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3" r:id="rId2"/>
    <p:sldId id="2714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3"/>
            <a:ext cx="7886700" cy="74790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</a:t>
            </a:r>
            <a:r>
              <a:rPr lang="en-US" altLang="ja-JP" sz="2400" dirty="0">
                <a:ea typeface="ＭＳ Ｐゴシック" panose="020B0600070205080204" pitchFamily="50" charset="-128"/>
              </a:rPr>
              <a:t>Nov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.09.2020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ea typeface="ＭＳ Ｐゴシック" panose="020B0600070205080204" pitchFamily="50" charset="-128"/>
              </a:rPr>
              <a:t>K. Yokoya, IDT-WG2 </a:t>
            </a:r>
            <a:r>
              <a:rPr lang="en-US" altLang="ja-JP" sz="1600" dirty="0">
                <a:ea typeface="ＭＳ Ｐゴシック" panose="020B0600070205080204" pitchFamily="50" charset="-128"/>
              </a:rPr>
              <a:t>Nov.17</a:t>
            </a:r>
            <a:endParaRPr kumimoji="1" lang="ja-JP" altLang="en-US" sz="1600" dirty="0"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1137921"/>
            <a:ext cx="7886700" cy="229108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Participants: M.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H.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G. Moortgat-Pick, J.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K. Yokoya, B. List, S.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S.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P. Burrows, J. List, B.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Laxdal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A. Lankford, P. Sievers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New members: </a:t>
            </a:r>
            <a:r>
              <a:rPr lang="nl-NL" altLang="ja-JP" sz="2400" kern="100" dirty="0">
                <a:effectLst/>
                <a:latin typeface="+mn-ea"/>
                <a:cs typeface="Times New Roman" panose="02020603050405020304" pitchFamily="18" charset="0"/>
              </a:rPr>
              <a:t>Steffen Doebert (CERN), Jim Clarke (ASTeC), Peter Sievers (CERN)</a:t>
            </a:r>
            <a:endParaRPr lang="en-US" altLang="ja-JP" sz="2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presented the status and Pre-Lab plan for the undulator positron system</a:t>
            </a:r>
            <a:endParaRPr lang="en-US" altLang="ja-JP" sz="20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undulator-plan-prelab.pdf (uploaded to indico)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Proposed plan</a:t>
            </a:r>
            <a:endParaRPr lang="en-US" altLang="ja-JP" sz="1800" kern="100" dirty="0">
              <a:latin typeface="+mn-ea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200" kern="100" dirty="0">
                <a:latin typeface="+mn-ea"/>
                <a:cs typeface="Times New Roman" panose="02020603050405020304" pitchFamily="18" charset="0"/>
              </a:rPr>
              <a:t>Here, </a:t>
            </a:r>
            <a:r>
              <a:rPr lang="en-US" altLang="ja-JP" sz="2200" kern="100" dirty="0">
                <a:effectLst/>
                <a:latin typeface="+mn-ea"/>
                <a:cs typeface="Times New Roman" panose="02020603050405020304" pitchFamily="18" charset="0"/>
              </a:rPr>
              <a:t>“IDT period” should be understood as to include the first year of the Pre-Lab (i.e., from now to the end of JPY2022.)  This is the critical period for the feasibility demonstration.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altLang="ja-JP" sz="18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E809847-A232-45BF-BCF9-ABE49F31450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" y="3009265"/>
            <a:ext cx="9059332" cy="334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06082E-C80A-45F2-A9F0-F2BCE4DEE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55599"/>
            <a:ext cx="7886700" cy="6000751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200" kern="100" dirty="0">
                <a:effectLst/>
                <a:latin typeface="+mn-ea"/>
                <a:cs typeface="Times New Roman" panose="02020603050405020304" pitchFamily="18" charset="0"/>
              </a:rPr>
              <a:t>Discussion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Undulator : Looks OK</a:t>
            </a:r>
            <a:endParaRPr lang="en-US" altLang="ja-JP" sz="1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Target wheel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Study of target material going well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What can be done in IDT (+1yr)?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Design study only : Is this sufficient to prove feasibility?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Need a minimum model test. 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More detail of the experiment needed in IDT and Prelab.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Budget?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Capture device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Key issue for the feasibility of the undulator scheme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Present expected yield ~0.8 (1.5 desired)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Possible 4 capture schemes presented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FC (Flux concentrator) ……… skin depth problem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QWT (Quarter Wave Transformer) ……… field not high enough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Pulsed solenoid ……… mechanical strength?</a:t>
            </a:r>
          </a:p>
          <a:p>
            <a:pPr lvl="3" algn="just"/>
            <a:r>
              <a:rPr lang="en-US" altLang="ja-JP" sz="1200" kern="100" dirty="0">
                <a:effectLst/>
                <a:latin typeface="+mn-ea"/>
                <a:cs typeface="Times New Roman" panose="02020603050405020304" pitchFamily="18" charset="0"/>
              </a:rPr>
              <a:t>Plasma lens (though a group exists)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Must be down-selected before start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Is simulation enough for the proof of technical feasibility?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Photon dump: decided to be covered by the DR/BDS/DUMP group</a:t>
            </a:r>
            <a:endParaRPr lang="en-US" altLang="ja-JP" sz="22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200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nn-NO" altLang="ja-JP" sz="1800" kern="100" dirty="0">
                <a:effectLst/>
                <a:latin typeface="+mn-ea"/>
                <a:cs typeface="Times New Roman" panose="02020603050405020304" pitchFamily="18" charset="0"/>
              </a:rPr>
              <a:t>Nov.23   23:00 JST,  15:00 EU,  14:00 UK,  9:00 EDT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Topics: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kumimoji="1" lang="en-US" altLang="ja-JP" dirty="0"/>
              <a:t>Revised table for the e-driven scheme</a:t>
            </a:r>
          </a:p>
          <a:p>
            <a:pPr lvl="2" algn="just">
              <a:buFont typeface="Wingdings" panose="05000000000000000000" pitchFamily="2" charset="2"/>
              <a:buChar char="n"/>
            </a:pPr>
            <a:r>
              <a:rPr kumimoji="1" lang="en-US" altLang="ja-JP" dirty="0"/>
              <a:t>First draft of the technical preparation item list, including electron source, undulator system, and e-driven system.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2CEFE5-0639-4310-ABB5-C858DC651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2020/11/17 WG2 Sources,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EA2BC1-4556-48C7-9BA2-979C1536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6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348</Words>
  <Application>Microsoft Office PowerPoint</Application>
  <PresentationFormat>画面に合わせる (4:3)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Wingdings</vt:lpstr>
      <vt:lpstr>Office テーマ</vt:lpstr>
      <vt:lpstr>Sources Subgroup Summary, Nov.09.2020 K. Yokoya, IDT-WG2 Nov.17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33</cp:revision>
  <dcterms:created xsi:type="dcterms:W3CDTF">2020-10-01T03:57:47Z</dcterms:created>
  <dcterms:modified xsi:type="dcterms:W3CDTF">2020-11-16T05:25:03Z</dcterms:modified>
</cp:coreProperties>
</file>