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446" r:id="rId3"/>
    <p:sldId id="257" r:id="rId4"/>
    <p:sldId id="258" r:id="rId5"/>
    <p:sldId id="261" r:id="rId6"/>
    <p:sldId id="397" r:id="rId7"/>
    <p:sldId id="259" r:id="rId8"/>
    <p:sldId id="279" r:id="rId9"/>
    <p:sldId id="454" r:id="rId10"/>
    <p:sldId id="450" r:id="rId11"/>
    <p:sldId id="448" r:id="rId12"/>
    <p:sldId id="449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5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20" y="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ECD35C-C6E0-4D1E-8708-5CB5852E003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E4C9F6-8B04-4301-913E-C8682F96E14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1297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490" name="Rectangle 2">
            <a:extLst>
              <a:ext uri="{FF2B5EF4-FFF2-40B4-BE49-F238E27FC236}">
                <a16:creationId xmlns:a16="http://schemas.microsoft.com/office/drawing/2014/main" id="{64661882-5174-49C4-AC26-6F48F6DDA92F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1491" name="Rectangle 3">
            <a:extLst>
              <a:ext uri="{FF2B5EF4-FFF2-40B4-BE49-F238E27FC236}">
                <a16:creationId xmlns:a16="http://schemas.microsoft.com/office/drawing/2014/main" id="{D0F885A5-515C-4BC0-A466-11F7A2D9897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677863" y="4703763"/>
            <a:ext cx="5416550" cy="4456112"/>
          </a:xfrm>
        </p:spPr>
        <p:txBody>
          <a:bodyPr/>
          <a:lstStyle/>
          <a:p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953871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22717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2495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086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0148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54748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36620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4953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53552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4950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17393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037535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F5ADA5-721C-4355-96B1-2CA043511256}" type="datetimeFigureOut">
              <a:rPr lang="en-GB" smtClean="0"/>
              <a:t>01/12/2020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55F60-915E-4632-BF2E-9B721FD518F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397987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/>
              <a:t>UK ILC Crab Thoughts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A2F24879-B51E-4131-9996-6CF822446F7B}"/>
              </a:ext>
            </a:extLst>
          </p:cNvPr>
          <p:cNvSpPr txBox="1"/>
          <p:nvPr/>
        </p:nvSpPr>
        <p:spPr>
          <a:xfrm>
            <a:off x="5068796" y="5934290"/>
            <a:ext cx="2054410" cy="523220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pPr algn="ctr"/>
            <a:r>
              <a:rPr kumimoji="1" lang="en-US" altLang="ja-JP" sz="2800" dirty="0"/>
              <a:t>Graeme Burt</a:t>
            </a:r>
            <a:endParaRPr kumimoji="1"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277629317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22528" y="270461"/>
            <a:ext cx="37210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ILC Crab Cavity Cryomodule solutions </a:t>
            </a:r>
          </a:p>
          <a:p>
            <a:endParaRPr lang="en-GB" dirty="0"/>
          </a:p>
          <a:p>
            <a:r>
              <a:rPr lang="en-GB" dirty="0"/>
              <a:t>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0100" y="969864"/>
            <a:ext cx="1155479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solutions applied to HL-LHC may also suit the ILC-CC provided the dump beamline can be accommodated inside the Cryomodule.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LHC/SPS has proven solutions with beamlines going through the cryomodule either inside or outside the </a:t>
            </a:r>
            <a:r>
              <a:rPr lang="en-GB" dirty="0" err="1"/>
              <a:t>LHe</a:t>
            </a:r>
            <a:r>
              <a:rPr lang="en-GB" dirty="0"/>
              <a:t> vessel.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If  this works for location at 14m then modifying it for the locations at 44m and 77m will not be too complicated.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529294B-C1BC-43F6-A942-FF496ECD6B26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228" t="4129" r="1228" b="8328"/>
          <a:stretch/>
        </p:blipFill>
        <p:spPr>
          <a:xfrm>
            <a:off x="522528" y="2231110"/>
            <a:ext cx="6408326" cy="2117780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55D0A81B-4F7E-4923-B13C-DC5633D5F28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54203" y="4883806"/>
            <a:ext cx="2450692" cy="194116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281E9EF-9A7C-4111-9806-C003A34F198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643" r="2143" b="21403"/>
          <a:stretch/>
        </p:blipFill>
        <p:spPr>
          <a:xfrm>
            <a:off x="7227150" y="2231110"/>
            <a:ext cx="3216976" cy="3349870"/>
          </a:xfrm>
          <a:prstGeom prst="rect">
            <a:avLst/>
          </a:prstGeom>
        </p:spPr>
      </p:pic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AC2B14E7-A075-4368-8A68-81FC2F5D59FE}"/>
              </a:ext>
            </a:extLst>
          </p:cNvPr>
          <p:cNvCxnSpPr/>
          <p:nvPr/>
        </p:nvCxnSpPr>
        <p:spPr>
          <a:xfrm>
            <a:off x="7077082" y="4371341"/>
            <a:ext cx="0" cy="101490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961CB34B-19A9-40B2-B7C0-F7808CE0450E}"/>
              </a:ext>
            </a:extLst>
          </p:cNvPr>
          <p:cNvCxnSpPr/>
          <p:nvPr/>
        </p:nvCxnSpPr>
        <p:spPr>
          <a:xfrm flipV="1">
            <a:off x="7084514" y="5687507"/>
            <a:ext cx="0" cy="1019503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7CAB3B29-9D88-4505-9DD2-045D7078F9A1}"/>
              </a:ext>
            </a:extLst>
          </p:cNvPr>
          <p:cNvSpPr txBox="1"/>
          <p:nvPr/>
        </p:nvSpPr>
        <p:spPr>
          <a:xfrm>
            <a:off x="3939499" y="6402873"/>
            <a:ext cx="2817784" cy="369332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0070C0"/>
                </a:solidFill>
              </a:rPr>
              <a:t>150 mm – max cavity radius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027206B-A7BB-4BC2-9340-6AC85F0AE6CA}"/>
              </a:ext>
            </a:extLst>
          </p:cNvPr>
          <p:cNvSpPr txBox="1"/>
          <p:nvPr/>
        </p:nvSpPr>
        <p:spPr>
          <a:xfrm>
            <a:off x="659341" y="6402873"/>
            <a:ext cx="24120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Liquid Helium Reservoir</a:t>
            </a:r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12CA3B85-9DAD-45B0-86CE-EAC798D35FFD}"/>
              </a:ext>
            </a:extLst>
          </p:cNvPr>
          <p:cNvCxnSpPr>
            <a:cxnSpLocks/>
          </p:cNvCxnSpPr>
          <p:nvPr/>
        </p:nvCxnSpPr>
        <p:spPr>
          <a:xfrm flipV="1">
            <a:off x="2878943" y="5974827"/>
            <a:ext cx="389671" cy="4785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Picture 19">
            <a:extLst>
              <a:ext uri="{FF2B5EF4-FFF2-40B4-BE49-F238E27FC236}">
                <a16:creationId xmlns:a16="http://schemas.microsoft.com/office/drawing/2014/main" id="{2D9E2A7C-93E8-4A26-8000-69598CC02D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7105" y="4931651"/>
            <a:ext cx="7084166" cy="1420491"/>
          </a:xfrm>
          <a:prstGeom prst="rect">
            <a:avLst/>
          </a:prstGeom>
        </p:spPr>
      </p:pic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00E8307C-9B90-4D5D-8BD0-B939B509563E}"/>
              </a:ext>
            </a:extLst>
          </p:cNvPr>
          <p:cNvCxnSpPr>
            <a:cxnSpLocks/>
            <a:stCxn id="17" idx="0"/>
          </p:cNvCxnSpPr>
          <p:nvPr/>
        </p:nvCxnSpPr>
        <p:spPr>
          <a:xfrm flipH="1" flipV="1">
            <a:off x="5294899" y="5899375"/>
            <a:ext cx="53492" cy="5034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56D9AD8D-9064-4B9C-BE33-4EB280611AB0}"/>
              </a:ext>
            </a:extLst>
          </p:cNvPr>
          <p:cNvSpPr txBox="1"/>
          <p:nvPr/>
        </p:nvSpPr>
        <p:spPr>
          <a:xfrm>
            <a:off x="7411746" y="5714707"/>
            <a:ext cx="171414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solidFill>
                  <a:srgbClr val="FF0000"/>
                </a:solidFill>
              </a:rPr>
              <a:t>197mm </a:t>
            </a:r>
            <a:r>
              <a:rPr lang="en-GB" sz="1200" dirty="0">
                <a:solidFill>
                  <a:srgbClr val="FF0000"/>
                </a:solidFill>
              </a:rPr>
              <a:t>(Gap between the beam pipes)</a:t>
            </a:r>
          </a:p>
        </p:txBody>
      </p:sp>
    </p:spTree>
    <p:extLst>
      <p:ext uri="{BB962C8B-B14F-4D97-AF65-F5344CB8AC3E}">
        <p14:creationId xmlns:p14="http://schemas.microsoft.com/office/powerpoint/2010/main" val="67299465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47E148-A27D-46A8-847D-BFF375C762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3.9 GHz </a:t>
            </a:r>
            <a:r>
              <a:rPr lang="en-GB" dirty="0" err="1"/>
              <a:t>LHe</a:t>
            </a:r>
            <a:r>
              <a:rPr lang="en-GB" dirty="0"/>
              <a:t> vessel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98DDFF-70E6-4B33-9A61-8EAEF0DF547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CKM </a:t>
            </a:r>
            <a:r>
              <a:rPr lang="en-GB" dirty="0" err="1"/>
              <a:t>LHe</a:t>
            </a:r>
            <a:r>
              <a:rPr lang="en-GB" dirty="0"/>
              <a:t> vessel is 160 mm diameter and housed a 13 cell version of the ILC crab cavity and has a tuner that fits in ILC.</a:t>
            </a:r>
          </a:p>
          <a:p>
            <a:r>
              <a:rPr lang="en-GB" dirty="0"/>
              <a:t>Alignment tolerance on roll is 1 </a:t>
            </a:r>
            <a:r>
              <a:rPr lang="en-GB" dirty="0" err="1"/>
              <a:t>mrad</a:t>
            </a:r>
            <a:r>
              <a:rPr lang="en-GB" dirty="0"/>
              <a:t>, we proposed a 2</a:t>
            </a:r>
            <a:r>
              <a:rPr lang="en-GB" baseline="30000" dirty="0"/>
              <a:t>nd</a:t>
            </a:r>
            <a:r>
              <a:rPr lang="en-GB" dirty="0"/>
              <a:t> single cell crab in the other plane to actively adjust crabbing plane (anti-crab)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DF309C9-F7E5-46A1-BF31-4A977AC2302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98110" y="3591963"/>
            <a:ext cx="7533238" cy="3153799"/>
          </a:xfrm>
          <a:prstGeom prst="rect">
            <a:avLst/>
          </a:prstGeom>
        </p:spPr>
      </p:pic>
      <p:sp>
        <p:nvSpPr>
          <p:cNvPr id="5" name="Oval 4">
            <a:extLst>
              <a:ext uri="{FF2B5EF4-FFF2-40B4-BE49-F238E27FC236}">
                <a16:creationId xmlns:a16="http://schemas.microsoft.com/office/drawing/2014/main" id="{939F32B4-96DE-47D8-81F2-C94C2DACA949}"/>
              </a:ext>
            </a:extLst>
          </p:cNvPr>
          <p:cNvSpPr/>
          <p:nvPr/>
        </p:nvSpPr>
        <p:spPr>
          <a:xfrm>
            <a:off x="8980283" y="4696249"/>
            <a:ext cx="1611517" cy="134896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C557CC5-0E1F-4F3F-9AC6-71FB579DBF19}"/>
              </a:ext>
            </a:extLst>
          </p:cNvPr>
          <p:cNvSpPr/>
          <p:nvPr/>
        </p:nvSpPr>
        <p:spPr>
          <a:xfrm>
            <a:off x="11027117" y="5129257"/>
            <a:ext cx="672975" cy="57941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FFF67E5-4F0D-4686-AB76-EF198691F41F}"/>
              </a:ext>
            </a:extLst>
          </p:cNvPr>
          <p:cNvCxnSpPr>
            <a:cxnSpLocks/>
          </p:cNvCxnSpPr>
          <p:nvPr/>
        </p:nvCxnSpPr>
        <p:spPr>
          <a:xfrm>
            <a:off x="9795846" y="4092166"/>
            <a:ext cx="0" cy="265359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5A19A298-A0B7-4325-8462-2AC5618F845D}"/>
              </a:ext>
            </a:extLst>
          </p:cNvPr>
          <p:cNvCxnSpPr/>
          <p:nvPr/>
        </p:nvCxnSpPr>
        <p:spPr>
          <a:xfrm>
            <a:off x="11353800" y="5332491"/>
            <a:ext cx="0" cy="14132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9D97632C-91D3-4E18-9C6E-7C3BF3EA26C1}"/>
              </a:ext>
            </a:extLst>
          </p:cNvPr>
          <p:cNvCxnSpPr/>
          <p:nvPr/>
        </p:nvCxnSpPr>
        <p:spPr>
          <a:xfrm>
            <a:off x="9795846" y="6455121"/>
            <a:ext cx="1557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B934C2DF-295C-44FE-9878-88DC310F9F73}"/>
              </a:ext>
            </a:extLst>
          </p:cNvPr>
          <p:cNvCxnSpPr>
            <a:stCxn id="5" idx="6"/>
          </p:cNvCxnSpPr>
          <p:nvPr/>
        </p:nvCxnSpPr>
        <p:spPr>
          <a:xfrm flipV="1">
            <a:off x="10591800" y="4092166"/>
            <a:ext cx="0" cy="127856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C58A705-6977-43D0-AF30-0A20FBB91FFD}"/>
              </a:ext>
            </a:extLst>
          </p:cNvPr>
          <p:cNvCxnSpPr/>
          <p:nvPr/>
        </p:nvCxnSpPr>
        <p:spPr>
          <a:xfrm>
            <a:off x="9795846" y="4345663"/>
            <a:ext cx="79595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1BCBF595-B255-49F0-995E-6F21AB1982A8}"/>
              </a:ext>
            </a:extLst>
          </p:cNvPr>
          <p:cNvSpPr txBox="1"/>
          <p:nvPr/>
        </p:nvSpPr>
        <p:spPr>
          <a:xfrm>
            <a:off x="10124980" y="6483822"/>
            <a:ext cx="1167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197 mm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5ED3AF5-E0DE-4C68-90F2-95E75193C777}"/>
              </a:ext>
            </a:extLst>
          </p:cNvPr>
          <p:cNvSpPr txBox="1"/>
          <p:nvPr/>
        </p:nvSpPr>
        <p:spPr>
          <a:xfrm>
            <a:off x="9786041" y="3801526"/>
            <a:ext cx="10056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80 mm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A4D6456-F233-4035-9DA8-7B305B98A79C}"/>
              </a:ext>
            </a:extLst>
          </p:cNvPr>
          <p:cNvSpPr txBox="1"/>
          <p:nvPr/>
        </p:nvSpPr>
        <p:spPr>
          <a:xfrm>
            <a:off x="9216428" y="5078994"/>
            <a:ext cx="9728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/>
              <a:t>LHe</a:t>
            </a:r>
            <a:r>
              <a:rPr lang="en-GB" dirty="0"/>
              <a:t> vessel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26CD19D-952A-4AEE-96FD-6D2421C324D3}"/>
              </a:ext>
            </a:extLst>
          </p:cNvPr>
          <p:cNvSpPr txBox="1"/>
          <p:nvPr/>
        </p:nvSpPr>
        <p:spPr>
          <a:xfrm>
            <a:off x="10865531" y="4709662"/>
            <a:ext cx="11764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Dump line</a:t>
            </a:r>
          </a:p>
        </p:txBody>
      </p:sp>
    </p:spTree>
    <p:extLst>
      <p:ext uri="{BB962C8B-B14F-4D97-AF65-F5344CB8AC3E}">
        <p14:creationId xmlns:p14="http://schemas.microsoft.com/office/powerpoint/2010/main" val="69607861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BD2076-6B47-41B5-8CF5-1FF2CD1406E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A136F3-CBD3-458C-A0D4-17202EAFF2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/>
              <a:t>Original location has no real issue, and the shorter distance may be better for synchronisation</a:t>
            </a:r>
          </a:p>
          <a:p>
            <a:r>
              <a:rPr lang="en-GB" dirty="0"/>
              <a:t>The dump line can go through the cryomodule (demonstrated at LHC)</a:t>
            </a:r>
          </a:p>
          <a:p>
            <a:r>
              <a:rPr lang="en-GB" dirty="0"/>
              <a:t>RFD @ 1.3 GHz has lower peak fields but will be twice as long. It also has no LOM and good separation to the SOM. Issues to be resolved are</a:t>
            </a:r>
          </a:p>
          <a:p>
            <a:pPr lvl="1"/>
            <a:r>
              <a:rPr lang="en-GB" dirty="0"/>
              <a:t>Is a 9 cell cavity stiff enough?</a:t>
            </a:r>
          </a:p>
          <a:p>
            <a:pPr lvl="1"/>
            <a:r>
              <a:rPr lang="en-GB" dirty="0"/>
              <a:t>Can we sufficiently damp the wakes with the small aperture?</a:t>
            </a:r>
          </a:p>
          <a:p>
            <a:pPr lvl="1"/>
            <a:r>
              <a:rPr lang="en-GB" dirty="0"/>
              <a:t>Timing stability has the same spec but the phase spec is hence three times tighter. Is this achievable?</a:t>
            </a:r>
          </a:p>
          <a:p>
            <a:r>
              <a:rPr lang="en-GB" dirty="0"/>
              <a:t>The 3.9 GHz elliptical is fairly mature and meets requirements, is there a real need to have an RFD?</a:t>
            </a:r>
          </a:p>
        </p:txBody>
      </p:sp>
    </p:spTree>
    <p:extLst>
      <p:ext uri="{BB962C8B-B14F-4D97-AF65-F5344CB8AC3E}">
        <p14:creationId xmlns:p14="http://schemas.microsoft.com/office/powerpoint/2010/main" val="1968371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346" name="Rectangle 2">
            <a:extLst>
              <a:ext uri="{FF2B5EF4-FFF2-40B4-BE49-F238E27FC236}">
                <a16:creationId xmlns:a16="http://schemas.microsoft.com/office/drawing/2014/main" id="{1479CC05-6F2D-4495-A212-A3973075A31F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3914775" y="163513"/>
            <a:ext cx="4687888" cy="652462"/>
          </a:xfrm>
        </p:spPr>
        <p:txBody>
          <a:bodyPr>
            <a:normAutofit fontScale="90000"/>
          </a:bodyPr>
          <a:lstStyle/>
          <a:p>
            <a:r>
              <a:rPr lang="en-GB" altLang="en-US"/>
              <a:t>ILC-CC Design</a:t>
            </a:r>
          </a:p>
        </p:txBody>
      </p:sp>
      <p:pic>
        <p:nvPicPr>
          <p:cNvPr id="313347" name="Picture 3">
            <a:extLst>
              <a:ext uri="{FF2B5EF4-FFF2-40B4-BE49-F238E27FC236}">
                <a16:creationId xmlns:a16="http://schemas.microsoft.com/office/drawing/2014/main" id="{178D869C-8895-461A-8D68-4493E75AAB0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93" y="1719263"/>
            <a:ext cx="8305800" cy="163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13348" name="Text Box 4">
            <a:extLst>
              <a:ext uri="{FF2B5EF4-FFF2-40B4-BE49-F238E27FC236}">
                <a16:creationId xmlns:a16="http://schemas.microsoft.com/office/drawing/2014/main" id="{2A72CC1C-218D-491E-9EE9-D080C8B91D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56332" y="1431925"/>
            <a:ext cx="1417119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LOM Coupler</a:t>
            </a:r>
          </a:p>
        </p:txBody>
      </p:sp>
      <p:sp>
        <p:nvSpPr>
          <p:cNvPr id="313349" name="Text Box 5">
            <a:extLst>
              <a:ext uri="{FF2B5EF4-FFF2-40B4-BE49-F238E27FC236}">
                <a16:creationId xmlns:a16="http://schemas.microsoft.com/office/drawing/2014/main" id="{3E78FFDF-50BC-4C88-862A-0EC63B8E17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756" y="3376613"/>
            <a:ext cx="1468672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HOM Coupler</a:t>
            </a:r>
          </a:p>
        </p:txBody>
      </p:sp>
      <p:sp>
        <p:nvSpPr>
          <p:cNvPr id="313350" name="Text Box 6">
            <a:extLst>
              <a:ext uri="{FF2B5EF4-FFF2-40B4-BE49-F238E27FC236}">
                <a16:creationId xmlns:a16="http://schemas.microsoft.com/office/drawing/2014/main" id="{D1094552-2A14-4380-9A94-7C0FFC4F6E2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11193" y="1216025"/>
            <a:ext cx="147508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Input Coupler</a:t>
            </a:r>
          </a:p>
        </p:txBody>
      </p:sp>
      <p:sp>
        <p:nvSpPr>
          <p:cNvPr id="313351" name="Text Box 7">
            <a:extLst>
              <a:ext uri="{FF2B5EF4-FFF2-40B4-BE49-F238E27FC236}">
                <a16:creationId xmlns:a16="http://schemas.microsoft.com/office/drawing/2014/main" id="{A997A1DA-9415-4B27-8540-CA0CFB2EF7F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48493" y="3016250"/>
            <a:ext cx="1430200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SOM Coupler</a:t>
            </a:r>
          </a:p>
        </p:txBody>
      </p:sp>
      <p:pic>
        <p:nvPicPr>
          <p:cNvPr id="313352" name="Picture 8">
            <a:extLst>
              <a:ext uri="{FF2B5EF4-FFF2-40B4-BE49-F238E27FC236}">
                <a16:creationId xmlns:a16="http://schemas.microsoft.com/office/drawing/2014/main" id="{5AAB8F24-E5F9-417D-ABEB-9DDF4CEDAF2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77956" y="3808414"/>
            <a:ext cx="2857500" cy="2466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3353" name="Text Box 9">
            <a:extLst>
              <a:ext uri="{FF2B5EF4-FFF2-40B4-BE49-F238E27FC236}">
                <a16:creationId xmlns:a16="http://schemas.microsoft.com/office/drawing/2014/main" id="{BDFBED9F-14B2-4BCB-83B5-B1172B67FC4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644" y="3948113"/>
            <a:ext cx="2712859" cy="9233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Beam-pipe radius = 18mm</a:t>
            </a:r>
          </a:p>
          <a:p>
            <a:r>
              <a:rPr lang="en-GB" altLang="en-US"/>
              <a:t>Cavity iris radius = 15mm</a:t>
            </a:r>
          </a:p>
          <a:p>
            <a:r>
              <a:rPr lang="en-GB" altLang="en-US"/>
              <a:t>Equator Radius = 47.37mm</a:t>
            </a:r>
          </a:p>
        </p:txBody>
      </p:sp>
      <p:grpSp>
        <p:nvGrpSpPr>
          <p:cNvPr id="313354" name="Group 10">
            <a:extLst>
              <a:ext uri="{FF2B5EF4-FFF2-40B4-BE49-F238E27FC236}">
                <a16:creationId xmlns:a16="http://schemas.microsoft.com/office/drawing/2014/main" id="{F596DD40-97DB-4BA6-85F9-E324152810A2}"/>
              </a:ext>
            </a:extLst>
          </p:cNvPr>
          <p:cNvGrpSpPr>
            <a:grpSpLocks/>
          </p:cNvGrpSpPr>
          <p:nvPr/>
        </p:nvGrpSpPr>
        <p:grpSpPr bwMode="auto">
          <a:xfrm>
            <a:off x="4692619" y="3641725"/>
            <a:ext cx="4391025" cy="2590800"/>
            <a:chOff x="2994" y="2418"/>
            <a:chExt cx="2766" cy="1632"/>
          </a:xfrm>
        </p:grpSpPr>
        <p:sp>
          <p:nvSpPr>
            <p:cNvPr id="313355" name="Arc 11">
              <a:extLst>
                <a:ext uri="{FF2B5EF4-FFF2-40B4-BE49-F238E27FC236}">
                  <a16:creationId xmlns:a16="http://schemas.microsoft.com/office/drawing/2014/main" id="{78BC08E7-340D-4E8C-8B66-1F0D6D53F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3099" y="2604"/>
              <a:ext cx="2508" cy="1254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3200"/>
                <a:gd name="T1" fmla="*/ 21600 h 21600"/>
                <a:gd name="T2" fmla="*/ 43200 w 43200"/>
                <a:gd name="T3" fmla="*/ 21600 h 21600"/>
                <a:gd name="T4" fmla="*/ 21600 w 432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1600" fill="none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599"/>
                  </a:cubicBezTo>
                </a:path>
                <a:path w="43200" h="21600" stroke="0" extrusionOk="0">
                  <a:moveTo>
                    <a:pt x="0" y="21600"/>
                  </a:move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3356" name="Arc 12">
              <a:extLst>
                <a:ext uri="{FF2B5EF4-FFF2-40B4-BE49-F238E27FC236}">
                  <a16:creationId xmlns:a16="http://schemas.microsoft.com/office/drawing/2014/main" id="{6CF69B40-9913-4394-9890-713C3D2EB96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7" y="3653"/>
              <a:ext cx="412" cy="210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5 w 43200"/>
                <a:gd name="T1" fmla="*/ 22049 h 22049"/>
                <a:gd name="T2" fmla="*/ 43200 w 43200"/>
                <a:gd name="T3" fmla="*/ 21600 h 22049"/>
                <a:gd name="T4" fmla="*/ 21600 w 43200"/>
                <a:gd name="T5" fmla="*/ 21600 h 22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2049" fill="none" extrusionOk="0">
                  <a:moveTo>
                    <a:pt x="4" y="22049"/>
                  </a:moveTo>
                  <a:cubicBezTo>
                    <a:pt x="1" y="21899"/>
                    <a:pt x="0" y="217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599"/>
                  </a:cubicBezTo>
                </a:path>
                <a:path w="43200" h="22049" stroke="0" extrusionOk="0">
                  <a:moveTo>
                    <a:pt x="4" y="22049"/>
                  </a:moveTo>
                  <a:cubicBezTo>
                    <a:pt x="1" y="21899"/>
                    <a:pt x="0" y="21749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599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3357" name="Line 13">
              <a:extLst>
                <a:ext uri="{FF2B5EF4-FFF2-40B4-BE49-F238E27FC236}">
                  <a16:creationId xmlns:a16="http://schemas.microsoft.com/office/drawing/2014/main" id="{28E3FC45-B1ED-44C5-A30C-5D3A123C5C82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356" y="2418"/>
              <a:ext cx="0" cy="1554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3358" name="Rectangle 14">
              <a:extLst>
                <a:ext uri="{FF2B5EF4-FFF2-40B4-BE49-F238E27FC236}">
                  <a16:creationId xmlns:a16="http://schemas.microsoft.com/office/drawing/2014/main" id="{E326D522-F72C-4FC4-BD6F-6F86F708EB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2" y="3336"/>
              <a:ext cx="138" cy="71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3359" name="Rectangle 15">
              <a:extLst>
                <a:ext uri="{FF2B5EF4-FFF2-40B4-BE49-F238E27FC236}">
                  <a16:creationId xmlns:a16="http://schemas.microsoft.com/office/drawing/2014/main" id="{7182CF04-7729-428C-BDCE-B28F3504BF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524" y="3328"/>
              <a:ext cx="138" cy="714"/>
            </a:xfrm>
            <a:prstGeom prst="rect">
              <a:avLst/>
            </a:prstGeom>
            <a:solidFill>
              <a:schemeClr val="bg1"/>
            </a:solidFill>
            <a:ln w="9525">
              <a:solidFill>
                <a:schemeClr val="bg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313360" name="Line 16">
              <a:extLst>
                <a:ext uri="{FF2B5EF4-FFF2-40B4-BE49-F238E27FC236}">
                  <a16:creationId xmlns:a16="http://schemas.microsoft.com/office/drawing/2014/main" id="{E3D674F7-63FE-4E89-994B-9D7D288A4D28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3186" y="3390"/>
              <a:ext cx="0" cy="4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3361" name="Line 17">
              <a:extLst>
                <a:ext uri="{FF2B5EF4-FFF2-40B4-BE49-F238E27FC236}">
                  <a16:creationId xmlns:a16="http://schemas.microsoft.com/office/drawing/2014/main" id="{C4D13042-D610-4154-BD06-BF6AAF5024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5518" y="3394"/>
              <a:ext cx="0" cy="4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313362" name="Line 18">
              <a:extLst>
                <a:ext uri="{FF2B5EF4-FFF2-40B4-BE49-F238E27FC236}">
                  <a16:creationId xmlns:a16="http://schemas.microsoft.com/office/drawing/2014/main" id="{617CF6E8-8759-4824-BB10-AAB4EA12BDF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2994" y="3858"/>
              <a:ext cx="2766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prstDash val="lgDashDot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13363" name="Rectangle 19">
            <a:extLst>
              <a:ext uri="{FF2B5EF4-FFF2-40B4-BE49-F238E27FC236}">
                <a16:creationId xmlns:a16="http://schemas.microsoft.com/office/drawing/2014/main" id="{1CDB204D-4E15-4FFD-A777-C901052F793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02244" y="4625976"/>
            <a:ext cx="2695575" cy="581025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altLang="en-US" sz="1600"/>
              <a:t>Squashed to give &gt;10 MHz dipole mode separation</a:t>
            </a:r>
          </a:p>
        </p:txBody>
      </p:sp>
      <p:sp>
        <p:nvSpPr>
          <p:cNvPr id="313364" name="Line 20">
            <a:extLst>
              <a:ext uri="{FF2B5EF4-FFF2-40B4-BE49-F238E27FC236}">
                <a16:creationId xmlns:a16="http://schemas.microsoft.com/office/drawing/2014/main" id="{34D26301-0733-4133-A32F-24A3DCFA3133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5045044" y="5121275"/>
            <a:ext cx="695325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3365" name="Line 21">
            <a:extLst>
              <a:ext uri="{FF2B5EF4-FFF2-40B4-BE49-F238E27FC236}">
                <a16:creationId xmlns:a16="http://schemas.microsoft.com/office/drawing/2014/main" id="{6B1616EE-98AB-4D64-AC4B-3EAE8006281F}"/>
              </a:ext>
            </a:extLst>
          </p:cNvPr>
          <p:cNvSpPr>
            <a:spLocks noChangeShapeType="1"/>
          </p:cNvSpPr>
          <p:nvPr/>
        </p:nvSpPr>
        <p:spPr bwMode="auto">
          <a:xfrm>
            <a:off x="7937469" y="5121275"/>
            <a:ext cx="695325" cy="457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313366" name="Text Box 22">
            <a:extLst>
              <a:ext uri="{FF2B5EF4-FFF2-40B4-BE49-F238E27FC236}">
                <a16:creationId xmlns:a16="http://schemas.microsoft.com/office/drawing/2014/main" id="{522FF2D1-5E6F-4BAF-8443-C105628FD36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52693" y="1349375"/>
            <a:ext cx="3064622" cy="36933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GB" altLang="en-US"/>
              <a:t>Based on the FNAL CKM Cavity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80CD6D45-56B4-4F60-BC33-2D1907A255E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771979" y="1614591"/>
            <a:ext cx="3373500" cy="4093401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1.3 GHz RFD cavity for ILC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Same dimensions as the 3.9 GHz elliptical (100 mm height with 36 mm aperture)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38200" y="2677025"/>
            <a:ext cx="10297820" cy="3914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6475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 properties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6883" y="1393363"/>
            <a:ext cx="10515600" cy="4351338"/>
          </a:xfrm>
        </p:spPr>
        <p:txBody>
          <a:bodyPr>
            <a:normAutofit/>
          </a:bodyPr>
          <a:lstStyle/>
          <a:p>
            <a:r>
              <a:rPr lang="en-GB" sz="2000" dirty="0"/>
              <a:t>Lower peak magnetic fields than the 3.9 GHz elliptical (10 MV/m may be possible a single 9 cell cavity would be sufficient)</a:t>
            </a:r>
          </a:p>
          <a:p>
            <a:r>
              <a:rPr lang="en-GB" sz="2000" dirty="0"/>
              <a:t>Higher </a:t>
            </a:r>
            <a:r>
              <a:rPr lang="en-GB" sz="2000" dirty="0" err="1"/>
              <a:t>Epk</a:t>
            </a:r>
            <a:r>
              <a:rPr lang="en-GB" sz="2000" dirty="0"/>
              <a:t> but very low in both cases</a:t>
            </a:r>
          </a:p>
          <a:p>
            <a:r>
              <a:rPr lang="en-GB" sz="2000" dirty="0"/>
              <a:t>R/Q significantly less, probably not a major issue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4549" y="2944147"/>
            <a:ext cx="8791634" cy="334919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56269" y="5261073"/>
            <a:ext cx="4457932" cy="16297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850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9 cell version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Strong cell to cell coupling may allow more cells if required</a:t>
            </a:r>
          </a:p>
          <a:p>
            <a:r>
              <a:rPr lang="en-GB" dirty="0"/>
              <a:t>230 MHz  frequency separation between pi and 0 mode</a:t>
            </a:r>
          </a:p>
          <a:p>
            <a:r>
              <a:rPr lang="en-GB" dirty="0"/>
              <a:t>Cavity is long and thin (0.1m x 1m), may need stiffening. Two 5 cells may be better.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b="49220"/>
          <a:stretch/>
        </p:blipFill>
        <p:spPr>
          <a:xfrm>
            <a:off x="659525" y="4001294"/>
            <a:ext cx="10694275" cy="20687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83662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466" name="Rectangle 2">
            <a:extLst>
              <a:ext uri="{FF2B5EF4-FFF2-40B4-BE49-F238E27FC236}">
                <a16:creationId xmlns:a16="http://schemas.microsoft.com/office/drawing/2014/main" id="{36E7711D-17B9-4BD1-836C-8DD90E7F88CA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21317" y="328614"/>
            <a:ext cx="9211570" cy="652463"/>
          </a:xfrm>
        </p:spPr>
        <p:txBody>
          <a:bodyPr>
            <a:normAutofit fontScale="90000"/>
          </a:bodyPr>
          <a:lstStyle/>
          <a:p>
            <a:r>
              <a:rPr lang="en-GB" altLang="en-US" sz="3200" dirty="0"/>
              <a:t>3.9 GHz elliptical: External Q factor s required for couplers</a:t>
            </a:r>
            <a:endParaRPr lang="en-US" altLang="en-US" sz="3200" dirty="0"/>
          </a:p>
        </p:txBody>
      </p:sp>
      <p:graphicFrame>
        <p:nvGraphicFramePr>
          <p:cNvPr id="190467" name="Object 3">
            <a:extLst>
              <a:ext uri="{FF2B5EF4-FFF2-40B4-BE49-F238E27FC236}">
                <a16:creationId xmlns:a16="http://schemas.microsoft.com/office/drawing/2014/main" id="{40516C2A-1BFB-4808-BA43-48F61838451F}"/>
              </a:ext>
            </a:extLst>
          </p:cNvPr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01795032"/>
              </p:ext>
            </p:extLst>
          </p:nvPr>
        </p:nvGraphicFramePr>
        <p:xfrm>
          <a:off x="281256" y="1417639"/>
          <a:ext cx="8234363" cy="38338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0" name="Chart" r:id="rId4" imgW="10515600" imgH="4895993" progId="Excel.Chart.8">
                  <p:embed/>
                </p:oleObj>
              </mc:Choice>
              <mc:Fallback>
                <p:oleObj name="Chart" r:id="rId4" imgW="10515600" imgH="4895993" progId="Excel.Chart.8">
                  <p:embed/>
                  <p:pic>
                    <p:nvPicPr>
                      <p:cNvPr id="190467" name="Object 3">
                        <a:extLst>
                          <a:ext uri="{FF2B5EF4-FFF2-40B4-BE49-F238E27FC236}">
                            <a16:creationId xmlns:a16="http://schemas.microsoft.com/office/drawing/2014/main" id="{40516C2A-1BFB-4808-BA43-48F61838451F}"/>
                          </a:ext>
                        </a:extLst>
                      </p:cNvPr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81256" y="1417639"/>
                        <a:ext cx="8234363" cy="383381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90468" name="Oval 4">
            <a:extLst>
              <a:ext uri="{FF2B5EF4-FFF2-40B4-BE49-F238E27FC236}">
                <a16:creationId xmlns:a16="http://schemas.microsoft.com/office/drawing/2014/main" id="{AD0E9D47-B0A5-4F1A-86EB-262A8675E915}"/>
              </a:ext>
            </a:extLst>
          </p:cNvPr>
          <p:cNvSpPr>
            <a:spLocks noChangeArrowheads="1"/>
          </p:cNvSpPr>
          <p:nvPr/>
        </p:nvSpPr>
        <p:spPr bwMode="auto">
          <a:xfrm>
            <a:off x="2679969" y="4160840"/>
            <a:ext cx="288925" cy="287337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CC0000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0469" name="Oval 5">
            <a:extLst>
              <a:ext uri="{FF2B5EF4-FFF2-40B4-BE49-F238E27FC236}">
                <a16:creationId xmlns:a16="http://schemas.microsoft.com/office/drawing/2014/main" id="{2DB56CDC-D40C-4357-82BA-FCAD5FA281C9}"/>
              </a:ext>
            </a:extLst>
          </p:cNvPr>
          <p:cNvSpPr>
            <a:spLocks noChangeArrowheads="1"/>
          </p:cNvSpPr>
          <p:nvPr/>
        </p:nvSpPr>
        <p:spPr bwMode="auto">
          <a:xfrm>
            <a:off x="2841893" y="3046415"/>
            <a:ext cx="4197350" cy="669925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0470" name="Line 6">
            <a:extLst>
              <a:ext uri="{FF2B5EF4-FFF2-40B4-BE49-F238E27FC236}">
                <a16:creationId xmlns:a16="http://schemas.microsoft.com/office/drawing/2014/main" id="{CEB25412-2555-4654-A6FB-2E8EF8F5660F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126055" y="1465264"/>
            <a:ext cx="0" cy="3065462"/>
          </a:xfrm>
          <a:prstGeom prst="line">
            <a:avLst/>
          </a:prstGeom>
          <a:noFill/>
          <a:ln w="19050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471" name="Line 7">
            <a:extLst>
              <a:ext uri="{FF2B5EF4-FFF2-40B4-BE49-F238E27FC236}">
                <a16:creationId xmlns:a16="http://schemas.microsoft.com/office/drawing/2014/main" id="{06828EE5-2F87-4B3A-A420-A4E98177A8C1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087830" y="4410077"/>
            <a:ext cx="655638" cy="7842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472" name="Line 8">
            <a:extLst>
              <a:ext uri="{FF2B5EF4-FFF2-40B4-BE49-F238E27FC236}">
                <a16:creationId xmlns:a16="http://schemas.microsoft.com/office/drawing/2014/main" id="{6A4F35B7-23A7-4FC6-9E95-05B36212CD30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5853381" y="3721102"/>
            <a:ext cx="942975" cy="1560513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473" name="Line 9">
            <a:extLst>
              <a:ext uri="{FF2B5EF4-FFF2-40B4-BE49-F238E27FC236}">
                <a16:creationId xmlns:a16="http://schemas.microsoft.com/office/drawing/2014/main" id="{93E5CED9-6BE5-438D-B788-CEAA41F08314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3167331" y="1425577"/>
            <a:ext cx="428625" cy="174625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474" name="Text Box 10">
            <a:extLst>
              <a:ext uri="{FF2B5EF4-FFF2-40B4-BE49-F238E27FC236}">
                <a16:creationId xmlns:a16="http://schemas.microsoft.com/office/drawing/2014/main" id="{1D27CCFA-95F2-4F60-A7E1-3BC8B4262B0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3094" y="1182689"/>
            <a:ext cx="2065337" cy="336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/>
              <a:t>Beam-pipe cut-off</a:t>
            </a:r>
            <a:endParaRPr lang="en-US" altLang="en-US" sz="1600"/>
          </a:p>
        </p:txBody>
      </p:sp>
      <p:sp>
        <p:nvSpPr>
          <p:cNvPr id="190475" name="Text Box 11">
            <a:extLst>
              <a:ext uri="{FF2B5EF4-FFF2-40B4-BE49-F238E27FC236}">
                <a16:creationId xmlns:a16="http://schemas.microsoft.com/office/drawing/2014/main" id="{357E331E-1219-4D5E-B62D-EF4DBDBFD39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73369" y="5259389"/>
            <a:ext cx="2033587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/>
              <a:t>Same Order Mode, tough spec, requires active damping</a:t>
            </a:r>
            <a:endParaRPr lang="en-US" altLang="en-US" sz="1600"/>
          </a:p>
        </p:txBody>
      </p:sp>
      <p:sp>
        <p:nvSpPr>
          <p:cNvPr id="190476" name="Oval 12">
            <a:extLst>
              <a:ext uri="{FF2B5EF4-FFF2-40B4-BE49-F238E27FC236}">
                <a16:creationId xmlns:a16="http://schemas.microsoft.com/office/drawing/2014/main" id="{1F04DBEA-9A24-4016-BAEB-7C3E443F70C6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02368" y="2613026"/>
            <a:ext cx="196850" cy="1093788"/>
          </a:xfrm>
          <a:prstGeom prst="ellipse">
            <a:avLst/>
          </a:prstGeom>
          <a:noFill/>
          <a:ln w="9525">
            <a:solidFill>
              <a:srgbClr val="CC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90477" name="Line 13">
            <a:extLst>
              <a:ext uri="{FF2B5EF4-FFF2-40B4-BE49-F238E27FC236}">
                <a16:creationId xmlns:a16="http://schemas.microsoft.com/office/drawing/2014/main" id="{F15A77E5-86F7-4933-BDE7-74288C8885D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3641994" y="3673476"/>
            <a:ext cx="541337" cy="1652588"/>
          </a:xfrm>
          <a:prstGeom prst="line">
            <a:avLst/>
          </a:prstGeom>
          <a:noFill/>
          <a:ln w="9525">
            <a:solidFill>
              <a:schemeClr val="tx1"/>
            </a:solidFill>
            <a:prstDash val="dash"/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/>
          </a:p>
        </p:txBody>
      </p:sp>
      <p:sp>
        <p:nvSpPr>
          <p:cNvPr id="190478" name="Text Box 14">
            <a:extLst>
              <a:ext uri="{FF2B5EF4-FFF2-40B4-BE49-F238E27FC236}">
                <a16:creationId xmlns:a16="http://schemas.microsoft.com/office/drawing/2014/main" id="{03354986-CEFA-43DB-8416-2CE89AA6EBD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43493" y="5257801"/>
            <a:ext cx="1687512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/>
              <a:t>Trapped modes might need attention</a:t>
            </a:r>
            <a:endParaRPr lang="en-US" altLang="en-US" sz="1600"/>
          </a:p>
        </p:txBody>
      </p:sp>
      <p:sp>
        <p:nvSpPr>
          <p:cNvPr id="190479" name="Text Box 15">
            <a:extLst>
              <a:ext uri="{FF2B5EF4-FFF2-40B4-BE49-F238E27FC236}">
                <a16:creationId xmlns:a16="http://schemas.microsoft.com/office/drawing/2014/main" id="{2B0DFA96-4404-4583-91C9-3EDA87782C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18481" y="5291139"/>
            <a:ext cx="2232025" cy="825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GB" altLang="en-US" sz="1600"/>
              <a:t>These specs are not tough but might need checking</a:t>
            </a:r>
            <a:endParaRPr lang="en-US" altLang="en-US" sz="160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F1611FC9-3D1B-4AAF-AD39-CDD49E3AF7B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412040" y="1654970"/>
            <a:ext cx="3733273" cy="4103687"/>
          </a:xfrm>
          <a:prstGeom prst="rect">
            <a:avLst/>
          </a:prstGeom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28D50A65-F3E9-40BB-9978-E51A14FD2BC1}"/>
              </a:ext>
            </a:extLst>
          </p:cNvPr>
          <p:cNvSpPr/>
          <p:nvPr/>
        </p:nvSpPr>
        <p:spPr>
          <a:xfrm>
            <a:off x="8527927" y="2824684"/>
            <a:ext cx="3498458" cy="281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428EA8D8-08E7-4A70-8DBB-8BDF78497D35}"/>
              </a:ext>
            </a:extLst>
          </p:cNvPr>
          <p:cNvSpPr/>
          <p:nvPr/>
        </p:nvSpPr>
        <p:spPr>
          <a:xfrm>
            <a:off x="8527927" y="3494136"/>
            <a:ext cx="3467915" cy="281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DB8F36C-84D8-47B7-9E72-8638CE317027}"/>
              </a:ext>
            </a:extLst>
          </p:cNvPr>
          <p:cNvSpPr/>
          <p:nvPr/>
        </p:nvSpPr>
        <p:spPr>
          <a:xfrm>
            <a:off x="8515490" y="4321941"/>
            <a:ext cx="3498458" cy="281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DEDBE0CC-04F8-4750-BFAC-AE02B6FEC7BC}"/>
              </a:ext>
            </a:extLst>
          </p:cNvPr>
          <p:cNvSpPr/>
          <p:nvPr/>
        </p:nvSpPr>
        <p:spPr>
          <a:xfrm>
            <a:off x="8618899" y="4978481"/>
            <a:ext cx="3416539" cy="28123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04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04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904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04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904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904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0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904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90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04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904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904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0474" grpId="0"/>
      <p:bldP spid="190475" grpId="0"/>
      <p:bldP spid="190478" grpId="0"/>
      <p:bldP spid="19047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RFD resonances of note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3221" y="1828799"/>
            <a:ext cx="5517333" cy="384116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2000" dirty="0"/>
              <a:t>1</a:t>
            </a:r>
            <a:r>
              <a:rPr lang="en-GB" sz="2000" baseline="30000" dirty="0"/>
              <a:t>st</a:t>
            </a:r>
            <a:r>
              <a:rPr lang="en-GB" sz="2000" dirty="0"/>
              <a:t> monopole mode</a:t>
            </a:r>
          </a:p>
          <a:p>
            <a:r>
              <a:rPr lang="en-GB" sz="2000" dirty="0"/>
              <a:t>No lower order mode, 1</a:t>
            </a:r>
            <a:r>
              <a:rPr lang="en-GB" sz="2000" baseline="30000" dirty="0"/>
              <a:t>st</a:t>
            </a:r>
            <a:r>
              <a:rPr lang="en-GB" sz="2000" dirty="0"/>
              <a:t> monopole is at 1.88 GHz</a:t>
            </a:r>
          </a:p>
          <a:p>
            <a:r>
              <a:rPr lang="en-GB" sz="2000" dirty="0"/>
              <a:t>Pretty fast attenuation in </a:t>
            </a:r>
            <a:r>
              <a:rPr lang="en-GB" sz="2000" dirty="0" err="1"/>
              <a:t>beamipe</a:t>
            </a:r>
            <a:r>
              <a:rPr lang="en-GB" sz="2000" dirty="0"/>
              <a:t>, will need on-cell coupling like LHC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839485" y="1578725"/>
            <a:ext cx="6352515" cy="242000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DBD3095-6C55-4C99-8D9F-C217831496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8201" y="3998731"/>
            <a:ext cx="6696788" cy="2551157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5E66924-AC2E-42F3-8D90-8025D335C202}"/>
              </a:ext>
            </a:extLst>
          </p:cNvPr>
          <p:cNvSpPr/>
          <p:nvPr/>
        </p:nvSpPr>
        <p:spPr>
          <a:xfrm>
            <a:off x="7994209" y="4396723"/>
            <a:ext cx="386583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Same order mode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Vertical dipole mode is at 2.08 GHz, well separated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/>
              <a:t>No longer an issue</a:t>
            </a:r>
          </a:p>
        </p:txBody>
      </p:sp>
    </p:spTree>
    <p:extLst>
      <p:ext uri="{BB962C8B-B14F-4D97-AF65-F5344CB8AC3E}">
        <p14:creationId xmlns:p14="http://schemas.microsoft.com/office/powerpoint/2010/main" val="4351739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>
            <a:extLst>
              <a:ext uri="{FF2B5EF4-FFF2-40B4-BE49-F238E27FC236}">
                <a16:creationId xmlns:a16="http://schemas.microsoft.com/office/drawing/2014/main" id="{5A4B61E3-59F2-4F3F-8E23-FCC1049053D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812801" y="100806"/>
            <a:ext cx="10515600" cy="1325563"/>
          </a:xfrm>
        </p:spPr>
        <p:txBody>
          <a:bodyPr/>
          <a:lstStyle/>
          <a:p>
            <a:r>
              <a:rPr lang="en-GB" altLang="en-US" sz="2800" dirty="0"/>
              <a:t>LLRF/Synchronisation Scheme (Final)</a:t>
            </a:r>
          </a:p>
        </p:txBody>
      </p:sp>
      <p:grpSp>
        <p:nvGrpSpPr>
          <p:cNvPr id="87043" name="Group 3">
            <a:extLst>
              <a:ext uri="{FF2B5EF4-FFF2-40B4-BE49-F238E27FC236}">
                <a16:creationId xmlns:a16="http://schemas.microsoft.com/office/drawing/2014/main" id="{537049D7-91B8-4358-8389-CFCCE1CC22E1}"/>
              </a:ext>
            </a:extLst>
          </p:cNvPr>
          <p:cNvGrpSpPr>
            <a:grpSpLocks/>
          </p:cNvGrpSpPr>
          <p:nvPr/>
        </p:nvGrpSpPr>
        <p:grpSpPr bwMode="auto">
          <a:xfrm>
            <a:off x="4122850" y="1426369"/>
            <a:ext cx="7936872" cy="4199645"/>
            <a:chOff x="24" y="770"/>
            <a:chExt cx="5643" cy="3060"/>
          </a:xfrm>
        </p:grpSpPr>
        <p:sp>
          <p:nvSpPr>
            <p:cNvPr id="87044" name="AutoShape 4">
              <a:extLst>
                <a:ext uri="{FF2B5EF4-FFF2-40B4-BE49-F238E27FC236}">
                  <a16:creationId xmlns:a16="http://schemas.microsoft.com/office/drawing/2014/main" id="{20151EE4-56B9-46EB-BE1B-08AFD84A69D2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239" y="770"/>
              <a:ext cx="5271" cy="306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45" name="Rectangle 5">
              <a:extLst>
                <a:ext uri="{FF2B5EF4-FFF2-40B4-BE49-F238E27FC236}">
                  <a16:creationId xmlns:a16="http://schemas.microsoft.com/office/drawing/2014/main" id="{319D3E40-12C9-4F3F-9B39-298FBB1CB6F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8" y="770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46" name="Rectangle 6">
              <a:extLst>
                <a:ext uri="{FF2B5EF4-FFF2-40B4-BE49-F238E27FC236}">
                  <a16:creationId xmlns:a16="http://schemas.microsoft.com/office/drawing/2014/main" id="{014DC9BF-675F-4F0F-9956-52A07A2D11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9" y="1212"/>
              <a:ext cx="843" cy="1348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47" name="Rectangle 7">
              <a:extLst>
                <a:ext uri="{FF2B5EF4-FFF2-40B4-BE49-F238E27FC236}">
                  <a16:creationId xmlns:a16="http://schemas.microsoft.com/office/drawing/2014/main" id="{9D3817FC-6518-4004-8925-BA8E483788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40"/>
              <a:ext cx="101" cy="11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48" name="Rectangle 8">
              <a:extLst>
                <a:ext uri="{FF2B5EF4-FFF2-40B4-BE49-F238E27FC236}">
                  <a16:creationId xmlns:a16="http://schemas.microsoft.com/office/drawing/2014/main" id="{7D002BC3-273B-4C0C-A994-A9F1553D1F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32" y="1240"/>
              <a:ext cx="101" cy="118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49" name="Rectangle 9">
              <a:extLst>
                <a:ext uri="{FF2B5EF4-FFF2-40B4-BE49-F238E27FC236}">
                  <a16:creationId xmlns:a16="http://schemas.microsoft.com/office/drawing/2014/main" id="{FFA0BB3E-5DB8-4B83-A5D4-01D983FF47A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1" y="1210"/>
              <a:ext cx="857" cy="1339"/>
            </a:xfrm>
            <a:prstGeom prst="rect">
              <a:avLst/>
            </a:prstGeom>
            <a:solidFill>
              <a:srgbClr val="FF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50" name="Rectangle 10">
              <a:extLst>
                <a:ext uri="{FF2B5EF4-FFF2-40B4-BE49-F238E27FC236}">
                  <a16:creationId xmlns:a16="http://schemas.microsoft.com/office/drawing/2014/main" id="{1A57B6B9-D9FF-4D35-B08A-6E8CFB99EB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31"/>
              <a:ext cx="100" cy="1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51" name="Rectangle 11">
              <a:extLst>
                <a:ext uri="{FF2B5EF4-FFF2-40B4-BE49-F238E27FC236}">
                  <a16:creationId xmlns:a16="http://schemas.microsoft.com/office/drawing/2014/main" id="{A6BC8C65-BC78-48C2-9AE0-1FEF49FED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" y="1231"/>
              <a:ext cx="100" cy="12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52" name="Rectangle 12">
              <a:extLst>
                <a:ext uri="{FF2B5EF4-FFF2-40B4-BE49-F238E27FC236}">
                  <a16:creationId xmlns:a16="http://schemas.microsoft.com/office/drawing/2014/main" id="{2AE2E8AE-55F9-4983-8142-256A81F4B8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93" y="1601"/>
              <a:ext cx="28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~ 50 metre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3" name="Rectangle 13">
              <a:extLst>
                <a:ext uri="{FF2B5EF4-FFF2-40B4-BE49-F238E27FC236}">
                  <a16:creationId xmlns:a16="http://schemas.microsoft.com/office/drawing/2014/main" id="{8E5C5DDC-1724-4475-9600-101EF6D1F3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95" y="1601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4" name="Rectangle 14">
              <a:extLst>
                <a:ext uri="{FF2B5EF4-FFF2-40B4-BE49-F238E27FC236}">
                  <a16:creationId xmlns:a16="http://schemas.microsoft.com/office/drawing/2014/main" id="{C6B91C66-440E-41D7-AE71-CB36A1CDBCA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24" y="1670"/>
              <a:ext cx="230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low loss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5" name="Rectangle 15">
              <a:extLst>
                <a:ext uri="{FF2B5EF4-FFF2-40B4-BE49-F238E27FC236}">
                  <a16:creationId xmlns:a16="http://schemas.microsoft.com/office/drawing/2014/main" id="{30D66660-00E3-4E3D-8B05-ABB6D8056E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2" y="1741"/>
              <a:ext cx="356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(high power)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6" name="Rectangle 16">
              <a:extLst>
                <a:ext uri="{FF2B5EF4-FFF2-40B4-BE49-F238E27FC236}">
                  <a16:creationId xmlns:a16="http://schemas.microsoft.com/office/drawing/2014/main" id="{016B03A7-3B40-4EA4-A0F0-BB5ACA17EE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4" y="1813"/>
              <a:ext cx="23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coax link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7" name="Rectangle 17">
              <a:extLst>
                <a:ext uri="{FF2B5EF4-FFF2-40B4-BE49-F238E27FC236}">
                  <a16:creationId xmlns:a16="http://schemas.microsoft.com/office/drawing/2014/main" id="{C456F6F4-73F1-4D17-88A7-ACC0BD99F2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3" y="1813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58" name="Rectangle 18">
              <a:extLst>
                <a:ext uri="{FF2B5EF4-FFF2-40B4-BE49-F238E27FC236}">
                  <a16:creationId xmlns:a16="http://schemas.microsoft.com/office/drawing/2014/main" id="{1E8ECA5E-B468-4E2B-845A-B8F747E5ABB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426"/>
              <a:ext cx="469" cy="3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59" name="Rectangle 19">
              <a:extLst>
                <a:ext uri="{FF2B5EF4-FFF2-40B4-BE49-F238E27FC236}">
                  <a16:creationId xmlns:a16="http://schemas.microsoft.com/office/drawing/2014/main" id="{8D473363-9692-4DDF-B07F-B987E726E8C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61" y="2426"/>
              <a:ext cx="469" cy="327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60" name="Rectangle 20">
              <a:extLst>
                <a:ext uri="{FF2B5EF4-FFF2-40B4-BE49-F238E27FC236}">
                  <a16:creationId xmlns:a16="http://schemas.microsoft.com/office/drawing/2014/main" id="{4C8014F9-B6E2-45A5-8938-C4AD0D630B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68" y="2450"/>
              <a:ext cx="25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1.3 GHz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1" name="Rectangle 21">
              <a:extLst>
                <a:ext uri="{FF2B5EF4-FFF2-40B4-BE49-F238E27FC236}">
                  <a16:creationId xmlns:a16="http://schemas.microsoft.com/office/drawing/2014/main" id="{25E20C8C-355E-4C7C-994B-78ABDB88450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22" y="2450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2" name="Rectangle 22">
              <a:extLst>
                <a:ext uri="{FF2B5EF4-FFF2-40B4-BE49-F238E27FC236}">
                  <a16:creationId xmlns:a16="http://schemas.microsoft.com/office/drawing/2014/main" id="{3D594A19-3A7E-45E1-8A93-D48F4DBD2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2" y="2536"/>
              <a:ext cx="28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oscillator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3" name="Rectangle 23">
              <a:extLst>
                <a:ext uri="{FF2B5EF4-FFF2-40B4-BE49-F238E27FC236}">
                  <a16:creationId xmlns:a16="http://schemas.microsoft.com/office/drawing/2014/main" id="{3E54100C-2E03-40A8-B23B-FDBFBAB7ED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39" y="2536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4" name="Rectangle 24">
              <a:extLst>
                <a:ext uri="{FF2B5EF4-FFF2-40B4-BE49-F238E27FC236}">
                  <a16:creationId xmlns:a16="http://schemas.microsoft.com/office/drawing/2014/main" id="{96A09E90-5997-472C-9372-5869D650851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2" y="2977"/>
              <a:ext cx="407" cy="21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65" name="Rectangle 25">
              <a:extLst>
                <a:ext uri="{FF2B5EF4-FFF2-40B4-BE49-F238E27FC236}">
                  <a16:creationId xmlns:a16="http://schemas.microsoft.com/office/drawing/2014/main" id="{F40C13B8-0FE0-41D4-AD30-0AB3F30363F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2" y="2977"/>
              <a:ext cx="407" cy="21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66" name="Rectangle 26">
              <a:extLst>
                <a:ext uri="{FF2B5EF4-FFF2-40B4-BE49-F238E27FC236}">
                  <a16:creationId xmlns:a16="http://schemas.microsoft.com/office/drawing/2014/main" id="{42136E7E-D063-436A-9A04-1496BF363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38" y="3002"/>
              <a:ext cx="27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3.9 GHz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7" name="Rectangle 27">
              <a:extLst>
                <a:ext uri="{FF2B5EF4-FFF2-40B4-BE49-F238E27FC236}">
                  <a16:creationId xmlns:a16="http://schemas.microsoft.com/office/drawing/2014/main" id="{8D81813C-78B1-4749-9CBD-E39686A903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11" y="3002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8" name="Rectangle 28">
              <a:extLst>
                <a:ext uri="{FF2B5EF4-FFF2-40B4-BE49-F238E27FC236}">
                  <a16:creationId xmlns:a16="http://schemas.microsoft.com/office/drawing/2014/main" id="{72973930-0740-438A-8A8E-9DA1EF647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2" y="3085"/>
              <a:ext cx="28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oscillator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69" name="Rectangle 29">
              <a:extLst>
                <a:ext uri="{FF2B5EF4-FFF2-40B4-BE49-F238E27FC236}">
                  <a16:creationId xmlns:a16="http://schemas.microsoft.com/office/drawing/2014/main" id="{F0AAA664-3399-466E-A2E5-B772856D3D2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09" y="3085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0" name="Rectangle 30">
              <a:extLst>
                <a:ext uri="{FF2B5EF4-FFF2-40B4-BE49-F238E27FC236}">
                  <a16:creationId xmlns:a16="http://schemas.microsoft.com/office/drawing/2014/main" id="{43C140F5-8135-43CB-B2DC-597F8751919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4" y="1506"/>
              <a:ext cx="198" cy="9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71" name="Rectangle 31">
              <a:extLst>
                <a:ext uri="{FF2B5EF4-FFF2-40B4-BE49-F238E27FC236}">
                  <a16:creationId xmlns:a16="http://schemas.microsoft.com/office/drawing/2014/main" id="{07A6F88B-C4C9-4713-B1DF-DB567E6115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04" y="1506"/>
              <a:ext cx="198" cy="9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72" name="Rectangle 32">
              <a:extLst>
                <a:ext uri="{FF2B5EF4-FFF2-40B4-BE49-F238E27FC236}">
                  <a16:creationId xmlns:a16="http://schemas.microsoft.com/office/drawing/2014/main" id="{AC115CC6-0CC2-4C00-A329-D6AF83F47A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22" y="1515"/>
              <a:ext cx="1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Load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3" name="Rectangle 33">
              <a:extLst>
                <a:ext uri="{FF2B5EF4-FFF2-40B4-BE49-F238E27FC236}">
                  <a16:creationId xmlns:a16="http://schemas.microsoft.com/office/drawing/2014/main" id="{7D911680-0A76-44C3-8AFF-A1C83742E2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56" y="1515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4" name="Rectangle 34">
              <a:extLst>
                <a:ext uri="{FF2B5EF4-FFF2-40B4-BE49-F238E27FC236}">
                  <a16:creationId xmlns:a16="http://schemas.microsoft.com/office/drawing/2014/main" id="{51308BD8-991C-4292-A253-6E93D1CA02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1273"/>
              <a:ext cx="17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phase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5" name="Rectangle 35">
              <a:extLst>
                <a:ext uri="{FF2B5EF4-FFF2-40B4-BE49-F238E27FC236}">
                  <a16:creationId xmlns:a16="http://schemas.microsoft.com/office/drawing/2014/main" id="{FC8F3CA6-A8D4-4F74-AA04-3805CB57E5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1342"/>
              <a:ext cx="24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detector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6" name="Rectangle 36">
              <a:extLst>
                <a:ext uri="{FF2B5EF4-FFF2-40B4-BE49-F238E27FC236}">
                  <a16:creationId xmlns:a16="http://schemas.microsoft.com/office/drawing/2014/main" id="{5909192E-2687-47AD-A3AA-A9C3DC2FB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75" y="1414"/>
              <a:ext cx="15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board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7" name="Rectangle 37">
              <a:extLst>
                <a:ext uri="{FF2B5EF4-FFF2-40B4-BE49-F238E27FC236}">
                  <a16:creationId xmlns:a16="http://schemas.microsoft.com/office/drawing/2014/main" id="{CD85553C-7870-429E-BA85-FCC88A64B8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44" y="1414"/>
              <a:ext cx="50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B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8" name="Rectangle 38">
              <a:extLst>
                <a:ext uri="{FF2B5EF4-FFF2-40B4-BE49-F238E27FC236}">
                  <a16:creationId xmlns:a16="http://schemas.microsoft.com/office/drawing/2014/main" id="{4F1D31C7-3BE4-4E32-A606-8D305DF9915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04" y="1414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79" name="Rectangle 39">
              <a:extLst>
                <a:ext uri="{FF2B5EF4-FFF2-40B4-BE49-F238E27FC236}">
                  <a16:creationId xmlns:a16="http://schemas.microsoft.com/office/drawing/2014/main" id="{C329253A-E3EC-4765-94FC-9B2F520842A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" y="1429"/>
              <a:ext cx="294" cy="20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0" name="Rectangle 40">
              <a:extLst>
                <a:ext uri="{FF2B5EF4-FFF2-40B4-BE49-F238E27FC236}">
                  <a16:creationId xmlns:a16="http://schemas.microsoft.com/office/drawing/2014/main" id="{9054F838-44AB-42A8-9775-5DD29D55DF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68" y="1429"/>
              <a:ext cx="294" cy="20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1" name="Rectangle 41">
              <a:extLst>
                <a:ext uri="{FF2B5EF4-FFF2-40B4-BE49-F238E27FC236}">
                  <a16:creationId xmlns:a16="http://schemas.microsoft.com/office/drawing/2014/main" id="{9CCFCEA2-8AD4-4361-9FAD-E2D9519140E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2" y="1456"/>
              <a:ext cx="16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divide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2" name="Rectangle 42">
              <a:extLst>
                <a:ext uri="{FF2B5EF4-FFF2-40B4-BE49-F238E27FC236}">
                  <a16:creationId xmlns:a16="http://schemas.microsoft.com/office/drawing/2014/main" id="{5E9F5228-4710-47BC-BC4E-DDEE2C3206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61" y="1456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to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3" name="Rectangle 43">
              <a:extLst>
                <a:ext uri="{FF2B5EF4-FFF2-40B4-BE49-F238E27FC236}">
                  <a16:creationId xmlns:a16="http://schemas.microsoft.com/office/drawing/2014/main" id="{578D5997-18AF-4A1E-85FF-856ABE69EC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8" y="1456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4" name="Rectangle 44">
              <a:extLst>
                <a:ext uri="{FF2B5EF4-FFF2-40B4-BE49-F238E27FC236}">
                  <a16:creationId xmlns:a16="http://schemas.microsoft.com/office/drawing/2014/main" id="{721B47BA-B58E-4BF1-BD80-D4E72FE0A13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04" y="1525"/>
              <a:ext cx="20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1.3 GHz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5" name="Rectangle 45">
              <a:extLst>
                <a:ext uri="{FF2B5EF4-FFF2-40B4-BE49-F238E27FC236}">
                  <a16:creationId xmlns:a16="http://schemas.microsoft.com/office/drawing/2014/main" id="{E2558733-BA52-451F-8144-B765230C5B4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6" y="1525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6" name="Rectangle 46">
              <a:extLst>
                <a:ext uri="{FF2B5EF4-FFF2-40B4-BE49-F238E27FC236}">
                  <a16:creationId xmlns:a16="http://schemas.microsoft.com/office/drawing/2014/main" id="{88116BC2-C01C-4B55-AD96-EA25169C03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63" y="1089"/>
              <a:ext cx="385" cy="2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87" name="Rectangle 47">
              <a:extLst>
                <a:ext uri="{FF2B5EF4-FFF2-40B4-BE49-F238E27FC236}">
                  <a16:creationId xmlns:a16="http://schemas.microsoft.com/office/drawing/2014/main" id="{BB4DD50F-35C0-4323-BDB9-179C29D6B63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84" y="1113"/>
              <a:ext cx="34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synchronous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8" name="Rectangle 48">
              <a:extLst>
                <a:ext uri="{FF2B5EF4-FFF2-40B4-BE49-F238E27FC236}">
                  <a16:creationId xmlns:a16="http://schemas.microsoft.com/office/drawing/2014/main" id="{4E265DA5-B441-4B92-9651-893DEE5CF6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" y="1183"/>
              <a:ext cx="270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reference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89" name="Rectangle 49">
              <a:extLst>
                <a:ext uri="{FF2B5EF4-FFF2-40B4-BE49-F238E27FC236}">
                  <a16:creationId xmlns:a16="http://schemas.microsoft.com/office/drawing/2014/main" id="{382BFC5E-89A7-4A48-9930-6F0C6E5C916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2" y="1253"/>
              <a:ext cx="2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90" name="Rectangle 50">
              <a:extLst>
                <a:ext uri="{FF2B5EF4-FFF2-40B4-BE49-F238E27FC236}">
                  <a16:creationId xmlns:a16="http://schemas.microsoft.com/office/drawing/2014/main" id="{F4C2B1C7-6F8A-42BE-B2BE-8ACA114887D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2" y="1253"/>
              <a:ext cx="15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ignals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91" name="Rectangle 51">
              <a:extLst>
                <a:ext uri="{FF2B5EF4-FFF2-40B4-BE49-F238E27FC236}">
                  <a16:creationId xmlns:a16="http://schemas.microsoft.com/office/drawing/2014/main" id="{69444D82-EE50-4271-A8EB-9779CFE2E6F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950" y="1253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92" name="Rectangle 52">
              <a:extLst>
                <a:ext uri="{FF2B5EF4-FFF2-40B4-BE49-F238E27FC236}">
                  <a16:creationId xmlns:a16="http://schemas.microsoft.com/office/drawing/2014/main" id="{3E4F40D6-DD26-43BD-A2B7-E5B22E3FC14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4" y="1927"/>
              <a:ext cx="563" cy="13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93" name="Rectangle 53">
              <a:extLst>
                <a:ext uri="{FF2B5EF4-FFF2-40B4-BE49-F238E27FC236}">
                  <a16:creationId xmlns:a16="http://schemas.microsoft.com/office/drawing/2014/main" id="{1D3C5812-8FE3-424F-9535-D0AD932FD7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64" y="1927"/>
              <a:ext cx="563" cy="136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94" name="Rectangle 54">
              <a:extLst>
                <a:ext uri="{FF2B5EF4-FFF2-40B4-BE49-F238E27FC236}">
                  <a16:creationId xmlns:a16="http://schemas.microsoft.com/office/drawing/2014/main" id="{EC93FF81-4443-44F4-86E6-41DBD8E53B1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46" y="1954"/>
              <a:ext cx="39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phase shifter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95" name="Rectangle 55">
              <a:extLst>
                <a:ext uri="{FF2B5EF4-FFF2-40B4-BE49-F238E27FC236}">
                  <a16:creationId xmlns:a16="http://schemas.microsoft.com/office/drawing/2014/main" id="{4AE1CAC4-F959-4448-8DD5-52EE6B1780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44" y="1954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096" name="Rectangle 56">
              <a:extLst>
                <a:ext uri="{FF2B5EF4-FFF2-40B4-BE49-F238E27FC236}">
                  <a16:creationId xmlns:a16="http://schemas.microsoft.com/office/drawing/2014/main" id="{032118CD-A812-4B4A-9CDA-7C9CF8AD73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35" y="2712"/>
              <a:ext cx="1045" cy="700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97" name="Line 57">
              <a:extLst>
                <a:ext uri="{FF2B5EF4-FFF2-40B4-BE49-F238E27FC236}">
                  <a16:creationId xmlns:a16="http://schemas.microsoft.com/office/drawing/2014/main" id="{ECD779B9-0782-4887-B0D5-8D87FB030235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8" y="1005"/>
              <a:ext cx="111" cy="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98" name="Line 58">
              <a:extLst>
                <a:ext uri="{FF2B5EF4-FFF2-40B4-BE49-F238E27FC236}">
                  <a16:creationId xmlns:a16="http://schemas.microsoft.com/office/drawing/2014/main" id="{2F3D6857-9CC8-437B-BC5E-E70C3ADA4BBF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520" y="891"/>
              <a:ext cx="111" cy="7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099" name="Freeform 59">
              <a:extLst>
                <a:ext uri="{FF2B5EF4-FFF2-40B4-BE49-F238E27FC236}">
                  <a16:creationId xmlns:a16="http://schemas.microsoft.com/office/drawing/2014/main" id="{C54CC9FB-9191-415B-9039-F6746AAD7B5D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6" y="1011"/>
              <a:ext cx="152" cy="130"/>
            </a:xfrm>
            <a:custGeom>
              <a:avLst/>
              <a:gdLst>
                <a:gd name="T0" fmla="*/ 305 w 305"/>
                <a:gd name="T1" fmla="*/ 0 h 260"/>
                <a:gd name="T2" fmla="*/ 302 w 305"/>
                <a:gd name="T3" fmla="*/ 1 h 260"/>
                <a:gd name="T4" fmla="*/ 299 w 305"/>
                <a:gd name="T5" fmla="*/ 1 h 260"/>
                <a:gd name="T6" fmla="*/ 295 w 305"/>
                <a:gd name="T7" fmla="*/ 1 h 260"/>
                <a:gd name="T8" fmla="*/ 290 w 305"/>
                <a:gd name="T9" fmla="*/ 3 h 260"/>
                <a:gd name="T10" fmla="*/ 286 w 305"/>
                <a:gd name="T11" fmla="*/ 6 h 260"/>
                <a:gd name="T12" fmla="*/ 282 w 305"/>
                <a:gd name="T13" fmla="*/ 10 h 260"/>
                <a:gd name="T14" fmla="*/ 279 w 305"/>
                <a:gd name="T15" fmla="*/ 14 h 260"/>
                <a:gd name="T16" fmla="*/ 277 w 305"/>
                <a:gd name="T17" fmla="*/ 17 h 260"/>
                <a:gd name="T18" fmla="*/ 274 w 305"/>
                <a:gd name="T19" fmla="*/ 23 h 260"/>
                <a:gd name="T20" fmla="*/ 273 w 305"/>
                <a:gd name="T21" fmla="*/ 28 h 260"/>
                <a:gd name="T22" fmla="*/ 270 w 305"/>
                <a:gd name="T23" fmla="*/ 35 h 260"/>
                <a:gd name="T24" fmla="*/ 269 w 305"/>
                <a:gd name="T25" fmla="*/ 42 h 260"/>
                <a:gd name="T26" fmla="*/ 266 w 305"/>
                <a:gd name="T27" fmla="*/ 51 h 260"/>
                <a:gd name="T28" fmla="*/ 264 w 305"/>
                <a:gd name="T29" fmla="*/ 61 h 260"/>
                <a:gd name="T30" fmla="*/ 260 w 305"/>
                <a:gd name="T31" fmla="*/ 83 h 260"/>
                <a:gd name="T32" fmla="*/ 255 w 305"/>
                <a:gd name="T33" fmla="*/ 108 h 260"/>
                <a:gd name="T34" fmla="*/ 251 w 305"/>
                <a:gd name="T35" fmla="*/ 131 h 260"/>
                <a:gd name="T36" fmla="*/ 245 w 305"/>
                <a:gd name="T37" fmla="*/ 153 h 260"/>
                <a:gd name="T38" fmla="*/ 244 w 305"/>
                <a:gd name="T39" fmla="*/ 165 h 260"/>
                <a:gd name="T40" fmla="*/ 241 w 305"/>
                <a:gd name="T41" fmla="*/ 174 h 260"/>
                <a:gd name="T42" fmla="*/ 238 w 305"/>
                <a:gd name="T43" fmla="*/ 184 h 260"/>
                <a:gd name="T44" fmla="*/ 234 w 305"/>
                <a:gd name="T45" fmla="*/ 191 h 260"/>
                <a:gd name="T46" fmla="*/ 226 w 305"/>
                <a:gd name="T47" fmla="*/ 206 h 260"/>
                <a:gd name="T48" fmla="*/ 219 w 305"/>
                <a:gd name="T49" fmla="*/ 219 h 260"/>
                <a:gd name="T50" fmla="*/ 210 w 305"/>
                <a:gd name="T51" fmla="*/ 229 h 260"/>
                <a:gd name="T52" fmla="*/ 200 w 305"/>
                <a:gd name="T53" fmla="*/ 239 h 260"/>
                <a:gd name="T54" fmla="*/ 191 w 305"/>
                <a:gd name="T55" fmla="*/ 248 h 260"/>
                <a:gd name="T56" fmla="*/ 181 w 305"/>
                <a:gd name="T57" fmla="*/ 254 h 260"/>
                <a:gd name="T58" fmla="*/ 172 w 305"/>
                <a:gd name="T59" fmla="*/ 257 h 260"/>
                <a:gd name="T60" fmla="*/ 164 w 305"/>
                <a:gd name="T61" fmla="*/ 260 h 260"/>
                <a:gd name="T62" fmla="*/ 153 w 305"/>
                <a:gd name="T63" fmla="*/ 258 h 260"/>
                <a:gd name="T64" fmla="*/ 145 w 305"/>
                <a:gd name="T65" fmla="*/ 255 h 260"/>
                <a:gd name="T66" fmla="*/ 134 w 305"/>
                <a:gd name="T67" fmla="*/ 251 h 260"/>
                <a:gd name="T68" fmla="*/ 124 w 305"/>
                <a:gd name="T69" fmla="*/ 242 h 260"/>
                <a:gd name="T70" fmla="*/ 115 w 305"/>
                <a:gd name="T71" fmla="*/ 235 h 260"/>
                <a:gd name="T72" fmla="*/ 105 w 305"/>
                <a:gd name="T73" fmla="*/ 225 h 260"/>
                <a:gd name="T74" fmla="*/ 97 w 305"/>
                <a:gd name="T75" fmla="*/ 212 h 260"/>
                <a:gd name="T76" fmla="*/ 88 w 305"/>
                <a:gd name="T77" fmla="*/ 198 h 260"/>
                <a:gd name="T78" fmla="*/ 83 w 305"/>
                <a:gd name="T79" fmla="*/ 191 h 260"/>
                <a:gd name="T80" fmla="*/ 81 w 305"/>
                <a:gd name="T81" fmla="*/ 182 h 260"/>
                <a:gd name="T82" fmla="*/ 76 w 305"/>
                <a:gd name="T83" fmla="*/ 174 h 260"/>
                <a:gd name="T84" fmla="*/ 72 w 305"/>
                <a:gd name="T85" fmla="*/ 163 h 260"/>
                <a:gd name="T86" fmla="*/ 64 w 305"/>
                <a:gd name="T87" fmla="*/ 140 h 260"/>
                <a:gd name="T88" fmla="*/ 57 w 305"/>
                <a:gd name="T89" fmla="*/ 118 h 260"/>
                <a:gd name="T90" fmla="*/ 51 w 305"/>
                <a:gd name="T91" fmla="*/ 95 h 260"/>
                <a:gd name="T92" fmla="*/ 44 w 305"/>
                <a:gd name="T93" fmla="*/ 73 h 260"/>
                <a:gd name="T94" fmla="*/ 41 w 305"/>
                <a:gd name="T95" fmla="*/ 64 h 260"/>
                <a:gd name="T96" fmla="*/ 38 w 305"/>
                <a:gd name="T97" fmla="*/ 55 h 260"/>
                <a:gd name="T98" fmla="*/ 35 w 305"/>
                <a:gd name="T99" fmla="*/ 48 h 260"/>
                <a:gd name="T100" fmla="*/ 32 w 305"/>
                <a:gd name="T101" fmla="*/ 41 h 260"/>
                <a:gd name="T102" fmla="*/ 30 w 305"/>
                <a:gd name="T103" fmla="*/ 36 h 260"/>
                <a:gd name="T104" fmla="*/ 27 w 305"/>
                <a:gd name="T105" fmla="*/ 31 h 260"/>
                <a:gd name="T106" fmla="*/ 25 w 305"/>
                <a:gd name="T107" fmla="*/ 28 h 260"/>
                <a:gd name="T108" fmla="*/ 22 w 305"/>
                <a:gd name="T109" fmla="*/ 25 h 260"/>
                <a:gd name="T110" fmla="*/ 18 w 305"/>
                <a:gd name="T111" fmla="*/ 20 h 260"/>
                <a:gd name="T112" fmla="*/ 13 w 305"/>
                <a:gd name="T113" fmla="*/ 19 h 260"/>
                <a:gd name="T114" fmla="*/ 9 w 305"/>
                <a:gd name="T115" fmla="*/ 17 h 260"/>
                <a:gd name="T116" fmla="*/ 6 w 305"/>
                <a:gd name="T117" fmla="*/ 17 h 260"/>
                <a:gd name="T118" fmla="*/ 3 w 305"/>
                <a:gd name="T119" fmla="*/ 17 h 260"/>
                <a:gd name="T120" fmla="*/ 0 w 305"/>
                <a:gd name="T121" fmla="*/ 1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5" h="260">
                  <a:moveTo>
                    <a:pt x="305" y="0"/>
                  </a:moveTo>
                  <a:lnTo>
                    <a:pt x="302" y="1"/>
                  </a:lnTo>
                  <a:lnTo>
                    <a:pt x="299" y="1"/>
                  </a:lnTo>
                  <a:lnTo>
                    <a:pt x="295" y="1"/>
                  </a:lnTo>
                  <a:lnTo>
                    <a:pt x="290" y="3"/>
                  </a:lnTo>
                  <a:lnTo>
                    <a:pt x="286" y="6"/>
                  </a:lnTo>
                  <a:lnTo>
                    <a:pt x="282" y="10"/>
                  </a:lnTo>
                  <a:lnTo>
                    <a:pt x="279" y="14"/>
                  </a:lnTo>
                  <a:lnTo>
                    <a:pt x="277" y="17"/>
                  </a:lnTo>
                  <a:lnTo>
                    <a:pt x="274" y="23"/>
                  </a:lnTo>
                  <a:lnTo>
                    <a:pt x="273" y="28"/>
                  </a:lnTo>
                  <a:lnTo>
                    <a:pt x="270" y="35"/>
                  </a:lnTo>
                  <a:lnTo>
                    <a:pt x="269" y="42"/>
                  </a:lnTo>
                  <a:lnTo>
                    <a:pt x="266" y="51"/>
                  </a:lnTo>
                  <a:lnTo>
                    <a:pt x="264" y="61"/>
                  </a:lnTo>
                  <a:lnTo>
                    <a:pt x="260" y="83"/>
                  </a:lnTo>
                  <a:lnTo>
                    <a:pt x="255" y="108"/>
                  </a:lnTo>
                  <a:lnTo>
                    <a:pt x="251" y="131"/>
                  </a:lnTo>
                  <a:lnTo>
                    <a:pt x="245" y="153"/>
                  </a:lnTo>
                  <a:lnTo>
                    <a:pt x="244" y="165"/>
                  </a:lnTo>
                  <a:lnTo>
                    <a:pt x="241" y="174"/>
                  </a:lnTo>
                  <a:lnTo>
                    <a:pt x="238" y="184"/>
                  </a:lnTo>
                  <a:lnTo>
                    <a:pt x="234" y="191"/>
                  </a:lnTo>
                  <a:lnTo>
                    <a:pt x="226" y="206"/>
                  </a:lnTo>
                  <a:lnTo>
                    <a:pt x="219" y="219"/>
                  </a:lnTo>
                  <a:lnTo>
                    <a:pt x="210" y="229"/>
                  </a:lnTo>
                  <a:lnTo>
                    <a:pt x="200" y="239"/>
                  </a:lnTo>
                  <a:lnTo>
                    <a:pt x="191" y="248"/>
                  </a:lnTo>
                  <a:lnTo>
                    <a:pt x="181" y="254"/>
                  </a:lnTo>
                  <a:lnTo>
                    <a:pt x="172" y="257"/>
                  </a:lnTo>
                  <a:lnTo>
                    <a:pt x="164" y="260"/>
                  </a:lnTo>
                  <a:lnTo>
                    <a:pt x="153" y="258"/>
                  </a:lnTo>
                  <a:lnTo>
                    <a:pt x="145" y="255"/>
                  </a:lnTo>
                  <a:lnTo>
                    <a:pt x="134" y="251"/>
                  </a:lnTo>
                  <a:lnTo>
                    <a:pt x="124" y="242"/>
                  </a:lnTo>
                  <a:lnTo>
                    <a:pt x="115" y="235"/>
                  </a:lnTo>
                  <a:lnTo>
                    <a:pt x="105" y="225"/>
                  </a:lnTo>
                  <a:lnTo>
                    <a:pt x="97" y="212"/>
                  </a:lnTo>
                  <a:lnTo>
                    <a:pt x="88" y="198"/>
                  </a:lnTo>
                  <a:lnTo>
                    <a:pt x="83" y="191"/>
                  </a:lnTo>
                  <a:lnTo>
                    <a:pt x="81" y="182"/>
                  </a:lnTo>
                  <a:lnTo>
                    <a:pt x="76" y="174"/>
                  </a:lnTo>
                  <a:lnTo>
                    <a:pt x="72" y="163"/>
                  </a:lnTo>
                  <a:lnTo>
                    <a:pt x="64" y="140"/>
                  </a:lnTo>
                  <a:lnTo>
                    <a:pt x="57" y="118"/>
                  </a:lnTo>
                  <a:lnTo>
                    <a:pt x="51" y="95"/>
                  </a:lnTo>
                  <a:lnTo>
                    <a:pt x="44" y="73"/>
                  </a:lnTo>
                  <a:lnTo>
                    <a:pt x="41" y="64"/>
                  </a:lnTo>
                  <a:lnTo>
                    <a:pt x="38" y="55"/>
                  </a:lnTo>
                  <a:lnTo>
                    <a:pt x="35" y="48"/>
                  </a:lnTo>
                  <a:lnTo>
                    <a:pt x="32" y="41"/>
                  </a:lnTo>
                  <a:lnTo>
                    <a:pt x="30" y="36"/>
                  </a:lnTo>
                  <a:lnTo>
                    <a:pt x="27" y="31"/>
                  </a:lnTo>
                  <a:lnTo>
                    <a:pt x="25" y="28"/>
                  </a:lnTo>
                  <a:lnTo>
                    <a:pt x="22" y="25"/>
                  </a:lnTo>
                  <a:lnTo>
                    <a:pt x="18" y="20"/>
                  </a:lnTo>
                  <a:lnTo>
                    <a:pt x="13" y="19"/>
                  </a:lnTo>
                  <a:lnTo>
                    <a:pt x="9" y="17"/>
                  </a:lnTo>
                  <a:lnTo>
                    <a:pt x="6" y="17"/>
                  </a:lnTo>
                  <a:lnTo>
                    <a:pt x="3" y="17"/>
                  </a:lnTo>
                  <a:lnTo>
                    <a:pt x="0" y="1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0" name="Freeform 60">
              <a:extLst>
                <a:ext uri="{FF2B5EF4-FFF2-40B4-BE49-F238E27FC236}">
                  <a16:creationId xmlns:a16="http://schemas.microsoft.com/office/drawing/2014/main" id="{C85BABCF-5E5D-47D8-A023-7A16E4CC2BDC}"/>
                </a:ext>
              </a:extLst>
            </p:cNvPr>
            <p:cNvSpPr>
              <a:spLocks/>
            </p:cNvSpPr>
            <p:nvPr/>
          </p:nvSpPr>
          <p:spPr bwMode="auto">
            <a:xfrm>
              <a:off x="1367" y="783"/>
              <a:ext cx="151" cy="124"/>
            </a:xfrm>
            <a:custGeom>
              <a:avLst/>
              <a:gdLst>
                <a:gd name="T0" fmla="*/ 303 w 303"/>
                <a:gd name="T1" fmla="*/ 231 h 247"/>
                <a:gd name="T2" fmla="*/ 302 w 303"/>
                <a:gd name="T3" fmla="*/ 230 h 247"/>
                <a:gd name="T4" fmla="*/ 299 w 303"/>
                <a:gd name="T5" fmla="*/ 230 h 247"/>
                <a:gd name="T6" fmla="*/ 294 w 303"/>
                <a:gd name="T7" fmla="*/ 228 h 247"/>
                <a:gd name="T8" fmla="*/ 290 w 303"/>
                <a:gd name="T9" fmla="*/ 228 h 247"/>
                <a:gd name="T10" fmla="*/ 284 w 303"/>
                <a:gd name="T11" fmla="*/ 225 h 247"/>
                <a:gd name="T12" fmla="*/ 280 w 303"/>
                <a:gd name="T13" fmla="*/ 222 h 247"/>
                <a:gd name="T14" fmla="*/ 274 w 303"/>
                <a:gd name="T15" fmla="*/ 216 h 247"/>
                <a:gd name="T16" fmla="*/ 271 w 303"/>
                <a:gd name="T17" fmla="*/ 212 h 247"/>
                <a:gd name="T18" fmla="*/ 268 w 303"/>
                <a:gd name="T19" fmla="*/ 206 h 247"/>
                <a:gd name="T20" fmla="*/ 267 w 303"/>
                <a:gd name="T21" fmla="*/ 202 h 247"/>
                <a:gd name="T22" fmla="*/ 262 w 303"/>
                <a:gd name="T23" fmla="*/ 193 h 247"/>
                <a:gd name="T24" fmla="*/ 259 w 303"/>
                <a:gd name="T25" fmla="*/ 186 h 247"/>
                <a:gd name="T26" fmla="*/ 256 w 303"/>
                <a:gd name="T27" fmla="*/ 176 h 247"/>
                <a:gd name="T28" fmla="*/ 251 w 303"/>
                <a:gd name="T29" fmla="*/ 155 h 247"/>
                <a:gd name="T30" fmla="*/ 243 w 303"/>
                <a:gd name="T31" fmla="*/ 135 h 247"/>
                <a:gd name="T32" fmla="*/ 236 w 303"/>
                <a:gd name="T33" fmla="*/ 113 h 247"/>
                <a:gd name="T34" fmla="*/ 229 w 303"/>
                <a:gd name="T35" fmla="*/ 91 h 247"/>
                <a:gd name="T36" fmla="*/ 226 w 303"/>
                <a:gd name="T37" fmla="*/ 82 h 247"/>
                <a:gd name="T38" fmla="*/ 221 w 303"/>
                <a:gd name="T39" fmla="*/ 73 h 247"/>
                <a:gd name="T40" fmla="*/ 217 w 303"/>
                <a:gd name="T41" fmla="*/ 65 h 247"/>
                <a:gd name="T42" fmla="*/ 214 w 303"/>
                <a:gd name="T43" fmla="*/ 57 h 247"/>
                <a:gd name="T44" fmla="*/ 204 w 303"/>
                <a:gd name="T45" fmla="*/ 46 h 247"/>
                <a:gd name="T46" fmla="*/ 195 w 303"/>
                <a:gd name="T47" fmla="*/ 34 h 247"/>
                <a:gd name="T48" fmla="*/ 185 w 303"/>
                <a:gd name="T49" fmla="*/ 24 h 247"/>
                <a:gd name="T50" fmla="*/ 175 w 303"/>
                <a:gd name="T51" fmla="*/ 16 h 247"/>
                <a:gd name="T52" fmla="*/ 165 w 303"/>
                <a:gd name="T53" fmla="*/ 9 h 247"/>
                <a:gd name="T54" fmla="*/ 154 w 303"/>
                <a:gd name="T55" fmla="*/ 5 h 247"/>
                <a:gd name="T56" fmla="*/ 146 w 303"/>
                <a:gd name="T57" fmla="*/ 2 h 247"/>
                <a:gd name="T58" fmla="*/ 135 w 303"/>
                <a:gd name="T59" fmla="*/ 0 h 247"/>
                <a:gd name="T60" fmla="*/ 127 w 303"/>
                <a:gd name="T61" fmla="*/ 3 h 247"/>
                <a:gd name="T62" fmla="*/ 118 w 303"/>
                <a:gd name="T63" fmla="*/ 6 h 247"/>
                <a:gd name="T64" fmla="*/ 108 w 303"/>
                <a:gd name="T65" fmla="*/ 12 h 247"/>
                <a:gd name="T66" fmla="*/ 99 w 303"/>
                <a:gd name="T67" fmla="*/ 19 h 247"/>
                <a:gd name="T68" fmla="*/ 90 w 303"/>
                <a:gd name="T69" fmla="*/ 29 h 247"/>
                <a:gd name="T70" fmla="*/ 83 w 303"/>
                <a:gd name="T71" fmla="*/ 40 h 247"/>
                <a:gd name="T72" fmla="*/ 74 w 303"/>
                <a:gd name="T73" fmla="*/ 51 h 247"/>
                <a:gd name="T74" fmla="*/ 68 w 303"/>
                <a:gd name="T75" fmla="*/ 66 h 247"/>
                <a:gd name="T76" fmla="*/ 64 w 303"/>
                <a:gd name="T77" fmla="*/ 72 h 247"/>
                <a:gd name="T78" fmla="*/ 61 w 303"/>
                <a:gd name="T79" fmla="*/ 82 h 247"/>
                <a:gd name="T80" fmla="*/ 58 w 303"/>
                <a:gd name="T81" fmla="*/ 91 h 247"/>
                <a:gd name="T82" fmla="*/ 55 w 303"/>
                <a:gd name="T83" fmla="*/ 101 h 247"/>
                <a:gd name="T84" fmla="*/ 51 w 303"/>
                <a:gd name="T85" fmla="*/ 121 h 247"/>
                <a:gd name="T86" fmla="*/ 47 w 303"/>
                <a:gd name="T87" fmla="*/ 145 h 247"/>
                <a:gd name="T88" fmla="*/ 41 w 303"/>
                <a:gd name="T89" fmla="*/ 167 h 247"/>
                <a:gd name="T90" fmla="*/ 36 w 303"/>
                <a:gd name="T91" fmla="*/ 187 h 247"/>
                <a:gd name="T92" fmla="*/ 35 w 303"/>
                <a:gd name="T93" fmla="*/ 197 h 247"/>
                <a:gd name="T94" fmla="*/ 32 w 303"/>
                <a:gd name="T95" fmla="*/ 205 h 247"/>
                <a:gd name="T96" fmla="*/ 30 w 303"/>
                <a:gd name="T97" fmla="*/ 213 h 247"/>
                <a:gd name="T98" fmla="*/ 29 w 303"/>
                <a:gd name="T99" fmla="*/ 219 h 247"/>
                <a:gd name="T100" fmla="*/ 26 w 303"/>
                <a:gd name="T101" fmla="*/ 225 h 247"/>
                <a:gd name="T102" fmla="*/ 25 w 303"/>
                <a:gd name="T103" fmla="*/ 230 h 247"/>
                <a:gd name="T104" fmla="*/ 20 w 303"/>
                <a:gd name="T105" fmla="*/ 235 h 247"/>
                <a:gd name="T106" fmla="*/ 16 w 303"/>
                <a:gd name="T107" fmla="*/ 240 h 247"/>
                <a:gd name="T108" fmla="*/ 12 w 303"/>
                <a:gd name="T109" fmla="*/ 243 h 247"/>
                <a:gd name="T110" fmla="*/ 9 w 303"/>
                <a:gd name="T111" fmla="*/ 244 h 247"/>
                <a:gd name="T112" fmla="*/ 6 w 303"/>
                <a:gd name="T113" fmla="*/ 244 h 247"/>
                <a:gd name="T114" fmla="*/ 1 w 303"/>
                <a:gd name="T115" fmla="*/ 244 h 247"/>
                <a:gd name="T116" fmla="*/ 0 w 303"/>
                <a:gd name="T11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3" h="247">
                  <a:moveTo>
                    <a:pt x="303" y="231"/>
                  </a:moveTo>
                  <a:lnTo>
                    <a:pt x="302" y="230"/>
                  </a:lnTo>
                  <a:lnTo>
                    <a:pt x="299" y="230"/>
                  </a:lnTo>
                  <a:lnTo>
                    <a:pt x="294" y="228"/>
                  </a:lnTo>
                  <a:lnTo>
                    <a:pt x="290" y="228"/>
                  </a:lnTo>
                  <a:lnTo>
                    <a:pt x="284" y="225"/>
                  </a:lnTo>
                  <a:lnTo>
                    <a:pt x="280" y="222"/>
                  </a:lnTo>
                  <a:lnTo>
                    <a:pt x="274" y="216"/>
                  </a:lnTo>
                  <a:lnTo>
                    <a:pt x="271" y="212"/>
                  </a:lnTo>
                  <a:lnTo>
                    <a:pt x="268" y="206"/>
                  </a:lnTo>
                  <a:lnTo>
                    <a:pt x="267" y="202"/>
                  </a:lnTo>
                  <a:lnTo>
                    <a:pt x="262" y="193"/>
                  </a:lnTo>
                  <a:lnTo>
                    <a:pt x="259" y="186"/>
                  </a:lnTo>
                  <a:lnTo>
                    <a:pt x="256" y="176"/>
                  </a:lnTo>
                  <a:lnTo>
                    <a:pt x="251" y="155"/>
                  </a:lnTo>
                  <a:lnTo>
                    <a:pt x="243" y="135"/>
                  </a:lnTo>
                  <a:lnTo>
                    <a:pt x="236" y="113"/>
                  </a:lnTo>
                  <a:lnTo>
                    <a:pt x="229" y="91"/>
                  </a:lnTo>
                  <a:lnTo>
                    <a:pt x="226" y="82"/>
                  </a:lnTo>
                  <a:lnTo>
                    <a:pt x="221" y="73"/>
                  </a:lnTo>
                  <a:lnTo>
                    <a:pt x="217" y="65"/>
                  </a:lnTo>
                  <a:lnTo>
                    <a:pt x="214" y="57"/>
                  </a:lnTo>
                  <a:lnTo>
                    <a:pt x="204" y="46"/>
                  </a:lnTo>
                  <a:lnTo>
                    <a:pt x="195" y="34"/>
                  </a:lnTo>
                  <a:lnTo>
                    <a:pt x="185" y="24"/>
                  </a:lnTo>
                  <a:lnTo>
                    <a:pt x="175" y="16"/>
                  </a:lnTo>
                  <a:lnTo>
                    <a:pt x="165" y="9"/>
                  </a:lnTo>
                  <a:lnTo>
                    <a:pt x="154" y="5"/>
                  </a:lnTo>
                  <a:lnTo>
                    <a:pt x="146" y="2"/>
                  </a:lnTo>
                  <a:lnTo>
                    <a:pt x="135" y="0"/>
                  </a:lnTo>
                  <a:lnTo>
                    <a:pt x="127" y="3"/>
                  </a:lnTo>
                  <a:lnTo>
                    <a:pt x="118" y="6"/>
                  </a:lnTo>
                  <a:lnTo>
                    <a:pt x="108" y="12"/>
                  </a:lnTo>
                  <a:lnTo>
                    <a:pt x="99" y="19"/>
                  </a:lnTo>
                  <a:lnTo>
                    <a:pt x="90" y="29"/>
                  </a:lnTo>
                  <a:lnTo>
                    <a:pt x="83" y="40"/>
                  </a:lnTo>
                  <a:lnTo>
                    <a:pt x="74" y="51"/>
                  </a:lnTo>
                  <a:lnTo>
                    <a:pt x="68" y="66"/>
                  </a:lnTo>
                  <a:lnTo>
                    <a:pt x="64" y="72"/>
                  </a:lnTo>
                  <a:lnTo>
                    <a:pt x="61" y="82"/>
                  </a:lnTo>
                  <a:lnTo>
                    <a:pt x="58" y="91"/>
                  </a:lnTo>
                  <a:lnTo>
                    <a:pt x="55" y="101"/>
                  </a:lnTo>
                  <a:lnTo>
                    <a:pt x="51" y="121"/>
                  </a:lnTo>
                  <a:lnTo>
                    <a:pt x="47" y="145"/>
                  </a:lnTo>
                  <a:lnTo>
                    <a:pt x="41" y="167"/>
                  </a:lnTo>
                  <a:lnTo>
                    <a:pt x="36" y="187"/>
                  </a:lnTo>
                  <a:lnTo>
                    <a:pt x="35" y="197"/>
                  </a:lnTo>
                  <a:lnTo>
                    <a:pt x="32" y="205"/>
                  </a:lnTo>
                  <a:lnTo>
                    <a:pt x="30" y="213"/>
                  </a:lnTo>
                  <a:lnTo>
                    <a:pt x="29" y="219"/>
                  </a:lnTo>
                  <a:lnTo>
                    <a:pt x="26" y="225"/>
                  </a:lnTo>
                  <a:lnTo>
                    <a:pt x="25" y="230"/>
                  </a:lnTo>
                  <a:lnTo>
                    <a:pt x="20" y="235"/>
                  </a:lnTo>
                  <a:lnTo>
                    <a:pt x="16" y="240"/>
                  </a:lnTo>
                  <a:lnTo>
                    <a:pt x="12" y="243"/>
                  </a:lnTo>
                  <a:lnTo>
                    <a:pt x="9" y="244"/>
                  </a:lnTo>
                  <a:lnTo>
                    <a:pt x="6" y="244"/>
                  </a:lnTo>
                  <a:lnTo>
                    <a:pt x="1" y="244"/>
                  </a:lnTo>
                  <a:lnTo>
                    <a:pt x="0" y="24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1" name="Freeform 61">
              <a:extLst>
                <a:ext uri="{FF2B5EF4-FFF2-40B4-BE49-F238E27FC236}">
                  <a16:creationId xmlns:a16="http://schemas.microsoft.com/office/drawing/2014/main" id="{07911934-3856-455C-8F25-A1A6DF10B23A}"/>
                </a:ext>
              </a:extLst>
            </p:cNvPr>
            <p:cNvSpPr>
              <a:spLocks/>
            </p:cNvSpPr>
            <p:nvPr/>
          </p:nvSpPr>
          <p:spPr bwMode="auto">
            <a:xfrm>
              <a:off x="1224" y="1018"/>
              <a:ext cx="152" cy="131"/>
            </a:xfrm>
            <a:custGeom>
              <a:avLst/>
              <a:gdLst>
                <a:gd name="T0" fmla="*/ 303 w 303"/>
                <a:gd name="T1" fmla="*/ 0 h 262"/>
                <a:gd name="T2" fmla="*/ 302 w 303"/>
                <a:gd name="T3" fmla="*/ 2 h 262"/>
                <a:gd name="T4" fmla="*/ 299 w 303"/>
                <a:gd name="T5" fmla="*/ 3 h 262"/>
                <a:gd name="T6" fmla="*/ 295 w 303"/>
                <a:gd name="T7" fmla="*/ 3 h 262"/>
                <a:gd name="T8" fmla="*/ 290 w 303"/>
                <a:gd name="T9" fmla="*/ 5 h 262"/>
                <a:gd name="T10" fmla="*/ 286 w 303"/>
                <a:gd name="T11" fmla="*/ 8 h 262"/>
                <a:gd name="T12" fmla="*/ 282 w 303"/>
                <a:gd name="T13" fmla="*/ 12 h 262"/>
                <a:gd name="T14" fmla="*/ 279 w 303"/>
                <a:gd name="T15" fmla="*/ 15 h 262"/>
                <a:gd name="T16" fmla="*/ 277 w 303"/>
                <a:gd name="T17" fmla="*/ 19 h 262"/>
                <a:gd name="T18" fmla="*/ 274 w 303"/>
                <a:gd name="T19" fmla="*/ 25 h 262"/>
                <a:gd name="T20" fmla="*/ 273 w 303"/>
                <a:gd name="T21" fmla="*/ 30 h 262"/>
                <a:gd name="T22" fmla="*/ 270 w 303"/>
                <a:gd name="T23" fmla="*/ 37 h 262"/>
                <a:gd name="T24" fmla="*/ 267 w 303"/>
                <a:gd name="T25" fmla="*/ 44 h 262"/>
                <a:gd name="T26" fmla="*/ 265 w 303"/>
                <a:gd name="T27" fmla="*/ 53 h 262"/>
                <a:gd name="T28" fmla="*/ 264 w 303"/>
                <a:gd name="T29" fmla="*/ 63 h 262"/>
                <a:gd name="T30" fmla="*/ 260 w 303"/>
                <a:gd name="T31" fmla="*/ 85 h 262"/>
                <a:gd name="T32" fmla="*/ 255 w 303"/>
                <a:gd name="T33" fmla="*/ 109 h 262"/>
                <a:gd name="T34" fmla="*/ 249 w 303"/>
                <a:gd name="T35" fmla="*/ 132 h 262"/>
                <a:gd name="T36" fmla="*/ 245 w 303"/>
                <a:gd name="T37" fmla="*/ 155 h 262"/>
                <a:gd name="T38" fmla="*/ 242 w 303"/>
                <a:gd name="T39" fmla="*/ 167 h 262"/>
                <a:gd name="T40" fmla="*/ 239 w 303"/>
                <a:gd name="T41" fmla="*/ 176 h 262"/>
                <a:gd name="T42" fmla="*/ 236 w 303"/>
                <a:gd name="T43" fmla="*/ 186 h 262"/>
                <a:gd name="T44" fmla="*/ 233 w 303"/>
                <a:gd name="T45" fmla="*/ 193 h 262"/>
                <a:gd name="T46" fmla="*/ 226 w 303"/>
                <a:gd name="T47" fmla="*/ 208 h 262"/>
                <a:gd name="T48" fmla="*/ 217 w 303"/>
                <a:gd name="T49" fmla="*/ 220 h 262"/>
                <a:gd name="T50" fmla="*/ 209 w 303"/>
                <a:gd name="T51" fmla="*/ 231 h 262"/>
                <a:gd name="T52" fmla="*/ 200 w 303"/>
                <a:gd name="T53" fmla="*/ 240 h 262"/>
                <a:gd name="T54" fmla="*/ 191 w 303"/>
                <a:gd name="T55" fmla="*/ 249 h 262"/>
                <a:gd name="T56" fmla="*/ 181 w 303"/>
                <a:gd name="T57" fmla="*/ 256 h 262"/>
                <a:gd name="T58" fmla="*/ 172 w 303"/>
                <a:gd name="T59" fmla="*/ 259 h 262"/>
                <a:gd name="T60" fmla="*/ 162 w 303"/>
                <a:gd name="T61" fmla="*/ 262 h 262"/>
                <a:gd name="T62" fmla="*/ 153 w 303"/>
                <a:gd name="T63" fmla="*/ 260 h 262"/>
                <a:gd name="T64" fmla="*/ 143 w 303"/>
                <a:gd name="T65" fmla="*/ 258 h 262"/>
                <a:gd name="T66" fmla="*/ 134 w 303"/>
                <a:gd name="T67" fmla="*/ 252 h 262"/>
                <a:gd name="T68" fmla="*/ 124 w 303"/>
                <a:gd name="T69" fmla="*/ 244 h 262"/>
                <a:gd name="T70" fmla="*/ 114 w 303"/>
                <a:gd name="T71" fmla="*/ 237 h 262"/>
                <a:gd name="T72" fmla="*/ 105 w 303"/>
                <a:gd name="T73" fmla="*/ 227 h 262"/>
                <a:gd name="T74" fmla="*/ 96 w 303"/>
                <a:gd name="T75" fmla="*/ 214 h 262"/>
                <a:gd name="T76" fmla="*/ 88 w 303"/>
                <a:gd name="T77" fmla="*/ 201 h 262"/>
                <a:gd name="T78" fmla="*/ 83 w 303"/>
                <a:gd name="T79" fmla="*/ 193 h 262"/>
                <a:gd name="T80" fmla="*/ 79 w 303"/>
                <a:gd name="T81" fmla="*/ 184 h 262"/>
                <a:gd name="T82" fmla="*/ 76 w 303"/>
                <a:gd name="T83" fmla="*/ 176 h 262"/>
                <a:gd name="T84" fmla="*/ 72 w 303"/>
                <a:gd name="T85" fmla="*/ 164 h 262"/>
                <a:gd name="T86" fmla="*/ 64 w 303"/>
                <a:gd name="T87" fmla="*/ 142 h 262"/>
                <a:gd name="T88" fmla="*/ 57 w 303"/>
                <a:gd name="T89" fmla="*/ 120 h 262"/>
                <a:gd name="T90" fmla="*/ 50 w 303"/>
                <a:gd name="T91" fmla="*/ 95 h 262"/>
                <a:gd name="T92" fmla="*/ 44 w 303"/>
                <a:gd name="T93" fmla="*/ 75 h 262"/>
                <a:gd name="T94" fmla="*/ 41 w 303"/>
                <a:gd name="T95" fmla="*/ 65 h 262"/>
                <a:gd name="T96" fmla="*/ 38 w 303"/>
                <a:gd name="T97" fmla="*/ 56 h 262"/>
                <a:gd name="T98" fmla="*/ 35 w 303"/>
                <a:gd name="T99" fmla="*/ 49 h 262"/>
                <a:gd name="T100" fmla="*/ 32 w 303"/>
                <a:gd name="T101" fmla="*/ 43 h 262"/>
                <a:gd name="T102" fmla="*/ 29 w 303"/>
                <a:gd name="T103" fmla="*/ 37 h 262"/>
                <a:gd name="T104" fmla="*/ 26 w 303"/>
                <a:gd name="T105" fmla="*/ 33 h 262"/>
                <a:gd name="T106" fmla="*/ 24 w 303"/>
                <a:gd name="T107" fmla="*/ 30 h 262"/>
                <a:gd name="T108" fmla="*/ 22 w 303"/>
                <a:gd name="T109" fmla="*/ 27 h 262"/>
                <a:gd name="T110" fmla="*/ 18 w 303"/>
                <a:gd name="T111" fmla="*/ 22 h 262"/>
                <a:gd name="T112" fmla="*/ 13 w 303"/>
                <a:gd name="T113" fmla="*/ 21 h 262"/>
                <a:gd name="T114" fmla="*/ 9 w 303"/>
                <a:gd name="T115" fmla="*/ 19 h 262"/>
                <a:gd name="T116" fmla="*/ 5 w 303"/>
                <a:gd name="T117" fmla="*/ 19 h 262"/>
                <a:gd name="T118" fmla="*/ 3 w 303"/>
                <a:gd name="T119" fmla="*/ 19 h 262"/>
                <a:gd name="T120" fmla="*/ 0 w 303"/>
                <a:gd name="T121" fmla="*/ 17 h 2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3" h="262">
                  <a:moveTo>
                    <a:pt x="303" y="0"/>
                  </a:moveTo>
                  <a:lnTo>
                    <a:pt x="302" y="2"/>
                  </a:lnTo>
                  <a:lnTo>
                    <a:pt x="299" y="3"/>
                  </a:lnTo>
                  <a:lnTo>
                    <a:pt x="295" y="3"/>
                  </a:lnTo>
                  <a:lnTo>
                    <a:pt x="290" y="5"/>
                  </a:lnTo>
                  <a:lnTo>
                    <a:pt x="286" y="8"/>
                  </a:lnTo>
                  <a:lnTo>
                    <a:pt x="282" y="12"/>
                  </a:lnTo>
                  <a:lnTo>
                    <a:pt x="279" y="15"/>
                  </a:lnTo>
                  <a:lnTo>
                    <a:pt x="277" y="19"/>
                  </a:lnTo>
                  <a:lnTo>
                    <a:pt x="274" y="25"/>
                  </a:lnTo>
                  <a:lnTo>
                    <a:pt x="273" y="30"/>
                  </a:lnTo>
                  <a:lnTo>
                    <a:pt x="270" y="37"/>
                  </a:lnTo>
                  <a:lnTo>
                    <a:pt x="267" y="44"/>
                  </a:lnTo>
                  <a:lnTo>
                    <a:pt x="265" y="53"/>
                  </a:lnTo>
                  <a:lnTo>
                    <a:pt x="264" y="63"/>
                  </a:lnTo>
                  <a:lnTo>
                    <a:pt x="260" y="85"/>
                  </a:lnTo>
                  <a:lnTo>
                    <a:pt x="255" y="109"/>
                  </a:lnTo>
                  <a:lnTo>
                    <a:pt x="249" y="132"/>
                  </a:lnTo>
                  <a:lnTo>
                    <a:pt x="245" y="155"/>
                  </a:lnTo>
                  <a:lnTo>
                    <a:pt x="242" y="167"/>
                  </a:lnTo>
                  <a:lnTo>
                    <a:pt x="239" y="176"/>
                  </a:lnTo>
                  <a:lnTo>
                    <a:pt x="236" y="186"/>
                  </a:lnTo>
                  <a:lnTo>
                    <a:pt x="233" y="193"/>
                  </a:lnTo>
                  <a:lnTo>
                    <a:pt x="226" y="208"/>
                  </a:lnTo>
                  <a:lnTo>
                    <a:pt x="217" y="220"/>
                  </a:lnTo>
                  <a:lnTo>
                    <a:pt x="209" y="231"/>
                  </a:lnTo>
                  <a:lnTo>
                    <a:pt x="200" y="240"/>
                  </a:lnTo>
                  <a:lnTo>
                    <a:pt x="191" y="249"/>
                  </a:lnTo>
                  <a:lnTo>
                    <a:pt x="181" y="256"/>
                  </a:lnTo>
                  <a:lnTo>
                    <a:pt x="172" y="259"/>
                  </a:lnTo>
                  <a:lnTo>
                    <a:pt x="162" y="262"/>
                  </a:lnTo>
                  <a:lnTo>
                    <a:pt x="153" y="260"/>
                  </a:lnTo>
                  <a:lnTo>
                    <a:pt x="143" y="258"/>
                  </a:lnTo>
                  <a:lnTo>
                    <a:pt x="134" y="252"/>
                  </a:lnTo>
                  <a:lnTo>
                    <a:pt x="124" y="244"/>
                  </a:lnTo>
                  <a:lnTo>
                    <a:pt x="114" y="237"/>
                  </a:lnTo>
                  <a:lnTo>
                    <a:pt x="105" y="227"/>
                  </a:lnTo>
                  <a:lnTo>
                    <a:pt x="96" y="214"/>
                  </a:lnTo>
                  <a:lnTo>
                    <a:pt x="88" y="201"/>
                  </a:lnTo>
                  <a:lnTo>
                    <a:pt x="83" y="193"/>
                  </a:lnTo>
                  <a:lnTo>
                    <a:pt x="79" y="184"/>
                  </a:lnTo>
                  <a:lnTo>
                    <a:pt x="76" y="176"/>
                  </a:lnTo>
                  <a:lnTo>
                    <a:pt x="72" y="164"/>
                  </a:lnTo>
                  <a:lnTo>
                    <a:pt x="64" y="142"/>
                  </a:lnTo>
                  <a:lnTo>
                    <a:pt x="57" y="120"/>
                  </a:lnTo>
                  <a:lnTo>
                    <a:pt x="50" y="95"/>
                  </a:lnTo>
                  <a:lnTo>
                    <a:pt x="44" y="75"/>
                  </a:lnTo>
                  <a:lnTo>
                    <a:pt x="41" y="65"/>
                  </a:lnTo>
                  <a:lnTo>
                    <a:pt x="38" y="56"/>
                  </a:lnTo>
                  <a:lnTo>
                    <a:pt x="35" y="49"/>
                  </a:lnTo>
                  <a:lnTo>
                    <a:pt x="32" y="43"/>
                  </a:lnTo>
                  <a:lnTo>
                    <a:pt x="29" y="37"/>
                  </a:lnTo>
                  <a:lnTo>
                    <a:pt x="26" y="33"/>
                  </a:lnTo>
                  <a:lnTo>
                    <a:pt x="24" y="30"/>
                  </a:lnTo>
                  <a:lnTo>
                    <a:pt x="22" y="27"/>
                  </a:lnTo>
                  <a:lnTo>
                    <a:pt x="18" y="22"/>
                  </a:lnTo>
                  <a:lnTo>
                    <a:pt x="13" y="21"/>
                  </a:lnTo>
                  <a:lnTo>
                    <a:pt x="9" y="19"/>
                  </a:lnTo>
                  <a:lnTo>
                    <a:pt x="5" y="19"/>
                  </a:lnTo>
                  <a:lnTo>
                    <a:pt x="3" y="19"/>
                  </a:lnTo>
                  <a:lnTo>
                    <a:pt x="0" y="1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2" name="Freeform 62">
              <a:extLst>
                <a:ext uri="{FF2B5EF4-FFF2-40B4-BE49-F238E27FC236}">
                  <a16:creationId xmlns:a16="http://schemas.microsoft.com/office/drawing/2014/main" id="{75028425-F58B-43FE-91E5-1A5F30D5996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15" y="791"/>
              <a:ext cx="152" cy="123"/>
            </a:xfrm>
            <a:custGeom>
              <a:avLst/>
              <a:gdLst>
                <a:gd name="T0" fmla="*/ 305 w 305"/>
                <a:gd name="T1" fmla="*/ 230 h 246"/>
                <a:gd name="T2" fmla="*/ 302 w 305"/>
                <a:gd name="T3" fmla="*/ 230 h 246"/>
                <a:gd name="T4" fmla="*/ 299 w 305"/>
                <a:gd name="T5" fmla="*/ 228 h 246"/>
                <a:gd name="T6" fmla="*/ 296 w 305"/>
                <a:gd name="T7" fmla="*/ 228 h 246"/>
                <a:gd name="T8" fmla="*/ 292 w 305"/>
                <a:gd name="T9" fmla="*/ 228 h 246"/>
                <a:gd name="T10" fmla="*/ 286 w 305"/>
                <a:gd name="T11" fmla="*/ 225 h 246"/>
                <a:gd name="T12" fmla="*/ 280 w 305"/>
                <a:gd name="T13" fmla="*/ 221 h 246"/>
                <a:gd name="T14" fmla="*/ 276 w 305"/>
                <a:gd name="T15" fmla="*/ 215 h 246"/>
                <a:gd name="T16" fmla="*/ 273 w 305"/>
                <a:gd name="T17" fmla="*/ 212 h 246"/>
                <a:gd name="T18" fmla="*/ 270 w 305"/>
                <a:gd name="T19" fmla="*/ 206 h 246"/>
                <a:gd name="T20" fmla="*/ 267 w 305"/>
                <a:gd name="T21" fmla="*/ 200 h 246"/>
                <a:gd name="T22" fmla="*/ 264 w 305"/>
                <a:gd name="T23" fmla="*/ 193 h 246"/>
                <a:gd name="T24" fmla="*/ 261 w 305"/>
                <a:gd name="T25" fmla="*/ 184 h 246"/>
                <a:gd name="T26" fmla="*/ 258 w 305"/>
                <a:gd name="T27" fmla="*/ 176 h 246"/>
                <a:gd name="T28" fmla="*/ 251 w 305"/>
                <a:gd name="T29" fmla="*/ 155 h 246"/>
                <a:gd name="T30" fmla="*/ 245 w 305"/>
                <a:gd name="T31" fmla="*/ 135 h 246"/>
                <a:gd name="T32" fmla="*/ 238 w 305"/>
                <a:gd name="T33" fmla="*/ 113 h 246"/>
                <a:gd name="T34" fmla="*/ 231 w 305"/>
                <a:gd name="T35" fmla="*/ 91 h 246"/>
                <a:gd name="T36" fmla="*/ 226 w 305"/>
                <a:gd name="T37" fmla="*/ 82 h 246"/>
                <a:gd name="T38" fmla="*/ 223 w 305"/>
                <a:gd name="T39" fmla="*/ 73 h 246"/>
                <a:gd name="T40" fmla="*/ 219 w 305"/>
                <a:gd name="T41" fmla="*/ 65 h 246"/>
                <a:gd name="T42" fmla="*/ 215 w 305"/>
                <a:gd name="T43" fmla="*/ 57 h 246"/>
                <a:gd name="T44" fmla="*/ 206 w 305"/>
                <a:gd name="T45" fmla="*/ 46 h 246"/>
                <a:gd name="T46" fmla="*/ 197 w 305"/>
                <a:gd name="T47" fmla="*/ 34 h 246"/>
                <a:gd name="T48" fmla="*/ 187 w 305"/>
                <a:gd name="T49" fmla="*/ 24 h 246"/>
                <a:gd name="T50" fmla="*/ 177 w 305"/>
                <a:gd name="T51" fmla="*/ 16 h 246"/>
                <a:gd name="T52" fmla="*/ 166 w 305"/>
                <a:gd name="T53" fmla="*/ 9 h 246"/>
                <a:gd name="T54" fmla="*/ 156 w 305"/>
                <a:gd name="T55" fmla="*/ 5 h 246"/>
                <a:gd name="T56" fmla="*/ 146 w 305"/>
                <a:gd name="T57" fmla="*/ 2 h 246"/>
                <a:gd name="T58" fmla="*/ 137 w 305"/>
                <a:gd name="T59" fmla="*/ 0 h 246"/>
                <a:gd name="T60" fmla="*/ 129 w 305"/>
                <a:gd name="T61" fmla="*/ 3 h 246"/>
                <a:gd name="T62" fmla="*/ 118 w 305"/>
                <a:gd name="T63" fmla="*/ 6 h 246"/>
                <a:gd name="T64" fmla="*/ 110 w 305"/>
                <a:gd name="T65" fmla="*/ 12 h 246"/>
                <a:gd name="T66" fmla="*/ 101 w 305"/>
                <a:gd name="T67" fmla="*/ 19 h 246"/>
                <a:gd name="T68" fmla="*/ 92 w 305"/>
                <a:gd name="T69" fmla="*/ 30 h 246"/>
                <a:gd name="T70" fmla="*/ 83 w 305"/>
                <a:gd name="T71" fmla="*/ 40 h 246"/>
                <a:gd name="T72" fmla="*/ 76 w 305"/>
                <a:gd name="T73" fmla="*/ 51 h 246"/>
                <a:gd name="T74" fmla="*/ 69 w 305"/>
                <a:gd name="T75" fmla="*/ 65 h 246"/>
                <a:gd name="T76" fmla="*/ 66 w 305"/>
                <a:gd name="T77" fmla="*/ 72 h 246"/>
                <a:gd name="T78" fmla="*/ 63 w 305"/>
                <a:gd name="T79" fmla="*/ 81 h 246"/>
                <a:gd name="T80" fmla="*/ 60 w 305"/>
                <a:gd name="T81" fmla="*/ 91 h 246"/>
                <a:gd name="T82" fmla="*/ 57 w 305"/>
                <a:gd name="T83" fmla="*/ 101 h 246"/>
                <a:gd name="T84" fmla="*/ 53 w 305"/>
                <a:gd name="T85" fmla="*/ 122 h 246"/>
                <a:gd name="T86" fmla="*/ 47 w 305"/>
                <a:gd name="T87" fmla="*/ 145 h 246"/>
                <a:gd name="T88" fmla="*/ 43 w 305"/>
                <a:gd name="T89" fmla="*/ 167 h 246"/>
                <a:gd name="T90" fmla="*/ 38 w 305"/>
                <a:gd name="T91" fmla="*/ 187 h 246"/>
                <a:gd name="T92" fmla="*/ 37 w 305"/>
                <a:gd name="T93" fmla="*/ 197 h 246"/>
                <a:gd name="T94" fmla="*/ 34 w 305"/>
                <a:gd name="T95" fmla="*/ 205 h 246"/>
                <a:gd name="T96" fmla="*/ 32 w 305"/>
                <a:gd name="T97" fmla="*/ 214 h 246"/>
                <a:gd name="T98" fmla="*/ 29 w 305"/>
                <a:gd name="T99" fmla="*/ 219 h 246"/>
                <a:gd name="T100" fmla="*/ 28 w 305"/>
                <a:gd name="T101" fmla="*/ 225 h 246"/>
                <a:gd name="T102" fmla="*/ 25 w 305"/>
                <a:gd name="T103" fmla="*/ 228 h 246"/>
                <a:gd name="T104" fmla="*/ 22 w 305"/>
                <a:gd name="T105" fmla="*/ 235 h 246"/>
                <a:gd name="T106" fmla="*/ 18 w 305"/>
                <a:gd name="T107" fmla="*/ 240 h 246"/>
                <a:gd name="T108" fmla="*/ 13 w 305"/>
                <a:gd name="T109" fmla="*/ 241 h 246"/>
                <a:gd name="T110" fmla="*/ 9 w 305"/>
                <a:gd name="T111" fmla="*/ 243 h 246"/>
                <a:gd name="T112" fmla="*/ 6 w 305"/>
                <a:gd name="T113" fmla="*/ 244 h 246"/>
                <a:gd name="T114" fmla="*/ 3 w 305"/>
                <a:gd name="T115" fmla="*/ 244 h 246"/>
                <a:gd name="T116" fmla="*/ 0 w 305"/>
                <a:gd name="T117" fmla="*/ 246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5" h="246">
                  <a:moveTo>
                    <a:pt x="305" y="230"/>
                  </a:moveTo>
                  <a:lnTo>
                    <a:pt x="302" y="230"/>
                  </a:lnTo>
                  <a:lnTo>
                    <a:pt x="299" y="228"/>
                  </a:lnTo>
                  <a:lnTo>
                    <a:pt x="296" y="228"/>
                  </a:lnTo>
                  <a:lnTo>
                    <a:pt x="292" y="228"/>
                  </a:lnTo>
                  <a:lnTo>
                    <a:pt x="286" y="225"/>
                  </a:lnTo>
                  <a:lnTo>
                    <a:pt x="280" y="221"/>
                  </a:lnTo>
                  <a:lnTo>
                    <a:pt x="276" y="215"/>
                  </a:lnTo>
                  <a:lnTo>
                    <a:pt x="273" y="212"/>
                  </a:lnTo>
                  <a:lnTo>
                    <a:pt x="270" y="206"/>
                  </a:lnTo>
                  <a:lnTo>
                    <a:pt x="267" y="200"/>
                  </a:lnTo>
                  <a:lnTo>
                    <a:pt x="264" y="193"/>
                  </a:lnTo>
                  <a:lnTo>
                    <a:pt x="261" y="184"/>
                  </a:lnTo>
                  <a:lnTo>
                    <a:pt x="258" y="176"/>
                  </a:lnTo>
                  <a:lnTo>
                    <a:pt x="251" y="155"/>
                  </a:lnTo>
                  <a:lnTo>
                    <a:pt x="245" y="135"/>
                  </a:lnTo>
                  <a:lnTo>
                    <a:pt x="238" y="113"/>
                  </a:lnTo>
                  <a:lnTo>
                    <a:pt x="231" y="91"/>
                  </a:lnTo>
                  <a:lnTo>
                    <a:pt x="226" y="82"/>
                  </a:lnTo>
                  <a:lnTo>
                    <a:pt x="223" y="73"/>
                  </a:lnTo>
                  <a:lnTo>
                    <a:pt x="219" y="65"/>
                  </a:lnTo>
                  <a:lnTo>
                    <a:pt x="215" y="57"/>
                  </a:lnTo>
                  <a:lnTo>
                    <a:pt x="206" y="46"/>
                  </a:lnTo>
                  <a:lnTo>
                    <a:pt x="197" y="34"/>
                  </a:lnTo>
                  <a:lnTo>
                    <a:pt x="187" y="24"/>
                  </a:lnTo>
                  <a:lnTo>
                    <a:pt x="177" y="16"/>
                  </a:lnTo>
                  <a:lnTo>
                    <a:pt x="166" y="9"/>
                  </a:lnTo>
                  <a:lnTo>
                    <a:pt x="156" y="5"/>
                  </a:lnTo>
                  <a:lnTo>
                    <a:pt x="146" y="2"/>
                  </a:lnTo>
                  <a:lnTo>
                    <a:pt x="137" y="0"/>
                  </a:lnTo>
                  <a:lnTo>
                    <a:pt x="129" y="3"/>
                  </a:lnTo>
                  <a:lnTo>
                    <a:pt x="118" y="6"/>
                  </a:lnTo>
                  <a:lnTo>
                    <a:pt x="110" y="12"/>
                  </a:lnTo>
                  <a:lnTo>
                    <a:pt x="101" y="19"/>
                  </a:lnTo>
                  <a:lnTo>
                    <a:pt x="92" y="30"/>
                  </a:lnTo>
                  <a:lnTo>
                    <a:pt x="83" y="40"/>
                  </a:lnTo>
                  <a:lnTo>
                    <a:pt x="76" y="51"/>
                  </a:lnTo>
                  <a:lnTo>
                    <a:pt x="69" y="65"/>
                  </a:lnTo>
                  <a:lnTo>
                    <a:pt x="66" y="72"/>
                  </a:lnTo>
                  <a:lnTo>
                    <a:pt x="63" y="81"/>
                  </a:lnTo>
                  <a:lnTo>
                    <a:pt x="60" y="91"/>
                  </a:lnTo>
                  <a:lnTo>
                    <a:pt x="57" y="101"/>
                  </a:lnTo>
                  <a:lnTo>
                    <a:pt x="53" y="122"/>
                  </a:lnTo>
                  <a:lnTo>
                    <a:pt x="47" y="145"/>
                  </a:lnTo>
                  <a:lnTo>
                    <a:pt x="43" y="167"/>
                  </a:lnTo>
                  <a:lnTo>
                    <a:pt x="38" y="187"/>
                  </a:lnTo>
                  <a:lnTo>
                    <a:pt x="37" y="197"/>
                  </a:lnTo>
                  <a:lnTo>
                    <a:pt x="34" y="205"/>
                  </a:lnTo>
                  <a:lnTo>
                    <a:pt x="32" y="214"/>
                  </a:lnTo>
                  <a:lnTo>
                    <a:pt x="29" y="219"/>
                  </a:lnTo>
                  <a:lnTo>
                    <a:pt x="28" y="225"/>
                  </a:lnTo>
                  <a:lnTo>
                    <a:pt x="25" y="228"/>
                  </a:lnTo>
                  <a:lnTo>
                    <a:pt x="22" y="235"/>
                  </a:lnTo>
                  <a:lnTo>
                    <a:pt x="18" y="240"/>
                  </a:lnTo>
                  <a:lnTo>
                    <a:pt x="13" y="241"/>
                  </a:lnTo>
                  <a:lnTo>
                    <a:pt x="9" y="243"/>
                  </a:lnTo>
                  <a:lnTo>
                    <a:pt x="6" y="244"/>
                  </a:lnTo>
                  <a:lnTo>
                    <a:pt x="3" y="244"/>
                  </a:lnTo>
                  <a:lnTo>
                    <a:pt x="0" y="24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3" name="Freeform 63">
              <a:extLst>
                <a:ext uri="{FF2B5EF4-FFF2-40B4-BE49-F238E27FC236}">
                  <a16:creationId xmlns:a16="http://schemas.microsoft.com/office/drawing/2014/main" id="{FA4C6055-3A47-49DA-AA46-22FEC4C088E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3" y="1027"/>
              <a:ext cx="152" cy="130"/>
            </a:xfrm>
            <a:custGeom>
              <a:avLst/>
              <a:gdLst>
                <a:gd name="T0" fmla="*/ 305 w 305"/>
                <a:gd name="T1" fmla="*/ 0 h 260"/>
                <a:gd name="T2" fmla="*/ 302 w 305"/>
                <a:gd name="T3" fmla="*/ 1 h 260"/>
                <a:gd name="T4" fmla="*/ 299 w 305"/>
                <a:gd name="T5" fmla="*/ 1 h 260"/>
                <a:gd name="T6" fmla="*/ 296 w 305"/>
                <a:gd name="T7" fmla="*/ 1 h 260"/>
                <a:gd name="T8" fmla="*/ 292 w 305"/>
                <a:gd name="T9" fmla="*/ 3 h 260"/>
                <a:gd name="T10" fmla="*/ 286 w 305"/>
                <a:gd name="T11" fmla="*/ 6 h 260"/>
                <a:gd name="T12" fmla="*/ 281 w 305"/>
                <a:gd name="T13" fmla="*/ 10 h 260"/>
                <a:gd name="T14" fmla="*/ 280 w 305"/>
                <a:gd name="T15" fmla="*/ 15 h 260"/>
                <a:gd name="T16" fmla="*/ 277 w 305"/>
                <a:gd name="T17" fmla="*/ 18 h 260"/>
                <a:gd name="T18" fmla="*/ 276 w 305"/>
                <a:gd name="T19" fmla="*/ 23 h 260"/>
                <a:gd name="T20" fmla="*/ 273 w 305"/>
                <a:gd name="T21" fmla="*/ 28 h 260"/>
                <a:gd name="T22" fmla="*/ 270 w 305"/>
                <a:gd name="T23" fmla="*/ 35 h 260"/>
                <a:gd name="T24" fmla="*/ 268 w 305"/>
                <a:gd name="T25" fmla="*/ 42 h 260"/>
                <a:gd name="T26" fmla="*/ 267 w 305"/>
                <a:gd name="T27" fmla="*/ 51 h 260"/>
                <a:gd name="T28" fmla="*/ 264 w 305"/>
                <a:gd name="T29" fmla="*/ 61 h 260"/>
                <a:gd name="T30" fmla="*/ 260 w 305"/>
                <a:gd name="T31" fmla="*/ 83 h 260"/>
                <a:gd name="T32" fmla="*/ 255 w 305"/>
                <a:gd name="T33" fmla="*/ 108 h 260"/>
                <a:gd name="T34" fmla="*/ 251 w 305"/>
                <a:gd name="T35" fmla="*/ 131 h 260"/>
                <a:gd name="T36" fmla="*/ 245 w 305"/>
                <a:gd name="T37" fmla="*/ 153 h 260"/>
                <a:gd name="T38" fmla="*/ 244 w 305"/>
                <a:gd name="T39" fmla="*/ 165 h 260"/>
                <a:gd name="T40" fmla="*/ 241 w 305"/>
                <a:gd name="T41" fmla="*/ 174 h 260"/>
                <a:gd name="T42" fmla="*/ 238 w 305"/>
                <a:gd name="T43" fmla="*/ 184 h 260"/>
                <a:gd name="T44" fmla="*/ 235 w 305"/>
                <a:gd name="T45" fmla="*/ 191 h 260"/>
                <a:gd name="T46" fmla="*/ 226 w 305"/>
                <a:gd name="T47" fmla="*/ 206 h 260"/>
                <a:gd name="T48" fmla="*/ 219 w 305"/>
                <a:gd name="T49" fmla="*/ 219 h 260"/>
                <a:gd name="T50" fmla="*/ 210 w 305"/>
                <a:gd name="T51" fmla="*/ 229 h 260"/>
                <a:gd name="T52" fmla="*/ 200 w 305"/>
                <a:gd name="T53" fmla="*/ 240 h 260"/>
                <a:gd name="T54" fmla="*/ 191 w 305"/>
                <a:gd name="T55" fmla="*/ 248 h 260"/>
                <a:gd name="T56" fmla="*/ 182 w 305"/>
                <a:gd name="T57" fmla="*/ 254 h 260"/>
                <a:gd name="T58" fmla="*/ 172 w 305"/>
                <a:gd name="T59" fmla="*/ 257 h 260"/>
                <a:gd name="T60" fmla="*/ 163 w 305"/>
                <a:gd name="T61" fmla="*/ 260 h 260"/>
                <a:gd name="T62" fmla="*/ 153 w 305"/>
                <a:gd name="T63" fmla="*/ 258 h 260"/>
                <a:gd name="T64" fmla="*/ 144 w 305"/>
                <a:gd name="T65" fmla="*/ 256 h 260"/>
                <a:gd name="T66" fmla="*/ 134 w 305"/>
                <a:gd name="T67" fmla="*/ 251 h 260"/>
                <a:gd name="T68" fmla="*/ 124 w 305"/>
                <a:gd name="T69" fmla="*/ 242 h 260"/>
                <a:gd name="T70" fmla="*/ 115 w 305"/>
                <a:gd name="T71" fmla="*/ 235 h 260"/>
                <a:gd name="T72" fmla="*/ 105 w 305"/>
                <a:gd name="T73" fmla="*/ 225 h 260"/>
                <a:gd name="T74" fmla="*/ 96 w 305"/>
                <a:gd name="T75" fmla="*/ 213 h 260"/>
                <a:gd name="T76" fmla="*/ 89 w 305"/>
                <a:gd name="T77" fmla="*/ 199 h 260"/>
                <a:gd name="T78" fmla="*/ 85 w 305"/>
                <a:gd name="T79" fmla="*/ 191 h 260"/>
                <a:gd name="T80" fmla="*/ 80 w 305"/>
                <a:gd name="T81" fmla="*/ 183 h 260"/>
                <a:gd name="T82" fmla="*/ 76 w 305"/>
                <a:gd name="T83" fmla="*/ 174 h 260"/>
                <a:gd name="T84" fmla="*/ 72 w 305"/>
                <a:gd name="T85" fmla="*/ 164 h 260"/>
                <a:gd name="T86" fmla="*/ 64 w 305"/>
                <a:gd name="T87" fmla="*/ 140 h 260"/>
                <a:gd name="T88" fmla="*/ 58 w 305"/>
                <a:gd name="T89" fmla="*/ 118 h 260"/>
                <a:gd name="T90" fmla="*/ 51 w 305"/>
                <a:gd name="T91" fmla="*/ 95 h 260"/>
                <a:gd name="T92" fmla="*/ 45 w 305"/>
                <a:gd name="T93" fmla="*/ 73 h 260"/>
                <a:gd name="T94" fmla="*/ 41 w 305"/>
                <a:gd name="T95" fmla="*/ 64 h 260"/>
                <a:gd name="T96" fmla="*/ 38 w 305"/>
                <a:gd name="T97" fmla="*/ 56 h 260"/>
                <a:gd name="T98" fmla="*/ 35 w 305"/>
                <a:gd name="T99" fmla="*/ 48 h 260"/>
                <a:gd name="T100" fmla="*/ 32 w 305"/>
                <a:gd name="T101" fmla="*/ 41 h 260"/>
                <a:gd name="T102" fmla="*/ 29 w 305"/>
                <a:gd name="T103" fmla="*/ 37 h 260"/>
                <a:gd name="T104" fmla="*/ 28 w 305"/>
                <a:gd name="T105" fmla="*/ 31 h 260"/>
                <a:gd name="T106" fmla="*/ 25 w 305"/>
                <a:gd name="T107" fmla="*/ 28 h 260"/>
                <a:gd name="T108" fmla="*/ 22 w 305"/>
                <a:gd name="T109" fmla="*/ 25 h 260"/>
                <a:gd name="T110" fmla="*/ 18 w 305"/>
                <a:gd name="T111" fmla="*/ 20 h 260"/>
                <a:gd name="T112" fmla="*/ 13 w 305"/>
                <a:gd name="T113" fmla="*/ 19 h 260"/>
                <a:gd name="T114" fmla="*/ 9 w 305"/>
                <a:gd name="T115" fmla="*/ 18 h 260"/>
                <a:gd name="T116" fmla="*/ 6 w 305"/>
                <a:gd name="T117" fmla="*/ 18 h 260"/>
                <a:gd name="T118" fmla="*/ 3 w 305"/>
                <a:gd name="T119" fmla="*/ 18 h 260"/>
                <a:gd name="T120" fmla="*/ 0 w 305"/>
                <a:gd name="T121" fmla="*/ 1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5" h="260">
                  <a:moveTo>
                    <a:pt x="305" y="0"/>
                  </a:moveTo>
                  <a:lnTo>
                    <a:pt x="302" y="1"/>
                  </a:lnTo>
                  <a:lnTo>
                    <a:pt x="299" y="1"/>
                  </a:lnTo>
                  <a:lnTo>
                    <a:pt x="296" y="1"/>
                  </a:lnTo>
                  <a:lnTo>
                    <a:pt x="292" y="3"/>
                  </a:lnTo>
                  <a:lnTo>
                    <a:pt x="286" y="6"/>
                  </a:lnTo>
                  <a:lnTo>
                    <a:pt x="281" y="10"/>
                  </a:lnTo>
                  <a:lnTo>
                    <a:pt x="280" y="15"/>
                  </a:lnTo>
                  <a:lnTo>
                    <a:pt x="277" y="18"/>
                  </a:lnTo>
                  <a:lnTo>
                    <a:pt x="276" y="23"/>
                  </a:lnTo>
                  <a:lnTo>
                    <a:pt x="273" y="28"/>
                  </a:lnTo>
                  <a:lnTo>
                    <a:pt x="270" y="35"/>
                  </a:lnTo>
                  <a:lnTo>
                    <a:pt x="268" y="42"/>
                  </a:lnTo>
                  <a:lnTo>
                    <a:pt x="267" y="51"/>
                  </a:lnTo>
                  <a:lnTo>
                    <a:pt x="264" y="61"/>
                  </a:lnTo>
                  <a:lnTo>
                    <a:pt x="260" y="83"/>
                  </a:lnTo>
                  <a:lnTo>
                    <a:pt x="255" y="108"/>
                  </a:lnTo>
                  <a:lnTo>
                    <a:pt x="251" y="131"/>
                  </a:lnTo>
                  <a:lnTo>
                    <a:pt x="245" y="153"/>
                  </a:lnTo>
                  <a:lnTo>
                    <a:pt x="244" y="165"/>
                  </a:lnTo>
                  <a:lnTo>
                    <a:pt x="241" y="174"/>
                  </a:lnTo>
                  <a:lnTo>
                    <a:pt x="238" y="184"/>
                  </a:lnTo>
                  <a:lnTo>
                    <a:pt x="235" y="191"/>
                  </a:lnTo>
                  <a:lnTo>
                    <a:pt x="226" y="206"/>
                  </a:lnTo>
                  <a:lnTo>
                    <a:pt x="219" y="219"/>
                  </a:lnTo>
                  <a:lnTo>
                    <a:pt x="210" y="229"/>
                  </a:lnTo>
                  <a:lnTo>
                    <a:pt x="200" y="240"/>
                  </a:lnTo>
                  <a:lnTo>
                    <a:pt x="191" y="248"/>
                  </a:lnTo>
                  <a:lnTo>
                    <a:pt x="182" y="254"/>
                  </a:lnTo>
                  <a:lnTo>
                    <a:pt x="172" y="257"/>
                  </a:lnTo>
                  <a:lnTo>
                    <a:pt x="163" y="260"/>
                  </a:lnTo>
                  <a:lnTo>
                    <a:pt x="153" y="258"/>
                  </a:lnTo>
                  <a:lnTo>
                    <a:pt x="144" y="256"/>
                  </a:lnTo>
                  <a:lnTo>
                    <a:pt x="134" y="251"/>
                  </a:lnTo>
                  <a:lnTo>
                    <a:pt x="124" y="242"/>
                  </a:lnTo>
                  <a:lnTo>
                    <a:pt x="115" y="235"/>
                  </a:lnTo>
                  <a:lnTo>
                    <a:pt x="105" y="225"/>
                  </a:lnTo>
                  <a:lnTo>
                    <a:pt x="96" y="213"/>
                  </a:lnTo>
                  <a:lnTo>
                    <a:pt x="89" y="199"/>
                  </a:lnTo>
                  <a:lnTo>
                    <a:pt x="85" y="191"/>
                  </a:lnTo>
                  <a:lnTo>
                    <a:pt x="80" y="183"/>
                  </a:lnTo>
                  <a:lnTo>
                    <a:pt x="76" y="174"/>
                  </a:lnTo>
                  <a:lnTo>
                    <a:pt x="72" y="164"/>
                  </a:lnTo>
                  <a:lnTo>
                    <a:pt x="64" y="140"/>
                  </a:lnTo>
                  <a:lnTo>
                    <a:pt x="58" y="118"/>
                  </a:lnTo>
                  <a:lnTo>
                    <a:pt x="51" y="95"/>
                  </a:lnTo>
                  <a:lnTo>
                    <a:pt x="45" y="73"/>
                  </a:lnTo>
                  <a:lnTo>
                    <a:pt x="41" y="64"/>
                  </a:lnTo>
                  <a:lnTo>
                    <a:pt x="38" y="56"/>
                  </a:lnTo>
                  <a:lnTo>
                    <a:pt x="35" y="48"/>
                  </a:lnTo>
                  <a:lnTo>
                    <a:pt x="32" y="41"/>
                  </a:lnTo>
                  <a:lnTo>
                    <a:pt x="29" y="37"/>
                  </a:lnTo>
                  <a:lnTo>
                    <a:pt x="28" y="31"/>
                  </a:lnTo>
                  <a:lnTo>
                    <a:pt x="25" y="28"/>
                  </a:lnTo>
                  <a:lnTo>
                    <a:pt x="22" y="25"/>
                  </a:lnTo>
                  <a:lnTo>
                    <a:pt x="18" y="20"/>
                  </a:lnTo>
                  <a:lnTo>
                    <a:pt x="13" y="19"/>
                  </a:lnTo>
                  <a:lnTo>
                    <a:pt x="9" y="18"/>
                  </a:lnTo>
                  <a:lnTo>
                    <a:pt x="6" y="18"/>
                  </a:lnTo>
                  <a:lnTo>
                    <a:pt x="3" y="18"/>
                  </a:lnTo>
                  <a:lnTo>
                    <a:pt x="0" y="1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4" name="Freeform 64">
              <a:extLst>
                <a:ext uri="{FF2B5EF4-FFF2-40B4-BE49-F238E27FC236}">
                  <a16:creationId xmlns:a16="http://schemas.microsoft.com/office/drawing/2014/main" id="{10BA854B-E9B1-42F4-8B33-3E92C94C7C57}"/>
                </a:ext>
              </a:extLst>
            </p:cNvPr>
            <p:cNvSpPr>
              <a:spLocks/>
            </p:cNvSpPr>
            <p:nvPr/>
          </p:nvSpPr>
          <p:spPr bwMode="auto">
            <a:xfrm>
              <a:off x="1064" y="799"/>
              <a:ext cx="151" cy="124"/>
            </a:xfrm>
            <a:custGeom>
              <a:avLst/>
              <a:gdLst>
                <a:gd name="T0" fmla="*/ 303 w 303"/>
                <a:gd name="T1" fmla="*/ 231 h 247"/>
                <a:gd name="T2" fmla="*/ 301 w 303"/>
                <a:gd name="T3" fmla="*/ 230 h 247"/>
                <a:gd name="T4" fmla="*/ 298 w 303"/>
                <a:gd name="T5" fmla="*/ 230 h 247"/>
                <a:gd name="T6" fmla="*/ 294 w 303"/>
                <a:gd name="T7" fmla="*/ 228 h 247"/>
                <a:gd name="T8" fmla="*/ 290 w 303"/>
                <a:gd name="T9" fmla="*/ 228 h 247"/>
                <a:gd name="T10" fmla="*/ 285 w 303"/>
                <a:gd name="T11" fmla="*/ 227 h 247"/>
                <a:gd name="T12" fmla="*/ 279 w 303"/>
                <a:gd name="T13" fmla="*/ 222 h 247"/>
                <a:gd name="T14" fmla="*/ 274 w 303"/>
                <a:gd name="T15" fmla="*/ 217 h 247"/>
                <a:gd name="T16" fmla="*/ 271 w 303"/>
                <a:gd name="T17" fmla="*/ 212 h 247"/>
                <a:gd name="T18" fmla="*/ 269 w 303"/>
                <a:gd name="T19" fmla="*/ 206 h 247"/>
                <a:gd name="T20" fmla="*/ 266 w 303"/>
                <a:gd name="T21" fmla="*/ 202 h 247"/>
                <a:gd name="T22" fmla="*/ 263 w 303"/>
                <a:gd name="T23" fmla="*/ 193 h 247"/>
                <a:gd name="T24" fmla="*/ 261 w 303"/>
                <a:gd name="T25" fmla="*/ 186 h 247"/>
                <a:gd name="T26" fmla="*/ 256 w 303"/>
                <a:gd name="T27" fmla="*/ 176 h 247"/>
                <a:gd name="T28" fmla="*/ 250 w 303"/>
                <a:gd name="T29" fmla="*/ 155 h 247"/>
                <a:gd name="T30" fmla="*/ 243 w 303"/>
                <a:gd name="T31" fmla="*/ 135 h 247"/>
                <a:gd name="T32" fmla="*/ 237 w 303"/>
                <a:gd name="T33" fmla="*/ 113 h 247"/>
                <a:gd name="T34" fmla="*/ 228 w 303"/>
                <a:gd name="T35" fmla="*/ 92 h 247"/>
                <a:gd name="T36" fmla="*/ 226 w 303"/>
                <a:gd name="T37" fmla="*/ 82 h 247"/>
                <a:gd name="T38" fmla="*/ 221 w 303"/>
                <a:gd name="T39" fmla="*/ 73 h 247"/>
                <a:gd name="T40" fmla="*/ 218 w 303"/>
                <a:gd name="T41" fmla="*/ 65 h 247"/>
                <a:gd name="T42" fmla="*/ 214 w 303"/>
                <a:gd name="T43" fmla="*/ 57 h 247"/>
                <a:gd name="T44" fmla="*/ 204 w 303"/>
                <a:gd name="T45" fmla="*/ 46 h 247"/>
                <a:gd name="T46" fmla="*/ 195 w 303"/>
                <a:gd name="T47" fmla="*/ 34 h 247"/>
                <a:gd name="T48" fmla="*/ 185 w 303"/>
                <a:gd name="T49" fmla="*/ 24 h 247"/>
                <a:gd name="T50" fmla="*/ 175 w 303"/>
                <a:gd name="T51" fmla="*/ 16 h 247"/>
                <a:gd name="T52" fmla="*/ 164 w 303"/>
                <a:gd name="T53" fmla="*/ 9 h 247"/>
                <a:gd name="T54" fmla="*/ 154 w 303"/>
                <a:gd name="T55" fmla="*/ 5 h 247"/>
                <a:gd name="T56" fmla="*/ 145 w 303"/>
                <a:gd name="T57" fmla="*/ 2 h 247"/>
                <a:gd name="T58" fmla="*/ 137 w 303"/>
                <a:gd name="T59" fmla="*/ 0 h 247"/>
                <a:gd name="T60" fmla="*/ 126 w 303"/>
                <a:gd name="T61" fmla="*/ 3 h 247"/>
                <a:gd name="T62" fmla="*/ 118 w 303"/>
                <a:gd name="T63" fmla="*/ 6 h 247"/>
                <a:gd name="T64" fmla="*/ 109 w 303"/>
                <a:gd name="T65" fmla="*/ 12 h 247"/>
                <a:gd name="T66" fmla="*/ 100 w 303"/>
                <a:gd name="T67" fmla="*/ 21 h 247"/>
                <a:gd name="T68" fmla="*/ 90 w 303"/>
                <a:gd name="T69" fmla="*/ 30 h 247"/>
                <a:gd name="T70" fmla="*/ 83 w 303"/>
                <a:gd name="T71" fmla="*/ 40 h 247"/>
                <a:gd name="T72" fmla="*/ 74 w 303"/>
                <a:gd name="T73" fmla="*/ 52 h 247"/>
                <a:gd name="T74" fmla="*/ 68 w 303"/>
                <a:gd name="T75" fmla="*/ 66 h 247"/>
                <a:gd name="T76" fmla="*/ 64 w 303"/>
                <a:gd name="T77" fmla="*/ 73 h 247"/>
                <a:gd name="T78" fmla="*/ 61 w 303"/>
                <a:gd name="T79" fmla="*/ 82 h 247"/>
                <a:gd name="T80" fmla="*/ 58 w 303"/>
                <a:gd name="T81" fmla="*/ 91 h 247"/>
                <a:gd name="T82" fmla="*/ 56 w 303"/>
                <a:gd name="T83" fmla="*/ 101 h 247"/>
                <a:gd name="T84" fmla="*/ 51 w 303"/>
                <a:gd name="T85" fmla="*/ 123 h 247"/>
                <a:gd name="T86" fmla="*/ 46 w 303"/>
                <a:gd name="T87" fmla="*/ 145 h 247"/>
                <a:gd name="T88" fmla="*/ 40 w 303"/>
                <a:gd name="T89" fmla="*/ 167 h 247"/>
                <a:gd name="T90" fmla="*/ 38 w 303"/>
                <a:gd name="T91" fmla="*/ 187 h 247"/>
                <a:gd name="T92" fmla="*/ 35 w 303"/>
                <a:gd name="T93" fmla="*/ 198 h 247"/>
                <a:gd name="T94" fmla="*/ 32 w 303"/>
                <a:gd name="T95" fmla="*/ 205 h 247"/>
                <a:gd name="T96" fmla="*/ 30 w 303"/>
                <a:gd name="T97" fmla="*/ 214 h 247"/>
                <a:gd name="T98" fmla="*/ 29 w 303"/>
                <a:gd name="T99" fmla="*/ 219 h 247"/>
                <a:gd name="T100" fmla="*/ 26 w 303"/>
                <a:gd name="T101" fmla="*/ 225 h 247"/>
                <a:gd name="T102" fmla="*/ 24 w 303"/>
                <a:gd name="T103" fmla="*/ 230 h 247"/>
                <a:gd name="T104" fmla="*/ 20 w 303"/>
                <a:gd name="T105" fmla="*/ 236 h 247"/>
                <a:gd name="T106" fmla="*/ 16 w 303"/>
                <a:gd name="T107" fmla="*/ 240 h 247"/>
                <a:gd name="T108" fmla="*/ 13 w 303"/>
                <a:gd name="T109" fmla="*/ 243 h 247"/>
                <a:gd name="T110" fmla="*/ 8 w 303"/>
                <a:gd name="T111" fmla="*/ 244 h 247"/>
                <a:gd name="T112" fmla="*/ 5 w 303"/>
                <a:gd name="T113" fmla="*/ 244 h 247"/>
                <a:gd name="T114" fmla="*/ 1 w 303"/>
                <a:gd name="T115" fmla="*/ 244 h 247"/>
                <a:gd name="T116" fmla="*/ 0 w 303"/>
                <a:gd name="T11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3" h="247">
                  <a:moveTo>
                    <a:pt x="303" y="231"/>
                  </a:moveTo>
                  <a:lnTo>
                    <a:pt x="301" y="230"/>
                  </a:lnTo>
                  <a:lnTo>
                    <a:pt x="298" y="230"/>
                  </a:lnTo>
                  <a:lnTo>
                    <a:pt x="294" y="228"/>
                  </a:lnTo>
                  <a:lnTo>
                    <a:pt x="290" y="228"/>
                  </a:lnTo>
                  <a:lnTo>
                    <a:pt x="285" y="227"/>
                  </a:lnTo>
                  <a:lnTo>
                    <a:pt x="279" y="222"/>
                  </a:lnTo>
                  <a:lnTo>
                    <a:pt x="274" y="217"/>
                  </a:lnTo>
                  <a:lnTo>
                    <a:pt x="271" y="212"/>
                  </a:lnTo>
                  <a:lnTo>
                    <a:pt x="269" y="206"/>
                  </a:lnTo>
                  <a:lnTo>
                    <a:pt x="266" y="202"/>
                  </a:lnTo>
                  <a:lnTo>
                    <a:pt x="263" y="193"/>
                  </a:lnTo>
                  <a:lnTo>
                    <a:pt x="261" y="186"/>
                  </a:lnTo>
                  <a:lnTo>
                    <a:pt x="256" y="176"/>
                  </a:lnTo>
                  <a:lnTo>
                    <a:pt x="250" y="155"/>
                  </a:lnTo>
                  <a:lnTo>
                    <a:pt x="243" y="135"/>
                  </a:lnTo>
                  <a:lnTo>
                    <a:pt x="237" y="113"/>
                  </a:lnTo>
                  <a:lnTo>
                    <a:pt x="228" y="92"/>
                  </a:lnTo>
                  <a:lnTo>
                    <a:pt x="226" y="82"/>
                  </a:lnTo>
                  <a:lnTo>
                    <a:pt x="221" y="73"/>
                  </a:lnTo>
                  <a:lnTo>
                    <a:pt x="218" y="65"/>
                  </a:lnTo>
                  <a:lnTo>
                    <a:pt x="214" y="57"/>
                  </a:lnTo>
                  <a:lnTo>
                    <a:pt x="204" y="46"/>
                  </a:lnTo>
                  <a:lnTo>
                    <a:pt x="195" y="34"/>
                  </a:lnTo>
                  <a:lnTo>
                    <a:pt x="185" y="24"/>
                  </a:lnTo>
                  <a:lnTo>
                    <a:pt x="175" y="16"/>
                  </a:lnTo>
                  <a:lnTo>
                    <a:pt x="164" y="9"/>
                  </a:lnTo>
                  <a:lnTo>
                    <a:pt x="154" y="5"/>
                  </a:lnTo>
                  <a:lnTo>
                    <a:pt x="145" y="2"/>
                  </a:lnTo>
                  <a:lnTo>
                    <a:pt x="137" y="0"/>
                  </a:lnTo>
                  <a:lnTo>
                    <a:pt x="126" y="3"/>
                  </a:lnTo>
                  <a:lnTo>
                    <a:pt x="118" y="6"/>
                  </a:lnTo>
                  <a:lnTo>
                    <a:pt x="109" y="12"/>
                  </a:lnTo>
                  <a:lnTo>
                    <a:pt x="100" y="21"/>
                  </a:lnTo>
                  <a:lnTo>
                    <a:pt x="90" y="30"/>
                  </a:lnTo>
                  <a:lnTo>
                    <a:pt x="83" y="40"/>
                  </a:lnTo>
                  <a:lnTo>
                    <a:pt x="74" y="52"/>
                  </a:lnTo>
                  <a:lnTo>
                    <a:pt x="68" y="66"/>
                  </a:lnTo>
                  <a:lnTo>
                    <a:pt x="64" y="73"/>
                  </a:lnTo>
                  <a:lnTo>
                    <a:pt x="61" y="82"/>
                  </a:lnTo>
                  <a:lnTo>
                    <a:pt x="58" y="91"/>
                  </a:lnTo>
                  <a:lnTo>
                    <a:pt x="56" y="101"/>
                  </a:lnTo>
                  <a:lnTo>
                    <a:pt x="51" y="123"/>
                  </a:lnTo>
                  <a:lnTo>
                    <a:pt x="46" y="145"/>
                  </a:lnTo>
                  <a:lnTo>
                    <a:pt x="40" y="167"/>
                  </a:lnTo>
                  <a:lnTo>
                    <a:pt x="38" y="187"/>
                  </a:lnTo>
                  <a:lnTo>
                    <a:pt x="35" y="198"/>
                  </a:lnTo>
                  <a:lnTo>
                    <a:pt x="32" y="205"/>
                  </a:lnTo>
                  <a:lnTo>
                    <a:pt x="30" y="214"/>
                  </a:lnTo>
                  <a:lnTo>
                    <a:pt x="29" y="219"/>
                  </a:lnTo>
                  <a:lnTo>
                    <a:pt x="26" y="225"/>
                  </a:lnTo>
                  <a:lnTo>
                    <a:pt x="24" y="230"/>
                  </a:lnTo>
                  <a:lnTo>
                    <a:pt x="20" y="236"/>
                  </a:lnTo>
                  <a:lnTo>
                    <a:pt x="16" y="240"/>
                  </a:lnTo>
                  <a:lnTo>
                    <a:pt x="13" y="243"/>
                  </a:lnTo>
                  <a:lnTo>
                    <a:pt x="8" y="244"/>
                  </a:lnTo>
                  <a:lnTo>
                    <a:pt x="5" y="244"/>
                  </a:lnTo>
                  <a:lnTo>
                    <a:pt x="1" y="244"/>
                  </a:lnTo>
                  <a:lnTo>
                    <a:pt x="0" y="24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5" name="Freeform 65">
              <a:extLst>
                <a:ext uri="{FF2B5EF4-FFF2-40B4-BE49-F238E27FC236}">
                  <a16:creationId xmlns:a16="http://schemas.microsoft.com/office/drawing/2014/main" id="{8FB8206B-DD41-454A-90DC-127A99DF46E1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" y="1035"/>
              <a:ext cx="152" cy="130"/>
            </a:xfrm>
            <a:custGeom>
              <a:avLst/>
              <a:gdLst>
                <a:gd name="T0" fmla="*/ 303 w 303"/>
                <a:gd name="T1" fmla="*/ 0 h 260"/>
                <a:gd name="T2" fmla="*/ 302 w 303"/>
                <a:gd name="T3" fmla="*/ 0 h 260"/>
                <a:gd name="T4" fmla="*/ 297 w 303"/>
                <a:gd name="T5" fmla="*/ 2 h 260"/>
                <a:gd name="T6" fmla="*/ 294 w 303"/>
                <a:gd name="T7" fmla="*/ 2 h 260"/>
                <a:gd name="T8" fmla="*/ 290 w 303"/>
                <a:gd name="T9" fmla="*/ 3 h 260"/>
                <a:gd name="T10" fmla="*/ 286 w 303"/>
                <a:gd name="T11" fmla="*/ 6 h 260"/>
                <a:gd name="T12" fmla="*/ 281 w 303"/>
                <a:gd name="T13" fmla="*/ 10 h 260"/>
                <a:gd name="T14" fmla="*/ 278 w 303"/>
                <a:gd name="T15" fmla="*/ 13 h 260"/>
                <a:gd name="T16" fmla="*/ 275 w 303"/>
                <a:gd name="T17" fmla="*/ 18 h 260"/>
                <a:gd name="T18" fmla="*/ 274 w 303"/>
                <a:gd name="T19" fmla="*/ 23 h 260"/>
                <a:gd name="T20" fmla="*/ 271 w 303"/>
                <a:gd name="T21" fmla="*/ 28 h 260"/>
                <a:gd name="T22" fmla="*/ 270 w 303"/>
                <a:gd name="T23" fmla="*/ 35 h 260"/>
                <a:gd name="T24" fmla="*/ 267 w 303"/>
                <a:gd name="T25" fmla="*/ 42 h 260"/>
                <a:gd name="T26" fmla="*/ 265 w 303"/>
                <a:gd name="T27" fmla="*/ 51 h 260"/>
                <a:gd name="T28" fmla="*/ 264 w 303"/>
                <a:gd name="T29" fmla="*/ 61 h 260"/>
                <a:gd name="T30" fmla="*/ 259 w 303"/>
                <a:gd name="T31" fmla="*/ 83 h 260"/>
                <a:gd name="T32" fmla="*/ 255 w 303"/>
                <a:gd name="T33" fmla="*/ 107 h 260"/>
                <a:gd name="T34" fmla="*/ 249 w 303"/>
                <a:gd name="T35" fmla="*/ 132 h 260"/>
                <a:gd name="T36" fmla="*/ 245 w 303"/>
                <a:gd name="T37" fmla="*/ 153 h 260"/>
                <a:gd name="T38" fmla="*/ 242 w 303"/>
                <a:gd name="T39" fmla="*/ 165 h 260"/>
                <a:gd name="T40" fmla="*/ 239 w 303"/>
                <a:gd name="T41" fmla="*/ 174 h 260"/>
                <a:gd name="T42" fmla="*/ 236 w 303"/>
                <a:gd name="T43" fmla="*/ 184 h 260"/>
                <a:gd name="T44" fmla="*/ 233 w 303"/>
                <a:gd name="T45" fmla="*/ 191 h 260"/>
                <a:gd name="T46" fmla="*/ 226 w 303"/>
                <a:gd name="T47" fmla="*/ 206 h 260"/>
                <a:gd name="T48" fmla="*/ 217 w 303"/>
                <a:gd name="T49" fmla="*/ 219 h 260"/>
                <a:gd name="T50" fmla="*/ 208 w 303"/>
                <a:gd name="T51" fmla="*/ 229 h 260"/>
                <a:gd name="T52" fmla="*/ 200 w 303"/>
                <a:gd name="T53" fmla="*/ 240 h 260"/>
                <a:gd name="T54" fmla="*/ 189 w 303"/>
                <a:gd name="T55" fmla="*/ 247 h 260"/>
                <a:gd name="T56" fmla="*/ 181 w 303"/>
                <a:gd name="T57" fmla="*/ 254 h 260"/>
                <a:gd name="T58" fmla="*/ 170 w 303"/>
                <a:gd name="T59" fmla="*/ 257 h 260"/>
                <a:gd name="T60" fmla="*/ 162 w 303"/>
                <a:gd name="T61" fmla="*/ 260 h 260"/>
                <a:gd name="T62" fmla="*/ 153 w 303"/>
                <a:gd name="T63" fmla="*/ 259 h 260"/>
                <a:gd name="T64" fmla="*/ 143 w 303"/>
                <a:gd name="T65" fmla="*/ 256 h 260"/>
                <a:gd name="T66" fmla="*/ 133 w 303"/>
                <a:gd name="T67" fmla="*/ 251 h 260"/>
                <a:gd name="T68" fmla="*/ 124 w 303"/>
                <a:gd name="T69" fmla="*/ 242 h 260"/>
                <a:gd name="T70" fmla="*/ 114 w 303"/>
                <a:gd name="T71" fmla="*/ 235 h 260"/>
                <a:gd name="T72" fmla="*/ 105 w 303"/>
                <a:gd name="T73" fmla="*/ 225 h 260"/>
                <a:gd name="T74" fmla="*/ 96 w 303"/>
                <a:gd name="T75" fmla="*/ 212 h 260"/>
                <a:gd name="T76" fmla="*/ 87 w 303"/>
                <a:gd name="T77" fmla="*/ 199 h 260"/>
                <a:gd name="T78" fmla="*/ 83 w 303"/>
                <a:gd name="T79" fmla="*/ 191 h 260"/>
                <a:gd name="T80" fmla="*/ 79 w 303"/>
                <a:gd name="T81" fmla="*/ 183 h 260"/>
                <a:gd name="T82" fmla="*/ 76 w 303"/>
                <a:gd name="T83" fmla="*/ 174 h 260"/>
                <a:gd name="T84" fmla="*/ 71 w 303"/>
                <a:gd name="T85" fmla="*/ 162 h 260"/>
                <a:gd name="T86" fmla="*/ 64 w 303"/>
                <a:gd name="T87" fmla="*/ 140 h 260"/>
                <a:gd name="T88" fmla="*/ 57 w 303"/>
                <a:gd name="T89" fmla="*/ 118 h 260"/>
                <a:gd name="T90" fmla="*/ 49 w 303"/>
                <a:gd name="T91" fmla="*/ 95 h 260"/>
                <a:gd name="T92" fmla="*/ 44 w 303"/>
                <a:gd name="T93" fmla="*/ 73 h 260"/>
                <a:gd name="T94" fmla="*/ 39 w 303"/>
                <a:gd name="T95" fmla="*/ 63 h 260"/>
                <a:gd name="T96" fmla="*/ 36 w 303"/>
                <a:gd name="T97" fmla="*/ 56 h 260"/>
                <a:gd name="T98" fmla="*/ 33 w 303"/>
                <a:gd name="T99" fmla="*/ 47 h 260"/>
                <a:gd name="T100" fmla="*/ 32 w 303"/>
                <a:gd name="T101" fmla="*/ 41 h 260"/>
                <a:gd name="T102" fmla="*/ 29 w 303"/>
                <a:gd name="T103" fmla="*/ 35 h 260"/>
                <a:gd name="T104" fmla="*/ 26 w 303"/>
                <a:gd name="T105" fmla="*/ 31 h 260"/>
                <a:gd name="T106" fmla="*/ 23 w 303"/>
                <a:gd name="T107" fmla="*/ 28 h 260"/>
                <a:gd name="T108" fmla="*/ 22 w 303"/>
                <a:gd name="T109" fmla="*/ 25 h 260"/>
                <a:gd name="T110" fmla="*/ 17 w 303"/>
                <a:gd name="T111" fmla="*/ 21 h 260"/>
                <a:gd name="T112" fmla="*/ 13 w 303"/>
                <a:gd name="T113" fmla="*/ 19 h 260"/>
                <a:gd name="T114" fmla="*/ 9 w 303"/>
                <a:gd name="T115" fmla="*/ 18 h 260"/>
                <a:gd name="T116" fmla="*/ 4 w 303"/>
                <a:gd name="T117" fmla="*/ 18 h 260"/>
                <a:gd name="T118" fmla="*/ 1 w 303"/>
                <a:gd name="T119" fmla="*/ 18 h 260"/>
                <a:gd name="T120" fmla="*/ 0 w 303"/>
                <a:gd name="T121" fmla="*/ 16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3" h="260">
                  <a:moveTo>
                    <a:pt x="303" y="0"/>
                  </a:moveTo>
                  <a:lnTo>
                    <a:pt x="302" y="0"/>
                  </a:lnTo>
                  <a:lnTo>
                    <a:pt x="297" y="2"/>
                  </a:lnTo>
                  <a:lnTo>
                    <a:pt x="294" y="2"/>
                  </a:lnTo>
                  <a:lnTo>
                    <a:pt x="290" y="3"/>
                  </a:lnTo>
                  <a:lnTo>
                    <a:pt x="286" y="6"/>
                  </a:lnTo>
                  <a:lnTo>
                    <a:pt x="281" y="10"/>
                  </a:lnTo>
                  <a:lnTo>
                    <a:pt x="278" y="13"/>
                  </a:lnTo>
                  <a:lnTo>
                    <a:pt x="275" y="18"/>
                  </a:lnTo>
                  <a:lnTo>
                    <a:pt x="274" y="23"/>
                  </a:lnTo>
                  <a:lnTo>
                    <a:pt x="271" y="28"/>
                  </a:lnTo>
                  <a:lnTo>
                    <a:pt x="270" y="35"/>
                  </a:lnTo>
                  <a:lnTo>
                    <a:pt x="267" y="42"/>
                  </a:lnTo>
                  <a:lnTo>
                    <a:pt x="265" y="51"/>
                  </a:lnTo>
                  <a:lnTo>
                    <a:pt x="264" y="61"/>
                  </a:lnTo>
                  <a:lnTo>
                    <a:pt x="259" y="83"/>
                  </a:lnTo>
                  <a:lnTo>
                    <a:pt x="255" y="107"/>
                  </a:lnTo>
                  <a:lnTo>
                    <a:pt x="249" y="132"/>
                  </a:lnTo>
                  <a:lnTo>
                    <a:pt x="245" y="153"/>
                  </a:lnTo>
                  <a:lnTo>
                    <a:pt x="242" y="165"/>
                  </a:lnTo>
                  <a:lnTo>
                    <a:pt x="239" y="174"/>
                  </a:lnTo>
                  <a:lnTo>
                    <a:pt x="236" y="184"/>
                  </a:lnTo>
                  <a:lnTo>
                    <a:pt x="233" y="191"/>
                  </a:lnTo>
                  <a:lnTo>
                    <a:pt x="226" y="206"/>
                  </a:lnTo>
                  <a:lnTo>
                    <a:pt x="217" y="219"/>
                  </a:lnTo>
                  <a:lnTo>
                    <a:pt x="208" y="229"/>
                  </a:lnTo>
                  <a:lnTo>
                    <a:pt x="200" y="240"/>
                  </a:lnTo>
                  <a:lnTo>
                    <a:pt x="189" y="247"/>
                  </a:lnTo>
                  <a:lnTo>
                    <a:pt x="181" y="254"/>
                  </a:lnTo>
                  <a:lnTo>
                    <a:pt x="170" y="257"/>
                  </a:lnTo>
                  <a:lnTo>
                    <a:pt x="162" y="260"/>
                  </a:lnTo>
                  <a:lnTo>
                    <a:pt x="153" y="259"/>
                  </a:lnTo>
                  <a:lnTo>
                    <a:pt x="143" y="256"/>
                  </a:lnTo>
                  <a:lnTo>
                    <a:pt x="133" y="251"/>
                  </a:lnTo>
                  <a:lnTo>
                    <a:pt x="124" y="242"/>
                  </a:lnTo>
                  <a:lnTo>
                    <a:pt x="114" y="235"/>
                  </a:lnTo>
                  <a:lnTo>
                    <a:pt x="105" y="225"/>
                  </a:lnTo>
                  <a:lnTo>
                    <a:pt x="96" y="212"/>
                  </a:lnTo>
                  <a:lnTo>
                    <a:pt x="87" y="199"/>
                  </a:lnTo>
                  <a:lnTo>
                    <a:pt x="83" y="191"/>
                  </a:lnTo>
                  <a:lnTo>
                    <a:pt x="79" y="183"/>
                  </a:lnTo>
                  <a:lnTo>
                    <a:pt x="76" y="174"/>
                  </a:lnTo>
                  <a:lnTo>
                    <a:pt x="71" y="162"/>
                  </a:lnTo>
                  <a:lnTo>
                    <a:pt x="64" y="140"/>
                  </a:lnTo>
                  <a:lnTo>
                    <a:pt x="57" y="118"/>
                  </a:lnTo>
                  <a:lnTo>
                    <a:pt x="49" y="95"/>
                  </a:lnTo>
                  <a:lnTo>
                    <a:pt x="44" y="73"/>
                  </a:lnTo>
                  <a:lnTo>
                    <a:pt x="39" y="63"/>
                  </a:lnTo>
                  <a:lnTo>
                    <a:pt x="36" y="56"/>
                  </a:lnTo>
                  <a:lnTo>
                    <a:pt x="33" y="47"/>
                  </a:lnTo>
                  <a:lnTo>
                    <a:pt x="32" y="41"/>
                  </a:lnTo>
                  <a:lnTo>
                    <a:pt x="29" y="35"/>
                  </a:lnTo>
                  <a:lnTo>
                    <a:pt x="26" y="31"/>
                  </a:lnTo>
                  <a:lnTo>
                    <a:pt x="23" y="28"/>
                  </a:lnTo>
                  <a:lnTo>
                    <a:pt x="22" y="25"/>
                  </a:lnTo>
                  <a:lnTo>
                    <a:pt x="17" y="21"/>
                  </a:lnTo>
                  <a:lnTo>
                    <a:pt x="13" y="19"/>
                  </a:lnTo>
                  <a:lnTo>
                    <a:pt x="9" y="18"/>
                  </a:lnTo>
                  <a:lnTo>
                    <a:pt x="4" y="18"/>
                  </a:lnTo>
                  <a:lnTo>
                    <a:pt x="1" y="18"/>
                  </a:lnTo>
                  <a:lnTo>
                    <a:pt x="0" y="1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6" name="Freeform 66">
              <a:extLst>
                <a:ext uri="{FF2B5EF4-FFF2-40B4-BE49-F238E27FC236}">
                  <a16:creationId xmlns:a16="http://schemas.microsoft.com/office/drawing/2014/main" id="{AA878DB3-C3AE-480F-B391-C414C3E6D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3" y="807"/>
              <a:ext cx="152" cy="124"/>
            </a:xfrm>
            <a:custGeom>
              <a:avLst/>
              <a:gdLst>
                <a:gd name="T0" fmla="*/ 305 w 305"/>
                <a:gd name="T1" fmla="*/ 231 h 247"/>
                <a:gd name="T2" fmla="*/ 302 w 305"/>
                <a:gd name="T3" fmla="*/ 230 h 247"/>
                <a:gd name="T4" fmla="*/ 299 w 305"/>
                <a:gd name="T5" fmla="*/ 228 h 247"/>
                <a:gd name="T6" fmla="*/ 294 w 305"/>
                <a:gd name="T7" fmla="*/ 228 h 247"/>
                <a:gd name="T8" fmla="*/ 290 w 305"/>
                <a:gd name="T9" fmla="*/ 228 h 247"/>
                <a:gd name="T10" fmla="*/ 286 w 305"/>
                <a:gd name="T11" fmla="*/ 225 h 247"/>
                <a:gd name="T12" fmla="*/ 280 w 305"/>
                <a:gd name="T13" fmla="*/ 222 h 247"/>
                <a:gd name="T14" fmla="*/ 275 w 305"/>
                <a:gd name="T15" fmla="*/ 215 h 247"/>
                <a:gd name="T16" fmla="*/ 273 w 305"/>
                <a:gd name="T17" fmla="*/ 212 h 247"/>
                <a:gd name="T18" fmla="*/ 270 w 305"/>
                <a:gd name="T19" fmla="*/ 206 h 247"/>
                <a:gd name="T20" fmla="*/ 267 w 305"/>
                <a:gd name="T21" fmla="*/ 201 h 247"/>
                <a:gd name="T22" fmla="*/ 264 w 305"/>
                <a:gd name="T23" fmla="*/ 193 h 247"/>
                <a:gd name="T24" fmla="*/ 261 w 305"/>
                <a:gd name="T25" fmla="*/ 184 h 247"/>
                <a:gd name="T26" fmla="*/ 258 w 305"/>
                <a:gd name="T27" fmla="*/ 176 h 247"/>
                <a:gd name="T28" fmla="*/ 251 w 305"/>
                <a:gd name="T29" fmla="*/ 155 h 247"/>
                <a:gd name="T30" fmla="*/ 245 w 305"/>
                <a:gd name="T31" fmla="*/ 135 h 247"/>
                <a:gd name="T32" fmla="*/ 238 w 305"/>
                <a:gd name="T33" fmla="*/ 113 h 247"/>
                <a:gd name="T34" fmla="*/ 230 w 305"/>
                <a:gd name="T35" fmla="*/ 91 h 247"/>
                <a:gd name="T36" fmla="*/ 226 w 305"/>
                <a:gd name="T37" fmla="*/ 82 h 247"/>
                <a:gd name="T38" fmla="*/ 221 w 305"/>
                <a:gd name="T39" fmla="*/ 73 h 247"/>
                <a:gd name="T40" fmla="*/ 219 w 305"/>
                <a:gd name="T41" fmla="*/ 65 h 247"/>
                <a:gd name="T42" fmla="*/ 214 w 305"/>
                <a:gd name="T43" fmla="*/ 57 h 247"/>
                <a:gd name="T44" fmla="*/ 205 w 305"/>
                <a:gd name="T45" fmla="*/ 46 h 247"/>
                <a:gd name="T46" fmla="*/ 195 w 305"/>
                <a:gd name="T47" fmla="*/ 34 h 247"/>
                <a:gd name="T48" fmla="*/ 187 w 305"/>
                <a:gd name="T49" fmla="*/ 24 h 247"/>
                <a:gd name="T50" fmla="*/ 176 w 305"/>
                <a:gd name="T51" fmla="*/ 17 h 247"/>
                <a:gd name="T52" fmla="*/ 166 w 305"/>
                <a:gd name="T53" fmla="*/ 9 h 247"/>
                <a:gd name="T54" fmla="*/ 156 w 305"/>
                <a:gd name="T55" fmla="*/ 5 h 247"/>
                <a:gd name="T56" fmla="*/ 146 w 305"/>
                <a:gd name="T57" fmla="*/ 2 h 247"/>
                <a:gd name="T58" fmla="*/ 137 w 305"/>
                <a:gd name="T59" fmla="*/ 0 h 247"/>
                <a:gd name="T60" fmla="*/ 127 w 305"/>
                <a:gd name="T61" fmla="*/ 3 h 247"/>
                <a:gd name="T62" fmla="*/ 118 w 305"/>
                <a:gd name="T63" fmla="*/ 6 h 247"/>
                <a:gd name="T64" fmla="*/ 109 w 305"/>
                <a:gd name="T65" fmla="*/ 12 h 247"/>
                <a:gd name="T66" fmla="*/ 101 w 305"/>
                <a:gd name="T67" fmla="*/ 19 h 247"/>
                <a:gd name="T68" fmla="*/ 92 w 305"/>
                <a:gd name="T69" fmla="*/ 30 h 247"/>
                <a:gd name="T70" fmla="*/ 83 w 305"/>
                <a:gd name="T71" fmla="*/ 40 h 247"/>
                <a:gd name="T72" fmla="*/ 76 w 305"/>
                <a:gd name="T73" fmla="*/ 52 h 247"/>
                <a:gd name="T74" fmla="*/ 68 w 305"/>
                <a:gd name="T75" fmla="*/ 66 h 247"/>
                <a:gd name="T76" fmla="*/ 66 w 305"/>
                <a:gd name="T77" fmla="*/ 72 h 247"/>
                <a:gd name="T78" fmla="*/ 63 w 305"/>
                <a:gd name="T79" fmla="*/ 82 h 247"/>
                <a:gd name="T80" fmla="*/ 60 w 305"/>
                <a:gd name="T81" fmla="*/ 91 h 247"/>
                <a:gd name="T82" fmla="*/ 57 w 305"/>
                <a:gd name="T83" fmla="*/ 101 h 247"/>
                <a:gd name="T84" fmla="*/ 51 w 305"/>
                <a:gd name="T85" fmla="*/ 122 h 247"/>
                <a:gd name="T86" fmla="*/ 47 w 305"/>
                <a:gd name="T87" fmla="*/ 145 h 247"/>
                <a:gd name="T88" fmla="*/ 42 w 305"/>
                <a:gd name="T89" fmla="*/ 167 h 247"/>
                <a:gd name="T90" fmla="*/ 38 w 305"/>
                <a:gd name="T91" fmla="*/ 187 h 247"/>
                <a:gd name="T92" fmla="*/ 36 w 305"/>
                <a:gd name="T93" fmla="*/ 198 h 247"/>
                <a:gd name="T94" fmla="*/ 34 w 305"/>
                <a:gd name="T95" fmla="*/ 205 h 247"/>
                <a:gd name="T96" fmla="*/ 31 w 305"/>
                <a:gd name="T97" fmla="*/ 214 h 247"/>
                <a:gd name="T98" fmla="*/ 29 w 305"/>
                <a:gd name="T99" fmla="*/ 220 h 247"/>
                <a:gd name="T100" fmla="*/ 28 w 305"/>
                <a:gd name="T101" fmla="*/ 225 h 247"/>
                <a:gd name="T102" fmla="*/ 25 w 305"/>
                <a:gd name="T103" fmla="*/ 228 h 247"/>
                <a:gd name="T104" fmla="*/ 20 w 305"/>
                <a:gd name="T105" fmla="*/ 236 h 247"/>
                <a:gd name="T106" fmla="*/ 16 w 305"/>
                <a:gd name="T107" fmla="*/ 240 h 247"/>
                <a:gd name="T108" fmla="*/ 13 w 305"/>
                <a:gd name="T109" fmla="*/ 241 h 247"/>
                <a:gd name="T110" fmla="*/ 9 w 305"/>
                <a:gd name="T111" fmla="*/ 243 h 247"/>
                <a:gd name="T112" fmla="*/ 6 w 305"/>
                <a:gd name="T113" fmla="*/ 244 h 247"/>
                <a:gd name="T114" fmla="*/ 3 w 305"/>
                <a:gd name="T115" fmla="*/ 244 h 247"/>
                <a:gd name="T116" fmla="*/ 0 w 305"/>
                <a:gd name="T117" fmla="*/ 24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5" h="247">
                  <a:moveTo>
                    <a:pt x="305" y="231"/>
                  </a:moveTo>
                  <a:lnTo>
                    <a:pt x="302" y="230"/>
                  </a:lnTo>
                  <a:lnTo>
                    <a:pt x="299" y="228"/>
                  </a:lnTo>
                  <a:lnTo>
                    <a:pt x="294" y="228"/>
                  </a:lnTo>
                  <a:lnTo>
                    <a:pt x="290" y="228"/>
                  </a:lnTo>
                  <a:lnTo>
                    <a:pt x="286" y="225"/>
                  </a:lnTo>
                  <a:lnTo>
                    <a:pt x="280" y="222"/>
                  </a:lnTo>
                  <a:lnTo>
                    <a:pt x="275" y="215"/>
                  </a:lnTo>
                  <a:lnTo>
                    <a:pt x="273" y="212"/>
                  </a:lnTo>
                  <a:lnTo>
                    <a:pt x="270" y="206"/>
                  </a:lnTo>
                  <a:lnTo>
                    <a:pt x="267" y="201"/>
                  </a:lnTo>
                  <a:lnTo>
                    <a:pt x="264" y="193"/>
                  </a:lnTo>
                  <a:lnTo>
                    <a:pt x="261" y="184"/>
                  </a:lnTo>
                  <a:lnTo>
                    <a:pt x="258" y="176"/>
                  </a:lnTo>
                  <a:lnTo>
                    <a:pt x="251" y="155"/>
                  </a:lnTo>
                  <a:lnTo>
                    <a:pt x="245" y="135"/>
                  </a:lnTo>
                  <a:lnTo>
                    <a:pt x="238" y="113"/>
                  </a:lnTo>
                  <a:lnTo>
                    <a:pt x="230" y="91"/>
                  </a:lnTo>
                  <a:lnTo>
                    <a:pt x="226" y="82"/>
                  </a:lnTo>
                  <a:lnTo>
                    <a:pt x="221" y="73"/>
                  </a:lnTo>
                  <a:lnTo>
                    <a:pt x="219" y="65"/>
                  </a:lnTo>
                  <a:lnTo>
                    <a:pt x="214" y="57"/>
                  </a:lnTo>
                  <a:lnTo>
                    <a:pt x="205" y="46"/>
                  </a:lnTo>
                  <a:lnTo>
                    <a:pt x="195" y="34"/>
                  </a:lnTo>
                  <a:lnTo>
                    <a:pt x="187" y="24"/>
                  </a:lnTo>
                  <a:lnTo>
                    <a:pt x="176" y="17"/>
                  </a:lnTo>
                  <a:lnTo>
                    <a:pt x="166" y="9"/>
                  </a:lnTo>
                  <a:lnTo>
                    <a:pt x="156" y="5"/>
                  </a:lnTo>
                  <a:lnTo>
                    <a:pt x="146" y="2"/>
                  </a:lnTo>
                  <a:lnTo>
                    <a:pt x="137" y="0"/>
                  </a:lnTo>
                  <a:lnTo>
                    <a:pt x="127" y="3"/>
                  </a:lnTo>
                  <a:lnTo>
                    <a:pt x="118" y="6"/>
                  </a:lnTo>
                  <a:lnTo>
                    <a:pt x="109" y="12"/>
                  </a:lnTo>
                  <a:lnTo>
                    <a:pt x="101" y="19"/>
                  </a:lnTo>
                  <a:lnTo>
                    <a:pt x="92" y="30"/>
                  </a:lnTo>
                  <a:lnTo>
                    <a:pt x="83" y="40"/>
                  </a:lnTo>
                  <a:lnTo>
                    <a:pt x="76" y="52"/>
                  </a:lnTo>
                  <a:lnTo>
                    <a:pt x="68" y="66"/>
                  </a:lnTo>
                  <a:lnTo>
                    <a:pt x="66" y="72"/>
                  </a:lnTo>
                  <a:lnTo>
                    <a:pt x="63" y="82"/>
                  </a:lnTo>
                  <a:lnTo>
                    <a:pt x="60" y="91"/>
                  </a:lnTo>
                  <a:lnTo>
                    <a:pt x="57" y="101"/>
                  </a:lnTo>
                  <a:lnTo>
                    <a:pt x="51" y="122"/>
                  </a:lnTo>
                  <a:lnTo>
                    <a:pt x="47" y="145"/>
                  </a:lnTo>
                  <a:lnTo>
                    <a:pt x="42" y="167"/>
                  </a:lnTo>
                  <a:lnTo>
                    <a:pt x="38" y="187"/>
                  </a:lnTo>
                  <a:lnTo>
                    <a:pt x="36" y="198"/>
                  </a:lnTo>
                  <a:lnTo>
                    <a:pt x="34" y="205"/>
                  </a:lnTo>
                  <a:lnTo>
                    <a:pt x="31" y="214"/>
                  </a:lnTo>
                  <a:lnTo>
                    <a:pt x="29" y="220"/>
                  </a:lnTo>
                  <a:lnTo>
                    <a:pt x="28" y="225"/>
                  </a:lnTo>
                  <a:lnTo>
                    <a:pt x="25" y="228"/>
                  </a:lnTo>
                  <a:lnTo>
                    <a:pt x="20" y="236"/>
                  </a:lnTo>
                  <a:lnTo>
                    <a:pt x="16" y="240"/>
                  </a:lnTo>
                  <a:lnTo>
                    <a:pt x="13" y="241"/>
                  </a:lnTo>
                  <a:lnTo>
                    <a:pt x="9" y="243"/>
                  </a:lnTo>
                  <a:lnTo>
                    <a:pt x="6" y="244"/>
                  </a:lnTo>
                  <a:lnTo>
                    <a:pt x="3" y="244"/>
                  </a:lnTo>
                  <a:lnTo>
                    <a:pt x="0" y="247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7" name="Freeform 67">
              <a:extLst>
                <a:ext uri="{FF2B5EF4-FFF2-40B4-BE49-F238E27FC236}">
                  <a16:creationId xmlns:a16="http://schemas.microsoft.com/office/drawing/2014/main" id="{96BBF9B0-78F3-4CB9-8290-834A7B4B9704}"/>
                </a:ext>
              </a:extLst>
            </p:cNvPr>
            <p:cNvSpPr>
              <a:spLocks/>
            </p:cNvSpPr>
            <p:nvPr/>
          </p:nvSpPr>
          <p:spPr bwMode="auto">
            <a:xfrm>
              <a:off x="771" y="1042"/>
              <a:ext cx="151" cy="131"/>
            </a:xfrm>
            <a:custGeom>
              <a:avLst/>
              <a:gdLst>
                <a:gd name="T0" fmla="*/ 303 w 303"/>
                <a:gd name="T1" fmla="*/ 0 h 261"/>
                <a:gd name="T2" fmla="*/ 301 w 303"/>
                <a:gd name="T3" fmla="*/ 1 h 261"/>
                <a:gd name="T4" fmla="*/ 297 w 303"/>
                <a:gd name="T5" fmla="*/ 3 h 261"/>
                <a:gd name="T6" fmla="*/ 294 w 303"/>
                <a:gd name="T7" fmla="*/ 3 h 261"/>
                <a:gd name="T8" fmla="*/ 290 w 303"/>
                <a:gd name="T9" fmla="*/ 4 h 261"/>
                <a:gd name="T10" fmla="*/ 285 w 303"/>
                <a:gd name="T11" fmla="*/ 7 h 261"/>
                <a:gd name="T12" fmla="*/ 281 w 303"/>
                <a:gd name="T13" fmla="*/ 11 h 261"/>
                <a:gd name="T14" fmla="*/ 278 w 303"/>
                <a:gd name="T15" fmla="*/ 14 h 261"/>
                <a:gd name="T16" fmla="*/ 275 w 303"/>
                <a:gd name="T17" fmla="*/ 19 h 261"/>
                <a:gd name="T18" fmla="*/ 274 w 303"/>
                <a:gd name="T19" fmla="*/ 23 h 261"/>
                <a:gd name="T20" fmla="*/ 272 w 303"/>
                <a:gd name="T21" fmla="*/ 29 h 261"/>
                <a:gd name="T22" fmla="*/ 269 w 303"/>
                <a:gd name="T23" fmla="*/ 36 h 261"/>
                <a:gd name="T24" fmla="*/ 267 w 303"/>
                <a:gd name="T25" fmla="*/ 43 h 261"/>
                <a:gd name="T26" fmla="*/ 265 w 303"/>
                <a:gd name="T27" fmla="*/ 52 h 261"/>
                <a:gd name="T28" fmla="*/ 264 w 303"/>
                <a:gd name="T29" fmla="*/ 62 h 261"/>
                <a:gd name="T30" fmla="*/ 259 w 303"/>
                <a:gd name="T31" fmla="*/ 84 h 261"/>
                <a:gd name="T32" fmla="*/ 255 w 303"/>
                <a:gd name="T33" fmla="*/ 108 h 261"/>
                <a:gd name="T34" fmla="*/ 249 w 303"/>
                <a:gd name="T35" fmla="*/ 131 h 261"/>
                <a:gd name="T36" fmla="*/ 245 w 303"/>
                <a:gd name="T37" fmla="*/ 154 h 261"/>
                <a:gd name="T38" fmla="*/ 242 w 303"/>
                <a:gd name="T39" fmla="*/ 166 h 261"/>
                <a:gd name="T40" fmla="*/ 239 w 303"/>
                <a:gd name="T41" fmla="*/ 175 h 261"/>
                <a:gd name="T42" fmla="*/ 236 w 303"/>
                <a:gd name="T43" fmla="*/ 185 h 261"/>
                <a:gd name="T44" fmla="*/ 233 w 303"/>
                <a:gd name="T45" fmla="*/ 192 h 261"/>
                <a:gd name="T46" fmla="*/ 226 w 303"/>
                <a:gd name="T47" fmla="*/ 207 h 261"/>
                <a:gd name="T48" fmla="*/ 217 w 303"/>
                <a:gd name="T49" fmla="*/ 219 h 261"/>
                <a:gd name="T50" fmla="*/ 208 w 303"/>
                <a:gd name="T51" fmla="*/ 230 h 261"/>
                <a:gd name="T52" fmla="*/ 199 w 303"/>
                <a:gd name="T53" fmla="*/ 239 h 261"/>
                <a:gd name="T54" fmla="*/ 191 w 303"/>
                <a:gd name="T55" fmla="*/ 248 h 261"/>
                <a:gd name="T56" fmla="*/ 181 w 303"/>
                <a:gd name="T57" fmla="*/ 255 h 261"/>
                <a:gd name="T58" fmla="*/ 170 w 303"/>
                <a:gd name="T59" fmla="*/ 258 h 261"/>
                <a:gd name="T60" fmla="*/ 162 w 303"/>
                <a:gd name="T61" fmla="*/ 261 h 261"/>
                <a:gd name="T62" fmla="*/ 153 w 303"/>
                <a:gd name="T63" fmla="*/ 260 h 261"/>
                <a:gd name="T64" fmla="*/ 143 w 303"/>
                <a:gd name="T65" fmla="*/ 257 h 261"/>
                <a:gd name="T66" fmla="*/ 134 w 303"/>
                <a:gd name="T67" fmla="*/ 251 h 261"/>
                <a:gd name="T68" fmla="*/ 124 w 303"/>
                <a:gd name="T69" fmla="*/ 244 h 261"/>
                <a:gd name="T70" fmla="*/ 113 w 303"/>
                <a:gd name="T71" fmla="*/ 235 h 261"/>
                <a:gd name="T72" fmla="*/ 105 w 303"/>
                <a:gd name="T73" fmla="*/ 225 h 261"/>
                <a:gd name="T74" fmla="*/ 96 w 303"/>
                <a:gd name="T75" fmla="*/ 213 h 261"/>
                <a:gd name="T76" fmla="*/ 87 w 303"/>
                <a:gd name="T77" fmla="*/ 200 h 261"/>
                <a:gd name="T78" fmla="*/ 83 w 303"/>
                <a:gd name="T79" fmla="*/ 192 h 261"/>
                <a:gd name="T80" fmla="*/ 79 w 303"/>
                <a:gd name="T81" fmla="*/ 184 h 261"/>
                <a:gd name="T82" fmla="*/ 76 w 303"/>
                <a:gd name="T83" fmla="*/ 175 h 261"/>
                <a:gd name="T84" fmla="*/ 71 w 303"/>
                <a:gd name="T85" fmla="*/ 163 h 261"/>
                <a:gd name="T86" fmla="*/ 64 w 303"/>
                <a:gd name="T87" fmla="*/ 141 h 261"/>
                <a:gd name="T88" fmla="*/ 57 w 303"/>
                <a:gd name="T89" fmla="*/ 118 h 261"/>
                <a:gd name="T90" fmla="*/ 49 w 303"/>
                <a:gd name="T91" fmla="*/ 95 h 261"/>
                <a:gd name="T92" fmla="*/ 44 w 303"/>
                <a:gd name="T93" fmla="*/ 74 h 261"/>
                <a:gd name="T94" fmla="*/ 39 w 303"/>
                <a:gd name="T95" fmla="*/ 64 h 261"/>
                <a:gd name="T96" fmla="*/ 36 w 303"/>
                <a:gd name="T97" fmla="*/ 55 h 261"/>
                <a:gd name="T98" fmla="*/ 35 w 303"/>
                <a:gd name="T99" fmla="*/ 48 h 261"/>
                <a:gd name="T100" fmla="*/ 32 w 303"/>
                <a:gd name="T101" fmla="*/ 42 h 261"/>
                <a:gd name="T102" fmla="*/ 29 w 303"/>
                <a:gd name="T103" fmla="*/ 36 h 261"/>
                <a:gd name="T104" fmla="*/ 26 w 303"/>
                <a:gd name="T105" fmla="*/ 32 h 261"/>
                <a:gd name="T106" fmla="*/ 23 w 303"/>
                <a:gd name="T107" fmla="*/ 27 h 261"/>
                <a:gd name="T108" fmla="*/ 22 w 303"/>
                <a:gd name="T109" fmla="*/ 25 h 261"/>
                <a:gd name="T110" fmla="*/ 17 w 303"/>
                <a:gd name="T111" fmla="*/ 22 h 261"/>
                <a:gd name="T112" fmla="*/ 13 w 303"/>
                <a:gd name="T113" fmla="*/ 20 h 261"/>
                <a:gd name="T114" fmla="*/ 9 w 303"/>
                <a:gd name="T115" fmla="*/ 19 h 261"/>
                <a:gd name="T116" fmla="*/ 4 w 303"/>
                <a:gd name="T117" fmla="*/ 19 h 261"/>
                <a:gd name="T118" fmla="*/ 1 w 303"/>
                <a:gd name="T119" fmla="*/ 19 h 261"/>
                <a:gd name="T120" fmla="*/ 0 w 303"/>
                <a:gd name="T121" fmla="*/ 16 h 2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03" h="261">
                  <a:moveTo>
                    <a:pt x="303" y="0"/>
                  </a:moveTo>
                  <a:lnTo>
                    <a:pt x="301" y="1"/>
                  </a:lnTo>
                  <a:lnTo>
                    <a:pt x="297" y="3"/>
                  </a:lnTo>
                  <a:lnTo>
                    <a:pt x="294" y="3"/>
                  </a:lnTo>
                  <a:lnTo>
                    <a:pt x="290" y="4"/>
                  </a:lnTo>
                  <a:lnTo>
                    <a:pt x="285" y="7"/>
                  </a:lnTo>
                  <a:lnTo>
                    <a:pt x="281" y="11"/>
                  </a:lnTo>
                  <a:lnTo>
                    <a:pt x="278" y="14"/>
                  </a:lnTo>
                  <a:lnTo>
                    <a:pt x="275" y="19"/>
                  </a:lnTo>
                  <a:lnTo>
                    <a:pt x="274" y="23"/>
                  </a:lnTo>
                  <a:lnTo>
                    <a:pt x="272" y="29"/>
                  </a:lnTo>
                  <a:lnTo>
                    <a:pt x="269" y="36"/>
                  </a:lnTo>
                  <a:lnTo>
                    <a:pt x="267" y="43"/>
                  </a:lnTo>
                  <a:lnTo>
                    <a:pt x="265" y="52"/>
                  </a:lnTo>
                  <a:lnTo>
                    <a:pt x="264" y="62"/>
                  </a:lnTo>
                  <a:lnTo>
                    <a:pt x="259" y="84"/>
                  </a:lnTo>
                  <a:lnTo>
                    <a:pt x="255" y="108"/>
                  </a:lnTo>
                  <a:lnTo>
                    <a:pt x="249" y="131"/>
                  </a:lnTo>
                  <a:lnTo>
                    <a:pt x="245" y="154"/>
                  </a:lnTo>
                  <a:lnTo>
                    <a:pt x="242" y="166"/>
                  </a:lnTo>
                  <a:lnTo>
                    <a:pt x="239" y="175"/>
                  </a:lnTo>
                  <a:lnTo>
                    <a:pt x="236" y="185"/>
                  </a:lnTo>
                  <a:lnTo>
                    <a:pt x="233" y="192"/>
                  </a:lnTo>
                  <a:lnTo>
                    <a:pt x="226" y="207"/>
                  </a:lnTo>
                  <a:lnTo>
                    <a:pt x="217" y="219"/>
                  </a:lnTo>
                  <a:lnTo>
                    <a:pt x="208" y="230"/>
                  </a:lnTo>
                  <a:lnTo>
                    <a:pt x="199" y="239"/>
                  </a:lnTo>
                  <a:lnTo>
                    <a:pt x="191" y="248"/>
                  </a:lnTo>
                  <a:lnTo>
                    <a:pt x="181" y="255"/>
                  </a:lnTo>
                  <a:lnTo>
                    <a:pt x="170" y="258"/>
                  </a:lnTo>
                  <a:lnTo>
                    <a:pt x="162" y="261"/>
                  </a:lnTo>
                  <a:lnTo>
                    <a:pt x="153" y="260"/>
                  </a:lnTo>
                  <a:lnTo>
                    <a:pt x="143" y="257"/>
                  </a:lnTo>
                  <a:lnTo>
                    <a:pt x="134" y="251"/>
                  </a:lnTo>
                  <a:lnTo>
                    <a:pt x="124" y="244"/>
                  </a:lnTo>
                  <a:lnTo>
                    <a:pt x="113" y="235"/>
                  </a:lnTo>
                  <a:lnTo>
                    <a:pt x="105" y="225"/>
                  </a:lnTo>
                  <a:lnTo>
                    <a:pt x="96" y="213"/>
                  </a:lnTo>
                  <a:lnTo>
                    <a:pt x="87" y="200"/>
                  </a:lnTo>
                  <a:lnTo>
                    <a:pt x="83" y="192"/>
                  </a:lnTo>
                  <a:lnTo>
                    <a:pt x="79" y="184"/>
                  </a:lnTo>
                  <a:lnTo>
                    <a:pt x="76" y="175"/>
                  </a:lnTo>
                  <a:lnTo>
                    <a:pt x="71" y="163"/>
                  </a:lnTo>
                  <a:lnTo>
                    <a:pt x="64" y="141"/>
                  </a:lnTo>
                  <a:lnTo>
                    <a:pt x="57" y="118"/>
                  </a:lnTo>
                  <a:lnTo>
                    <a:pt x="49" y="95"/>
                  </a:lnTo>
                  <a:lnTo>
                    <a:pt x="44" y="74"/>
                  </a:lnTo>
                  <a:lnTo>
                    <a:pt x="39" y="64"/>
                  </a:lnTo>
                  <a:lnTo>
                    <a:pt x="36" y="55"/>
                  </a:lnTo>
                  <a:lnTo>
                    <a:pt x="35" y="48"/>
                  </a:lnTo>
                  <a:lnTo>
                    <a:pt x="32" y="42"/>
                  </a:lnTo>
                  <a:lnTo>
                    <a:pt x="29" y="36"/>
                  </a:lnTo>
                  <a:lnTo>
                    <a:pt x="26" y="32"/>
                  </a:lnTo>
                  <a:lnTo>
                    <a:pt x="23" y="27"/>
                  </a:lnTo>
                  <a:lnTo>
                    <a:pt x="22" y="25"/>
                  </a:lnTo>
                  <a:lnTo>
                    <a:pt x="17" y="22"/>
                  </a:lnTo>
                  <a:lnTo>
                    <a:pt x="13" y="20"/>
                  </a:lnTo>
                  <a:lnTo>
                    <a:pt x="9" y="19"/>
                  </a:lnTo>
                  <a:lnTo>
                    <a:pt x="4" y="19"/>
                  </a:lnTo>
                  <a:lnTo>
                    <a:pt x="1" y="19"/>
                  </a:lnTo>
                  <a:lnTo>
                    <a:pt x="0" y="16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8" name="Freeform 68">
              <a:extLst>
                <a:ext uri="{FF2B5EF4-FFF2-40B4-BE49-F238E27FC236}">
                  <a16:creationId xmlns:a16="http://schemas.microsoft.com/office/drawing/2014/main" id="{6226DCF9-62C4-4997-BDBF-998496C296C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1" y="815"/>
              <a:ext cx="153" cy="123"/>
            </a:xfrm>
            <a:custGeom>
              <a:avLst/>
              <a:gdLst>
                <a:gd name="T0" fmla="*/ 304 w 304"/>
                <a:gd name="T1" fmla="*/ 229 h 245"/>
                <a:gd name="T2" fmla="*/ 302 w 304"/>
                <a:gd name="T3" fmla="*/ 229 h 245"/>
                <a:gd name="T4" fmla="*/ 299 w 304"/>
                <a:gd name="T5" fmla="*/ 227 h 245"/>
                <a:gd name="T6" fmla="*/ 294 w 304"/>
                <a:gd name="T7" fmla="*/ 227 h 245"/>
                <a:gd name="T8" fmla="*/ 290 w 304"/>
                <a:gd name="T9" fmla="*/ 227 h 245"/>
                <a:gd name="T10" fmla="*/ 286 w 304"/>
                <a:gd name="T11" fmla="*/ 224 h 245"/>
                <a:gd name="T12" fmla="*/ 280 w 304"/>
                <a:gd name="T13" fmla="*/ 220 h 245"/>
                <a:gd name="T14" fmla="*/ 275 w 304"/>
                <a:gd name="T15" fmla="*/ 214 h 245"/>
                <a:gd name="T16" fmla="*/ 272 w 304"/>
                <a:gd name="T17" fmla="*/ 211 h 245"/>
                <a:gd name="T18" fmla="*/ 269 w 304"/>
                <a:gd name="T19" fmla="*/ 205 h 245"/>
                <a:gd name="T20" fmla="*/ 267 w 304"/>
                <a:gd name="T21" fmla="*/ 200 h 245"/>
                <a:gd name="T22" fmla="*/ 264 w 304"/>
                <a:gd name="T23" fmla="*/ 192 h 245"/>
                <a:gd name="T24" fmla="*/ 261 w 304"/>
                <a:gd name="T25" fmla="*/ 184 h 245"/>
                <a:gd name="T26" fmla="*/ 258 w 304"/>
                <a:gd name="T27" fmla="*/ 175 h 245"/>
                <a:gd name="T28" fmla="*/ 251 w 304"/>
                <a:gd name="T29" fmla="*/ 154 h 245"/>
                <a:gd name="T30" fmla="*/ 245 w 304"/>
                <a:gd name="T31" fmla="*/ 134 h 245"/>
                <a:gd name="T32" fmla="*/ 237 w 304"/>
                <a:gd name="T33" fmla="*/ 112 h 245"/>
                <a:gd name="T34" fmla="*/ 230 w 304"/>
                <a:gd name="T35" fmla="*/ 90 h 245"/>
                <a:gd name="T36" fmla="*/ 226 w 304"/>
                <a:gd name="T37" fmla="*/ 80 h 245"/>
                <a:gd name="T38" fmla="*/ 223 w 304"/>
                <a:gd name="T39" fmla="*/ 73 h 245"/>
                <a:gd name="T40" fmla="*/ 218 w 304"/>
                <a:gd name="T41" fmla="*/ 64 h 245"/>
                <a:gd name="T42" fmla="*/ 214 w 304"/>
                <a:gd name="T43" fmla="*/ 56 h 245"/>
                <a:gd name="T44" fmla="*/ 205 w 304"/>
                <a:gd name="T45" fmla="*/ 43 h 245"/>
                <a:gd name="T46" fmla="*/ 195 w 304"/>
                <a:gd name="T47" fmla="*/ 33 h 245"/>
                <a:gd name="T48" fmla="*/ 186 w 304"/>
                <a:gd name="T49" fmla="*/ 23 h 245"/>
                <a:gd name="T50" fmla="*/ 176 w 304"/>
                <a:gd name="T51" fmla="*/ 14 h 245"/>
                <a:gd name="T52" fmla="*/ 166 w 304"/>
                <a:gd name="T53" fmla="*/ 8 h 245"/>
                <a:gd name="T54" fmla="*/ 156 w 304"/>
                <a:gd name="T55" fmla="*/ 4 h 245"/>
                <a:gd name="T56" fmla="*/ 146 w 304"/>
                <a:gd name="T57" fmla="*/ 1 h 245"/>
                <a:gd name="T58" fmla="*/ 137 w 304"/>
                <a:gd name="T59" fmla="*/ 0 h 245"/>
                <a:gd name="T60" fmla="*/ 127 w 304"/>
                <a:gd name="T61" fmla="*/ 1 h 245"/>
                <a:gd name="T62" fmla="*/ 118 w 304"/>
                <a:gd name="T63" fmla="*/ 5 h 245"/>
                <a:gd name="T64" fmla="*/ 109 w 304"/>
                <a:gd name="T65" fmla="*/ 11 h 245"/>
                <a:gd name="T66" fmla="*/ 100 w 304"/>
                <a:gd name="T67" fmla="*/ 19 h 245"/>
                <a:gd name="T68" fmla="*/ 92 w 304"/>
                <a:gd name="T69" fmla="*/ 29 h 245"/>
                <a:gd name="T70" fmla="*/ 83 w 304"/>
                <a:gd name="T71" fmla="*/ 39 h 245"/>
                <a:gd name="T72" fmla="*/ 76 w 304"/>
                <a:gd name="T73" fmla="*/ 51 h 245"/>
                <a:gd name="T74" fmla="*/ 68 w 304"/>
                <a:gd name="T75" fmla="*/ 64 h 245"/>
                <a:gd name="T76" fmla="*/ 65 w 304"/>
                <a:gd name="T77" fmla="*/ 71 h 245"/>
                <a:gd name="T78" fmla="*/ 63 w 304"/>
                <a:gd name="T79" fmla="*/ 80 h 245"/>
                <a:gd name="T80" fmla="*/ 60 w 304"/>
                <a:gd name="T81" fmla="*/ 89 h 245"/>
                <a:gd name="T82" fmla="*/ 57 w 304"/>
                <a:gd name="T83" fmla="*/ 99 h 245"/>
                <a:gd name="T84" fmla="*/ 51 w 304"/>
                <a:gd name="T85" fmla="*/ 121 h 245"/>
                <a:gd name="T86" fmla="*/ 47 w 304"/>
                <a:gd name="T87" fmla="*/ 144 h 245"/>
                <a:gd name="T88" fmla="*/ 42 w 304"/>
                <a:gd name="T89" fmla="*/ 166 h 245"/>
                <a:gd name="T90" fmla="*/ 38 w 304"/>
                <a:gd name="T91" fmla="*/ 186 h 245"/>
                <a:gd name="T92" fmla="*/ 36 w 304"/>
                <a:gd name="T93" fmla="*/ 195 h 245"/>
                <a:gd name="T94" fmla="*/ 33 w 304"/>
                <a:gd name="T95" fmla="*/ 204 h 245"/>
                <a:gd name="T96" fmla="*/ 32 w 304"/>
                <a:gd name="T97" fmla="*/ 213 h 245"/>
                <a:gd name="T98" fmla="*/ 29 w 304"/>
                <a:gd name="T99" fmla="*/ 219 h 245"/>
                <a:gd name="T100" fmla="*/ 28 w 304"/>
                <a:gd name="T101" fmla="*/ 224 h 245"/>
                <a:gd name="T102" fmla="*/ 25 w 304"/>
                <a:gd name="T103" fmla="*/ 227 h 245"/>
                <a:gd name="T104" fmla="*/ 20 w 304"/>
                <a:gd name="T105" fmla="*/ 235 h 245"/>
                <a:gd name="T106" fmla="*/ 17 w 304"/>
                <a:gd name="T107" fmla="*/ 239 h 245"/>
                <a:gd name="T108" fmla="*/ 13 w 304"/>
                <a:gd name="T109" fmla="*/ 240 h 245"/>
                <a:gd name="T110" fmla="*/ 9 w 304"/>
                <a:gd name="T111" fmla="*/ 242 h 245"/>
                <a:gd name="T112" fmla="*/ 6 w 304"/>
                <a:gd name="T113" fmla="*/ 243 h 245"/>
                <a:gd name="T114" fmla="*/ 3 w 304"/>
                <a:gd name="T115" fmla="*/ 243 h 245"/>
                <a:gd name="T116" fmla="*/ 0 w 304"/>
                <a:gd name="T117" fmla="*/ 245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04" h="245">
                  <a:moveTo>
                    <a:pt x="304" y="229"/>
                  </a:moveTo>
                  <a:lnTo>
                    <a:pt x="302" y="229"/>
                  </a:lnTo>
                  <a:lnTo>
                    <a:pt x="299" y="227"/>
                  </a:lnTo>
                  <a:lnTo>
                    <a:pt x="294" y="227"/>
                  </a:lnTo>
                  <a:lnTo>
                    <a:pt x="290" y="227"/>
                  </a:lnTo>
                  <a:lnTo>
                    <a:pt x="286" y="224"/>
                  </a:lnTo>
                  <a:lnTo>
                    <a:pt x="280" y="220"/>
                  </a:lnTo>
                  <a:lnTo>
                    <a:pt x="275" y="214"/>
                  </a:lnTo>
                  <a:lnTo>
                    <a:pt x="272" y="211"/>
                  </a:lnTo>
                  <a:lnTo>
                    <a:pt x="269" y="205"/>
                  </a:lnTo>
                  <a:lnTo>
                    <a:pt x="267" y="200"/>
                  </a:lnTo>
                  <a:lnTo>
                    <a:pt x="264" y="192"/>
                  </a:lnTo>
                  <a:lnTo>
                    <a:pt x="261" y="184"/>
                  </a:lnTo>
                  <a:lnTo>
                    <a:pt x="258" y="175"/>
                  </a:lnTo>
                  <a:lnTo>
                    <a:pt x="251" y="154"/>
                  </a:lnTo>
                  <a:lnTo>
                    <a:pt x="245" y="134"/>
                  </a:lnTo>
                  <a:lnTo>
                    <a:pt x="237" y="112"/>
                  </a:lnTo>
                  <a:lnTo>
                    <a:pt x="230" y="90"/>
                  </a:lnTo>
                  <a:lnTo>
                    <a:pt x="226" y="80"/>
                  </a:lnTo>
                  <a:lnTo>
                    <a:pt x="223" y="73"/>
                  </a:lnTo>
                  <a:lnTo>
                    <a:pt x="218" y="64"/>
                  </a:lnTo>
                  <a:lnTo>
                    <a:pt x="214" y="56"/>
                  </a:lnTo>
                  <a:lnTo>
                    <a:pt x="205" y="43"/>
                  </a:lnTo>
                  <a:lnTo>
                    <a:pt x="195" y="33"/>
                  </a:lnTo>
                  <a:lnTo>
                    <a:pt x="186" y="23"/>
                  </a:lnTo>
                  <a:lnTo>
                    <a:pt x="176" y="14"/>
                  </a:lnTo>
                  <a:lnTo>
                    <a:pt x="166" y="8"/>
                  </a:lnTo>
                  <a:lnTo>
                    <a:pt x="156" y="4"/>
                  </a:lnTo>
                  <a:lnTo>
                    <a:pt x="146" y="1"/>
                  </a:lnTo>
                  <a:lnTo>
                    <a:pt x="137" y="0"/>
                  </a:lnTo>
                  <a:lnTo>
                    <a:pt x="127" y="1"/>
                  </a:lnTo>
                  <a:lnTo>
                    <a:pt x="118" y="5"/>
                  </a:lnTo>
                  <a:lnTo>
                    <a:pt x="109" y="11"/>
                  </a:lnTo>
                  <a:lnTo>
                    <a:pt x="100" y="19"/>
                  </a:lnTo>
                  <a:lnTo>
                    <a:pt x="92" y="29"/>
                  </a:lnTo>
                  <a:lnTo>
                    <a:pt x="83" y="39"/>
                  </a:lnTo>
                  <a:lnTo>
                    <a:pt x="76" y="51"/>
                  </a:lnTo>
                  <a:lnTo>
                    <a:pt x="68" y="64"/>
                  </a:lnTo>
                  <a:lnTo>
                    <a:pt x="65" y="71"/>
                  </a:lnTo>
                  <a:lnTo>
                    <a:pt x="63" y="80"/>
                  </a:lnTo>
                  <a:lnTo>
                    <a:pt x="60" y="89"/>
                  </a:lnTo>
                  <a:lnTo>
                    <a:pt x="57" y="99"/>
                  </a:lnTo>
                  <a:lnTo>
                    <a:pt x="51" y="121"/>
                  </a:lnTo>
                  <a:lnTo>
                    <a:pt x="47" y="144"/>
                  </a:lnTo>
                  <a:lnTo>
                    <a:pt x="42" y="166"/>
                  </a:lnTo>
                  <a:lnTo>
                    <a:pt x="38" y="186"/>
                  </a:lnTo>
                  <a:lnTo>
                    <a:pt x="36" y="195"/>
                  </a:lnTo>
                  <a:lnTo>
                    <a:pt x="33" y="204"/>
                  </a:lnTo>
                  <a:lnTo>
                    <a:pt x="32" y="213"/>
                  </a:lnTo>
                  <a:lnTo>
                    <a:pt x="29" y="219"/>
                  </a:lnTo>
                  <a:lnTo>
                    <a:pt x="28" y="224"/>
                  </a:lnTo>
                  <a:lnTo>
                    <a:pt x="25" y="227"/>
                  </a:lnTo>
                  <a:lnTo>
                    <a:pt x="20" y="235"/>
                  </a:lnTo>
                  <a:lnTo>
                    <a:pt x="17" y="239"/>
                  </a:lnTo>
                  <a:lnTo>
                    <a:pt x="13" y="240"/>
                  </a:lnTo>
                  <a:lnTo>
                    <a:pt x="9" y="242"/>
                  </a:lnTo>
                  <a:lnTo>
                    <a:pt x="6" y="243"/>
                  </a:lnTo>
                  <a:lnTo>
                    <a:pt x="3" y="243"/>
                  </a:lnTo>
                  <a:lnTo>
                    <a:pt x="0" y="245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09" name="Line 69">
              <a:extLst>
                <a:ext uri="{FF2B5EF4-FFF2-40B4-BE49-F238E27FC236}">
                  <a16:creationId xmlns:a16="http://schemas.microsoft.com/office/drawing/2014/main" id="{9ADC66A3-EEAE-49A6-8D9F-7FFD0337AE33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9" y="1051"/>
              <a:ext cx="111" cy="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0" name="Line 70">
              <a:extLst>
                <a:ext uri="{FF2B5EF4-FFF2-40B4-BE49-F238E27FC236}">
                  <a16:creationId xmlns:a16="http://schemas.microsoft.com/office/drawing/2014/main" id="{0E70742D-B996-488D-A55B-700307908668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651" y="937"/>
              <a:ext cx="110" cy="7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1" name="Freeform 71">
              <a:extLst>
                <a:ext uri="{FF2B5EF4-FFF2-40B4-BE49-F238E27FC236}">
                  <a16:creationId xmlns:a16="http://schemas.microsoft.com/office/drawing/2014/main" id="{6FB52A09-40E6-4507-B01D-2B38DE1AEC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7" y="1053"/>
              <a:ext cx="332" cy="375"/>
            </a:xfrm>
            <a:custGeom>
              <a:avLst/>
              <a:gdLst>
                <a:gd name="T0" fmla="*/ 0 w 665"/>
                <a:gd name="T1" fmla="*/ 751 h 751"/>
                <a:gd name="T2" fmla="*/ 0 w 665"/>
                <a:gd name="T3" fmla="*/ 435 h 751"/>
                <a:gd name="T4" fmla="*/ 0 w 665"/>
                <a:gd name="T5" fmla="*/ 431 h 751"/>
                <a:gd name="T6" fmla="*/ 2 w 665"/>
                <a:gd name="T7" fmla="*/ 428 h 751"/>
                <a:gd name="T8" fmla="*/ 3 w 665"/>
                <a:gd name="T9" fmla="*/ 425 h 751"/>
                <a:gd name="T10" fmla="*/ 6 w 665"/>
                <a:gd name="T11" fmla="*/ 422 h 751"/>
                <a:gd name="T12" fmla="*/ 9 w 665"/>
                <a:gd name="T13" fmla="*/ 419 h 751"/>
                <a:gd name="T14" fmla="*/ 12 w 665"/>
                <a:gd name="T15" fmla="*/ 418 h 751"/>
                <a:gd name="T16" fmla="*/ 15 w 665"/>
                <a:gd name="T17" fmla="*/ 416 h 751"/>
                <a:gd name="T18" fmla="*/ 18 w 665"/>
                <a:gd name="T19" fmla="*/ 416 h 751"/>
                <a:gd name="T20" fmla="*/ 611 w 665"/>
                <a:gd name="T21" fmla="*/ 416 h 751"/>
                <a:gd name="T22" fmla="*/ 593 w 665"/>
                <a:gd name="T23" fmla="*/ 435 h 751"/>
                <a:gd name="T24" fmla="*/ 590 w 665"/>
                <a:gd name="T25" fmla="*/ 92 h 751"/>
                <a:gd name="T26" fmla="*/ 627 w 665"/>
                <a:gd name="T27" fmla="*/ 91 h 751"/>
                <a:gd name="T28" fmla="*/ 630 w 665"/>
                <a:gd name="T29" fmla="*/ 434 h 751"/>
                <a:gd name="T30" fmla="*/ 628 w 665"/>
                <a:gd name="T31" fmla="*/ 438 h 751"/>
                <a:gd name="T32" fmla="*/ 628 w 665"/>
                <a:gd name="T33" fmla="*/ 441 h 751"/>
                <a:gd name="T34" fmla="*/ 627 w 665"/>
                <a:gd name="T35" fmla="*/ 444 h 751"/>
                <a:gd name="T36" fmla="*/ 624 w 665"/>
                <a:gd name="T37" fmla="*/ 447 h 751"/>
                <a:gd name="T38" fmla="*/ 621 w 665"/>
                <a:gd name="T39" fmla="*/ 450 h 751"/>
                <a:gd name="T40" fmla="*/ 618 w 665"/>
                <a:gd name="T41" fmla="*/ 451 h 751"/>
                <a:gd name="T42" fmla="*/ 615 w 665"/>
                <a:gd name="T43" fmla="*/ 453 h 751"/>
                <a:gd name="T44" fmla="*/ 611 w 665"/>
                <a:gd name="T45" fmla="*/ 453 h 751"/>
                <a:gd name="T46" fmla="*/ 18 w 665"/>
                <a:gd name="T47" fmla="*/ 453 h 751"/>
                <a:gd name="T48" fmla="*/ 37 w 665"/>
                <a:gd name="T49" fmla="*/ 435 h 751"/>
                <a:gd name="T50" fmla="*/ 37 w 665"/>
                <a:gd name="T51" fmla="*/ 751 h 751"/>
                <a:gd name="T52" fmla="*/ 0 w 665"/>
                <a:gd name="T53" fmla="*/ 751 h 751"/>
                <a:gd name="T54" fmla="*/ 555 w 665"/>
                <a:gd name="T55" fmla="*/ 110 h 751"/>
                <a:gd name="T56" fmla="*/ 609 w 665"/>
                <a:gd name="T57" fmla="*/ 0 h 751"/>
                <a:gd name="T58" fmla="*/ 665 w 665"/>
                <a:gd name="T59" fmla="*/ 110 h 751"/>
                <a:gd name="T60" fmla="*/ 555 w 665"/>
                <a:gd name="T61" fmla="*/ 110 h 7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65" h="751">
                  <a:moveTo>
                    <a:pt x="0" y="751"/>
                  </a:moveTo>
                  <a:lnTo>
                    <a:pt x="0" y="435"/>
                  </a:lnTo>
                  <a:lnTo>
                    <a:pt x="0" y="431"/>
                  </a:lnTo>
                  <a:lnTo>
                    <a:pt x="2" y="428"/>
                  </a:lnTo>
                  <a:lnTo>
                    <a:pt x="3" y="425"/>
                  </a:lnTo>
                  <a:lnTo>
                    <a:pt x="6" y="422"/>
                  </a:lnTo>
                  <a:lnTo>
                    <a:pt x="9" y="419"/>
                  </a:lnTo>
                  <a:lnTo>
                    <a:pt x="12" y="418"/>
                  </a:lnTo>
                  <a:lnTo>
                    <a:pt x="15" y="416"/>
                  </a:lnTo>
                  <a:lnTo>
                    <a:pt x="18" y="416"/>
                  </a:lnTo>
                  <a:lnTo>
                    <a:pt x="611" y="416"/>
                  </a:lnTo>
                  <a:lnTo>
                    <a:pt x="593" y="435"/>
                  </a:lnTo>
                  <a:lnTo>
                    <a:pt x="590" y="92"/>
                  </a:lnTo>
                  <a:lnTo>
                    <a:pt x="627" y="91"/>
                  </a:lnTo>
                  <a:lnTo>
                    <a:pt x="630" y="434"/>
                  </a:lnTo>
                  <a:lnTo>
                    <a:pt x="628" y="438"/>
                  </a:lnTo>
                  <a:lnTo>
                    <a:pt x="628" y="441"/>
                  </a:lnTo>
                  <a:lnTo>
                    <a:pt x="627" y="444"/>
                  </a:lnTo>
                  <a:lnTo>
                    <a:pt x="624" y="447"/>
                  </a:lnTo>
                  <a:lnTo>
                    <a:pt x="621" y="450"/>
                  </a:lnTo>
                  <a:lnTo>
                    <a:pt x="618" y="451"/>
                  </a:lnTo>
                  <a:lnTo>
                    <a:pt x="615" y="453"/>
                  </a:lnTo>
                  <a:lnTo>
                    <a:pt x="611" y="453"/>
                  </a:lnTo>
                  <a:lnTo>
                    <a:pt x="18" y="453"/>
                  </a:lnTo>
                  <a:lnTo>
                    <a:pt x="37" y="435"/>
                  </a:lnTo>
                  <a:lnTo>
                    <a:pt x="37" y="751"/>
                  </a:lnTo>
                  <a:lnTo>
                    <a:pt x="0" y="751"/>
                  </a:lnTo>
                  <a:close/>
                  <a:moveTo>
                    <a:pt x="555" y="110"/>
                  </a:moveTo>
                  <a:lnTo>
                    <a:pt x="609" y="0"/>
                  </a:lnTo>
                  <a:lnTo>
                    <a:pt x="665" y="110"/>
                  </a:lnTo>
                  <a:lnTo>
                    <a:pt x="555" y="11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12" name="Freeform 72">
              <a:extLst>
                <a:ext uri="{FF2B5EF4-FFF2-40B4-BE49-F238E27FC236}">
                  <a16:creationId xmlns:a16="http://schemas.microsoft.com/office/drawing/2014/main" id="{A2C18A1F-2B2D-4496-A35A-2827971C9B16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" y="1420"/>
              <a:ext cx="297" cy="179"/>
            </a:xfrm>
            <a:custGeom>
              <a:avLst/>
              <a:gdLst>
                <a:gd name="T0" fmla="*/ 593 w 593"/>
                <a:gd name="T1" fmla="*/ 359 h 359"/>
                <a:gd name="T2" fmla="*/ 286 w 593"/>
                <a:gd name="T3" fmla="*/ 0 h 359"/>
                <a:gd name="T4" fmla="*/ 0 w 593"/>
                <a:gd name="T5" fmla="*/ 359 h 359"/>
                <a:gd name="T6" fmla="*/ 593 w 59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3" h="359">
                  <a:moveTo>
                    <a:pt x="593" y="359"/>
                  </a:moveTo>
                  <a:lnTo>
                    <a:pt x="286" y="0"/>
                  </a:lnTo>
                  <a:lnTo>
                    <a:pt x="0" y="359"/>
                  </a:lnTo>
                  <a:lnTo>
                    <a:pt x="593" y="35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3" name="Freeform 73">
              <a:extLst>
                <a:ext uri="{FF2B5EF4-FFF2-40B4-BE49-F238E27FC236}">
                  <a16:creationId xmlns:a16="http://schemas.microsoft.com/office/drawing/2014/main" id="{AE6EFAEA-462C-46F8-B2B7-40E2124CD453}"/>
                </a:ext>
              </a:extLst>
            </p:cNvPr>
            <p:cNvSpPr>
              <a:spLocks/>
            </p:cNvSpPr>
            <p:nvPr/>
          </p:nvSpPr>
          <p:spPr bwMode="auto">
            <a:xfrm>
              <a:off x="268" y="1420"/>
              <a:ext cx="297" cy="179"/>
            </a:xfrm>
            <a:custGeom>
              <a:avLst/>
              <a:gdLst>
                <a:gd name="T0" fmla="*/ 593 w 593"/>
                <a:gd name="T1" fmla="*/ 359 h 359"/>
                <a:gd name="T2" fmla="*/ 286 w 593"/>
                <a:gd name="T3" fmla="*/ 0 h 359"/>
                <a:gd name="T4" fmla="*/ 0 w 593"/>
                <a:gd name="T5" fmla="*/ 359 h 359"/>
                <a:gd name="T6" fmla="*/ 593 w 593"/>
                <a:gd name="T7" fmla="*/ 359 h 3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3" h="359">
                  <a:moveTo>
                    <a:pt x="593" y="359"/>
                  </a:moveTo>
                  <a:lnTo>
                    <a:pt x="286" y="0"/>
                  </a:lnTo>
                  <a:lnTo>
                    <a:pt x="0" y="359"/>
                  </a:lnTo>
                  <a:lnTo>
                    <a:pt x="593" y="359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4" name="Freeform 74">
              <a:extLst>
                <a:ext uri="{FF2B5EF4-FFF2-40B4-BE49-F238E27FC236}">
                  <a16:creationId xmlns:a16="http://schemas.microsoft.com/office/drawing/2014/main" id="{EC76C69A-9F12-4322-AE9B-92B4F1D0C95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7" y="2432"/>
              <a:ext cx="37" cy="469"/>
            </a:xfrm>
            <a:custGeom>
              <a:avLst/>
              <a:gdLst>
                <a:gd name="T0" fmla="*/ 30 w 73"/>
                <a:gd name="T1" fmla="*/ 879 h 939"/>
                <a:gd name="T2" fmla="*/ 30 w 73"/>
                <a:gd name="T3" fmla="*/ 61 h 939"/>
                <a:gd name="T4" fmla="*/ 43 w 73"/>
                <a:gd name="T5" fmla="*/ 61 h 939"/>
                <a:gd name="T6" fmla="*/ 43 w 73"/>
                <a:gd name="T7" fmla="*/ 879 h 939"/>
                <a:gd name="T8" fmla="*/ 30 w 73"/>
                <a:gd name="T9" fmla="*/ 879 h 939"/>
                <a:gd name="T10" fmla="*/ 73 w 73"/>
                <a:gd name="T11" fmla="*/ 866 h 939"/>
                <a:gd name="T12" fmla="*/ 36 w 73"/>
                <a:gd name="T13" fmla="*/ 939 h 939"/>
                <a:gd name="T14" fmla="*/ 0 w 73"/>
                <a:gd name="T15" fmla="*/ 866 h 939"/>
                <a:gd name="T16" fmla="*/ 73 w 73"/>
                <a:gd name="T17" fmla="*/ 866 h 939"/>
                <a:gd name="T18" fmla="*/ 0 w 73"/>
                <a:gd name="T19" fmla="*/ 73 h 939"/>
                <a:gd name="T20" fmla="*/ 36 w 73"/>
                <a:gd name="T21" fmla="*/ 0 h 939"/>
                <a:gd name="T22" fmla="*/ 73 w 73"/>
                <a:gd name="T23" fmla="*/ 73 h 939"/>
                <a:gd name="T24" fmla="*/ 0 w 73"/>
                <a:gd name="T25" fmla="*/ 73 h 9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3" h="939">
                  <a:moveTo>
                    <a:pt x="30" y="879"/>
                  </a:moveTo>
                  <a:lnTo>
                    <a:pt x="30" y="61"/>
                  </a:lnTo>
                  <a:lnTo>
                    <a:pt x="43" y="61"/>
                  </a:lnTo>
                  <a:lnTo>
                    <a:pt x="43" y="879"/>
                  </a:lnTo>
                  <a:lnTo>
                    <a:pt x="30" y="879"/>
                  </a:lnTo>
                  <a:close/>
                  <a:moveTo>
                    <a:pt x="73" y="866"/>
                  </a:moveTo>
                  <a:lnTo>
                    <a:pt x="36" y="939"/>
                  </a:lnTo>
                  <a:lnTo>
                    <a:pt x="0" y="866"/>
                  </a:lnTo>
                  <a:lnTo>
                    <a:pt x="73" y="866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15" name="Freeform 75">
              <a:extLst>
                <a:ext uri="{FF2B5EF4-FFF2-40B4-BE49-F238E27FC236}">
                  <a16:creationId xmlns:a16="http://schemas.microsoft.com/office/drawing/2014/main" id="{CCD15E19-96F7-4956-9833-BD00EE77213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9" y="2166"/>
              <a:ext cx="118" cy="604"/>
            </a:xfrm>
            <a:custGeom>
              <a:avLst/>
              <a:gdLst>
                <a:gd name="T0" fmla="*/ 237 w 237"/>
                <a:gd name="T1" fmla="*/ 12 h 1208"/>
                <a:gd name="T2" fmla="*/ 37 w 237"/>
                <a:gd name="T3" fmla="*/ 12 h 1208"/>
                <a:gd name="T4" fmla="*/ 43 w 237"/>
                <a:gd name="T5" fmla="*/ 6 h 1208"/>
                <a:gd name="T6" fmla="*/ 43 w 237"/>
                <a:gd name="T7" fmla="*/ 1146 h 1208"/>
                <a:gd name="T8" fmla="*/ 31 w 237"/>
                <a:gd name="T9" fmla="*/ 1146 h 1208"/>
                <a:gd name="T10" fmla="*/ 31 w 237"/>
                <a:gd name="T11" fmla="*/ 6 h 1208"/>
                <a:gd name="T12" fmla="*/ 31 w 237"/>
                <a:gd name="T13" fmla="*/ 3 h 1208"/>
                <a:gd name="T14" fmla="*/ 33 w 237"/>
                <a:gd name="T15" fmla="*/ 2 h 1208"/>
                <a:gd name="T16" fmla="*/ 34 w 237"/>
                <a:gd name="T17" fmla="*/ 0 h 1208"/>
                <a:gd name="T18" fmla="*/ 37 w 237"/>
                <a:gd name="T19" fmla="*/ 0 h 1208"/>
                <a:gd name="T20" fmla="*/ 237 w 237"/>
                <a:gd name="T21" fmla="*/ 0 h 1208"/>
                <a:gd name="T22" fmla="*/ 237 w 237"/>
                <a:gd name="T23" fmla="*/ 12 h 1208"/>
                <a:gd name="T24" fmla="*/ 73 w 237"/>
                <a:gd name="T25" fmla="*/ 1135 h 1208"/>
                <a:gd name="T26" fmla="*/ 37 w 237"/>
                <a:gd name="T27" fmla="*/ 1208 h 1208"/>
                <a:gd name="T28" fmla="*/ 0 w 237"/>
                <a:gd name="T29" fmla="*/ 1135 h 1208"/>
                <a:gd name="T30" fmla="*/ 73 w 237"/>
                <a:gd name="T31" fmla="*/ 1135 h 1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7" h="1208">
                  <a:moveTo>
                    <a:pt x="237" y="12"/>
                  </a:moveTo>
                  <a:lnTo>
                    <a:pt x="37" y="12"/>
                  </a:lnTo>
                  <a:lnTo>
                    <a:pt x="43" y="6"/>
                  </a:lnTo>
                  <a:lnTo>
                    <a:pt x="43" y="1146"/>
                  </a:lnTo>
                  <a:lnTo>
                    <a:pt x="31" y="1146"/>
                  </a:lnTo>
                  <a:lnTo>
                    <a:pt x="31" y="6"/>
                  </a:lnTo>
                  <a:lnTo>
                    <a:pt x="31" y="3"/>
                  </a:lnTo>
                  <a:lnTo>
                    <a:pt x="33" y="2"/>
                  </a:lnTo>
                  <a:lnTo>
                    <a:pt x="34" y="0"/>
                  </a:lnTo>
                  <a:lnTo>
                    <a:pt x="37" y="0"/>
                  </a:lnTo>
                  <a:lnTo>
                    <a:pt x="237" y="0"/>
                  </a:lnTo>
                  <a:lnTo>
                    <a:pt x="237" y="12"/>
                  </a:lnTo>
                  <a:close/>
                  <a:moveTo>
                    <a:pt x="73" y="1135"/>
                  </a:moveTo>
                  <a:lnTo>
                    <a:pt x="37" y="1208"/>
                  </a:lnTo>
                  <a:lnTo>
                    <a:pt x="0" y="1135"/>
                  </a:lnTo>
                  <a:lnTo>
                    <a:pt x="73" y="113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16" name="Freeform 76">
              <a:extLst>
                <a:ext uri="{FF2B5EF4-FFF2-40B4-BE49-F238E27FC236}">
                  <a16:creationId xmlns:a16="http://schemas.microsoft.com/office/drawing/2014/main" id="{B71AE812-8BC1-4E8B-961D-57B0C012511D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" y="1699"/>
              <a:ext cx="259" cy="237"/>
            </a:xfrm>
            <a:custGeom>
              <a:avLst/>
              <a:gdLst>
                <a:gd name="T0" fmla="*/ 1 w 517"/>
                <a:gd name="T1" fmla="*/ 262 h 475"/>
                <a:gd name="T2" fmla="*/ 8 w 517"/>
                <a:gd name="T3" fmla="*/ 297 h 475"/>
                <a:gd name="T4" fmla="*/ 20 w 517"/>
                <a:gd name="T5" fmla="*/ 329 h 475"/>
                <a:gd name="T6" fmla="*/ 38 w 517"/>
                <a:gd name="T7" fmla="*/ 360 h 475"/>
                <a:gd name="T8" fmla="*/ 59 w 517"/>
                <a:gd name="T9" fmla="*/ 389 h 475"/>
                <a:gd name="T10" fmla="*/ 84 w 517"/>
                <a:gd name="T11" fmla="*/ 412 h 475"/>
                <a:gd name="T12" fmla="*/ 115 w 517"/>
                <a:gd name="T13" fmla="*/ 434 h 475"/>
                <a:gd name="T14" fmla="*/ 147 w 517"/>
                <a:gd name="T15" fmla="*/ 452 h 475"/>
                <a:gd name="T16" fmla="*/ 182 w 517"/>
                <a:gd name="T17" fmla="*/ 463 h 475"/>
                <a:gd name="T18" fmla="*/ 220 w 517"/>
                <a:gd name="T19" fmla="*/ 472 h 475"/>
                <a:gd name="T20" fmla="*/ 259 w 517"/>
                <a:gd name="T21" fmla="*/ 475 h 475"/>
                <a:gd name="T22" fmla="*/ 298 w 517"/>
                <a:gd name="T23" fmla="*/ 472 h 475"/>
                <a:gd name="T24" fmla="*/ 336 w 517"/>
                <a:gd name="T25" fmla="*/ 463 h 475"/>
                <a:gd name="T26" fmla="*/ 371 w 517"/>
                <a:gd name="T27" fmla="*/ 452 h 475"/>
                <a:gd name="T28" fmla="*/ 403 w 517"/>
                <a:gd name="T29" fmla="*/ 434 h 475"/>
                <a:gd name="T30" fmla="*/ 433 w 517"/>
                <a:gd name="T31" fmla="*/ 412 h 475"/>
                <a:gd name="T32" fmla="*/ 459 w 517"/>
                <a:gd name="T33" fmla="*/ 389 h 475"/>
                <a:gd name="T34" fmla="*/ 481 w 517"/>
                <a:gd name="T35" fmla="*/ 360 h 475"/>
                <a:gd name="T36" fmla="*/ 497 w 517"/>
                <a:gd name="T37" fmla="*/ 329 h 475"/>
                <a:gd name="T38" fmla="*/ 510 w 517"/>
                <a:gd name="T39" fmla="*/ 297 h 475"/>
                <a:gd name="T40" fmla="*/ 516 w 517"/>
                <a:gd name="T41" fmla="*/ 262 h 475"/>
                <a:gd name="T42" fmla="*/ 517 w 517"/>
                <a:gd name="T43" fmla="*/ 225 h 475"/>
                <a:gd name="T44" fmla="*/ 513 w 517"/>
                <a:gd name="T45" fmla="*/ 189 h 475"/>
                <a:gd name="T46" fmla="*/ 501 w 517"/>
                <a:gd name="T47" fmla="*/ 155 h 475"/>
                <a:gd name="T48" fmla="*/ 486 w 517"/>
                <a:gd name="T49" fmla="*/ 125 h 475"/>
                <a:gd name="T50" fmla="*/ 466 w 517"/>
                <a:gd name="T51" fmla="*/ 95 h 475"/>
                <a:gd name="T52" fmla="*/ 441 w 517"/>
                <a:gd name="T53" fmla="*/ 69 h 475"/>
                <a:gd name="T54" fmla="*/ 414 w 517"/>
                <a:gd name="T55" fmla="*/ 47 h 475"/>
                <a:gd name="T56" fmla="*/ 382 w 517"/>
                <a:gd name="T57" fmla="*/ 28 h 475"/>
                <a:gd name="T58" fmla="*/ 348 w 517"/>
                <a:gd name="T59" fmla="*/ 15 h 475"/>
                <a:gd name="T60" fmla="*/ 312 w 517"/>
                <a:gd name="T61" fmla="*/ 5 h 475"/>
                <a:gd name="T62" fmla="*/ 272 w 517"/>
                <a:gd name="T63" fmla="*/ 0 h 475"/>
                <a:gd name="T64" fmla="*/ 233 w 517"/>
                <a:gd name="T65" fmla="*/ 0 h 475"/>
                <a:gd name="T66" fmla="*/ 194 w 517"/>
                <a:gd name="T67" fmla="*/ 8 h 475"/>
                <a:gd name="T68" fmla="*/ 159 w 517"/>
                <a:gd name="T69" fmla="*/ 18 h 475"/>
                <a:gd name="T70" fmla="*/ 125 w 517"/>
                <a:gd name="T71" fmla="*/ 34 h 475"/>
                <a:gd name="T72" fmla="*/ 94 w 517"/>
                <a:gd name="T73" fmla="*/ 54 h 475"/>
                <a:gd name="T74" fmla="*/ 67 w 517"/>
                <a:gd name="T75" fmla="*/ 78 h 475"/>
                <a:gd name="T76" fmla="*/ 45 w 517"/>
                <a:gd name="T77" fmla="*/ 104 h 475"/>
                <a:gd name="T78" fmla="*/ 26 w 517"/>
                <a:gd name="T79" fmla="*/ 135 h 475"/>
                <a:gd name="T80" fmla="*/ 11 w 517"/>
                <a:gd name="T81" fmla="*/ 167 h 475"/>
                <a:gd name="T82" fmla="*/ 3 w 517"/>
                <a:gd name="T83" fmla="*/ 201 h 475"/>
                <a:gd name="T84" fmla="*/ 0 w 517"/>
                <a:gd name="T85" fmla="*/ 23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7" h="475">
                  <a:moveTo>
                    <a:pt x="0" y="237"/>
                  </a:moveTo>
                  <a:lnTo>
                    <a:pt x="1" y="250"/>
                  </a:lnTo>
                  <a:lnTo>
                    <a:pt x="1" y="262"/>
                  </a:lnTo>
                  <a:lnTo>
                    <a:pt x="3" y="274"/>
                  </a:lnTo>
                  <a:lnTo>
                    <a:pt x="6" y="285"/>
                  </a:lnTo>
                  <a:lnTo>
                    <a:pt x="8" y="297"/>
                  </a:lnTo>
                  <a:lnTo>
                    <a:pt x="11" y="307"/>
                  </a:lnTo>
                  <a:lnTo>
                    <a:pt x="16" y="319"/>
                  </a:lnTo>
                  <a:lnTo>
                    <a:pt x="20" y="329"/>
                  </a:lnTo>
                  <a:lnTo>
                    <a:pt x="26" y="341"/>
                  </a:lnTo>
                  <a:lnTo>
                    <a:pt x="32" y="351"/>
                  </a:lnTo>
                  <a:lnTo>
                    <a:pt x="38" y="360"/>
                  </a:lnTo>
                  <a:lnTo>
                    <a:pt x="45" y="370"/>
                  </a:lnTo>
                  <a:lnTo>
                    <a:pt x="52" y="379"/>
                  </a:lnTo>
                  <a:lnTo>
                    <a:pt x="59" y="389"/>
                  </a:lnTo>
                  <a:lnTo>
                    <a:pt x="67" y="396"/>
                  </a:lnTo>
                  <a:lnTo>
                    <a:pt x="75" y="405"/>
                  </a:lnTo>
                  <a:lnTo>
                    <a:pt x="84" y="412"/>
                  </a:lnTo>
                  <a:lnTo>
                    <a:pt x="94" y="421"/>
                  </a:lnTo>
                  <a:lnTo>
                    <a:pt x="105" y="427"/>
                  </a:lnTo>
                  <a:lnTo>
                    <a:pt x="115" y="434"/>
                  </a:lnTo>
                  <a:lnTo>
                    <a:pt x="125" y="440"/>
                  </a:lnTo>
                  <a:lnTo>
                    <a:pt x="135" y="446"/>
                  </a:lnTo>
                  <a:lnTo>
                    <a:pt x="147" y="452"/>
                  </a:lnTo>
                  <a:lnTo>
                    <a:pt x="159" y="456"/>
                  </a:lnTo>
                  <a:lnTo>
                    <a:pt x="170" y="460"/>
                  </a:lnTo>
                  <a:lnTo>
                    <a:pt x="182" y="463"/>
                  </a:lnTo>
                  <a:lnTo>
                    <a:pt x="194" y="468"/>
                  </a:lnTo>
                  <a:lnTo>
                    <a:pt x="207" y="469"/>
                  </a:lnTo>
                  <a:lnTo>
                    <a:pt x="220" y="472"/>
                  </a:lnTo>
                  <a:lnTo>
                    <a:pt x="233" y="474"/>
                  </a:lnTo>
                  <a:lnTo>
                    <a:pt x="246" y="474"/>
                  </a:lnTo>
                  <a:lnTo>
                    <a:pt x="259" y="475"/>
                  </a:lnTo>
                  <a:lnTo>
                    <a:pt x="272" y="474"/>
                  </a:lnTo>
                  <a:lnTo>
                    <a:pt x="285" y="474"/>
                  </a:lnTo>
                  <a:lnTo>
                    <a:pt x="298" y="472"/>
                  </a:lnTo>
                  <a:lnTo>
                    <a:pt x="312" y="469"/>
                  </a:lnTo>
                  <a:lnTo>
                    <a:pt x="323" y="468"/>
                  </a:lnTo>
                  <a:lnTo>
                    <a:pt x="336" y="463"/>
                  </a:lnTo>
                  <a:lnTo>
                    <a:pt x="348" y="460"/>
                  </a:lnTo>
                  <a:lnTo>
                    <a:pt x="360" y="456"/>
                  </a:lnTo>
                  <a:lnTo>
                    <a:pt x="371" y="452"/>
                  </a:lnTo>
                  <a:lnTo>
                    <a:pt x="382" y="446"/>
                  </a:lnTo>
                  <a:lnTo>
                    <a:pt x="393" y="440"/>
                  </a:lnTo>
                  <a:lnTo>
                    <a:pt x="403" y="434"/>
                  </a:lnTo>
                  <a:lnTo>
                    <a:pt x="414" y="427"/>
                  </a:lnTo>
                  <a:lnTo>
                    <a:pt x="424" y="421"/>
                  </a:lnTo>
                  <a:lnTo>
                    <a:pt x="433" y="412"/>
                  </a:lnTo>
                  <a:lnTo>
                    <a:pt x="441" y="405"/>
                  </a:lnTo>
                  <a:lnTo>
                    <a:pt x="450" y="396"/>
                  </a:lnTo>
                  <a:lnTo>
                    <a:pt x="459" y="389"/>
                  </a:lnTo>
                  <a:lnTo>
                    <a:pt x="466" y="379"/>
                  </a:lnTo>
                  <a:lnTo>
                    <a:pt x="473" y="370"/>
                  </a:lnTo>
                  <a:lnTo>
                    <a:pt x="481" y="360"/>
                  </a:lnTo>
                  <a:lnTo>
                    <a:pt x="486" y="351"/>
                  </a:lnTo>
                  <a:lnTo>
                    <a:pt x="492" y="341"/>
                  </a:lnTo>
                  <a:lnTo>
                    <a:pt x="497" y="329"/>
                  </a:lnTo>
                  <a:lnTo>
                    <a:pt x="501" y="319"/>
                  </a:lnTo>
                  <a:lnTo>
                    <a:pt x="505" y="307"/>
                  </a:lnTo>
                  <a:lnTo>
                    <a:pt x="510" y="297"/>
                  </a:lnTo>
                  <a:lnTo>
                    <a:pt x="513" y="285"/>
                  </a:lnTo>
                  <a:lnTo>
                    <a:pt x="514" y="274"/>
                  </a:lnTo>
                  <a:lnTo>
                    <a:pt x="516" y="262"/>
                  </a:lnTo>
                  <a:lnTo>
                    <a:pt x="517" y="250"/>
                  </a:lnTo>
                  <a:lnTo>
                    <a:pt x="517" y="237"/>
                  </a:lnTo>
                  <a:lnTo>
                    <a:pt x="517" y="225"/>
                  </a:lnTo>
                  <a:lnTo>
                    <a:pt x="516" y="214"/>
                  </a:lnTo>
                  <a:lnTo>
                    <a:pt x="514" y="201"/>
                  </a:lnTo>
                  <a:lnTo>
                    <a:pt x="513" y="189"/>
                  </a:lnTo>
                  <a:lnTo>
                    <a:pt x="510" y="179"/>
                  </a:lnTo>
                  <a:lnTo>
                    <a:pt x="505" y="167"/>
                  </a:lnTo>
                  <a:lnTo>
                    <a:pt x="501" y="155"/>
                  </a:lnTo>
                  <a:lnTo>
                    <a:pt x="497" y="145"/>
                  </a:lnTo>
                  <a:lnTo>
                    <a:pt x="492" y="135"/>
                  </a:lnTo>
                  <a:lnTo>
                    <a:pt x="486" y="125"/>
                  </a:lnTo>
                  <a:lnTo>
                    <a:pt x="481" y="114"/>
                  </a:lnTo>
                  <a:lnTo>
                    <a:pt x="473" y="104"/>
                  </a:lnTo>
                  <a:lnTo>
                    <a:pt x="466" y="95"/>
                  </a:lnTo>
                  <a:lnTo>
                    <a:pt x="459" y="87"/>
                  </a:lnTo>
                  <a:lnTo>
                    <a:pt x="450" y="78"/>
                  </a:lnTo>
                  <a:lnTo>
                    <a:pt x="441" y="69"/>
                  </a:lnTo>
                  <a:lnTo>
                    <a:pt x="433" y="62"/>
                  </a:lnTo>
                  <a:lnTo>
                    <a:pt x="424" y="54"/>
                  </a:lnTo>
                  <a:lnTo>
                    <a:pt x="414" y="47"/>
                  </a:lnTo>
                  <a:lnTo>
                    <a:pt x="403" y="40"/>
                  </a:lnTo>
                  <a:lnTo>
                    <a:pt x="393" y="34"/>
                  </a:lnTo>
                  <a:lnTo>
                    <a:pt x="382" y="28"/>
                  </a:lnTo>
                  <a:lnTo>
                    <a:pt x="371" y="24"/>
                  </a:lnTo>
                  <a:lnTo>
                    <a:pt x="360" y="18"/>
                  </a:lnTo>
                  <a:lnTo>
                    <a:pt x="348" y="15"/>
                  </a:lnTo>
                  <a:lnTo>
                    <a:pt x="336" y="11"/>
                  </a:lnTo>
                  <a:lnTo>
                    <a:pt x="323" y="8"/>
                  </a:lnTo>
                  <a:lnTo>
                    <a:pt x="312" y="5"/>
                  </a:lnTo>
                  <a:lnTo>
                    <a:pt x="298" y="3"/>
                  </a:lnTo>
                  <a:lnTo>
                    <a:pt x="285" y="0"/>
                  </a:lnTo>
                  <a:lnTo>
                    <a:pt x="272" y="0"/>
                  </a:lnTo>
                  <a:lnTo>
                    <a:pt x="259" y="0"/>
                  </a:lnTo>
                  <a:lnTo>
                    <a:pt x="246" y="0"/>
                  </a:lnTo>
                  <a:lnTo>
                    <a:pt x="233" y="0"/>
                  </a:lnTo>
                  <a:lnTo>
                    <a:pt x="220" y="3"/>
                  </a:lnTo>
                  <a:lnTo>
                    <a:pt x="207" y="5"/>
                  </a:lnTo>
                  <a:lnTo>
                    <a:pt x="194" y="8"/>
                  </a:lnTo>
                  <a:lnTo>
                    <a:pt x="182" y="11"/>
                  </a:lnTo>
                  <a:lnTo>
                    <a:pt x="170" y="15"/>
                  </a:lnTo>
                  <a:lnTo>
                    <a:pt x="159" y="18"/>
                  </a:lnTo>
                  <a:lnTo>
                    <a:pt x="147" y="24"/>
                  </a:lnTo>
                  <a:lnTo>
                    <a:pt x="135" y="28"/>
                  </a:lnTo>
                  <a:lnTo>
                    <a:pt x="125" y="34"/>
                  </a:lnTo>
                  <a:lnTo>
                    <a:pt x="115" y="40"/>
                  </a:lnTo>
                  <a:lnTo>
                    <a:pt x="105" y="47"/>
                  </a:lnTo>
                  <a:lnTo>
                    <a:pt x="94" y="54"/>
                  </a:lnTo>
                  <a:lnTo>
                    <a:pt x="84" y="62"/>
                  </a:lnTo>
                  <a:lnTo>
                    <a:pt x="75" y="69"/>
                  </a:lnTo>
                  <a:lnTo>
                    <a:pt x="67" y="78"/>
                  </a:lnTo>
                  <a:lnTo>
                    <a:pt x="59" y="87"/>
                  </a:lnTo>
                  <a:lnTo>
                    <a:pt x="52" y="95"/>
                  </a:lnTo>
                  <a:lnTo>
                    <a:pt x="45" y="104"/>
                  </a:lnTo>
                  <a:lnTo>
                    <a:pt x="38" y="114"/>
                  </a:lnTo>
                  <a:lnTo>
                    <a:pt x="32" y="125"/>
                  </a:lnTo>
                  <a:lnTo>
                    <a:pt x="26" y="135"/>
                  </a:lnTo>
                  <a:lnTo>
                    <a:pt x="20" y="145"/>
                  </a:lnTo>
                  <a:lnTo>
                    <a:pt x="16" y="155"/>
                  </a:lnTo>
                  <a:lnTo>
                    <a:pt x="11" y="167"/>
                  </a:lnTo>
                  <a:lnTo>
                    <a:pt x="8" y="179"/>
                  </a:lnTo>
                  <a:lnTo>
                    <a:pt x="6" y="189"/>
                  </a:lnTo>
                  <a:lnTo>
                    <a:pt x="3" y="201"/>
                  </a:lnTo>
                  <a:lnTo>
                    <a:pt x="1" y="214"/>
                  </a:lnTo>
                  <a:lnTo>
                    <a:pt x="1" y="225"/>
                  </a:lnTo>
                  <a:lnTo>
                    <a:pt x="0" y="23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7" name="Freeform 77">
              <a:extLst>
                <a:ext uri="{FF2B5EF4-FFF2-40B4-BE49-F238E27FC236}">
                  <a16:creationId xmlns:a16="http://schemas.microsoft.com/office/drawing/2014/main" id="{FDF4008F-66DE-43A3-8F63-650FFE9478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189" y="1699"/>
              <a:ext cx="259" cy="237"/>
            </a:xfrm>
            <a:custGeom>
              <a:avLst/>
              <a:gdLst>
                <a:gd name="T0" fmla="*/ 1 w 517"/>
                <a:gd name="T1" fmla="*/ 262 h 475"/>
                <a:gd name="T2" fmla="*/ 8 w 517"/>
                <a:gd name="T3" fmla="*/ 297 h 475"/>
                <a:gd name="T4" fmla="*/ 20 w 517"/>
                <a:gd name="T5" fmla="*/ 329 h 475"/>
                <a:gd name="T6" fmla="*/ 38 w 517"/>
                <a:gd name="T7" fmla="*/ 360 h 475"/>
                <a:gd name="T8" fmla="*/ 59 w 517"/>
                <a:gd name="T9" fmla="*/ 389 h 475"/>
                <a:gd name="T10" fmla="*/ 84 w 517"/>
                <a:gd name="T11" fmla="*/ 412 h 475"/>
                <a:gd name="T12" fmla="*/ 115 w 517"/>
                <a:gd name="T13" fmla="*/ 434 h 475"/>
                <a:gd name="T14" fmla="*/ 147 w 517"/>
                <a:gd name="T15" fmla="*/ 452 h 475"/>
                <a:gd name="T16" fmla="*/ 182 w 517"/>
                <a:gd name="T17" fmla="*/ 463 h 475"/>
                <a:gd name="T18" fmla="*/ 220 w 517"/>
                <a:gd name="T19" fmla="*/ 472 h 475"/>
                <a:gd name="T20" fmla="*/ 259 w 517"/>
                <a:gd name="T21" fmla="*/ 475 h 475"/>
                <a:gd name="T22" fmla="*/ 298 w 517"/>
                <a:gd name="T23" fmla="*/ 472 h 475"/>
                <a:gd name="T24" fmla="*/ 336 w 517"/>
                <a:gd name="T25" fmla="*/ 463 h 475"/>
                <a:gd name="T26" fmla="*/ 371 w 517"/>
                <a:gd name="T27" fmla="*/ 452 h 475"/>
                <a:gd name="T28" fmla="*/ 403 w 517"/>
                <a:gd name="T29" fmla="*/ 434 h 475"/>
                <a:gd name="T30" fmla="*/ 433 w 517"/>
                <a:gd name="T31" fmla="*/ 412 h 475"/>
                <a:gd name="T32" fmla="*/ 459 w 517"/>
                <a:gd name="T33" fmla="*/ 389 h 475"/>
                <a:gd name="T34" fmla="*/ 481 w 517"/>
                <a:gd name="T35" fmla="*/ 360 h 475"/>
                <a:gd name="T36" fmla="*/ 497 w 517"/>
                <a:gd name="T37" fmla="*/ 329 h 475"/>
                <a:gd name="T38" fmla="*/ 510 w 517"/>
                <a:gd name="T39" fmla="*/ 297 h 475"/>
                <a:gd name="T40" fmla="*/ 516 w 517"/>
                <a:gd name="T41" fmla="*/ 262 h 475"/>
                <a:gd name="T42" fmla="*/ 517 w 517"/>
                <a:gd name="T43" fmla="*/ 225 h 475"/>
                <a:gd name="T44" fmla="*/ 513 w 517"/>
                <a:gd name="T45" fmla="*/ 189 h 475"/>
                <a:gd name="T46" fmla="*/ 501 w 517"/>
                <a:gd name="T47" fmla="*/ 155 h 475"/>
                <a:gd name="T48" fmla="*/ 486 w 517"/>
                <a:gd name="T49" fmla="*/ 125 h 475"/>
                <a:gd name="T50" fmla="*/ 466 w 517"/>
                <a:gd name="T51" fmla="*/ 95 h 475"/>
                <a:gd name="T52" fmla="*/ 441 w 517"/>
                <a:gd name="T53" fmla="*/ 69 h 475"/>
                <a:gd name="T54" fmla="*/ 414 w 517"/>
                <a:gd name="T55" fmla="*/ 47 h 475"/>
                <a:gd name="T56" fmla="*/ 382 w 517"/>
                <a:gd name="T57" fmla="*/ 28 h 475"/>
                <a:gd name="T58" fmla="*/ 348 w 517"/>
                <a:gd name="T59" fmla="*/ 15 h 475"/>
                <a:gd name="T60" fmla="*/ 312 w 517"/>
                <a:gd name="T61" fmla="*/ 5 h 475"/>
                <a:gd name="T62" fmla="*/ 272 w 517"/>
                <a:gd name="T63" fmla="*/ 0 h 475"/>
                <a:gd name="T64" fmla="*/ 233 w 517"/>
                <a:gd name="T65" fmla="*/ 0 h 475"/>
                <a:gd name="T66" fmla="*/ 194 w 517"/>
                <a:gd name="T67" fmla="*/ 8 h 475"/>
                <a:gd name="T68" fmla="*/ 159 w 517"/>
                <a:gd name="T69" fmla="*/ 18 h 475"/>
                <a:gd name="T70" fmla="*/ 125 w 517"/>
                <a:gd name="T71" fmla="*/ 34 h 475"/>
                <a:gd name="T72" fmla="*/ 94 w 517"/>
                <a:gd name="T73" fmla="*/ 54 h 475"/>
                <a:gd name="T74" fmla="*/ 67 w 517"/>
                <a:gd name="T75" fmla="*/ 78 h 475"/>
                <a:gd name="T76" fmla="*/ 45 w 517"/>
                <a:gd name="T77" fmla="*/ 104 h 475"/>
                <a:gd name="T78" fmla="*/ 26 w 517"/>
                <a:gd name="T79" fmla="*/ 135 h 475"/>
                <a:gd name="T80" fmla="*/ 11 w 517"/>
                <a:gd name="T81" fmla="*/ 167 h 475"/>
                <a:gd name="T82" fmla="*/ 3 w 517"/>
                <a:gd name="T83" fmla="*/ 201 h 475"/>
                <a:gd name="T84" fmla="*/ 0 w 517"/>
                <a:gd name="T85" fmla="*/ 23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17" h="475">
                  <a:moveTo>
                    <a:pt x="0" y="237"/>
                  </a:moveTo>
                  <a:lnTo>
                    <a:pt x="1" y="250"/>
                  </a:lnTo>
                  <a:lnTo>
                    <a:pt x="1" y="262"/>
                  </a:lnTo>
                  <a:lnTo>
                    <a:pt x="3" y="274"/>
                  </a:lnTo>
                  <a:lnTo>
                    <a:pt x="6" y="285"/>
                  </a:lnTo>
                  <a:lnTo>
                    <a:pt x="8" y="297"/>
                  </a:lnTo>
                  <a:lnTo>
                    <a:pt x="11" y="307"/>
                  </a:lnTo>
                  <a:lnTo>
                    <a:pt x="16" y="319"/>
                  </a:lnTo>
                  <a:lnTo>
                    <a:pt x="20" y="329"/>
                  </a:lnTo>
                  <a:lnTo>
                    <a:pt x="26" y="341"/>
                  </a:lnTo>
                  <a:lnTo>
                    <a:pt x="32" y="351"/>
                  </a:lnTo>
                  <a:lnTo>
                    <a:pt x="38" y="360"/>
                  </a:lnTo>
                  <a:lnTo>
                    <a:pt x="45" y="370"/>
                  </a:lnTo>
                  <a:lnTo>
                    <a:pt x="52" y="379"/>
                  </a:lnTo>
                  <a:lnTo>
                    <a:pt x="59" y="389"/>
                  </a:lnTo>
                  <a:lnTo>
                    <a:pt x="67" y="396"/>
                  </a:lnTo>
                  <a:lnTo>
                    <a:pt x="75" y="405"/>
                  </a:lnTo>
                  <a:lnTo>
                    <a:pt x="84" y="412"/>
                  </a:lnTo>
                  <a:lnTo>
                    <a:pt x="94" y="421"/>
                  </a:lnTo>
                  <a:lnTo>
                    <a:pt x="105" y="427"/>
                  </a:lnTo>
                  <a:lnTo>
                    <a:pt x="115" y="434"/>
                  </a:lnTo>
                  <a:lnTo>
                    <a:pt x="125" y="440"/>
                  </a:lnTo>
                  <a:lnTo>
                    <a:pt x="135" y="446"/>
                  </a:lnTo>
                  <a:lnTo>
                    <a:pt x="147" y="452"/>
                  </a:lnTo>
                  <a:lnTo>
                    <a:pt x="159" y="456"/>
                  </a:lnTo>
                  <a:lnTo>
                    <a:pt x="170" y="460"/>
                  </a:lnTo>
                  <a:lnTo>
                    <a:pt x="182" y="463"/>
                  </a:lnTo>
                  <a:lnTo>
                    <a:pt x="194" y="468"/>
                  </a:lnTo>
                  <a:lnTo>
                    <a:pt x="207" y="469"/>
                  </a:lnTo>
                  <a:lnTo>
                    <a:pt x="220" y="472"/>
                  </a:lnTo>
                  <a:lnTo>
                    <a:pt x="233" y="474"/>
                  </a:lnTo>
                  <a:lnTo>
                    <a:pt x="246" y="474"/>
                  </a:lnTo>
                  <a:lnTo>
                    <a:pt x="259" y="475"/>
                  </a:lnTo>
                  <a:lnTo>
                    <a:pt x="272" y="474"/>
                  </a:lnTo>
                  <a:lnTo>
                    <a:pt x="285" y="474"/>
                  </a:lnTo>
                  <a:lnTo>
                    <a:pt x="298" y="472"/>
                  </a:lnTo>
                  <a:lnTo>
                    <a:pt x="312" y="469"/>
                  </a:lnTo>
                  <a:lnTo>
                    <a:pt x="323" y="468"/>
                  </a:lnTo>
                  <a:lnTo>
                    <a:pt x="336" y="463"/>
                  </a:lnTo>
                  <a:lnTo>
                    <a:pt x="348" y="460"/>
                  </a:lnTo>
                  <a:lnTo>
                    <a:pt x="360" y="456"/>
                  </a:lnTo>
                  <a:lnTo>
                    <a:pt x="371" y="452"/>
                  </a:lnTo>
                  <a:lnTo>
                    <a:pt x="382" y="446"/>
                  </a:lnTo>
                  <a:lnTo>
                    <a:pt x="393" y="440"/>
                  </a:lnTo>
                  <a:lnTo>
                    <a:pt x="403" y="434"/>
                  </a:lnTo>
                  <a:lnTo>
                    <a:pt x="414" y="427"/>
                  </a:lnTo>
                  <a:lnTo>
                    <a:pt x="424" y="421"/>
                  </a:lnTo>
                  <a:lnTo>
                    <a:pt x="433" y="412"/>
                  </a:lnTo>
                  <a:lnTo>
                    <a:pt x="441" y="405"/>
                  </a:lnTo>
                  <a:lnTo>
                    <a:pt x="450" y="396"/>
                  </a:lnTo>
                  <a:lnTo>
                    <a:pt x="459" y="389"/>
                  </a:lnTo>
                  <a:lnTo>
                    <a:pt x="466" y="379"/>
                  </a:lnTo>
                  <a:lnTo>
                    <a:pt x="473" y="370"/>
                  </a:lnTo>
                  <a:lnTo>
                    <a:pt x="481" y="360"/>
                  </a:lnTo>
                  <a:lnTo>
                    <a:pt x="486" y="351"/>
                  </a:lnTo>
                  <a:lnTo>
                    <a:pt x="492" y="341"/>
                  </a:lnTo>
                  <a:lnTo>
                    <a:pt x="497" y="329"/>
                  </a:lnTo>
                  <a:lnTo>
                    <a:pt x="501" y="319"/>
                  </a:lnTo>
                  <a:lnTo>
                    <a:pt x="505" y="307"/>
                  </a:lnTo>
                  <a:lnTo>
                    <a:pt x="510" y="297"/>
                  </a:lnTo>
                  <a:lnTo>
                    <a:pt x="513" y="285"/>
                  </a:lnTo>
                  <a:lnTo>
                    <a:pt x="514" y="274"/>
                  </a:lnTo>
                  <a:lnTo>
                    <a:pt x="516" y="262"/>
                  </a:lnTo>
                  <a:lnTo>
                    <a:pt x="517" y="250"/>
                  </a:lnTo>
                  <a:lnTo>
                    <a:pt x="517" y="237"/>
                  </a:lnTo>
                  <a:lnTo>
                    <a:pt x="517" y="225"/>
                  </a:lnTo>
                  <a:lnTo>
                    <a:pt x="516" y="214"/>
                  </a:lnTo>
                  <a:lnTo>
                    <a:pt x="514" y="201"/>
                  </a:lnTo>
                  <a:lnTo>
                    <a:pt x="513" y="189"/>
                  </a:lnTo>
                  <a:lnTo>
                    <a:pt x="510" y="179"/>
                  </a:lnTo>
                  <a:lnTo>
                    <a:pt x="505" y="167"/>
                  </a:lnTo>
                  <a:lnTo>
                    <a:pt x="501" y="155"/>
                  </a:lnTo>
                  <a:lnTo>
                    <a:pt x="497" y="145"/>
                  </a:lnTo>
                  <a:lnTo>
                    <a:pt x="492" y="135"/>
                  </a:lnTo>
                  <a:lnTo>
                    <a:pt x="486" y="125"/>
                  </a:lnTo>
                  <a:lnTo>
                    <a:pt x="481" y="114"/>
                  </a:lnTo>
                  <a:lnTo>
                    <a:pt x="473" y="104"/>
                  </a:lnTo>
                  <a:lnTo>
                    <a:pt x="466" y="95"/>
                  </a:lnTo>
                  <a:lnTo>
                    <a:pt x="459" y="87"/>
                  </a:lnTo>
                  <a:lnTo>
                    <a:pt x="450" y="78"/>
                  </a:lnTo>
                  <a:lnTo>
                    <a:pt x="441" y="69"/>
                  </a:lnTo>
                  <a:lnTo>
                    <a:pt x="433" y="62"/>
                  </a:lnTo>
                  <a:lnTo>
                    <a:pt x="424" y="54"/>
                  </a:lnTo>
                  <a:lnTo>
                    <a:pt x="414" y="47"/>
                  </a:lnTo>
                  <a:lnTo>
                    <a:pt x="403" y="40"/>
                  </a:lnTo>
                  <a:lnTo>
                    <a:pt x="393" y="34"/>
                  </a:lnTo>
                  <a:lnTo>
                    <a:pt x="382" y="28"/>
                  </a:lnTo>
                  <a:lnTo>
                    <a:pt x="371" y="24"/>
                  </a:lnTo>
                  <a:lnTo>
                    <a:pt x="360" y="18"/>
                  </a:lnTo>
                  <a:lnTo>
                    <a:pt x="348" y="15"/>
                  </a:lnTo>
                  <a:lnTo>
                    <a:pt x="336" y="11"/>
                  </a:lnTo>
                  <a:lnTo>
                    <a:pt x="323" y="8"/>
                  </a:lnTo>
                  <a:lnTo>
                    <a:pt x="312" y="5"/>
                  </a:lnTo>
                  <a:lnTo>
                    <a:pt x="298" y="3"/>
                  </a:lnTo>
                  <a:lnTo>
                    <a:pt x="285" y="0"/>
                  </a:lnTo>
                  <a:lnTo>
                    <a:pt x="272" y="0"/>
                  </a:lnTo>
                  <a:lnTo>
                    <a:pt x="259" y="0"/>
                  </a:lnTo>
                  <a:lnTo>
                    <a:pt x="246" y="0"/>
                  </a:lnTo>
                  <a:lnTo>
                    <a:pt x="233" y="0"/>
                  </a:lnTo>
                  <a:lnTo>
                    <a:pt x="220" y="3"/>
                  </a:lnTo>
                  <a:lnTo>
                    <a:pt x="207" y="5"/>
                  </a:lnTo>
                  <a:lnTo>
                    <a:pt x="194" y="8"/>
                  </a:lnTo>
                  <a:lnTo>
                    <a:pt x="182" y="11"/>
                  </a:lnTo>
                  <a:lnTo>
                    <a:pt x="170" y="15"/>
                  </a:lnTo>
                  <a:lnTo>
                    <a:pt x="159" y="18"/>
                  </a:lnTo>
                  <a:lnTo>
                    <a:pt x="147" y="24"/>
                  </a:lnTo>
                  <a:lnTo>
                    <a:pt x="135" y="28"/>
                  </a:lnTo>
                  <a:lnTo>
                    <a:pt x="125" y="34"/>
                  </a:lnTo>
                  <a:lnTo>
                    <a:pt x="115" y="40"/>
                  </a:lnTo>
                  <a:lnTo>
                    <a:pt x="105" y="47"/>
                  </a:lnTo>
                  <a:lnTo>
                    <a:pt x="94" y="54"/>
                  </a:lnTo>
                  <a:lnTo>
                    <a:pt x="84" y="62"/>
                  </a:lnTo>
                  <a:lnTo>
                    <a:pt x="75" y="69"/>
                  </a:lnTo>
                  <a:lnTo>
                    <a:pt x="67" y="78"/>
                  </a:lnTo>
                  <a:lnTo>
                    <a:pt x="59" y="87"/>
                  </a:lnTo>
                  <a:lnTo>
                    <a:pt x="52" y="95"/>
                  </a:lnTo>
                  <a:lnTo>
                    <a:pt x="45" y="104"/>
                  </a:lnTo>
                  <a:lnTo>
                    <a:pt x="38" y="114"/>
                  </a:lnTo>
                  <a:lnTo>
                    <a:pt x="32" y="125"/>
                  </a:lnTo>
                  <a:lnTo>
                    <a:pt x="26" y="135"/>
                  </a:lnTo>
                  <a:lnTo>
                    <a:pt x="20" y="145"/>
                  </a:lnTo>
                  <a:lnTo>
                    <a:pt x="16" y="155"/>
                  </a:lnTo>
                  <a:lnTo>
                    <a:pt x="11" y="167"/>
                  </a:lnTo>
                  <a:lnTo>
                    <a:pt x="8" y="179"/>
                  </a:lnTo>
                  <a:lnTo>
                    <a:pt x="6" y="189"/>
                  </a:lnTo>
                  <a:lnTo>
                    <a:pt x="3" y="201"/>
                  </a:lnTo>
                  <a:lnTo>
                    <a:pt x="1" y="214"/>
                  </a:lnTo>
                  <a:lnTo>
                    <a:pt x="1" y="225"/>
                  </a:lnTo>
                  <a:lnTo>
                    <a:pt x="0" y="23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18" name="Freeform 78">
              <a:extLst>
                <a:ext uri="{FF2B5EF4-FFF2-40B4-BE49-F238E27FC236}">
                  <a16:creationId xmlns:a16="http://schemas.microsoft.com/office/drawing/2014/main" id="{C0EF7BEB-C6D0-46C3-8C05-E2BA570763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229" y="1725"/>
              <a:ext cx="100" cy="172"/>
            </a:xfrm>
            <a:custGeom>
              <a:avLst/>
              <a:gdLst>
                <a:gd name="T0" fmla="*/ 175 w 201"/>
                <a:gd name="T1" fmla="*/ 343 h 345"/>
                <a:gd name="T2" fmla="*/ 137 w 201"/>
                <a:gd name="T3" fmla="*/ 336 h 345"/>
                <a:gd name="T4" fmla="*/ 102 w 201"/>
                <a:gd name="T5" fmla="*/ 327 h 345"/>
                <a:gd name="T6" fmla="*/ 71 w 201"/>
                <a:gd name="T7" fmla="*/ 313 h 345"/>
                <a:gd name="T8" fmla="*/ 45 w 201"/>
                <a:gd name="T9" fmla="*/ 294 h 345"/>
                <a:gd name="T10" fmla="*/ 25 w 201"/>
                <a:gd name="T11" fmla="*/ 270 h 345"/>
                <a:gd name="T12" fmla="*/ 9 w 201"/>
                <a:gd name="T13" fmla="*/ 241 h 345"/>
                <a:gd name="T14" fmla="*/ 1 w 201"/>
                <a:gd name="T15" fmla="*/ 204 h 345"/>
                <a:gd name="T16" fmla="*/ 1 w 201"/>
                <a:gd name="T17" fmla="*/ 174 h 345"/>
                <a:gd name="T18" fmla="*/ 3 w 201"/>
                <a:gd name="T19" fmla="*/ 155 h 345"/>
                <a:gd name="T20" fmla="*/ 10 w 201"/>
                <a:gd name="T21" fmla="*/ 129 h 345"/>
                <a:gd name="T22" fmla="*/ 19 w 201"/>
                <a:gd name="T23" fmla="*/ 114 h 345"/>
                <a:gd name="T24" fmla="*/ 28 w 201"/>
                <a:gd name="T25" fmla="*/ 99 h 345"/>
                <a:gd name="T26" fmla="*/ 52 w 201"/>
                <a:gd name="T27" fmla="*/ 77 h 345"/>
                <a:gd name="T28" fmla="*/ 80 w 201"/>
                <a:gd name="T29" fmla="*/ 60 h 345"/>
                <a:gd name="T30" fmla="*/ 112 w 201"/>
                <a:gd name="T31" fmla="*/ 48 h 345"/>
                <a:gd name="T32" fmla="*/ 147 w 201"/>
                <a:gd name="T33" fmla="*/ 39 h 345"/>
                <a:gd name="T34" fmla="*/ 176 w 201"/>
                <a:gd name="T35" fmla="*/ 35 h 345"/>
                <a:gd name="T36" fmla="*/ 181 w 201"/>
                <a:gd name="T37" fmla="*/ 35 h 345"/>
                <a:gd name="T38" fmla="*/ 182 w 201"/>
                <a:gd name="T39" fmla="*/ 39 h 345"/>
                <a:gd name="T40" fmla="*/ 182 w 201"/>
                <a:gd name="T41" fmla="*/ 44 h 345"/>
                <a:gd name="T42" fmla="*/ 178 w 201"/>
                <a:gd name="T43" fmla="*/ 47 h 345"/>
                <a:gd name="T44" fmla="*/ 150 w 201"/>
                <a:gd name="T45" fmla="*/ 51 h 345"/>
                <a:gd name="T46" fmla="*/ 116 w 201"/>
                <a:gd name="T47" fmla="*/ 60 h 345"/>
                <a:gd name="T48" fmla="*/ 86 w 201"/>
                <a:gd name="T49" fmla="*/ 72 h 345"/>
                <a:gd name="T50" fmla="*/ 60 w 201"/>
                <a:gd name="T51" fmla="*/ 86 h 345"/>
                <a:gd name="T52" fmla="*/ 38 w 201"/>
                <a:gd name="T53" fmla="*/ 107 h 345"/>
                <a:gd name="T54" fmla="*/ 29 w 201"/>
                <a:gd name="T55" fmla="*/ 118 h 345"/>
                <a:gd name="T56" fmla="*/ 22 w 201"/>
                <a:gd name="T57" fmla="*/ 133 h 345"/>
                <a:gd name="T58" fmla="*/ 14 w 201"/>
                <a:gd name="T59" fmla="*/ 156 h 345"/>
                <a:gd name="T60" fmla="*/ 13 w 201"/>
                <a:gd name="T61" fmla="*/ 174 h 345"/>
                <a:gd name="T62" fmla="*/ 13 w 201"/>
                <a:gd name="T63" fmla="*/ 203 h 345"/>
                <a:gd name="T64" fmla="*/ 20 w 201"/>
                <a:gd name="T65" fmla="*/ 235 h 345"/>
                <a:gd name="T66" fmla="*/ 33 w 201"/>
                <a:gd name="T67" fmla="*/ 263 h 345"/>
                <a:gd name="T68" fmla="*/ 52 w 201"/>
                <a:gd name="T69" fmla="*/ 285 h 345"/>
                <a:gd name="T70" fmla="*/ 77 w 201"/>
                <a:gd name="T71" fmla="*/ 302 h 345"/>
                <a:gd name="T72" fmla="*/ 106 w 201"/>
                <a:gd name="T73" fmla="*/ 315 h 345"/>
                <a:gd name="T74" fmla="*/ 140 w 201"/>
                <a:gd name="T75" fmla="*/ 324 h 345"/>
                <a:gd name="T76" fmla="*/ 176 w 201"/>
                <a:gd name="T77" fmla="*/ 332 h 345"/>
                <a:gd name="T78" fmla="*/ 198 w 201"/>
                <a:gd name="T79" fmla="*/ 333 h 345"/>
                <a:gd name="T80" fmla="*/ 199 w 201"/>
                <a:gd name="T81" fmla="*/ 337 h 345"/>
                <a:gd name="T82" fmla="*/ 199 w 201"/>
                <a:gd name="T83" fmla="*/ 342 h 345"/>
                <a:gd name="T84" fmla="*/ 197 w 201"/>
                <a:gd name="T85" fmla="*/ 345 h 345"/>
                <a:gd name="T86" fmla="*/ 194 w 201"/>
                <a:gd name="T87" fmla="*/ 345 h 345"/>
                <a:gd name="T88" fmla="*/ 188 w 201"/>
                <a:gd name="T89" fmla="*/ 39 h 345"/>
                <a:gd name="T90" fmla="*/ 111 w 201"/>
                <a:gd name="T91" fmla="*/ 98 h 345"/>
                <a:gd name="T92" fmla="*/ 106 w 201"/>
                <a:gd name="T93" fmla="*/ 96 h 345"/>
                <a:gd name="T94" fmla="*/ 103 w 201"/>
                <a:gd name="T95" fmla="*/ 93 h 345"/>
                <a:gd name="T96" fmla="*/ 103 w 201"/>
                <a:gd name="T97" fmla="*/ 89 h 345"/>
                <a:gd name="T98" fmla="*/ 173 w 201"/>
                <a:gd name="T99" fmla="*/ 35 h 345"/>
                <a:gd name="T100" fmla="*/ 97 w 201"/>
                <a:gd name="T101" fmla="*/ 13 h 345"/>
                <a:gd name="T102" fmla="*/ 93 w 201"/>
                <a:gd name="T103" fmla="*/ 9 h 345"/>
                <a:gd name="T104" fmla="*/ 93 w 201"/>
                <a:gd name="T105" fmla="*/ 4 h 345"/>
                <a:gd name="T106" fmla="*/ 97 w 201"/>
                <a:gd name="T107" fmla="*/ 1 h 345"/>
                <a:gd name="T108" fmla="*/ 102 w 201"/>
                <a:gd name="T109" fmla="*/ 1 h 3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01" h="345">
                  <a:moveTo>
                    <a:pt x="194" y="345"/>
                  </a:moveTo>
                  <a:lnTo>
                    <a:pt x="175" y="343"/>
                  </a:lnTo>
                  <a:lnTo>
                    <a:pt x="156" y="340"/>
                  </a:lnTo>
                  <a:lnTo>
                    <a:pt x="137" y="336"/>
                  </a:lnTo>
                  <a:lnTo>
                    <a:pt x="119" y="332"/>
                  </a:lnTo>
                  <a:lnTo>
                    <a:pt x="102" y="327"/>
                  </a:lnTo>
                  <a:lnTo>
                    <a:pt x="87" y="320"/>
                  </a:lnTo>
                  <a:lnTo>
                    <a:pt x="71" y="313"/>
                  </a:lnTo>
                  <a:lnTo>
                    <a:pt x="58" y="304"/>
                  </a:lnTo>
                  <a:lnTo>
                    <a:pt x="45" y="294"/>
                  </a:lnTo>
                  <a:lnTo>
                    <a:pt x="33" y="283"/>
                  </a:lnTo>
                  <a:lnTo>
                    <a:pt x="25" y="270"/>
                  </a:lnTo>
                  <a:lnTo>
                    <a:pt x="16" y="256"/>
                  </a:lnTo>
                  <a:lnTo>
                    <a:pt x="9" y="241"/>
                  </a:lnTo>
                  <a:lnTo>
                    <a:pt x="4" y="223"/>
                  </a:lnTo>
                  <a:lnTo>
                    <a:pt x="1" y="204"/>
                  </a:lnTo>
                  <a:lnTo>
                    <a:pt x="0" y="184"/>
                  </a:lnTo>
                  <a:lnTo>
                    <a:pt x="1" y="174"/>
                  </a:lnTo>
                  <a:lnTo>
                    <a:pt x="1" y="164"/>
                  </a:lnTo>
                  <a:lnTo>
                    <a:pt x="3" y="155"/>
                  </a:lnTo>
                  <a:lnTo>
                    <a:pt x="6" y="145"/>
                  </a:lnTo>
                  <a:lnTo>
                    <a:pt x="10" y="129"/>
                  </a:lnTo>
                  <a:lnTo>
                    <a:pt x="12" y="127"/>
                  </a:lnTo>
                  <a:lnTo>
                    <a:pt x="19" y="114"/>
                  </a:lnTo>
                  <a:lnTo>
                    <a:pt x="19" y="112"/>
                  </a:lnTo>
                  <a:lnTo>
                    <a:pt x="28" y="99"/>
                  </a:lnTo>
                  <a:lnTo>
                    <a:pt x="39" y="88"/>
                  </a:lnTo>
                  <a:lnTo>
                    <a:pt x="52" y="77"/>
                  </a:lnTo>
                  <a:lnTo>
                    <a:pt x="65" y="69"/>
                  </a:lnTo>
                  <a:lnTo>
                    <a:pt x="80" y="60"/>
                  </a:lnTo>
                  <a:lnTo>
                    <a:pt x="96" y="54"/>
                  </a:lnTo>
                  <a:lnTo>
                    <a:pt x="112" y="48"/>
                  </a:lnTo>
                  <a:lnTo>
                    <a:pt x="130" y="42"/>
                  </a:lnTo>
                  <a:lnTo>
                    <a:pt x="147" y="39"/>
                  </a:lnTo>
                  <a:lnTo>
                    <a:pt x="165" y="37"/>
                  </a:lnTo>
                  <a:lnTo>
                    <a:pt x="176" y="35"/>
                  </a:lnTo>
                  <a:lnTo>
                    <a:pt x="178" y="35"/>
                  </a:lnTo>
                  <a:lnTo>
                    <a:pt x="181" y="35"/>
                  </a:lnTo>
                  <a:lnTo>
                    <a:pt x="182" y="38"/>
                  </a:lnTo>
                  <a:lnTo>
                    <a:pt x="182" y="39"/>
                  </a:lnTo>
                  <a:lnTo>
                    <a:pt x="182" y="42"/>
                  </a:lnTo>
                  <a:lnTo>
                    <a:pt x="182" y="44"/>
                  </a:lnTo>
                  <a:lnTo>
                    <a:pt x="179" y="45"/>
                  </a:lnTo>
                  <a:lnTo>
                    <a:pt x="178" y="47"/>
                  </a:lnTo>
                  <a:lnTo>
                    <a:pt x="167" y="48"/>
                  </a:lnTo>
                  <a:lnTo>
                    <a:pt x="150" y="51"/>
                  </a:lnTo>
                  <a:lnTo>
                    <a:pt x="132" y="56"/>
                  </a:lnTo>
                  <a:lnTo>
                    <a:pt x="116" y="60"/>
                  </a:lnTo>
                  <a:lnTo>
                    <a:pt x="100" y="64"/>
                  </a:lnTo>
                  <a:lnTo>
                    <a:pt x="86" y="72"/>
                  </a:lnTo>
                  <a:lnTo>
                    <a:pt x="73" y="77"/>
                  </a:lnTo>
                  <a:lnTo>
                    <a:pt x="60" y="86"/>
                  </a:lnTo>
                  <a:lnTo>
                    <a:pt x="48" y="96"/>
                  </a:lnTo>
                  <a:lnTo>
                    <a:pt x="38" y="107"/>
                  </a:lnTo>
                  <a:lnTo>
                    <a:pt x="29" y="120"/>
                  </a:lnTo>
                  <a:lnTo>
                    <a:pt x="29" y="118"/>
                  </a:lnTo>
                  <a:lnTo>
                    <a:pt x="22" y="133"/>
                  </a:lnTo>
                  <a:lnTo>
                    <a:pt x="22" y="133"/>
                  </a:lnTo>
                  <a:lnTo>
                    <a:pt x="17" y="148"/>
                  </a:lnTo>
                  <a:lnTo>
                    <a:pt x="14" y="156"/>
                  </a:lnTo>
                  <a:lnTo>
                    <a:pt x="13" y="165"/>
                  </a:lnTo>
                  <a:lnTo>
                    <a:pt x="13" y="174"/>
                  </a:lnTo>
                  <a:lnTo>
                    <a:pt x="13" y="184"/>
                  </a:lnTo>
                  <a:lnTo>
                    <a:pt x="13" y="203"/>
                  </a:lnTo>
                  <a:lnTo>
                    <a:pt x="16" y="221"/>
                  </a:lnTo>
                  <a:lnTo>
                    <a:pt x="20" y="235"/>
                  </a:lnTo>
                  <a:lnTo>
                    <a:pt x="26" y="250"/>
                  </a:lnTo>
                  <a:lnTo>
                    <a:pt x="33" y="263"/>
                  </a:lnTo>
                  <a:lnTo>
                    <a:pt x="42" y="275"/>
                  </a:lnTo>
                  <a:lnTo>
                    <a:pt x="52" y="285"/>
                  </a:lnTo>
                  <a:lnTo>
                    <a:pt x="64" y="294"/>
                  </a:lnTo>
                  <a:lnTo>
                    <a:pt x="77" y="302"/>
                  </a:lnTo>
                  <a:lnTo>
                    <a:pt x="92" y="310"/>
                  </a:lnTo>
                  <a:lnTo>
                    <a:pt x="106" y="315"/>
                  </a:lnTo>
                  <a:lnTo>
                    <a:pt x="122" y="320"/>
                  </a:lnTo>
                  <a:lnTo>
                    <a:pt x="140" y="324"/>
                  </a:lnTo>
                  <a:lnTo>
                    <a:pt x="157" y="329"/>
                  </a:lnTo>
                  <a:lnTo>
                    <a:pt x="176" y="332"/>
                  </a:lnTo>
                  <a:lnTo>
                    <a:pt x="195" y="333"/>
                  </a:lnTo>
                  <a:lnTo>
                    <a:pt x="198" y="333"/>
                  </a:lnTo>
                  <a:lnTo>
                    <a:pt x="199" y="334"/>
                  </a:lnTo>
                  <a:lnTo>
                    <a:pt x="199" y="337"/>
                  </a:lnTo>
                  <a:lnTo>
                    <a:pt x="201" y="339"/>
                  </a:lnTo>
                  <a:lnTo>
                    <a:pt x="199" y="342"/>
                  </a:lnTo>
                  <a:lnTo>
                    <a:pt x="198" y="343"/>
                  </a:lnTo>
                  <a:lnTo>
                    <a:pt x="197" y="345"/>
                  </a:lnTo>
                  <a:lnTo>
                    <a:pt x="194" y="345"/>
                  </a:lnTo>
                  <a:lnTo>
                    <a:pt x="194" y="345"/>
                  </a:lnTo>
                  <a:close/>
                  <a:moveTo>
                    <a:pt x="102" y="1"/>
                  </a:moveTo>
                  <a:lnTo>
                    <a:pt x="188" y="39"/>
                  </a:lnTo>
                  <a:lnTo>
                    <a:pt x="114" y="96"/>
                  </a:lnTo>
                  <a:lnTo>
                    <a:pt x="111" y="98"/>
                  </a:lnTo>
                  <a:lnTo>
                    <a:pt x="108" y="98"/>
                  </a:lnTo>
                  <a:lnTo>
                    <a:pt x="106" y="96"/>
                  </a:lnTo>
                  <a:lnTo>
                    <a:pt x="105" y="95"/>
                  </a:lnTo>
                  <a:lnTo>
                    <a:pt x="103" y="93"/>
                  </a:lnTo>
                  <a:lnTo>
                    <a:pt x="103" y="91"/>
                  </a:lnTo>
                  <a:lnTo>
                    <a:pt x="103" y="89"/>
                  </a:lnTo>
                  <a:lnTo>
                    <a:pt x="106" y="86"/>
                  </a:lnTo>
                  <a:lnTo>
                    <a:pt x="173" y="35"/>
                  </a:lnTo>
                  <a:lnTo>
                    <a:pt x="175" y="47"/>
                  </a:lnTo>
                  <a:lnTo>
                    <a:pt x="97" y="13"/>
                  </a:lnTo>
                  <a:lnTo>
                    <a:pt x="95" y="12"/>
                  </a:lnTo>
                  <a:lnTo>
                    <a:pt x="93" y="9"/>
                  </a:lnTo>
                  <a:lnTo>
                    <a:pt x="93" y="7"/>
                  </a:lnTo>
                  <a:lnTo>
                    <a:pt x="93" y="4"/>
                  </a:lnTo>
                  <a:lnTo>
                    <a:pt x="95" y="3"/>
                  </a:lnTo>
                  <a:lnTo>
                    <a:pt x="97" y="1"/>
                  </a:lnTo>
                  <a:lnTo>
                    <a:pt x="99" y="0"/>
                  </a:lnTo>
                  <a:lnTo>
                    <a:pt x="102" y="1"/>
                  </a:lnTo>
                  <a:lnTo>
                    <a:pt x="102" y="1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19" name="Freeform 79">
              <a:extLst>
                <a:ext uri="{FF2B5EF4-FFF2-40B4-BE49-F238E27FC236}">
                  <a16:creationId xmlns:a16="http://schemas.microsoft.com/office/drawing/2014/main" id="{A8300FB9-C146-42A3-BE94-F1874FC5A3C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1" y="1609"/>
              <a:ext cx="36" cy="90"/>
            </a:xfrm>
            <a:custGeom>
              <a:avLst/>
              <a:gdLst>
                <a:gd name="T0" fmla="*/ 31 w 73"/>
                <a:gd name="T1" fmla="*/ 174 h 179"/>
                <a:gd name="T2" fmla="*/ 31 w 73"/>
                <a:gd name="T3" fmla="*/ 60 h 179"/>
                <a:gd name="T4" fmla="*/ 32 w 73"/>
                <a:gd name="T5" fmla="*/ 58 h 179"/>
                <a:gd name="T6" fmla="*/ 32 w 73"/>
                <a:gd name="T7" fmla="*/ 55 h 179"/>
                <a:gd name="T8" fmla="*/ 35 w 73"/>
                <a:gd name="T9" fmla="*/ 55 h 179"/>
                <a:gd name="T10" fmla="*/ 37 w 73"/>
                <a:gd name="T11" fmla="*/ 54 h 179"/>
                <a:gd name="T12" fmla="*/ 39 w 73"/>
                <a:gd name="T13" fmla="*/ 55 h 179"/>
                <a:gd name="T14" fmla="*/ 41 w 73"/>
                <a:gd name="T15" fmla="*/ 55 h 179"/>
                <a:gd name="T16" fmla="*/ 42 w 73"/>
                <a:gd name="T17" fmla="*/ 58 h 179"/>
                <a:gd name="T18" fmla="*/ 44 w 73"/>
                <a:gd name="T19" fmla="*/ 60 h 179"/>
                <a:gd name="T20" fmla="*/ 44 w 73"/>
                <a:gd name="T21" fmla="*/ 174 h 179"/>
                <a:gd name="T22" fmla="*/ 42 w 73"/>
                <a:gd name="T23" fmla="*/ 175 h 179"/>
                <a:gd name="T24" fmla="*/ 41 w 73"/>
                <a:gd name="T25" fmla="*/ 177 h 179"/>
                <a:gd name="T26" fmla="*/ 39 w 73"/>
                <a:gd name="T27" fmla="*/ 178 h 179"/>
                <a:gd name="T28" fmla="*/ 37 w 73"/>
                <a:gd name="T29" fmla="*/ 179 h 179"/>
                <a:gd name="T30" fmla="*/ 35 w 73"/>
                <a:gd name="T31" fmla="*/ 178 h 179"/>
                <a:gd name="T32" fmla="*/ 32 w 73"/>
                <a:gd name="T33" fmla="*/ 177 h 179"/>
                <a:gd name="T34" fmla="*/ 32 w 73"/>
                <a:gd name="T35" fmla="*/ 175 h 179"/>
                <a:gd name="T36" fmla="*/ 31 w 73"/>
                <a:gd name="T37" fmla="*/ 174 h 179"/>
                <a:gd name="T38" fmla="*/ 31 w 73"/>
                <a:gd name="T39" fmla="*/ 174 h 179"/>
                <a:gd name="T40" fmla="*/ 0 w 73"/>
                <a:gd name="T41" fmla="*/ 73 h 179"/>
                <a:gd name="T42" fmla="*/ 37 w 73"/>
                <a:gd name="T43" fmla="*/ 0 h 179"/>
                <a:gd name="T44" fmla="*/ 73 w 73"/>
                <a:gd name="T45" fmla="*/ 73 h 179"/>
                <a:gd name="T46" fmla="*/ 0 w 73"/>
                <a:gd name="T47" fmla="*/ 73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" h="179">
                  <a:moveTo>
                    <a:pt x="31" y="174"/>
                  </a:moveTo>
                  <a:lnTo>
                    <a:pt x="31" y="60"/>
                  </a:lnTo>
                  <a:lnTo>
                    <a:pt x="32" y="58"/>
                  </a:lnTo>
                  <a:lnTo>
                    <a:pt x="32" y="55"/>
                  </a:lnTo>
                  <a:lnTo>
                    <a:pt x="35" y="55"/>
                  </a:lnTo>
                  <a:lnTo>
                    <a:pt x="37" y="54"/>
                  </a:lnTo>
                  <a:lnTo>
                    <a:pt x="39" y="55"/>
                  </a:lnTo>
                  <a:lnTo>
                    <a:pt x="41" y="55"/>
                  </a:lnTo>
                  <a:lnTo>
                    <a:pt x="42" y="58"/>
                  </a:lnTo>
                  <a:lnTo>
                    <a:pt x="44" y="60"/>
                  </a:lnTo>
                  <a:lnTo>
                    <a:pt x="44" y="174"/>
                  </a:lnTo>
                  <a:lnTo>
                    <a:pt x="42" y="175"/>
                  </a:lnTo>
                  <a:lnTo>
                    <a:pt x="41" y="177"/>
                  </a:lnTo>
                  <a:lnTo>
                    <a:pt x="39" y="178"/>
                  </a:lnTo>
                  <a:lnTo>
                    <a:pt x="37" y="179"/>
                  </a:lnTo>
                  <a:lnTo>
                    <a:pt x="35" y="178"/>
                  </a:lnTo>
                  <a:lnTo>
                    <a:pt x="32" y="177"/>
                  </a:lnTo>
                  <a:lnTo>
                    <a:pt x="32" y="175"/>
                  </a:lnTo>
                  <a:lnTo>
                    <a:pt x="31" y="174"/>
                  </a:lnTo>
                  <a:lnTo>
                    <a:pt x="31" y="174"/>
                  </a:lnTo>
                  <a:close/>
                  <a:moveTo>
                    <a:pt x="0" y="73"/>
                  </a:moveTo>
                  <a:lnTo>
                    <a:pt x="37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20" name="Freeform 80">
              <a:extLst>
                <a:ext uri="{FF2B5EF4-FFF2-40B4-BE49-F238E27FC236}">
                  <a16:creationId xmlns:a16="http://schemas.microsoft.com/office/drawing/2014/main" id="{F0D60BFC-F531-427F-8952-3B049508CE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577" y="974"/>
              <a:ext cx="49" cy="447"/>
            </a:xfrm>
            <a:custGeom>
              <a:avLst/>
              <a:gdLst>
                <a:gd name="T0" fmla="*/ 99 w 99"/>
                <a:gd name="T1" fmla="*/ 12 h 894"/>
                <a:gd name="T2" fmla="*/ 33 w 99"/>
                <a:gd name="T3" fmla="*/ 12 h 894"/>
                <a:gd name="T4" fmla="*/ 39 w 99"/>
                <a:gd name="T5" fmla="*/ 6 h 894"/>
                <a:gd name="T6" fmla="*/ 42 w 99"/>
                <a:gd name="T7" fmla="*/ 832 h 894"/>
                <a:gd name="T8" fmla="*/ 30 w 99"/>
                <a:gd name="T9" fmla="*/ 832 h 894"/>
                <a:gd name="T10" fmla="*/ 27 w 99"/>
                <a:gd name="T11" fmla="*/ 6 h 894"/>
                <a:gd name="T12" fmla="*/ 27 w 99"/>
                <a:gd name="T13" fmla="*/ 3 h 894"/>
                <a:gd name="T14" fmla="*/ 29 w 99"/>
                <a:gd name="T15" fmla="*/ 1 h 894"/>
                <a:gd name="T16" fmla="*/ 32 w 99"/>
                <a:gd name="T17" fmla="*/ 0 h 894"/>
                <a:gd name="T18" fmla="*/ 33 w 99"/>
                <a:gd name="T19" fmla="*/ 0 h 894"/>
                <a:gd name="T20" fmla="*/ 99 w 99"/>
                <a:gd name="T21" fmla="*/ 0 h 894"/>
                <a:gd name="T22" fmla="*/ 99 w 99"/>
                <a:gd name="T23" fmla="*/ 12 h 894"/>
                <a:gd name="T24" fmla="*/ 72 w 99"/>
                <a:gd name="T25" fmla="*/ 821 h 894"/>
                <a:gd name="T26" fmla="*/ 36 w 99"/>
                <a:gd name="T27" fmla="*/ 894 h 894"/>
                <a:gd name="T28" fmla="*/ 0 w 99"/>
                <a:gd name="T29" fmla="*/ 821 h 894"/>
                <a:gd name="T30" fmla="*/ 72 w 99"/>
                <a:gd name="T31" fmla="*/ 821 h 8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99" h="894">
                  <a:moveTo>
                    <a:pt x="99" y="12"/>
                  </a:moveTo>
                  <a:lnTo>
                    <a:pt x="33" y="12"/>
                  </a:lnTo>
                  <a:lnTo>
                    <a:pt x="39" y="6"/>
                  </a:lnTo>
                  <a:lnTo>
                    <a:pt x="42" y="832"/>
                  </a:lnTo>
                  <a:lnTo>
                    <a:pt x="30" y="832"/>
                  </a:lnTo>
                  <a:lnTo>
                    <a:pt x="27" y="6"/>
                  </a:lnTo>
                  <a:lnTo>
                    <a:pt x="27" y="3"/>
                  </a:lnTo>
                  <a:lnTo>
                    <a:pt x="29" y="1"/>
                  </a:lnTo>
                  <a:lnTo>
                    <a:pt x="32" y="0"/>
                  </a:lnTo>
                  <a:lnTo>
                    <a:pt x="33" y="0"/>
                  </a:lnTo>
                  <a:lnTo>
                    <a:pt x="99" y="0"/>
                  </a:lnTo>
                  <a:lnTo>
                    <a:pt x="99" y="12"/>
                  </a:lnTo>
                  <a:close/>
                  <a:moveTo>
                    <a:pt x="72" y="821"/>
                  </a:moveTo>
                  <a:lnTo>
                    <a:pt x="36" y="894"/>
                  </a:lnTo>
                  <a:lnTo>
                    <a:pt x="0" y="821"/>
                  </a:lnTo>
                  <a:lnTo>
                    <a:pt x="72" y="821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21" name="Freeform 81">
              <a:extLst>
                <a:ext uri="{FF2B5EF4-FFF2-40B4-BE49-F238E27FC236}">
                  <a16:creationId xmlns:a16="http://schemas.microsoft.com/office/drawing/2014/main" id="{44023D31-F142-49F7-9D0F-8A63C665662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0" y="1801"/>
              <a:ext cx="401" cy="123"/>
            </a:xfrm>
            <a:custGeom>
              <a:avLst/>
              <a:gdLst>
                <a:gd name="T0" fmla="*/ 31 w 802"/>
                <a:gd name="T1" fmla="*/ 185 h 247"/>
                <a:gd name="T2" fmla="*/ 31 w 802"/>
                <a:gd name="T3" fmla="*/ 36 h 247"/>
                <a:gd name="T4" fmla="*/ 32 w 802"/>
                <a:gd name="T5" fmla="*/ 33 h 247"/>
                <a:gd name="T6" fmla="*/ 32 w 802"/>
                <a:gd name="T7" fmla="*/ 32 h 247"/>
                <a:gd name="T8" fmla="*/ 35 w 802"/>
                <a:gd name="T9" fmla="*/ 31 h 247"/>
                <a:gd name="T10" fmla="*/ 37 w 802"/>
                <a:gd name="T11" fmla="*/ 31 h 247"/>
                <a:gd name="T12" fmla="*/ 740 w 802"/>
                <a:gd name="T13" fmla="*/ 31 h 247"/>
                <a:gd name="T14" fmla="*/ 740 w 802"/>
                <a:gd name="T15" fmla="*/ 42 h 247"/>
                <a:gd name="T16" fmla="*/ 37 w 802"/>
                <a:gd name="T17" fmla="*/ 42 h 247"/>
                <a:gd name="T18" fmla="*/ 44 w 802"/>
                <a:gd name="T19" fmla="*/ 36 h 247"/>
                <a:gd name="T20" fmla="*/ 44 w 802"/>
                <a:gd name="T21" fmla="*/ 185 h 247"/>
                <a:gd name="T22" fmla="*/ 31 w 802"/>
                <a:gd name="T23" fmla="*/ 185 h 247"/>
                <a:gd name="T24" fmla="*/ 73 w 802"/>
                <a:gd name="T25" fmla="*/ 174 h 247"/>
                <a:gd name="T26" fmla="*/ 37 w 802"/>
                <a:gd name="T27" fmla="*/ 247 h 247"/>
                <a:gd name="T28" fmla="*/ 0 w 802"/>
                <a:gd name="T29" fmla="*/ 174 h 247"/>
                <a:gd name="T30" fmla="*/ 73 w 802"/>
                <a:gd name="T31" fmla="*/ 174 h 247"/>
                <a:gd name="T32" fmla="*/ 729 w 802"/>
                <a:gd name="T33" fmla="*/ 0 h 247"/>
                <a:gd name="T34" fmla="*/ 802 w 802"/>
                <a:gd name="T35" fmla="*/ 36 h 247"/>
                <a:gd name="T36" fmla="*/ 729 w 802"/>
                <a:gd name="T37" fmla="*/ 73 h 247"/>
                <a:gd name="T38" fmla="*/ 729 w 802"/>
                <a:gd name="T39" fmla="*/ 0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802" h="247">
                  <a:moveTo>
                    <a:pt x="31" y="185"/>
                  </a:moveTo>
                  <a:lnTo>
                    <a:pt x="31" y="36"/>
                  </a:lnTo>
                  <a:lnTo>
                    <a:pt x="32" y="33"/>
                  </a:lnTo>
                  <a:lnTo>
                    <a:pt x="32" y="32"/>
                  </a:lnTo>
                  <a:lnTo>
                    <a:pt x="35" y="31"/>
                  </a:lnTo>
                  <a:lnTo>
                    <a:pt x="37" y="31"/>
                  </a:lnTo>
                  <a:lnTo>
                    <a:pt x="740" y="31"/>
                  </a:lnTo>
                  <a:lnTo>
                    <a:pt x="740" y="42"/>
                  </a:lnTo>
                  <a:lnTo>
                    <a:pt x="37" y="42"/>
                  </a:lnTo>
                  <a:lnTo>
                    <a:pt x="44" y="36"/>
                  </a:lnTo>
                  <a:lnTo>
                    <a:pt x="44" y="185"/>
                  </a:lnTo>
                  <a:lnTo>
                    <a:pt x="31" y="185"/>
                  </a:lnTo>
                  <a:close/>
                  <a:moveTo>
                    <a:pt x="73" y="174"/>
                  </a:moveTo>
                  <a:lnTo>
                    <a:pt x="37" y="247"/>
                  </a:lnTo>
                  <a:lnTo>
                    <a:pt x="0" y="174"/>
                  </a:lnTo>
                  <a:lnTo>
                    <a:pt x="73" y="174"/>
                  </a:lnTo>
                  <a:close/>
                  <a:moveTo>
                    <a:pt x="729" y="0"/>
                  </a:moveTo>
                  <a:lnTo>
                    <a:pt x="802" y="36"/>
                  </a:lnTo>
                  <a:lnTo>
                    <a:pt x="729" y="73"/>
                  </a:lnTo>
                  <a:lnTo>
                    <a:pt x="729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22" name="Freeform 82">
              <a:extLst>
                <a:ext uri="{FF2B5EF4-FFF2-40B4-BE49-F238E27FC236}">
                  <a16:creationId xmlns:a16="http://schemas.microsoft.com/office/drawing/2014/main" id="{BC6C4298-71A5-4422-A84F-33E2CE4CE77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45" y="1794"/>
              <a:ext cx="359" cy="130"/>
            </a:xfrm>
            <a:custGeom>
              <a:avLst/>
              <a:gdLst>
                <a:gd name="T0" fmla="*/ 698 w 717"/>
                <a:gd name="T1" fmla="*/ 260 h 260"/>
                <a:gd name="T2" fmla="*/ 696 w 717"/>
                <a:gd name="T3" fmla="*/ 35 h 260"/>
                <a:gd name="T4" fmla="*/ 705 w 717"/>
                <a:gd name="T5" fmla="*/ 44 h 260"/>
                <a:gd name="T6" fmla="*/ 61 w 717"/>
                <a:gd name="T7" fmla="*/ 46 h 260"/>
                <a:gd name="T8" fmla="*/ 61 w 717"/>
                <a:gd name="T9" fmla="*/ 28 h 260"/>
                <a:gd name="T10" fmla="*/ 705 w 717"/>
                <a:gd name="T11" fmla="*/ 25 h 260"/>
                <a:gd name="T12" fmla="*/ 706 w 717"/>
                <a:gd name="T13" fmla="*/ 26 h 260"/>
                <a:gd name="T14" fmla="*/ 708 w 717"/>
                <a:gd name="T15" fmla="*/ 26 h 260"/>
                <a:gd name="T16" fmla="*/ 711 w 717"/>
                <a:gd name="T17" fmla="*/ 28 h 260"/>
                <a:gd name="T18" fmla="*/ 712 w 717"/>
                <a:gd name="T19" fmla="*/ 30 h 260"/>
                <a:gd name="T20" fmla="*/ 714 w 717"/>
                <a:gd name="T21" fmla="*/ 35 h 260"/>
                <a:gd name="T22" fmla="*/ 717 w 717"/>
                <a:gd name="T23" fmla="*/ 260 h 260"/>
                <a:gd name="T24" fmla="*/ 698 w 717"/>
                <a:gd name="T25" fmla="*/ 260 h 260"/>
                <a:gd name="T26" fmla="*/ 73 w 717"/>
                <a:gd name="T27" fmla="*/ 73 h 260"/>
                <a:gd name="T28" fmla="*/ 0 w 717"/>
                <a:gd name="T29" fmla="*/ 38 h 260"/>
                <a:gd name="T30" fmla="*/ 73 w 717"/>
                <a:gd name="T31" fmla="*/ 0 h 260"/>
                <a:gd name="T32" fmla="*/ 73 w 717"/>
                <a:gd name="T33" fmla="*/ 73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717" h="260">
                  <a:moveTo>
                    <a:pt x="698" y="260"/>
                  </a:moveTo>
                  <a:lnTo>
                    <a:pt x="696" y="35"/>
                  </a:lnTo>
                  <a:lnTo>
                    <a:pt x="705" y="44"/>
                  </a:lnTo>
                  <a:lnTo>
                    <a:pt x="61" y="46"/>
                  </a:lnTo>
                  <a:lnTo>
                    <a:pt x="61" y="28"/>
                  </a:lnTo>
                  <a:lnTo>
                    <a:pt x="705" y="25"/>
                  </a:lnTo>
                  <a:lnTo>
                    <a:pt x="706" y="26"/>
                  </a:lnTo>
                  <a:lnTo>
                    <a:pt x="708" y="26"/>
                  </a:lnTo>
                  <a:lnTo>
                    <a:pt x="711" y="28"/>
                  </a:lnTo>
                  <a:lnTo>
                    <a:pt x="712" y="30"/>
                  </a:lnTo>
                  <a:lnTo>
                    <a:pt x="714" y="35"/>
                  </a:lnTo>
                  <a:lnTo>
                    <a:pt x="717" y="260"/>
                  </a:lnTo>
                  <a:lnTo>
                    <a:pt x="698" y="260"/>
                  </a:lnTo>
                  <a:close/>
                  <a:moveTo>
                    <a:pt x="73" y="73"/>
                  </a:moveTo>
                  <a:lnTo>
                    <a:pt x="0" y="38"/>
                  </a:lnTo>
                  <a:lnTo>
                    <a:pt x="73" y="0"/>
                  </a:lnTo>
                  <a:lnTo>
                    <a:pt x="73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23" name="Rectangle 83">
              <a:extLst>
                <a:ext uri="{FF2B5EF4-FFF2-40B4-BE49-F238E27FC236}">
                  <a16:creationId xmlns:a16="http://schemas.microsoft.com/office/drawing/2014/main" id="{D2DE6178-6D2B-4F1B-B127-356680F6357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71" y="2680"/>
              <a:ext cx="1304" cy="971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4" name="Line 84">
              <a:extLst>
                <a:ext uri="{FF2B5EF4-FFF2-40B4-BE49-F238E27FC236}">
                  <a16:creationId xmlns:a16="http://schemas.microsoft.com/office/drawing/2014/main" id="{274099D9-8F64-4134-9D44-3BE77A664C7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4" y="1053"/>
              <a:ext cx="114" cy="7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5" name="Line 85">
              <a:extLst>
                <a:ext uri="{FF2B5EF4-FFF2-40B4-BE49-F238E27FC236}">
                  <a16:creationId xmlns:a16="http://schemas.microsoft.com/office/drawing/2014/main" id="{33BAD713-5FA6-4471-A21D-B33910A2C5C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967" y="944"/>
              <a:ext cx="113" cy="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6" name="Freeform 86">
              <a:extLst>
                <a:ext uri="{FF2B5EF4-FFF2-40B4-BE49-F238E27FC236}">
                  <a16:creationId xmlns:a16="http://schemas.microsoft.com/office/drawing/2014/main" id="{E97DC44D-EF9F-4A66-8722-5D7E94422203}"/>
                </a:ext>
              </a:extLst>
            </p:cNvPr>
            <p:cNvSpPr>
              <a:spLocks/>
            </p:cNvSpPr>
            <p:nvPr/>
          </p:nvSpPr>
          <p:spPr bwMode="auto">
            <a:xfrm>
              <a:off x="4807" y="1044"/>
              <a:ext cx="156" cy="125"/>
            </a:xfrm>
            <a:custGeom>
              <a:avLst/>
              <a:gdLst>
                <a:gd name="T0" fmla="*/ 312 w 312"/>
                <a:gd name="T1" fmla="*/ 17 h 251"/>
                <a:gd name="T2" fmla="*/ 310 w 312"/>
                <a:gd name="T3" fmla="*/ 19 h 251"/>
                <a:gd name="T4" fmla="*/ 306 w 312"/>
                <a:gd name="T5" fmla="*/ 19 h 251"/>
                <a:gd name="T6" fmla="*/ 303 w 312"/>
                <a:gd name="T7" fmla="*/ 19 h 251"/>
                <a:gd name="T8" fmla="*/ 298 w 312"/>
                <a:gd name="T9" fmla="*/ 20 h 251"/>
                <a:gd name="T10" fmla="*/ 293 w 312"/>
                <a:gd name="T11" fmla="*/ 22 h 251"/>
                <a:gd name="T12" fmla="*/ 288 w 312"/>
                <a:gd name="T13" fmla="*/ 26 h 251"/>
                <a:gd name="T14" fmla="*/ 285 w 312"/>
                <a:gd name="T15" fmla="*/ 29 h 251"/>
                <a:gd name="T16" fmla="*/ 282 w 312"/>
                <a:gd name="T17" fmla="*/ 32 h 251"/>
                <a:gd name="T18" fmla="*/ 280 w 312"/>
                <a:gd name="T19" fmla="*/ 36 h 251"/>
                <a:gd name="T20" fmla="*/ 277 w 312"/>
                <a:gd name="T21" fmla="*/ 40 h 251"/>
                <a:gd name="T22" fmla="*/ 274 w 312"/>
                <a:gd name="T23" fmla="*/ 48 h 251"/>
                <a:gd name="T24" fmla="*/ 271 w 312"/>
                <a:gd name="T25" fmla="*/ 55 h 251"/>
                <a:gd name="T26" fmla="*/ 268 w 312"/>
                <a:gd name="T27" fmla="*/ 62 h 251"/>
                <a:gd name="T28" fmla="*/ 265 w 312"/>
                <a:gd name="T29" fmla="*/ 73 h 251"/>
                <a:gd name="T30" fmla="*/ 258 w 312"/>
                <a:gd name="T31" fmla="*/ 93 h 251"/>
                <a:gd name="T32" fmla="*/ 250 w 312"/>
                <a:gd name="T33" fmla="*/ 115 h 251"/>
                <a:gd name="T34" fmla="*/ 243 w 312"/>
                <a:gd name="T35" fmla="*/ 137 h 251"/>
                <a:gd name="T36" fmla="*/ 236 w 312"/>
                <a:gd name="T37" fmla="*/ 159 h 251"/>
                <a:gd name="T38" fmla="*/ 233 w 312"/>
                <a:gd name="T39" fmla="*/ 169 h 251"/>
                <a:gd name="T40" fmla="*/ 229 w 312"/>
                <a:gd name="T41" fmla="*/ 178 h 251"/>
                <a:gd name="T42" fmla="*/ 224 w 312"/>
                <a:gd name="T43" fmla="*/ 187 h 251"/>
                <a:gd name="T44" fmla="*/ 220 w 312"/>
                <a:gd name="T45" fmla="*/ 192 h 251"/>
                <a:gd name="T46" fmla="*/ 211 w 312"/>
                <a:gd name="T47" fmla="*/ 206 h 251"/>
                <a:gd name="T48" fmla="*/ 201 w 312"/>
                <a:gd name="T49" fmla="*/ 217 h 251"/>
                <a:gd name="T50" fmla="*/ 191 w 312"/>
                <a:gd name="T51" fmla="*/ 227 h 251"/>
                <a:gd name="T52" fmla="*/ 180 w 312"/>
                <a:gd name="T53" fmla="*/ 235 h 251"/>
                <a:gd name="T54" fmla="*/ 170 w 312"/>
                <a:gd name="T55" fmla="*/ 242 h 251"/>
                <a:gd name="T56" fmla="*/ 160 w 312"/>
                <a:gd name="T57" fmla="*/ 246 h 251"/>
                <a:gd name="T58" fmla="*/ 150 w 312"/>
                <a:gd name="T59" fmla="*/ 249 h 251"/>
                <a:gd name="T60" fmla="*/ 140 w 312"/>
                <a:gd name="T61" fmla="*/ 251 h 251"/>
                <a:gd name="T62" fmla="*/ 131 w 312"/>
                <a:gd name="T63" fmla="*/ 248 h 251"/>
                <a:gd name="T64" fmla="*/ 121 w 312"/>
                <a:gd name="T65" fmla="*/ 245 h 251"/>
                <a:gd name="T66" fmla="*/ 112 w 312"/>
                <a:gd name="T67" fmla="*/ 239 h 251"/>
                <a:gd name="T68" fmla="*/ 103 w 312"/>
                <a:gd name="T69" fmla="*/ 230 h 251"/>
                <a:gd name="T70" fmla="*/ 93 w 312"/>
                <a:gd name="T71" fmla="*/ 222 h 251"/>
                <a:gd name="T72" fmla="*/ 86 w 312"/>
                <a:gd name="T73" fmla="*/ 211 h 251"/>
                <a:gd name="T74" fmla="*/ 77 w 312"/>
                <a:gd name="T75" fmla="*/ 198 h 251"/>
                <a:gd name="T76" fmla="*/ 70 w 312"/>
                <a:gd name="T77" fmla="*/ 185 h 251"/>
                <a:gd name="T78" fmla="*/ 67 w 312"/>
                <a:gd name="T79" fmla="*/ 178 h 251"/>
                <a:gd name="T80" fmla="*/ 64 w 312"/>
                <a:gd name="T81" fmla="*/ 168 h 251"/>
                <a:gd name="T82" fmla="*/ 61 w 312"/>
                <a:gd name="T83" fmla="*/ 160 h 251"/>
                <a:gd name="T84" fmla="*/ 58 w 312"/>
                <a:gd name="T85" fmla="*/ 149 h 251"/>
                <a:gd name="T86" fmla="*/ 52 w 312"/>
                <a:gd name="T87" fmla="*/ 127 h 251"/>
                <a:gd name="T88" fmla="*/ 48 w 312"/>
                <a:gd name="T89" fmla="*/ 103 h 251"/>
                <a:gd name="T90" fmla="*/ 43 w 312"/>
                <a:gd name="T91" fmla="*/ 81 h 251"/>
                <a:gd name="T92" fmla="*/ 39 w 312"/>
                <a:gd name="T93" fmla="*/ 59 h 251"/>
                <a:gd name="T94" fmla="*/ 36 w 312"/>
                <a:gd name="T95" fmla="*/ 51 h 251"/>
                <a:gd name="T96" fmla="*/ 35 w 312"/>
                <a:gd name="T97" fmla="*/ 42 h 251"/>
                <a:gd name="T98" fmla="*/ 32 w 312"/>
                <a:gd name="T99" fmla="*/ 35 h 251"/>
                <a:gd name="T100" fmla="*/ 30 w 312"/>
                <a:gd name="T101" fmla="*/ 27 h 251"/>
                <a:gd name="T102" fmla="*/ 29 w 312"/>
                <a:gd name="T103" fmla="*/ 23 h 251"/>
                <a:gd name="T104" fmla="*/ 26 w 312"/>
                <a:gd name="T105" fmla="*/ 17 h 251"/>
                <a:gd name="T106" fmla="*/ 23 w 312"/>
                <a:gd name="T107" fmla="*/ 14 h 251"/>
                <a:gd name="T108" fmla="*/ 22 w 312"/>
                <a:gd name="T109" fmla="*/ 11 h 251"/>
                <a:gd name="T110" fmla="*/ 17 w 312"/>
                <a:gd name="T111" fmla="*/ 7 h 251"/>
                <a:gd name="T112" fmla="*/ 13 w 312"/>
                <a:gd name="T113" fmla="*/ 5 h 251"/>
                <a:gd name="T114" fmla="*/ 10 w 312"/>
                <a:gd name="T115" fmla="*/ 3 h 251"/>
                <a:gd name="T116" fmla="*/ 6 w 312"/>
                <a:gd name="T117" fmla="*/ 3 h 251"/>
                <a:gd name="T118" fmla="*/ 3 w 312"/>
                <a:gd name="T119" fmla="*/ 3 h 251"/>
                <a:gd name="T120" fmla="*/ 0 w 312"/>
                <a:gd name="T12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2" h="251">
                  <a:moveTo>
                    <a:pt x="312" y="17"/>
                  </a:moveTo>
                  <a:lnTo>
                    <a:pt x="310" y="19"/>
                  </a:lnTo>
                  <a:lnTo>
                    <a:pt x="306" y="19"/>
                  </a:lnTo>
                  <a:lnTo>
                    <a:pt x="303" y="19"/>
                  </a:lnTo>
                  <a:lnTo>
                    <a:pt x="298" y="20"/>
                  </a:lnTo>
                  <a:lnTo>
                    <a:pt x="293" y="22"/>
                  </a:lnTo>
                  <a:lnTo>
                    <a:pt x="288" y="26"/>
                  </a:lnTo>
                  <a:lnTo>
                    <a:pt x="285" y="29"/>
                  </a:lnTo>
                  <a:lnTo>
                    <a:pt x="282" y="32"/>
                  </a:lnTo>
                  <a:lnTo>
                    <a:pt x="280" y="36"/>
                  </a:lnTo>
                  <a:lnTo>
                    <a:pt x="277" y="40"/>
                  </a:lnTo>
                  <a:lnTo>
                    <a:pt x="274" y="48"/>
                  </a:lnTo>
                  <a:lnTo>
                    <a:pt x="271" y="55"/>
                  </a:lnTo>
                  <a:lnTo>
                    <a:pt x="268" y="62"/>
                  </a:lnTo>
                  <a:lnTo>
                    <a:pt x="265" y="73"/>
                  </a:lnTo>
                  <a:lnTo>
                    <a:pt x="258" y="93"/>
                  </a:lnTo>
                  <a:lnTo>
                    <a:pt x="250" y="115"/>
                  </a:lnTo>
                  <a:lnTo>
                    <a:pt x="243" y="137"/>
                  </a:lnTo>
                  <a:lnTo>
                    <a:pt x="236" y="159"/>
                  </a:lnTo>
                  <a:lnTo>
                    <a:pt x="233" y="169"/>
                  </a:lnTo>
                  <a:lnTo>
                    <a:pt x="229" y="178"/>
                  </a:lnTo>
                  <a:lnTo>
                    <a:pt x="224" y="187"/>
                  </a:lnTo>
                  <a:lnTo>
                    <a:pt x="220" y="192"/>
                  </a:lnTo>
                  <a:lnTo>
                    <a:pt x="211" y="206"/>
                  </a:lnTo>
                  <a:lnTo>
                    <a:pt x="201" y="217"/>
                  </a:lnTo>
                  <a:lnTo>
                    <a:pt x="191" y="227"/>
                  </a:lnTo>
                  <a:lnTo>
                    <a:pt x="180" y="235"/>
                  </a:lnTo>
                  <a:lnTo>
                    <a:pt x="170" y="242"/>
                  </a:lnTo>
                  <a:lnTo>
                    <a:pt x="160" y="246"/>
                  </a:lnTo>
                  <a:lnTo>
                    <a:pt x="150" y="249"/>
                  </a:lnTo>
                  <a:lnTo>
                    <a:pt x="140" y="251"/>
                  </a:lnTo>
                  <a:lnTo>
                    <a:pt x="131" y="248"/>
                  </a:lnTo>
                  <a:lnTo>
                    <a:pt x="121" y="245"/>
                  </a:lnTo>
                  <a:lnTo>
                    <a:pt x="112" y="239"/>
                  </a:lnTo>
                  <a:lnTo>
                    <a:pt x="103" y="230"/>
                  </a:lnTo>
                  <a:lnTo>
                    <a:pt x="93" y="222"/>
                  </a:lnTo>
                  <a:lnTo>
                    <a:pt x="86" y="211"/>
                  </a:lnTo>
                  <a:lnTo>
                    <a:pt x="77" y="198"/>
                  </a:lnTo>
                  <a:lnTo>
                    <a:pt x="70" y="185"/>
                  </a:lnTo>
                  <a:lnTo>
                    <a:pt x="67" y="178"/>
                  </a:lnTo>
                  <a:lnTo>
                    <a:pt x="64" y="168"/>
                  </a:lnTo>
                  <a:lnTo>
                    <a:pt x="61" y="160"/>
                  </a:lnTo>
                  <a:lnTo>
                    <a:pt x="58" y="149"/>
                  </a:lnTo>
                  <a:lnTo>
                    <a:pt x="52" y="127"/>
                  </a:lnTo>
                  <a:lnTo>
                    <a:pt x="48" y="103"/>
                  </a:lnTo>
                  <a:lnTo>
                    <a:pt x="43" y="81"/>
                  </a:lnTo>
                  <a:lnTo>
                    <a:pt x="39" y="59"/>
                  </a:lnTo>
                  <a:lnTo>
                    <a:pt x="36" y="51"/>
                  </a:lnTo>
                  <a:lnTo>
                    <a:pt x="35" y="42"/>
                  </a:lnTo>
                  <a:lnTo>
                    <a:pt x="32" y="35"/>
                  </a:lnTo>
                  <a:lnTo>
                    <a:pt x="30" y="27"/>
                  </a:lnTo>
                  <a:lnTo>
                    <a:pt x="29" y="23"/>
                  </a:lnTo>
                  <a:lnTo>
                    <a:pt x="26" y="17"/>
                  </a:lnTo>
                  <a:lnTo>
                    <a:pt x="23" y="14"/>
                  </a:lnTo>
                  <a:lnTo>
                    <a:pt x="22" y="11"/>
                  </a:lnTo>
                  <a:lnTo>
                    <a:pt x="17" y="7"/>
                  </a:lnTo>
                  <a:lnTo>
                    <a:pt x="13" y="5"/>
                  </a:lnTo>
                  <a:lnTo>
                    <a:pt x="10" y="3"/>
                  </a:lnTo>
                  <a:lnTo>
                    <a:pt x="6" y="3"/>
                  </a:lnTo>
                  <a:lnTo>
                    <a:pt x="3" y="3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7" name="Freeform 87">
              <a:extLst>
                <a:ext uri="{FF2B5EF4-FFF2-40B4-BE49-F238E27FC236}">
                  <a16:creationId xmlns:a16="http://schemas.microsoft.com/office/drawing/2014/main" id="{64FC0771-31A8-45A4-9A8E-871323ABF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4811" y="825"/>
              <a:ext cx="155" cy="119"/>
            </a:xfrm>
            <a:custGeom>
              <a:avLst/>
              <a:gdLst>
                <a:gd name="T0" fmla="*/ 310 w 310"/>
                <a:gd name="T1" fmla="*/ 237 h 237"/>
                <a:gd name="T2" fmla="*/ 309 w 310"/>
                <a:gd name="T3" fmla="*/ 235 h 237"/>
                <a:gd name="T4" fmla="*/ 306 w 310"/>
                <a:gd name="T5" fmla="*/ 235 h 237"/>
                <a:gd name="T6" fmla="*/ 302 w 310"/>
                <a:gd name="T7" fmla="*/ 234 h 237"/>
                <a:gd name="T8" fmla="*/ 297 w 310"/>
                <a:gd name="T9" fmla="*/ 234 h 237"/>
                <a:gd name="T10" fmla="*/ 293 w 310"/>
                <a:gd name="T11" fmla="*/ 231 h 237"/>
                <a:gd name="T12" fmla="*/ 287 w 310"/>
                <a:gd name="T13" fmla="*/ 226 h 237"/>
                <a:gd name="T14" fmla="*/ 283 w 310"/>
                <a:gd name="T15" fmla="*/ 220 h 237"/>
                <a:gd name="T16" fmla="*/ 280 w 310"/>
                <a:gd name="T17" fmla="*/ 216 h 237"/>
                <a:gd name="T18" fmla="*/ 278 w 310"/>
                <a:gd name="T19" fmla="*/ 210 h 237"/>
                <a:gd name="T20" fmla="*/ 275 w 310"/>
                <a:gd name="T21" fmla="*/ 204 h 237"/>
                <a:gd name="T22" fmla="*/ 274 w 310"/>
                <a:gd name="T23" fmla="*/ 197 h 237"/>
                <a:gd name="T24" fmla="*/ 271 w 310"/>
                <a:gd name="T25" fmla="*/ 190 h 237"/>
                <a:gd name="T26" fmla="*/ 270 w 310"/>
                <a:gd name="T27" fmla="*/ 180 h 237"/>
                <a:gd name="T28" fmla="*/ 265 w 310"/>
                <a:gd name="T29" fmla="*/ 159 h 237"/>
                <a:gd name="T30" fmla="*/ 261 w 310"/>
                <a:gd name="T31" fmla="*/ 139 h 237"/>
                <a:gd name="T32" fmla="*/ 255 w 310"/>
                <a:gd name="T33" fmla="*/ 117 h 237"/>
                <a:gd name="T34" fmla="*/ 251 w 310"/>
                <a:gd name="T35" fmla="*/ 96 h 237"/>
                <a:gd name="T36" fmla="*/ 248 w 310"/>
                <a:gd name="T37" fmla="*/ 86 h 237"/>
                <a:gd name="T38" fmla="*/ 243 w 310"/>
                <a:gd name="T39" fmla="*/ 77 h 237"/>
                <a:gd name="T40" fmla="*/ 242 w 310"/>
                <a:gd name="T41" fmla="*/ 69 h 237"/>
                <a:gd name="T42" fmla="*/ 238 w 310"/>
                <a:gd name="T43" fmla="*/ 63 h 237"/>
                <a:gd name="T44" fmla="*/ 230 w 310"/>
                <a:gd name="T45" fmla="*/ 50 h 237"/>
                <a:gd name="T46" fmla="*/ 222 w 310"/>
                <a:gd name="T47" fmla="*/ 38 h 237"/>
                <a:gd name="T48" fmla="*/ 213 w 310"/>
                <a:gd name="T49" fmla="*/ 28 h 237"/>
                <a:gd name="T50" fmla="*/ 203 w 310"/>
                <a:gd name="T51" fmla="*/ 19 h 237"/>
                <a:gd name="T52" fmla="*/ 194 w 310"/>
                <a:gd name="T53" fmla="*/ 10 h 237"/>
                <a:gd name="T54" fmla="*/ 184 w 310"/>
                <a:gd name="T55" fmla="*/ 6 h 237"/>
                <a:gd name="T56" fmla="*/ 173 w 310"/>
                <a:gd name="T57" fmla="*/ 1 h 237"/>
                <a:gd name="T58" fmla="*/ 165 w 310"/>
                <a:gd name="T59" fmla="*/ 0 h 237"/>
                <a:gd name="T60" fmla="*/ 154 w 310"/>
                <a:gd name="T61" fmla="*/ 0 h 237"/>
                <a:gd name="T62" fmla="*/ 146 w 310"/>
                <a:gd name="T63" fmla="*/ 3 h 237"/>
                <a:gd name="T64" fmla="*/ 136 w 310"/>
                <a:gd name="T65" fmla="*/ 7 h 237"/>
                <a:gd name="T66" fmla="*/ 125 w 310"/>
                <a:gd name="T67" fmla="*/ 15 h 237"/>
                <a:gd name="T68" fmla="*/ 115 w 310"/>
                <a:gd name="T69" fmla="*/ 22 h 237"/>
                <a:gd name="T70" fmla="*/ 105 w 310"/>
                <a:gd name="T71" fmla="*/ 32 h 237"/>
                <a:gd name="T72" fmla="*/ 96 w 310"/>
                <a:gd name="T73" fmla="*/ 42 h 237"/>
                <a:gd name="T74" fmla="*/ 87 w 310"/>
                <a:gd name="T75" fmla="*/ 54 h 237"/>
                <a:gd name="T76" fmla="*/ 85 w 310"/>
                <a:gd name="T77" fmla="*/ 61 h 237"/>
                <a:gd name="T78" fmla="*/ 80 w 310"/>
                <a:gd name="T79" fmla="*/ 69 h 237"/>
                <a:gd name="T80" fmla="*/ 76 w 310"/>
                <a:gd name="T81" fmla="*/ 77 h 237"/>
                <a:gd name="T82" fmla="*/ 73 w 310"/>
                <a:gd name="T83" fmla="*/ 86 h 237"/>
                <a:gd name="T84" fmla="*/ 64 w 310"/>
                <a:gd name="T85" fmla="*/ 107 h 237"/>
                <a:gd name="T86" fmla="*/ 57 w 310"/>
                <a:gd name="T87" fmla="*/ 128 h 237"/>
                <a:gd name="T88" fmla="*/ 50 w 310"/>
                <a:gd name="T89" fmla="*/ 147 h 237"/>
                <a:gd name="T90" fmla="*/ 44 w 310"/>
                <a:gd name="T91" fmla="*/ 168 h 237"/>
                <a:gd name="T92" fmla="*/ 41 w 310"/>
                <a:gd name="T93" fmla="*/ 177 h 237"/>
                <a:gd name="T94" fmla="*/ 38 w 310"/>
                <a:gd name="T95" fmla="*/ 184 h 237"/>
                <a:gd name="T96" fmla="*/ 35 w 310"/>
                <a:gd name="T97" fmla="*/ 191 h 237"/>
                <a:gd name="T98" fmla="*/ 32 w 310"/>
                <a:gd name="T99" fmla="*/ 197 h 237"/>
                <a:gd name="T100" fmla="*/ 29 w 310"/>
                <a:gd name="T101" fmla="*/ 203 h 237"/>
                <a:gd name="T102" fmla="*/ 26 w 310"/>
                <a:gd name="T103" fmla="*/ 206 h 237"/>
                <a:gd name="T104" fmla="*/ 22 w 310"/>
                <a:gd name="T105" fmla="*/ 212 h 237"/>
                <a:gd name="T106" fmla="*/ 16 w 310"/>
                <a:gd name="T107" fmla="*/ 216 h 237"/>
                <a:gd name="T108" fmla="*/ 13 w 310"/>
                <a:gd name="T109" fmla="*/ 218 h 237"/>
                <a:gd name="T110" fmla="*/ 9 w 310"/>
                <a:gd name="T111" fmla="*/ 218 h 237"/>
                <a:gd name="T112" fmla="*/ 4 w 310"/>
                <a:gd name="T113" fmla="*/ 219 h 237"/>
                <a:gd name="T114" fmla="*/ 1 w 310"/>
                <a:gd name="T115" fmla="*/ 219 h 237"/>
                <a:gd name="T116" fmla="*/ 0 w 310"/>
                <a:gd name="T117" fmla="*/ 220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0" h="237">
                  <a:moveTo>
                    <a:pt x="310" y="237"/>
                  </a:moveTo>
                  <a:lnTo>
                    <a:pt x="309" y="235"/>
                  </a:lnTo>
                  <a:lnTo>
                    <a:pt x="306" y="235"/>
                  </a:lnTo>
                  <a:lnTo>
                    <a:pt x="302" y="234"/>
                  </a:lnTo>
                  <a:lnTo>
                    <a:pt x="297" y="234"/>
                  </a:lnTo>
                  <a:lnTo>
                    <a:pt x="293" y="231"/>
                  </a:lnTo>
                  <a:lnTo>
                    <a:pt x="287" y="226"/>
                  </a:lnTo>
                  <a:lnTo>
                    <a:pt x="283" y="220"/>
                  </a:lnTo>
                  <a:lnTo>
                    <a:pt x="280" y="216"/>
                  </a:lnTo>
                  <a:lnTo>
                    <a:pt x="278" y="210"/>
                  </a:lnTo>
                  <a:lnTo>
                    <a:pt x="275" y="204"/>
                  </a:lnTo>
                  <a:lnTo>
                    <a:pt x="274" y="197"/>
                  </a:lnTo>
                  <a:lnTo>
                    <a:pt x="271" y="190"/>
                  </a:lnTo>
                  <a:lnTo>
                    <a:pt x="270" y="180"/>
                  </a:lnTo>
                  <a:lnTo>
                    <a:pt x="265" y="159"/>
                  </a:lnTo>
                  <a:lnTo>
                    <a:pt x="261" y="139"/>
                  </a:lnTo>
                  <a:lnTo>
                    <a:pt x="255" y="117"/>
                  </a:lnTo>
                  <a:lnTo>
                    <a:pt x="251" y="96"/>
                  </a:lnTo>
                  <a:lnTo>
                    <a:pt x="248" y="86"/>
                  </a:lnTo>
                  <a:lnTo>
                    <a:pt x="243" y="77"/>
                  </a:lnTo>
                  <a:lnTo>
                    <a:pt x="242" y="69"/>
                  </a:lnTo>
                  <a:lnTo>
                    <a:pt x="238" y="63"/>
                  </a:lnTo>
                  <a:lnTo>
                    <a:pt x="230" y="50"/>
                  </a:lnTo>
                  <a:lnTo>
                    <a:pt x="222" y="38"/>
                  </a:lnTo>
                  <a:lnTo>
                    <a:pt x="213" y="28"/>
                  </a:lnTo>
                  <a:lnTo>
                    <a:pt x="203" y="19"/>
                  </a:lnTo>
                  <a:lnTo>
                    <a:pt x="194" y="10"/>
                  </a:lnTo>
                  <a:lnTo>
                    <a:pt x="184" y="6"/>
                  </a:lnTo>
                  <a:lnTo>
                    <a:pt x="173" y="1"/>
                  </a:lnTo>
                  <a:lnTo>
                    <a:pt x="165" y="0"/>
                  </a:lnTo>
                  <a:lnTo>
                    <a:pt x="154" y="0"/>
                  </a:lnTo>
                  <a:lnTo>
                    <a:pt x="146" y="3"/>
                  </a:lnTo>
                  <a:lnTo>
                    <a:pt x="136" y="7"/>
                  </a:lnTo>
                  <a:lnTo>
                    <a:pt x="125" y="15"/>
                  </a:lnTo>
                  <a:lnTo>
                    <a:pt x="115" y="22"/>
                  </a:lnTo>
                  <a:lnTo>
                    <a:pt x="105" y="32"/>
                  </a:lnTo>
                  <a:lnTo>
                    <a:pt x="96" y="42"/>
                  </a:lnTo>
                  <a:lnTo>
                    <a:pt x="87" y="54"/>
                  </a:lnTo>
                  <a:lnTo>
                    <a:pt x="85" y="61"/>
                  </a:lnTo>
                  <a:lnTo>
                    <a:pt x="80" y="69"/>
                  </a:lnTo>
                  <a:lnTo>
                    <a:pt x="76" y="77"/>
                  </a:lnTo>
                  <a:lnTo>
                    <a:pt x="73" y="86"/>
                  </a:lnTo>
                  <a:lnTo>
                    <a:pt x="64" y="107"/>
                  </a:lnTo>
                  <a:lnTo>
                    <a:pt x="57" y="128"/>
                  </a:lnTo>
                  <a:lnTo>
                    <a:pt x="50" y="147"/>
                  </a:lnTo>
                  <a:lnTo>
                    <a:pt x="44" y="168"/>
                  </a:lnTo>
                  <a:lnTo>
                    <a:pt x="41" y="177"/>
                  </a:lnTo>
                  <a:lnTo>
                    <a:pt x="38" y="184"/>
                  </a:lnTo>
                  <a:lnTo>
                    <a:pt x="35" y="191"/>
                  </a:lnTo>
                  <a:lnTo>
                    <a:pt x="32" y="197"/>
                  </a:lnTo>
                  <a:lnTo>
                    <a:pt x="29" y="203"/>
                  </a:lnTo>
                  <a:lnTo>
                    <a:pt x="26" y="206"/>
                  </a:lnTo>
                  <a:lnTo>
                    <a:pt x="22" y="212"/>
                  </a:lnTo>
                  <a:lnTo>
                    <a:pt x="16" y="216"/>
                  </a:lnTo>
                  <a:lnTo>
                    <a:pt x="13" y="218"/>
                  </a:lnTo>
                  <a:lnTo>
                    <a:pt x="9" y="218"/>
                  </a:lnTo>
                  <a:lnTo>
                    <a:pt x="4" y="219"/>
                  </a:lnTo>
                  <a:lnTo>
                    <a:pt x="1" y="219"/>
                  </a:lnTo>
                  <a:lnTo>
                    <a:pt x="0" y="22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8" name="Freeform 88">
              <a:extLst>
                <a:ext uri="{FF2B5EF4-FFF2-40B4-BE49-F238E27FC236}">
                  <a16:creationId xmlns:a16="http://schemas.microsoft.com/office/drawing/2014/main" id="{1A122FA5-D9FB-4137-90E6-9AC64768ACB8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2" y="1036"/>
              <a:ext cx="155" cy="125"/>
            </a:xfrm>
            <a:custGeom>
              <a:avLst/>
              <a:gdLst>
                <a:gd name="T0" fmla="*/ 311 w 311"/>
                <a:gd name="T1" fmla="*/ 16 h 249"/>
                <a:gd name="T2" fmla="*/ 308 w 311"/>
                <a:gd name="T3" fmla="*/ 17 h 249"/>
                <a:gd name="T4" fmla="*/ 305 w 311"/>
                <a:gd name="T5" fmla="*/ 17 h 249"/>
                <a:gd name="T6" fmla="*/ 302 w 311"/>
                <a:gd name="T7" fmla="*/ 17 h 249"/>
                <a:gd name="T8" fmla="*/ 298 w 311"/>
                <a:gd name="T9" fmla="*/ 19 h 249"/>
                <a:gd name="T10" fmla="*/ 292 w 311"/>
                <a:gd name="T11" fmla="*/ 20 h 249"/>
                <a:gd name="T12" fmla="*/ 287 w 311"/>
                <a:gd name="T13" fmla="*/ 24 h 249"/>
                <a:gd name="T14" fmla="*/ 284 w 311"/>
                <a:gd name="T15" fmla="*/ 27 h 249"/>
                <a:gd name="T16" fmla="*/ 282 w 311"/>
                <a:gd name="T17" fmla="*/ 30 h 249"/>
                <a:gd name="T18" fmla="*/ 279 w 311"/>
                <a:gd name="T19" fmla="*/ 36 h 249"/>
                <a:gd name="T20" fmla="*/ 276 w 311"/>
                <a:gd name="T21" fmla="*/ 40 h 249"/>
                <a:gd name="T22" fmla="*/ 273 w 311"/>
                <a:gd name="T23" fmla="*/ 46 h 249"/>
                <a:gd name="T24" fmla="*/ 270 w 311"/>
                <a:gd name="T25" fmla="*/ 54 h 249"/>
                <a:gd name="T26" fmla="*/ 267 w 311"/>
                <a:gd name="T27" fmla="*/ 62 h 249"/>
                <a:gd name="T28" fmla="*/ 264 w 311"/>
                <a:gd name="T29" fmla="*/ 71 h 249"/>
                <a:gd name="T30" fmla="*/ 257 w 311"/>
                <a:gd name="T31" fmla="*/ 92 h 249"/>
                <a:gd name="T32" fmla="*/ 250 w 311"/>
                <a:gd name="T33" fmla="*/ 113 h 249"/>
                <a:gd name="T34" fmla="*/ 242 w 311"/>
                <a:gd name="T35" fmla="*/ 135 h 249"/>
                <a:gd name="T36" fmla="*/ 235 w 311"/>
                <a:gd name="T37" fmla="*/ 157 h 249"/>
                <a:gd name="T38" fmla="*/ 231 w 311"/>
                <a:gd name="T39" fmla="*/ 167 h 249"/>
                <a:gd name="T40" fmla="*/ 228 w 311"/>
                <a:gd name="T41" fmla="*/ 176 h 249"/>
                <a:gd name="T42" fmla="*/ 223 w 311"/>
                <a:gd name="T43" fmla="*/ 185 h 249"/>
                <a:gd name="T44" fmla="*/ 219 w 311"/>
                <a:gd name="T45" fmla="*/ 192 h 249"/>
                <a:gd name="T46" fmla="*/ 210 w 311"/>
                <a:gd name="T47" fmla="*/ 205 h 249"/>
                <a:gd name="T48" fmla="*/ 200 w 311"/>
                <a:gd name="T49" fmla="*/ 216 h 249"/>
                <a:gd name="T50" fmla="*/ 190 w 311"/>
                <a:gd name="T51" fmla="*/ 226 h 249"/>
                <a:gd name="T52" fmla="*/ 180 w 311"/>
                <a:gd name="T53" fmla="*/ 233 h 249"/>
                <a:gd name="T54" fmla="*/ 169 w 311"/>
                <a:gd name="T55" fmla="*/ 240 h 249"/>
                <a:gd name="T56" fmla="*/ 159 w 311"/>
                <a:gd name="T57" fmla="*/ 246 h 249"/>
                <a:gd name="T58" fmla="*/ 149 w 311"/>
                <a:gd name="T59" fmla="*/ 248 h 249"/>
                <a:gd name="T60" fmla="*/ 140 w 311"/>
                <a:gd name="T61" fmla="*/ 249 h 249"/>
                <a:gd name="T62" fmla="*/ 130 w 311"/>
                <a:gd name="T63" fmla="*/ 248 h 249"/>
                <a:gd name="T64" fmla="*/ 121 w 311"/>
                <a:gd name="T65" fmla="*/ 243 h 249"/>
                <a:gd name="T66" fmla="*/ 111 w 311"/>
                <a:gd name="T67" fmla="*/ 238 h 249"/>
                <a:gd name="T68" fmla="*/ 102 w 311"/>
                <a:gd name="T69" fmla="*/ 230 h 249"/>
                <a:gd name="T70" fmla="*/ 94 w 311"/>
                <a:gd name="T71" fmla="*/ 220 h 249"/>
                <a:gd name="T72" fmla="*/ 85 w 311"/>
                <a:gd name="T73" fmla="*/ 210 h 249"/>
                <a:gd name="T74" fmla="*/ 76 w 311"/>
                <a:gd name="T75" fmla="*/ 198 h 249"/>
                <a:gd name="T76" fmla="*/ 70 w 311"/>
                <a:gd name="T77" fmla="*/ 184 h 249"/>
                <a:gd name="T78" fmla="*/ 66 w 311"/>
                <a:gd name="T79" fmla="*/ 176 h 249"/>
                <a:gd name="T80" fmla="*/ 63 w 311"/>
                <a:gd name="T81" fmla="*/ 167 h 249"/>
                <a:gd name="T82" fmla="*/ 60 w 311"/>
                <a:gd name="T83" fmla="*/ 159 h 249"/>
                <a:gd name="T84" fmla="*/ 57 w 311"/>
                <a:gd name="T85" fmla="*/ 147 h 249"/>
                <a:gd name="T86" fmla="*/ 51 w 311"/>
                <a:gd name="T87" fmla="*/ 125 h 249"/>
                <a:gd name="T88" fmla="*/ 47 w 311"/>
                <a:gd name="T89" fmla="*/ 103 h 249"/>
                <a:gd name="T90" fmla="*/ 43 w 311"/>
                <a:gd name="T91" fmla="*/ 80 h 249"/>
                <a:gd name="T92" fmla="*/ 38 w 311"/>
                <a:gd name="T93" fmla="*/ 59 h 249"/>
                <a:gd name="T94" fmla="*/ 35 w 311"/>
                <a:gd name="T95" fmla="*/ 49 h 249"/>
                <a:gd name="T96" fmla="*/ 34 w 311"/>
                <a:gd name="T97" fmla="*/ 40 h 249"/>
                <a:gd name="T98" fmla="*/ 32 w 311"/>
                <a:gd name="T99" fmla="*/ 33 h 249"/>
                <a:gd name="T100" fmla="*/ 29 w 311"/>
                <a:gd name="T101" fmla="*/ 26 h 249"/>
                <a:gd name="T102" fmla="*/ 28 w 311"/>
                <a:gd name="T103" fmla="*/ 21 h 249"/>
                <a:gd name="T104" fmla="*/ 25 w 311"/>
                <a:gd name="T105" fmla="*/ 17 h 249"/>
                <a:gd name="T106" fmla="*/ 24 w 311"/>
                <a:gd name="T107" fmla="*/ 13 h 249"/>
                <a:gd name="T108" fmla="*/ 21 w 311"/>
                <a:gd name="T109" fmla="*/ 10 h 249"/>
                <a:gd name="T110" fmla="*/ 16 w 311"/>
                <a:gd name="T111" fmla="*/ 5 h 249"/>
                <a:gd name="T112" fmla="*/ 12 w 311"/>
                <a:gd name="T113" fmla="*/ 4 h 249"/>
                <a:gd name="T114" fmla="*/ 9 w 311"/>
                <a:gd name="T115" fmla="*/ 2 h 249"/>
                <a:gd name="T116" fmla="*/ 5 w 311"/>
                <a:gd name="T117" fmla="*/ 1 h 249"/>
                <a:gd name="T118" fmla="*/ 2 w 311"/>
                <a:gd name="T119" fmla="*/ 1 h 249"/>
                <a:gd name="T120" fmla="*/ 0 w 311"/>
                <a:gd name="T121" fmla="*/ 0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1" h="249">
                  <a:moveTo>
                    <a:pt x="311" y="16"/>
                  </a:moveTo>
                  <a:lnTo>
                    <a:pt x="308" y="17"/>
                  </a:lnTo>
                  <a:lnTo>
                    <a:pt x="305" y="17"/>
                  </a:lnTo>
                  <a:lnTo>
                    <a:pt x="302" y="17"/>
                  </a:lnTo>
                  <a:lnTo>
                    <a:pt x="298" y="19"/>
                  </a:lnTo>
                  <a:lnTo>
                    <a:pt x="292" y="20"/>
                  </a:lnTo>
                  <a:lnTo>
                    <a:pt x="287" y="24"/>
                  </a:lnTo>
                  <a:lnTo>
                    <a:pt x="284" y="27"/>
                  </a:lnTo>
                  <a:lnTo>
                    <a:pt x="282" y="30"/>
                  </a:lnTo>
                  <a:lnTo>
                    <a:pt x="279" y="36"/>
                  </a:lnTo>
                  <a:lnTo>
                    <a:pt x="276" y="40"/>
                  </a:lnTo>
                  <a:lnTo>
                    <a:pt x="273" y="46"/>
                  </a:lnTo>
                  <a:lnTo>
                    <a:pt x="270" y="54"/>
                  </a:lnTo>
                  <a:lnTo>
                    <a:pt x="267" y="62"/>
                  </a:lnTo>
                  <a:lnTo>
                    <a:pt x="264" y="71"/>
                  </a:lnTo>
                  <a:lnTo>
                    <a:pt x="257" y="92"/>
                  </a:lnTo>
                  <a:lnTo>
                    <a:pt x="250" y="113"/>
                  </a:lnTo>
                  <a:lnTo>
                    <a:pt x="242" y="135"/>
                  </a:lnTo>
                  <a:lnTo>
                    <a:pt x="235" y="157"/>
                  </a:lnTo>
                  <a:lnTo>
                    <a:pt x="231" y="167"/>
                  </a:lnTo>
                  <a:lnTo>
                    <a:pt x="228" y="176"/>
                  </a:lnTo>
                  <a:lnTo>
                    <a:pt x="223" y="185"/>
                  </a:lnTo>
                  <a:lnTo>
                    <a:pt x="219" y="192"/>
                  </a:lnTo>
                  <a:lnTo>
                    <a:pt x="210" y="205"/>
                  </a:lnTo>
                  <a:lnTo>
                    <a:pt x="200" y="216"/>
                  </a:lnTo>
                  <a:lnTo>
                    <a:pt x="190" y="226"/>
                  </a:lnTo>
                  <a:lnTo>
                    <a:pt x="180" y="233"/>
                  </a:lnTo>
                  <a:lnTo>
                    <a:pt x="169" y="240"/>
                  </a:lnTo>
                  <a:lnTo>
                    <a:pt x="159" y="246"/>
                  </a:lnTo>
                  <a:lnTo>
                    <a:pt x="149" y="248"/>
                  </a:lnTo>
                  <a:lnTo>
                    <a:pt x="140" y="249"/>
                  </a:lnTo>
                  <a:lnTo>
                    <a:pt x="130" y="248"/>
                  </a:lnTo>
                  <a:lnTo>
                    <a:pt x="121" y="243"/>
                  </a:lnTo>
                  <a:lnTo>
                    <a:pt x="111" y="238"/>
                  </a:lnTo>
                  <a:lnTo>
                    <a:pt x="102" y="230"/>
                  </a:lnTo>
                  <a:lnTo>
                    <a:pt x="94" y="220"/>
                  </a:lnTo>
                  <a:lnTo>
                    <a:pt x="85" y="210"/>
                  </a:lnTo>
                  <a:lnTo>
                    <a:pt x="76" y="198"/>
                  </a:lnTo>
                  <a:lnTo>
                    <a:pt x="70" y="184"/>
                  </a:lnTo>
                  <a:lnTo>
                    <a:pt x="66" y="176"/>
                  </a:lnTo>
                  <a:lnTo>
                    <a:pt x="63" y="167"/>
                  </a:lnTo>
                  <a:lnTo>
                    <a:pt x="60" y="159"/>
                  </a:lnTo>
                  <a:lnTo>
                    <a:pt x="57" y="147"/>
                  </a:lnTo>
                  <a:lnTo>
                    <a:pt x="51" y="125"/>
                  </a:lnTo>
                  <a:lnTo>
                    <a:pt x="47" y="103"/>
                  </a:lnTo>
                  <a:lnTo>
                    <a:pt x="43" y="80"/>
                  </a:lnTo>
                  <a:lnTo>
                    <a:pt x="38" y="59"/>
                  </a:lnTo>
                  <a:lnTo>
                    <a:pt x="35" y="49"/>
                  </a:lnTo>
                  <a:lnTo>
                    <a:pt x="34" y="40"/>
                  </a:lnTo>
                  <a:lnTo>
                    <a:pt x="32" y="33"/>
                  </a:lnTo>
                  <a:lnTo>
                    <a:pt x="29" y="26"/>
                  </a:lnTo>
                  <a:lnTo>
                    <a:pt x="28" y="21"/>
                  </a:lnTo>
                  <a:lnTo>
                    <a:pt x="25" y="17"/>
                  </a:lnTo>
                  <a:lnTo>
                    <a:pt x="24" y="13"/>
                  </a:lnTo>
                  <a:lnTo>
                    <a:pt x="21" y="10"/>
                  </a:lnTo>
                  <a:lnTo>
                    <a:pt x="16" y="5"/>
                  </a:lnTo>
                  <a:lnTo>
                    <a:pt x="12" y="4"/>
                  </a:lnTo>
                  <a:lnTo>
                    <a:pt x="9" y="2"/>
                  </a:lnTo>
                  <a:lnTo>
                    <a:pt x="5" y="1"/>
                  </a:lnTo>
                  <a:lnTo>
                    <a:pt x="2" y="1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29" name="Freeform 89">
              <a:extLst>
                <a:ext uri="{FF2B5EF4-FFF2-40B4-BE49-F238E27FC236}">
                  <a16:creationId xmlns:a16="http://schemas.microsoft.com/office/drawing/2014/main" id="{05D5EE5D-58B3-464F-B925-4922A5B95E4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55" y="817"/>
              <a:ext cx="155" cy="119"/>
            </a:xfrm>
            <a:custGeom>
              <a:avLst/>
              <a:gdLst>
                <a:gd name="T0" fmla="*/ 311 w 311"/>
                <a:gd name="T1" fmla="*/ 238 h 238"/>
                <a:gd name="T2" fmla="*/ 309 w 311"/>
                <a:gd name="T3" fmla="*/ 237 h 238"/>
                <a:gd name="T4" fmla="*/ 306 w 311"/>
                <a:gd name="T5" fmla="*/ 236 h 238"/>
                <a:gd name="T6" fmla="*/ 302 w 311"/>
                <a:gd name="T7" fmla="*/ 236 h 238"/>
                <a:gd name="T8" fmla="*/ 297 w 311"/>
                <a:gd name="T9" fmla="*/ 234 h 238"/>
                <a:gd name="T10" fmla="*/ 293 w 311"/>
                <a:gd name="T11" fmla="*/ 231 h 238"/>
                <a:gd name="T12" fmla="*/ 287 w 311"/>
                <a:gd name="T13" fmla="*/ 227 h 238"/>
                <a:gd name="T14" fmla="*/ 283 w 311"/>
                <a:gd name="T15" fmla="*/ 221 h 238"/>
                <a:gd name="T16" fmla="*/ 280 w 311"/>
                <a:gd name="T17" fmla="*/ 217 h 238"/>
                <a:gd name="T18" fmla="*/ 278 w 311"/>
                <a:gd name="T19" fmla="*/ 212 h 238"/>
                <a:gd name="T20" fmla="*/ 276 w 311"/>
                <a:gd name="T21" fmla="*/ 206 h 238"/>
                <a:gd name="T22" fmla="*/ 274 w 311"/>
                <a:gd name="T23" fmla="*/ 198 h 238"/>
                <a:gd name="T24" fmla="*/ 271 w 311"/>
                <a:gd name="T25" fmla="*/ 190 h 238"/>
                <a:gd name="T26" fmla="*/ 270 w 311"/>
                <a:gd name="T27" fmla="*/ 182 h 238"/>
                <a:gd name="T28" fmla="*/ 264 w 311"/>
                <a:gd name="T29" fmla="*/ 161 h 238"/>
                <a:gd name="T30" fmla="*/ 261 w 311"/>
                <a:gd name="T31" fmla="*/ 141 h 238"/>
                <a:gd name="T32" fmla="*/ 255 w 311"/>
                <a:gd name="T33" fmla="*/ 119 h 238"/>
                <a:gd name="T34" fmla="*/ 249 w 311"/>
                <a:gd name="T35" fmla="*/ 97 h 238"/>
                <a:gd name="T36" fmla="*/ 248 w 311"/>
                <a:gd name="T37" fmla="*/ 88 h 238"/>
                <a:gd name="T38" fmla="*/ 244 w 311"/>
                <a:gd name="T39" fmla="*/ 79 h 238"/>
                <a:gd name="T40" fmla="*/ 241 w 311"/>
                <a:gd name="T41" fmla="*/ 71 h 238"/>
                <a:gd name="T42" fmla="*/ 238 w 311"/>
                <a:gd name="T43" fmla="*/ 63 h 238"/>
                <a:gd name="T44" fmla="*/ 230 w 311"/>
                <a:gd name="T45" fmla="*/ 50 h 238"/>
                <a:gd name="T46" fmla="*/ 222 w 311"/>
                <a:gd name="T47" fmla="*/ 38 h 238"/>
                <a:gd name="T48" fmla="*/ 213 w 311"/>
                <a:gd name="T49" fmla="*/ 28 h 238"/>
                <a:gd name="T50" fmla="*/ 203 w 311"/>
                <a:gd name="T51" fmla="*/ 19 h 238"/>
                <a:gd name="T52" fmla="*/ 194 w 311"/>
                <a:gd name="T53" fmla="*/ 12 h 238"/>
                <a:gd name="T54" fmla="*/ 184 w 311"/>
                <a:gd name="T55" fmla="*/ 6 h 238"/>
                <a:gd name="T56" fmla="*/ 174 w 311"/>
                <a:gd name="T57" fmla="*/ 2 h 238"/>
                <a:gd name="T58" fmla="*/ 165 w 311"/>
                <a:gd name="T59" fmla="*/ 0 h 238"/>
                <a:gd name="T60" fmla="*/ 155 w 311"/>
                <a:gd name="T61" fmla="*/ 2 h 238"/>
                <a:gd name="T62" fmla="*/ 146 w 311"/>
                <a:gd name="T63" fmla="*/ 3 h 238"/>
                <a:gd name="T64" fmla="*/ 136 w 311"/>
                <a:gd name="T65" fmla="*/ 8 h 238"/>
                <a:gd name="T66" fmla="*/ 125 w 311"/>
                <a:gd name="T67" fmla="*/ 15 h 238"/>
                <a:gd name="T68" fmla="*/ 115 w 311"/>
                <a:gd name="T69" fmla="*/ 22 h 238"/>
                <a:gd name="T70" fmla="*/ 107 w 311"/>
                <a:gd name="T71" fmla="*/ 33 h 238"/>
                <a:gd name="T72" fmla="*/ 96 w 311"/>
                <a:gd name="T73" fmla="*/ 43 h 238"/>
                <a:gd name="T74" fmla="*/ 89 w 311"/>
                <a:gd name="T75" fmla="*/ 56 h 238"/>
                <a:gd name="T76" fmla="*/ 85 w 311"/>
                <a:gd name="T77" fmla="*/ 62 h 238"/>
                <a:gd name="T78" fmla="*/ 80 w 311"/>
                <a:gd name="T79" fmla="*/ 71 h 238"/>
                <a:gd name="T80" fmla="*/ 76 w 311"/>
                <a:gd name="T81" fmla="*/ 78 h 238"/>
                <a:gd name="T82" fmla="*/ 73 w 311"/>
                <a:gd name="T83" fmla="*/ 88 h 238"/>
                <a:gd name="T84" fmla="*/ 66 w 311"/>
                <a:gd name="T85" fmla="*/ 107 h 238"/>
                <a:gd name="T86" fmla="*/ 58 w 311"/>
                <a:gd name="T87" fmla="*/ 129 h 238"/>
                <a:gd name="T88" fmla="*/ 51 w 311"/>
                <a:gd name="T89" fmla="*/ 149 h 238"/>
                <a:gd name="T90" fmla="*/ 44 w 311"/>
                <a:gd name="T91" fmla="*/ 168 h 238"/>
                <a:gd name="T92" fmla="*/ 41 w 311"/>
                <a:gd name="T93" fmla="*/ 177 h 238"/>
                <a:gd name="T94" fmla="*/ 38 w 311"/>
                <a:gd name="T95" fmla="*/ 184 h 238"/>
                <a:gd name="T96" fmla="*/ 35 w 311"/>
                <a:gd name="T97" fmla="*/ 193 h 238"/>
                <a:gd name="T98" fmla="*/ 32 w 311"/>
                <a:gd name="T99" fmla="*/ 198 h 238"/>
                <a:gd name="T100" fmla="*/ 29 w 311"/>
                <a:gd name="T101" fmla="*/ 203 h 238"/>
                <a:gd name="T102" fmla="*/ 26 w 311"/>
                <a:gd name="T103" fmla="*/ 206 h 238"/>
                <a:gd name="T104" fmla="*/ 22 w 311"/>
                <a:gd name="T105" fmla="*/ 212 h 238"/>
                <a:gd name="T106" fmla="*/ 18 w 311"/>
                <a:gd name="T107" fmla="*/ 217 h 238"/>
                <a:gd name="T108" fmla="*/ 13 w 311"/>
                <a:gd name="T109" fmla="*/ 218 h 238"/>
                <a:gd name="T110" fmla="*/ 9 w 311"/>
                <a:gd name="T111" fmla="*/ 219 h 238"/>
                <a:gd name="T112" fmla="*/ 6 w 311"/>
                <a:gd name="T113" fmla="*/ 219 h 238"/>
                <a:gd name="T114" fmla="*/ 3 w 311"/>
                <a:gd name="T115" fmla="*/ 219 h 238"/>
                <a:gd name="T116" fmla="*/ 0 w 311"/>
                <a:gd name="T117" fmla="*/ 2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1" h="238">
                  <a:moveTo>
                    <a:pt x="311" y="238"/>
                  </a:moveTo>
                  <a:lnTo>
                    <a:pt x="309" y="237"/>
                  </a:lnTo>
                  <a:lnTo>
                    <a:pt x="306" y="236"/>
                  </a:lnTo>
                  <a:lnTo>
                    <a:pt x="302" y="236"/>
                  </a:lnTo>
                  <a:lnTo>
                    <a:pt x="297" y="234"/>
                  </a:lnTo>
                  <a:lnTo>
                    <a:pt x="293" y="231"/>
                  </a:lnTo>
                  <a:lnTo>
                    <a:pt x="287" y="227"/>
                  </a:lnTo>
                  <a:lnTo>
                    <a:pt x="283" y="221"/>
                  </a:lnTo>
                  <a:lnTo>
                    <a:pt x="280" y="217"/>
                  </a:lnTo>
                  <a:lnTo>
                    <a:pt x="278" y="212"/>
                  </a:lnTo>
                  <a:lnTo>
                    <a:pt x="276" y="206"/>
                  </a:lnTo>
                  <a:lnTo>
                    <a:pt x="274" y="198"/>
                  </a:lnTo>
                  <a:lnTo>
                    <a:pt x="271" y="190"/>
                  </a:lnTo>
                  <a:lnTo>
                    <a:pt x="270" y="182"/>
                  </a:lnTo>
                  <a:lnTo>
                    <a:pt x="264" y="161"/>
                  </a:lnTo>
                  <a:lnTo>
                    <a:pt x="261" y="141"/>
                  </a:lnTo>
                  <a:lnTo>
                    <a:pt x="255" y="119"/>
                  </a:lnTo>
                  <a:lnTo>
                    <a:pt x="249" y="97"/>
                  </a:lnTo>
                  <a:lnTo>
                    <a:pt x="248" y="88"/>
                  </a:lnTo>
                  <a:lnTo>
                    <a:pt x="244" y="79"/>
                  </a:lnTo>
                  <a:lnTo>
                    <a:pt x="241" y="71"/>
                  </a:lnTo>
                  <a:lnTo>
                    <a:pt x="238" y="63"/>
                  </a:lnTo>
                  <a:lnTo>
                    <a:pt x="230" y="50"/>
                  </a:lnTo>
                  <a:lnTo>
                    <a:pt x="222" y="38"/>
                  </a:lnTo>
                  <a:lnTo>
                    <a:pt x="213" y="28"/>
                  </a:lnTo>
                  <a:lnTo>
                    <a:pt x="203" y="19"/>
                  </a:lnTo>
                  <a:lnTo>
                    <a:pt x="194" y="12"/>
                  </a:lnTo>
                  <a:lnTo>
                    <a:pt x="184" y="6"/>
                  </a:lnTo>
                  <a:lnTo>
                    <a:pt x="174" y="2"/>
                  </a:lnTo>
                  <a:lnTo>
                    <a:pt x="165" y="0"/>
                  </a:lnTo>
                  <a:lnTo>
                    <a:pt x="155" y="2"/>
                  </a:lnTo>
                  <a:lnTo>
                    <a:pt x="146" y="3"/>
                  </a:lnTo>
                  <a:lnTo>
                    <a:pt x="136" y="8"/>
                  </a:lnTo>
                  <a:lnTo>
                    <a:pt x="125" y="15"/>
                  </a:lnTo>
                  <a:lnTo>
                    <a:pt x="115" y="22"/>
                  </a:lnTo>
                  <a:lnTo>
                    <a:pt x="107" y="33"/>
                  </a:lnTo>
                  <a:lnTo>
                    <a:pt x="96" y="43"/>
                  </a:lnTo>
                  <a:lnTo>
                    <a:pt x="89" y="56"/>
                  </a:lnTo>
                  <a:lnTo>
                    <a:pt x="85" y="62"/>
                  </a:lnTo>
                  <a:lnTo>
                    <a:pt x="80" y="71"/>
                  </a:lnTo>
                  <a:lnTo>
                    <a:pt x="76" y="78"/>
                  </a:lnTo>
                  <a:lnTo>
                    <a:pt x="73" y="88"/>
                  </a:lnTo>
                  <a:lnTo>
                    <a:pt x="66" y="107"/>
                  </a:lnTo>
                  <a:lnTo>
                    <a:pt x="58" y="129"/>
                  </a:lnTo>
                  <a:lnTo>
                    <a:pt x="51" y="149"/>
                  </a:lnTo>
                  <a:lnTo>
                    <a:pt x="44" y="168"/>
                  </a:lnTo>
                  <a:lnTo>
                    <a:pt x="41" y="177"/>
                  </a:lnTo>
                  <a:lnTo>
                    <a:pt x="38" y="184"/>
                  </a:lnTo>
                  <a:lnTo>
                    <a:pt x="35" y="193"/>
                  </a:lnTo>
                  <a:lnTo>
                    <a:pt x="32" y="198"/>
                  </a:lnTo>
                  <a:lnTo>
                    <a:pt x="29" y="203"/>
                  </a:lnTo>
                  <a:lnTo>
                    <a:pt x="26" y="206"/>
                  </a:lnTo>
                  <a:lnTo>
                    <a:pt x="22" y="212"/>
                  </a:lnTo>
                  <a:lnTo>
                    <a:pt x="18" y="217"/>
                  </a:lnTo>
                  <a:lnTo>
                    <a:pt x="13" y="218"/>
                  </a:lnTo>
                  <a:lnTo>
                    <a:pt x="9" y="219"/>
                  </a:lnTo>
                  <a:lnTo>
                    <a:pt x="6" y="219"/>
                  </a:lnTo>
                  <a:lnTo>
                    <a:pt x="3" y="219"/>
                  </a:lnTo>
                  <a:lnTo>
                    <a:pt x="0" y="221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0" name="Freeform 90">
              <a:extLst>
                <a:ext uri="{FF2B5EF4-FFF2-40B4-BE49-F238E27FC236}">
                  <a16:creationId xmlns:a16="http://schemas.microsoft.com/office/drawing/2014/main" id="{D3500749-B51F-4F71-BC4D-2268FF5F2DCE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6" y="1027"/>
              <a:ext cx="156" cy="126"/>
            </a:xfrm>
            <a:custGeom>
              <a:avLst/>
              <a:gdLst>
                <a:gd name="T0" fmla="*/ 312 w 312"/>
                <a:gd name="T1" fmla="*/ 18 h 251"/>
                <a:gd name="T2" fmla="*/ 309 w 312"/>
                <a:gd name="T3" fmla="*/ 18 h 251"/>
                <a:gd name="T4" fmla="*/ 306 w 312"/>
                <a:gd name="T5" fmla="*/ 19 h 251"/>
                <a:gd name="T6" fmla="*/ 303 w 312"/>
                <a:gd name="T7" fmla="*/ 19 h 251"/>
                <a:gd name="T8" fmla="*/ 297 w 312"/>
                <a:gd name="T9" fmla="*/ 19 h 251"/>
                <a:gd name="T10" fmla="*/ 293 w 312"/>
                <a:gd name="T11" fmla="*/ 22 h 251"/>
                <a:gd name="T12" fmla="*/ 287 w 312"/>
                <a:gd name="T13" fmla="*/ 25 h 251"/>
                <a:gd name="T14" fmla="*/ 284 w 312"/>
                <a:gd name="T15" fmla="*/ 28 h 251"/>
                <a:gd name="T16" fmla="*/ 283 w 312"/>
                <a:gd name="T17" fmla="*/ 32 h 251"/>
                <a:gd name="T18" fmla="*/ 280 w 312"/>
                <a:gd name="T19" fmla="*/ 37 h 251"/>
                <a:gd name="T20" fmla="*/ 277 w 312"/>
                <a:gd name="T21" fmla="*/ 41 h 251"/>
                <a:gd name="T22" fmla="*/ 274 w 312"/>
                <a:gd name="T23" fmla="*/ 48 h 251"/>
                <a:gd name="T24" fmla="*/ 270 w 312"/>
                <a:gd name="T25" fmla="*/ 54 h 251"/>
                <a:gd name="T26" fmla="*/ 267 w 312"/>
                <a:gd name="T27" fmla="*/ 63 h 251"/>
                <a:gd name="T28" fmla="*/ 264 w 312"/>
                <a:gd name="T29" fmla="*/ 73 h 251"/>
                <a:gd name="T30" fmla="*/ 258 w 312"/>
                <a:gd name="T31" fmla="*/ 92 h 251"/>
                <a:gd name="T32" fmla="*/ 251 w 312"/>
                <a:gd name="T33" fmla="*/ 115 h 251"/>
                <a:gd name="T34" fmla="*/ 243 w 312"/>
                <a:gd name="T35" fmla="*/ 137 h 251"/>
                <a:gd name="T36" fmla="*/ 236 w 312"/>
                <a:gd name="T37" fmla="*/ 158 h 251"/>
                <a:gd name="T38" fmla="*/ 232 w 312"/>
                <a:gd name="T39" fmla="*/ 169 h 251"/>
                <a:gd name="T40" fmla="*/ 227 w 312"/>
                <a:gd name="T41" fmla="*/ 177 h 251"/>
                <a:gd name="T42" fmla="*/ 224 w 312"/>
                <a:gd name="T43" fmla="*/ 185 h 251"/>
                <a:gd name="T44" fmla="*/ 220 w 312"/>
                <a:gd name="T45" fmla="*/ 193 h 251"/>
                <a:gd name="T46" fmla="*/ 210 w 312"/>
                <a:gd name="T47" fmla="*/ 206 h 251"/>
                <a:gd name="T48" fmla="*/ 201 w 312"/>
                <a:gd name="T49" fmla="*/ 218 h 251"/>
                <a:gd name="T50" fmla="*/ 191 w 312"/>
                <a:gd name="T51" fmla="*/ 226 h 251"/>
                <a:gd name="T52" fmla="*/ 181 w 312"/>
                <a:gd name="T53" fmla="*/ 235 h 251"/>
                <a:gd name="T54" fmla="*/ 170 w 312"/>
                <a:gd name="T55" fmla="*/ 242 h 251"/>
                <a:gd name="T56" fmla="*/ 160 w 312"/>
                <a:gd name="T57" fmla="*/ 247 h 251"/>
                <a:gd name="T58" fmla="*/ 150 w 312"/>
                <a:gd name="T59" fmla="*/ 250 h 251"/>
                <a:gd name="T60" fmla="*/ 140 w 312"/>
                <a:gd name="T61" fmla="*/ 251 h 251"/>
                <a:gd name="T62" fmla="*/ 131 w 312"/>
                <a:gd name="T63" fmla="*/ 248 h 251"/>
                <a:gd name="T64" fmla="*/ 121 w 312"/>
                <a:gd name="T65" fmla="*/ 245 h 251"/>
                <a:gd name="T66" fmla="*/ 112 w 312"/>
                <a:gd name="T67" fmla="*/ 240 h 251"/>
                <a:gd name="T68" fmla="*/ 102 w 312"/>
                <a:gd name="T69" fmla="*/ 231 h 251"/>
                <a:gd name="T70" fmla="*/ 93 w 312"/>
                <a:gd name="T71" fmla="*/ 222 h 251"/>
                <a:gd name="T72" fmla="*/ 84 w 312"/>
                <a:gd name="T73" fmla="*/ 210 h 251"/>
                <a:gd name="T74" fmla="*/ 77 w 312"/>
                <a:gd name="T75" fmla="*/ 199 h 251"/>
                <a:gd name="T76" fmla="*/ 70 w 312"/>
                <a:gd name="T77" fmla="*/ 184 h 251"/>
                <a:gd name="T78" fmla="*/ 67 w 312"/>
                <a:gd name="T79" fmla="*/ 177 h 251"/>
                <a:gd name="T80" fmla="*/ 64 w 312"/>
                <a:gd name="T81" fmla="*/ 168 h 251"/>
                <a:gd name="T82" fmla="*/ 61 w 312"/>
                <a:gd name="T83" fmla="*/ 159 h 251"/>
                <a:gd name="T84" fmla="*/ 57 w 312"/>
                <a:gd name="T85" fmla="*/ 149 h 251"/>
                <a:gd name="T86" fmla="*/ 52 w 312"/>
                <a:gd name="T87" fmla="*/ 127 h 251"/>
                <a:gd name="T88" fmla="*/ 48 w 312"/>
                <a:gd name="T89" fmla="*/ 104 h 251"/>
                <a:gd name="T90" fmla="*/ 44 w 312"/>
                <a:gd name="T91" fmla="*/ 80 h 251"/>
                <a:gd name="T92" fmla="*/ 39 w 312"/>
                <a:gd name="T93" fmla="*/ 60 h 251"/>
                <a:gd name="T94" fmla="*/ 36 w 312"/>
                <a:gd name="T95" fmla="*/ 50 h 251"/>
                <a:gd name="T96" fmla="*/ 35 w 312"/>
                <a:gd name="T97" fmla="*/ 41 h 251"/>
                <a:gd name="T98" fmla="*/ 32 w 312"/>
                <a:gd name="T99" fmla="*/ 34 h 251"/>
                <a:gd name="T100" fmla="*/ 31 w 312"/>
                <a:gd name="T101" fmla="*/ 28 h 251"/>
                <a:gd name="T102" fmla="*/ 28 w 312"/>
                <a:gd name="T103" fmla="*/ 22 h 251"/>
                <a:gd name="T104" fmla="*/ 26 w 312"/>
                <a:gd name="T105" fmla="*/ 18 h 251"/>
                <a:gd name="T106" fmla="*/ 23 w 312"/>
                <a:gd name="T107" fmla="*/ 13 h 251"/>
                <a:gd name="T108" fmla="*/ 22 w 312"/>
                <a:gd name="T109" fmla="*/ 10 h 251"/>
                <a:gd name="T110" fmla="*/ 17 w 312"/>
                <a:gd name="T111" fmla="*/ 7 h 251"/>
                <a:gd name="T112" fmla="*/ 13 w 312"/>
                <a:gd name="T113" fmla="*/ 4 h 251"/>
                <a:gd name="T114" fmla="*/ 9 w 312"/>
                <a:gd name="T115" fmla="*/ 3 h 251"/>
                <a:gd name="T116" fmla="*/ 6 w 312"/>
                <a:gd name="T117" fmla="*/ 3 h 251"/>
                <a:gd name="T118" fmla="*/ 3 w 312"/>
                <a:gd name="T119" fmla="*/ 1 h 251"/>
                <a:gd name="T120" fmla="*/ 0 w 312"/>
                <a:gd name="T121" fmla="*/ 0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2" h="251">
                  <a:moveTo>
                    <a:pt x="312" y="18"/>
                  </a:moveTo>
                  <a:lnTo>
                    <a:pt x="309" y="18"/>
                  </a:lnTo>
                  <a:lnTo>
                    <a:pt x="306" y="19"/>
                  </a:lnTo>
                  <a:lnTo>
                    <a:pt x="303" y="19"/>
                  </a:lnTo>
                  <a:lnTo>
                    <a:pt x="297" y="19"/>
                  </a:lnTo>
                  <a:lnTo>
                    <a:pt x="293" y="22"/>
                  </a:lnTo>
                  <a:lnTo>
                    <a:pt x="287" y="25"/>
                  </a:lnTo>
                  <a:lnTo>
                    <a:pt x="284" y="28"/>
                  </a:lnTo>
                  <a:lnTo>
                    <a:pt x="283" y="32"/>
                  </a:lnTo>
                  <a:lnTo>
                    <a:pt x="280" y="37"/>
                  </a:lnTo>
                  <a:lnTo>
                    <a:pt x="277" y="41"/>
                  </a:lnTo>
                  <a:lnTo>
                    <a:pt x="274" y="48"/>
                  </a:lnTo>
                  <a:lnTo>
                    <a:pt x="270" y="54"/>
                  </a:lnTo>
                  <a:lnTo>
                    <a:pt x="267" y="63"/>
                  </a:lnTo>
                  <a:lnTo>
                    <a:pt x="264" y="73"/>
                  </a:lnTo>
                  <a:lnTo>
                    <a:pt x="258" y="92"/>
                  </a:lnTo>
                  <a:lnTo>
                    <a:pt x="251" y="115"/>
                  </a:lnTo>
                  <a:lnTo>
                    <a:pt x="243" y="137"/>
                  </a:lnTo>
                  <a:lnTo>
                    <a:pt x="236" y="158"/>
                  </a:lnTo>
                  <a:lnTo>
                    <a:pt x="232" y="169"/>
                  </a:lnTo>
                  <a:lnTo>
                    <a:pt x="227" y="177"/>
                  </a:lnTo>
                  <a:lnTo>
                    <a:pt x="224" y="185"/>
                  </a:lnTo>
                  <a:lnTo>
                    <a:pt x="220" y="193"/>
                  </a:lnTo>
                  <a:lnTo>
                    <a:pt x="210" y="206"/>
                  </a:lnTo>
                  <a:lnTo>
                    <a:pt x="201" y="218"/>
                  </a:lnTo>
                  <a:lnTo>
                    <a:pt x="191" y="226"/>
                  </a:lnTo>
                  <a:lnTo>
                    <a:pt x="181" y="235"/>
                  </a:lnTo>
                  <a:lnTo>
                    <a:pt x="170" y="242"/>
                  </a:lnTo>
                  <a:lnTo>
                    <a:pt x="160" y="247"/>
                  </a:lnTo>
                  <a:lnTo>
                    <a:pt x="150" y="250"/>
                  </a:lnTo>
                  <a:lnTo>
                    <a:pt x="140" y="251"/>
                  </a:lnTo>
                  <a:lnTo>
                    <a:pt x="131" y="248"/>
                  </a:lnTo>
                  <a:lnTo>
                    <a:pt x="121" y="245"/>
                  </a:lnTo>
                  <a:lnTo>
                    <a:pt x="112" y="240"/>
                  </a:lnTo>
                  <a:lnTo>
                    <a:pt x="102" y="231"/>
                  </a:lnTo>
                  <a:lnTo>
                    <a:pt x="93" y="222"/>
                  </a:lnTo>
                  <a:lnTo>
                    <a:pt x="84" y="210"/>
                  </a:lnTo>
                  <a:lnTo>
                    <a:pt x="77" y="199"/>
                  </a:lnTo>
                  <a:lnTo>
                    <a:pt x="70" y="184"/>
                  </a:lnTo>
                  <a:lnTo>
                    <a:pt x="67" y="177"/>
                  </a:lnTo>
                  <a:lnTo>
                    <a:pt x="64" y="168"/>
                  </a:lnTo>
                  <a:lnTo>
                    <a:pt x="61" y="159"/>
                  </a:lnTo>
                  <a:lnTo>
                    <a:pt x="57" y="149"/>
                  </a:lnTo>
                  <a:lnTo>
                    <a:pt x="52" y="127"/>
                  </a:lnTo>
                  <a:lnTo>
                    <a:pt x="48" y="104"/>
                  </a:lnTo>
                  <a:lnTo>
                    <a:pt x="44" y="80"/>
                  </a:lnTo>
                  <a:lnTo>
                    <a:pt x="39" y="60"/>
                  </a:lnTo>
                  <a:lnTo>
                    <a:pt x="36" y="50"/>
                  </a:lnTo>
                  <a:lnTo>
                    <a:pt x="35" y="41"/>
                  </a:lnTo>
                  <a:lnTo>
                    <a:pt x="32" y="34"/>
                  </a:lnTo>
                  <a:lnTo>
                    <a:pt x="31" y="28"/>
                  </a:lnTo>
                  <a:lnTo>
                    <a:pt x="28" y="22"/>
                  </a:lnTo>
                  <a:lnTo>
                    <a:pt x="26" y="18"/>
                  </a:lnTo>
                  <a:lnTo>
                    <a:pt x="23" y="13"/>
                  </a:lnTo>
                  <a:lnTo>
                    <a:pt x="22" y="10"/>
                  </a:lnTo>
                  <a:lnTo>
                    <a:pt x="17" y="7"/>
                  </a:lnTo>
                  <a:lnTo>
                    <a:pt x="13" y="4"/>
                  </a:lnTo>
                  <a:lnTo>
                    <a:pt x="9" y="3"/>
                  </a:lnTo>
                  <a:lnTo>
                    <a:pt x="6" y="3"/>
                  </a:lnTo>
                  <a:lnTo>
                    <a:pt x="3" y="1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1" name="Freeform 91">
              <a:extLst>
                <a:ext uri="{FF2B5EF4-FFF2-40B4-BE49-F238E27FC236}">
                  <a16:creationId xmlns:a16="http://schemas.microsoft.com/office/drawing/2014/main" id="{08BE2C75-FA27-41A9-BC7A-E6A6E813FF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9" y="808"/>
              <a:ext cx="156" cy="119"/>
            </a:xfrm>
            <a:custGeom>
              <a:avLst/>
              <a:gdLst>
                <a:gd name="T0" fmla="*/ 312 w 312"/>
                <a:gd name="T1" fmla="*/ 238 h 238"/>
                <a:gd name="T2" fmla="*/ 309 w 312"/>
                <a:gd name="T3" fmla="*/ 236 h 238"/>
                <a:gd name="T4" fmla="*/ 307 w 312"/>
                <a:gd name="T5" fmla="*/ 236 h 238"/>
                <a:gd name="T6" fmla="*/ 303 w 312"/>
                <a:gd name="T7" fmla="*/ 235 h 238"/>
                <a:gd name="T8" fmla="*/ 298 w 312"/>
                <a:gd name="T9" fmla="*/ 234 h 238"/>
                <a:gd name="T10" fmla="*/ 293 w 312"/>
                <a:gd name="T11" fmla="*/ 232 h 238"/>
                <a:gd name="T12" fmla="*/ 288 w 312"/>
                <a:gd name="T13" fmla="*/ 228 h 238"/>
                <a:gd name="T14" fmla="*/ 284 w 312"/>
                <a:gd name="T15" fmla="*/ 220 h 238"/>
                <a:gd name="T16" fmla="*/ 281 w 312"/>
                <a:gd name="T17" fmla="*/ 218 h 238"/>
                <a:gd name="T18" fmla="*/ 280 w 312"/>
                <a:gd name="T19" fmla="*/ 212 h 238"/>
                <a:gd name="T20" fmla="*/ 277 w 312"/>
                <a:gd name="T21" fmla="*/ 206 h 238"/>
                <a:gd name="T22" fmla="*/ 274 w 312"/>
                <a:gd name="T23" fmla="*/ 199 h 238"/>
                <a:gd name="T24" fmla="*/ 272 w 312"/>
                <a:gd name="T25" fmla="*/ 190 h 238"/>
                <a:gd name="T26" fmla="*/ 269 w 312"/>
                <a:gd name="T27" fmla="*/ 181 h 238"/>
                <a:gd name="T28" fmla="*/ 265 w 312"/>
                <a:gd name="T29" fmla="*/ 161 h 238"/>
                <a:gd name="T30" fmla="*/ 261 w 312"/>
                <a:gd name="T31" fmla="*/ 140 h 238"/>
                <a:gd name="T32" fmla="*/ 256 w 312"/>
                <a:gd name="T33" fmla="*/ 118 h 238"/>
                <a:gd name="T34" fmla="*/ 250 w 312"/>
                <a:gd name="T35" fmla="*/ 98 h 238"/>
                <a:gd name="T36" fmla="*/ 247 w 312"/>
                <a:gd name="T37" fmla="*/ 88 h 238"/>
                <a:gd name="T38" fmla="*/ 245 w 312"/>
                <a:gd name="T39" fmla="*/ 79 h 238"/>
                <a:gd name="T40" fmla="*/ 242 w 312"/>
                <a:gd name="T41" fmla="*/ 70 h 238"/>
                <a:gd name="T42" fmla="*/ 239 w 312"/>
                <a:gd name="T43" fmla="*/ 63 h 238"/>
                <a:gd name="T44" fmla="*/ 230 w 312"/>
                <a:gd name="T45" fmla="*/ 50 h 238"/>
                <a:gd name="T46" fmla="*/ 223 w 312"/>
                <a:gd name="T47" fmla="*/ 39 h 238"/>
                <a:gd name="T48" fmla="*/ 214 w 312"/>
                <a:gd name="T49" fmla="*/ 28 h 238"/>
                <a:gd name="T50" fmla="*/ 204 w 312"/>
                <a:gd name="T51" fmla="*/ 19 h 238"/>
                <a:gd name="T52" fmla="*/ 194 w 312"/>
                <a:gd name="T53" fmla="*/ 12 h 238"/>
                <a:gd name="T54" fmla="*/ 185 w 312"/>
                <a:gd name="T55" fmla="*/ 6 h 238"/>
                <a:gd name="T56" fmla="*/ 175 w 312"/>
                <a:gd name="T57" fmla="*/ 3 h 238"/>
                <a:gd name="T58" fmla="*/ 166 w 312"/>
                <a:gd name="T59" fmla="*/ 0 h 238"/>
                <a:gd name="T60" fmla="*/ 156 w 312"/>
                <a:gd name="T61" fmla="*/ 1 h 238"/>
                <a:gd name="T62" fmla="*/ 145 w 312"/>
                <a:gd name="T63" fmla="*/ 4 h 238"/>
                <a:gd name="T64" fmla="*/ 135 w 312"/>
                <a:gd name="T65" fmla="*/ 9 h 238"/>
                <a:gd name="T66" fmla="*/ 127 w 312"/>
                <a:gd name="T67" fmla="*/ 15 h 238"/>
                <a:gd name="T68" fmla="*/ 116 w 312"/>
                <a:gd name="T69" fmla="*/ 23 h 238"/>
                <a:gd name="T70" fmla="*/ 106 w 312"/>
                <a:gd name="T71" fmla="*/ 32 h 238"/>
                <a:gd name="T72" fmla="*/ 97 w 312"/>
                <a:gd name="T73" fmla="*/ 42 h 238"/>
                <a:gd name="T74" fmla="*/ 89 w 312"/>
                <a:gd name="T75" fmla="*/ 55 h 238"/>
                <a:gd name="T76" fmla="*/ 84 w 312"/>
                <a:gd name="T77" fmla="*/ 61 h 238"/>
                <a:gd name="T78" fmla="*/ 81 w 312"/>
                <a:gd name="T79" fmla="*/ 70 h 238"/>
                <a:gd name="T80" fmla="*/ 77 w 312"/>
                <a:gd name="T81" fmla="*/ 77 h 238"/>
                <a:gd name="T82" fmla="*/ 73 w 312"/>
                <a:gd name="T83" fmla="*/ 88 h 238"/>
                <a:gd name="T84" fmla="*/ 65 w 312"/>
                <a:gd name="T85" fmla="*/ 108 h 238"/>
                <a:gd name="T86" fmla="*/ 58 w 312"/>
                <a:gd name="T87" fmla="*/ 128 h 238"/>
                <a:gd name="T88" fmla="*/ 51 w 312"/>
                <a:gd name="T89" fmla="*/ 149 h 238"/>
                <a:gd name="T90" fmla="*/ 45 w 312"/>
                <a:gd name="T91" fmla="*/ 168 h 238"/>
                <a:gd name="T92" fmla="*/ 42 w 312"/>
                <a:gd name="T93" fmla="*/ 178 h 238"/>
                <a:gd name="T94" fmla="*/ 38 w 312"/>
                <a:gd name="T95" fmla="*/ 185 h 238"/>
                <a:gd name="T96" fmla="*/ 35 w 312"/>
                <a:gd name="T97" fmla="*/ 193 h 238"/>
                <a:gd name="T98" fmla="*/ 32 w 312"/>
                <a:gd name="T99" fmla="*/ 199 h 238"/>
                <a:gd name="T100" fmla="*/ 30 w 312"/>
                <a:gd name="T101" fmla="*/ 203 h 238"/>
                <a:gd name="T102" fmla="*/ 27 w 312"/>
                <a:gd name="T103" fmla="*/ 207 h 238"/>
                <a:gd name="T104" fmla="*/ 22 w 312"/>
                <a:gd name="T105" fmla="*/ 213 h 238"/>
                <a:gd name="T106" fmla="*/ 17 w 312"/>
                <a:gd name="T107" fmla="*/ 216 h 238"/>
                <a:gd name="T108" fmla="*/ 13 w 312"/>
                <a:gd name="T109" fmla="*/ 218 h 238"/>
                <a:gd name="T110" fmla="*/ 10 w 312"/>
                <a:gd name="T111" fmla="*/ 219 h 238"/>
                <a:gd name="T112" fmla="*/ 6 w 312"/>
                <a:gd name="T113" fmla="*/ 219 h 238"/>
                <a:gd name="T114" fmla="*/ 3 w 312"/>
                <a:gd name="T115" fmla="*/ 219 h 238"/>
                <a:gd name="T116" fmla="*/ 0 w 312"/>
                <a:gd name="T117" fmla="*/ 2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2" h="238">
                  <a:moveTo>
                    <a:pt x="312" y="238"/>
                  </a:moveTo>
                  <a:lnTo>
                    <a:pt x="309" y="236"/>
                  </a:lnTo>
                  <a:lnTo>
                    <a:pt x="307" y="236"/>
                  </a:lnTo>
                  <a:lnTo>
                    <a:pt x="303" y="235"/>
                  </a:lnTo>
                  <a:lnTo>
                    <a:pt x="298" y="234"/>
                  </a:lnTo>
                  <a:lnTo>
                    <a:pt x="293" y="232"/>
                  </a:lnTo>
                  <a:lnTo>
                    <a:pt x="288" y="228"/>
                  </a:lnTo>
                  <a:lnTo>
                    <a:pt x="284" y="220"/>
                  </a:lnTo>
                  <a:lnTo>
                    <a:pt x="281" y="218"/>
                  </a:lnTo>
                  <a:lnTo>
                    <a:pt x="280" y="212"/>
                  </a:lnTo>
                  <a:lnTo>
                    <a:pt x="277" y="206"/>
                  </a:lnTo>
                  <a:lnTo>
                    <a:pt x="274" y="199"/>
                  </a:lnTo>
                  <a:lnTo>
                    <a:pt x="272" y="190"/>
                  </a:lnTo>
                  <a:lnTo>
                    <a:pt x="269" y="181"/>
                  </a:lnTo>
                  <a:lnTo>
                    <a:pt x="265" y="161"/>
                  </a:lnTo>
                  <a:lnTo>
                    <a:pt x="261" y="140"/>
                  </a:lnTo>
                  <a:lnTo>
                    <a:pt x="256" y="118"/>
                  </a:lnTo>
                  <a:lnTo>
                    <a:pt x="250" y="98"/>
                  </a:lnTo>
                  <a:lnTo>
                    <a:pt x="247" y="88"/>
                  </a:lnTo>
                  <a:lnTo>
                    <a:pt x="245" y="79"/>
                  </a:lnTo>
                  <a:lnTo>
                    <a:pt x="242" y="70"/>
                  </a:lnTo>
                  <a:lnTo>
                    <a:pt x="239" y="63"/>
                  </a:lnTo>
                  <a:lnTo>
                    <a:pt x="230" y="50"/>
                  </a:lnTo>
                  <a:lnTo>
                    <a:pt x="223" y="39"/>
                  </a:lnTo>
                  <a:lnTo>
                    <a:pt x="214" y="28"/>
                  </a:lnTo>
                  <a:lnTo>
                    <a:pt x="204" y="19"/>
                  </a:lnTo>
                  <a:lnTo>
                    <a:pt x="194" y="12"/>
                  </a:lnTo>
                  <a:lnTo>
                    <a:pt x="185" y="6"/>
                  </a:lnTo>
                  <a:lnTo>
                    <a:pt x="175" y="3"/>
                  </a:lnTo>
                  <a:lnTo>
                    <a:pt x="166" y="0"/>
                  </a:lnTo>
                  <a:lnTo>
                    <a:pt x="156" y="1"/>
                  </a:lnTo>
                  <a:lnTo>
                    <a:pt x="145" y="4"/>
                  </a:lnTo>
                  <a:lnTo>
                    <a:pt x="135" y="9"/>
                  </a:lnTo>
                  <a:lnTo>
                    <a:pt x="127" y="15"/>
                  </a:lnTo>
                  <a:lnTo>
                    <a:pt x="116" y="23"/>
                  </a:lnTo>
                  <a:lnTo>
                    <a:pt x="106" y="32"/>
                  </a:lnTo>
                  <a:lnTo>
                    <a:pt x="97" y="42"/>
                  </a:lnTo>
                  <a:lnTo>
                    <a:pt x="89" y="55"/>
                  </a:lnTo>
                  <a:lnTo>
                    <a:pt x="84" y="61"/>
                  </a:lnTo>
                  <a:lnTo>
                    <a:pt x="81" y="70"/>
                  </a:lnTo>
                  <a:lnTo>
                    <a:pt x="77" y="77"/>
                  </a:lnTo>
                  <a:lnTo>
                    <a:pt x="73" y="88"/>
                  </a:lnTo>
                  <a:lnTo>
                    <a:pt x="65" y="108"/>
                  </a:lnTo>
                  <a:lnTo>
                    <a:pt x="58" y="128"/>
                  </a:lnTo>
                  <a:lnTo>
                    <a:pt x="51" y="149"/>
                  </a:lnTo>
                  <a:lnTo>
                    <a:pt x="45" y="168"/>
                  </a:lnTo>
                  <a:lnTo>
                    <a:pt x="42" y="178"/>
                  </a:lnTo>
                  <a:lnTo>
                    <a:pt x="38" y="185"/>
                  </a:lnTo>
                  <a:lnTo>
                    <a:pt x="35" y="193"/>
                  </a:lnTo>
                  <a:lnTo>
                    <a:pt x="32" y="199"/>
                  </a:lnTo>
                  <a:lnTo>
                    <a:pt x="30" y="203"/>
                  </a:lnTo>
                  <a:lnTo>
                    <a:pt x="27" y="207"/>
                  </a:lnTo>
                  <a:lnTo>
                    <a:pt x="22" y="213"/>
                  </a:lnTo>
                  <a:lnTo>
                    <a:pt x="17" y="216"/>
                  </a:lnTo>
                  <a:lnTo>
                    <a:pt x="13" y="218"/>
                  </a:lnTo>
                  <a:lnTo>
                    <a:pt x="10" y="219"/>
                  </a:lnTo>
                  <a:lnTo>
                    <a:pt x="6" y="219"/>
                  </a:lnTo>
                  <a:lnTo>
                    <a:pt x="3" y="219"/>
                  </a:lnTo>
                  <a:lnTo>
                    <a:pt x="0" y="22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2" name="Freeform 92">
              <a:extLst>
                <a:ext uri="{FF2B5EF4-FFF2-40B4-BE49-F238E27FC236}">
                  <a16:creationId xmlns:a16="http://schemas.microsoft.com/office/drawing/2014/main" id="{615B2ECE-8579-40F5-98B0-7FEDED68FEA8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3" y="1019"/>
              <a:ext cx="155" cy="125"/>
            </a:xfrm>
            <a:custGeom>
              <a:avLst/>
              <a:gdLst>
                <a:gd name="T0" fmla="*/ 311 w 311"/>
                <a:gd name="T1" fmla="*/ 16 h 250"/>
                <a:gd name="T2" fmla="*/ 309 w 311"/>
                <a:gd name="T3" fmla="*/ 17 h 250"/>
                <a:gd name="T4" fmla="*/ 305 w 311"/>
                <a:gd name="T5" fmla="*/ 17 h 250"/>
                <a:gd name="T6" fmla="*/ 302 w 311"/>
                <a:gd name="T7" fmla="*/ 17 h 250"/>
                <a:gd name="T8" fmla="*/ 298 w 311"/>
                <a:gd name="T9" fmla="*/ 19 h 250"/>
                <a:gd name="T10" fmla="*/ 292 w 311"/>
                <a:gd name="T11" fmla="*/ 20 h 250"/>
                <a:gd name="T12" fmla="*/ 288 w 311"/>
                <a:gd name="T13" fmla="*/ 25 h 250"/>
                <a:gd name="T14" fmla="*/ 285 w 311"/>
                <a:gd name="T15" fmla="*/ 28 h 250"/>
                <a:gd name="T16" fmla="*/ 282 w 311"/>
                <a:gd name="T17" fmla="*/ 31 h 250"/>
                <a:gd name="T18" fmla="*/ 279 w 311"/>
                <a:gd name="T19" fmla="*/ 36 h 250"/>
                <a:gd name="T20" fmla="*/ 276 w 311"/>
                <a:gd name="T21" fmla="*/ 41 h 250"/>
                <a:gd name="T22" fmla="*/ 273 w 311"/>
                <a:gd name="T23" fmla="*/ 47 h 250"/>
                <a:gd name="T24" fmla="*/ 270 w 311"/>
                <a:gd name="T25" fmla="*/ 54 h 250"/>
                <a:gd name="T26" fmla="*/ 267 w 311"/>
                <a:gd name="T27" fmla="*/ 63 h 250"/>
                <a:gd name="T28" fmla="*/ 264 w 311"/>
                <a:gd name="T29" fmla="*/ 72 h 250"/>
                <a:gd name="T30" fmla="*/ 257 w 311"/>
                <a:gd name="T31" fmla="*/ 92 h 250"/>
                <a:gd name="T32" fmla="*/ 250 w 311"/>
                <a:gd name="T33" fmla="*/ 115 h 250"/>
                <a:gd name="T34" fmla="*/ 242 w 311"/>
                <a:gd name="T35" fmla="*/ 137 h 250"/>
                <a:gd name="T36" fmla="*/ 235 w 311"/>
                <a:gd name="T37" fmla="*/ 158 h 250"/>
                <a:gd name="T38" fmla="*/ 232 w 311"/>
                <a:gd name="T39" fmla="*/ 168 h 250"/>
                <a:gd name="T40" fmla="*/ 228 w 311"/>
                <a:gd name="T41" fmla="*/ 177 h 250"/>
                <a:gd name="T42" fmla="*/ 223 w 311"/>
                <a:gd name="T43" fmla="*/ 185 h 250"/>
                <a:gd name="T44" fmla="*/ 219 w 311"/>
                <a:gd name="T45" fmla="*/ 193 h 250"/>
                <a:gd name="T46" fmla="*/ 210 w 311"/>
                <a:gd name="T47" fmla="*/ 206 h 250"/>
                <a:gd name="T48" fmla="*/ 200 w 311"/>
                <a:gd name="T49" fmla="*/ 218 h 250"/>
                <a:gd name="T50" fmla="*/ 190 w 311"/>
                <a:gd name="T51" fmla="*/ 226 h 250"/>
                <a:gd name="T52" fmla="*/ 180 w 311"/>
                <a:gd name="T53" fmla="*/ 235 h 250"/>
                <a:gd name="T54" fmla="*/ 169 w 311"/>
                <a:gd name="T55" fmla="*/ 242 h 250"/>
                <a:gd name="T56" fmla="*/ 159 w 311"/>
                <a:gd name="T57" fmla="*/ 247 h 250"/>
                <a:gd name="T58" fmla="*/ 149 w 311"/>
                <a:gd name="T59" fmla="*/ 250 h 250"/>
                <a:gd name="T60" fmla="*/ 140 w 311"/>
                <a:gd name="T61" fmla="*/ 250 h 250"/>
                <a:gd name="T62" fmla="*/ 130 w 311"/>
                <a:gd name="T63" fmla="*/ 248 h 250"/>
                <a:gd name="T64" fmla="*/ 121 w 311"/>
                <a:gd name="T65" fmla="*/ 244 h 250"/>
                <a:gd name="T66" fmla="*/ 111 w 311"/>
                <a:gd name="T67" fmla="*/ 238 h 250"/>
                <a:gd name="T68" fmla="*/ 102 w 311"/>
                <a:gd name="T69" fmla="*/ 231 h 250"/>
                <a:gd name="T70" fmla="*/ 94 w 311"/>
                <a:gd name="T71" fmla="*/ 222 h 250"/>
                <a:gd name="T72" fmla="*/ 85 w 311"/>
                <a:gd name="T73" fmla="*/ 210 h 250"/>
                <a:gd name="T74" fmla="*/ 76 w 311"/>
                <a:gd name="T75" fmla="*/ 199 h 250"/>
                <a:gd name="T76" fmla="*/ 70 w 311"/>
                <a:gd name="T77" fmla="*/ 184 h 250"/>
                <a:gd name="T78" fmla="*/ 66 w 311"/>
                <a:gd name="T79" fmla="*/ 177 h 250"/>
                <a:gd name="T80" fmla="*/ 63 w 311"/>
                <a:gd name="T81" fmla="*/ 168 h 250"/>
                <a:gd name="T82" fmla="*/ 60 w 311"/>
                <a:gd name="T83" fmla="*/ 159 h 250"/>
                <a:gd name="T84" fmla="*/ 57 w 311"/>
                <a:gd name="T85" fmla="*/ 147 h 250"/>
                <a:gd name="T86" fmla="*/ 51 w 311"/>
                <a:gd name="T87" fmla="*/ 126 h 250"/>
                <a:gd name="T88" fmla="*/ 47 w 311"/>
                <a:gd name="T89" fmla="*/ 104 h 250"/>
                <a:gd name="T90" fmla="*/ 43 w 311"/>
                <a:gd name="T91" fmla="*/ 80 h 250"/>
                <a:gd name="T92" fmla="*/ 38 w 311"/>
                <a:gd name="T93" fmla="*/ 60 h 250"/>
                <a:gd name="T94" fmla="*/ 35 w 311"/>
                <a:gd name="T95" fmla="*/ 50 h 250"/>
                <a:gd name="T96" fmla="*/ 34 w 311"/>
                <a:gd name="T97" fmla="*/ 41 h 250"/>
                <a:gd name="T98" fmla="*/ 32 w 311"/>
                <a:gd name="T99" fmla="*/ 34 h 250"/>
                <a:gd name="T100" fmla="*/ 30 w 311"/>
                <a:gd name="T101" fmla="*/ 28 h 250"/>
                <a:gd name="T102" fmla="*/ 28 w 311"/>
                <a:gd name="T103" fmla="*/ 22 h 250"/>
                <a:gd name="T104" fmla="*/ 25 w 311"/>
                <a:gd name="T105" fmla="*/ 17 h 250"/>
                <a:gd name="T106" fmla="*/ 24 w 311"/>
                <a:gd name="T107" fmla="*/ 13 h 250"/>
                <a:gd name="T108" fmla="*/ 21 w 311"/>
                <a:gd name="T109" fmla="*/ 10 h 250"/>
                <a:gd name="T110" fmla="*/ 16 w 311"/>
                <a:gd name="T111" fmla="*/ 6 h 250"/>
                <a:gd name="T112" fmla="*/ 12 w 311"/>
                <a:gd name="T113" fmla="*/ 4 h 250"/>
                <a:gd name="T114" fmla="*/ 9 w 311"/>
                <a:gd name="T115" fmla="*/ 3 h 250"/>
                <a:gd name="T116" fmla="*/ 5 w 311"/>
                <a:gd name="T117" fmla="*/ 3 h 250"/>
                <a:gd name="T118" fmla="*/ 2 w 311"/>
                <a:gd name="T119" fmla="*/ 1 h 250"/>
                <a:gd name="T120" fmla="*/ 0 w 311"/>
                <a:gd name="T12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1" h="250">
                  <a:moveTo>
                    <a:pt x="311" y="16"/>
                  </a:moveTo>
                  <a:lnTo>
                    <a:pt x="309" y="17"/>
                  </a:lnTo>
                  <a:lnTo>
                    <a:pt x="305" y="17"/>
                  </a:lnTo>
                  <a:lnTo>
                    <a:pt x="302" y="17"/>
                  </a:lnTo>
                  <a:lnTo>
                    <a:pt x="298" y="19"/>
                  </a:lnTo>
                  <a:lnTo>
                    <a:pt x="292" y="20"/>
                  </a:lnTo>
                  <a:lnTo>
                    <a:pt x="288" y="25"/>
                  </a:lnTo>
                  <a:lnTo>
                    <a:pt x="285" y="28"/>
                  </a:lnTo>
                  <a:lnTo>
                    <a:pt x="282" y="31"/>
                  </a:lnTo>
                  <a:lnTo>
                    <a:pt x="279" y="36"/>
                  </a:lnTo>
                  <a:lnTo>
                    <a:pt x="276" y="41"/>
                  </a:lnTo>
                  <a:lnTo>
                    <a:pt x="273" y="47"/>
                  </a:lnTo>
                  <a:lnTo>
                    <a:pt x="270" y="54"/>
                  </a:lnTo>
                  <a:lnTo>
                    <a:pt x="267" y="63"/>
                  </a:lnTo>
                  <a:lnTo>
                    <a:pt x="264" y="72"/>
                  </a:lnTo>
                  <a:lnTo>
                    <a:pt x="257" y="92"/>
                  </a:lnTo>
                  <a:lnTo>
                    <a:pt x="250" y="115"/>
                  </a:lnTo>
                  <a:lnTo>
                    <a:pt x="242" y="137"/>
                  </a:lnTo>
                  <a:lnTo>
                    <a:pt x="235" y="158"/>
                  </a:lnTo>
                  <a:lnTo>
                    <a:pt x="232" y="168"/>
                  </a:lnTo>
                  <a:lnTo>
                    <a:pt x="228" y="177"/>
                  </a:lnTo>
                  <a:lnTo>
                    <a:pt x="223" y="185"/>
                  </a:lnTo>
                  <a:lnTo>
                    <a:pt x="219" y="193"/>
                  </a:lnTo>
                  <a:lnTo>
                    <a:pt x="210" y="206"/>
                  </a:lnTo>
                  <a:lnTo>
                    <a:pt x="200" y="218"/>
                  </a:lnTo>
                  <a:lnTo>
                    <a:pt x="190" y="226"/>
                  </a:lnTo>
                  <a:lnTo>
                    <a:pt x="180" y="235"/>
                  </a:lnTo>
                  <a:lnTo>
                    <a:pt x="169" y="242"/>
                  </a:lnTo>
                  <a:lnTo>
                    <a:pt x="159" y="247"/>
                  </a:lnTo>
                  <a:lnTo>
                    <a:pt x="149" y="250"/>
                  </a:lnTo>
                  <a:lnTo>
                    <a:pt x="140" y="250"/>
                  </a:lnTo>
                  <a:lnTo>
                    <a:pt x="130" y="248"/>
                  </a:lnTo>
                  <a:lnTo>
                    <a:pt x="121" y="244"/>
                  </a:lnTo>
                  <a:lnTo>
                    <a:pt x="111" y="238"/>
                  </a:lnTo>
                  <a:lnTo>
                    <a:pt x="102" y="231"/>
                  </a:lnTo>
                  <a:lnTo>
                    <a:pt x="94" y="222"/>
                  </a:lnTo>
                  <a:lnTo>
                    <a:pt x="85" y="210"/>
                  </a:lnTo>
                  <a:lnTo>
                    <a:pt x="76" y="199"/>
                  </a:lnTo>
                  <a:lnTo>
                    <a:pt x="70" y="184"/>
                  </a:lnTo>
                  <a:lnTo>
                    <a:pt x="66" y="177"/>
                  </a:lnTo>
                  <a:lnTo>
                    <a:pt x="63" y="168"/>
                  </a:lnTo>
                  <a:lnTo>
                    <a:pt x="60" y="159"/>
                  </a:lnTo>
                  <a:lnTo>
                    <a:pt x="57" y="147"/>
                  </a:lnTo>
                  <a:lnTo>
                    <a:pt x="51" y="126"/>
                  </a:lnTo>
                  <a:lnTo>
                    <a:pt x="47" y="104"/>
                  </a:lnTo>
                  <a:lnTo>
                    <a:pt x="43" y="80"/>
                  </a:lnTo>
                  <a:lnTo>
                    <a:pt x="38" y="60"/>
                  </a:lnTo>
                  <a:lnTo>
                    <a:pt x="35" y="50"/>
                  </a:lnTo>
                  <a:lnTo>
                    <a:pt x="34" y="41"/>
                  </a:lnTo>
                  <a:lnTo>
                    <a:pt x="32" y="34"/>
                  </a:lnTo>
                  <a:lnTo>
                    <a:pt x="30" y="28"/>
                  </a:lnTo>
                  <a:lnTo>
                    <a:pt x="28" y="22"/>
                  </a:lnTo>
                  <a:lnTo>
                    <a:pt x="25" y="17"/>
                  </a:lnTo>
                  <a:lnTo>
                    <a:pt x="24" y="13"/>
                  </a:lnTo>
                  <a:lnTo>
                    <a:pt x="21" y="10"/>
                  </a:lnTo>
                  <a:lnTo>
                    <a:pt x="16" y="6"/>
                  </a:lnTo>
                  <a:lnTo>
                    <a:pt x="12" y="4"/>
                  </a:lnTo>
                  <a:lnTo>
                    <a:pt x="9" y="3"/>
                  </a:lnTo>
                  <a:lnTo>
                    <a:pt x="5" y="3"/>
                  </a:lnTo>
                  <a:lnTo>
                    <a:pt x="2" y="1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3" name="Freeform 93">
              <a:extLst>
                <a:ext uri="{FF2B5EF4-FFF2-40B4-BE49-F238E27FC236}">
                  <a16:creationId xmlns:a16="http://schemas.microsoft.com/office/drawing/2014/main" id="{1B79629E-2C33-498E-B4C3-0DD58BA2E0C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46" y="800"/>
              <a:ext cx="155" cy="119"/>
            </a:xfrm>
            <a:custGeom>
              <a:avLst/>
              <a:gdLst>
                <a:gd name="T0" fmla="*/ 311 w 311"/>
                <a:gd name="T1" fmla="*/ 238 h 238"/>
                <a:gd name="T2" fmla="*/ 309 w 311"/>
                <a:gd name="T3" fmla="*/ 236 h 238"/>
                <a:gd name="T4" fmla="*/ 306 w 311"/>
                <a:gd name="T5" fmla="*/ 235 h 238"/>
                <a:gd name="T6" fmla="*/ 302 w 311"/>
                <a:gd name="T7" fmla="*/ 235 h 238"/>
                <a:gd name="T8" fmla="*/ 298 w 311"/>
                <a:gd name="T9" fmla="*/ 234 h 238"/>
                <a:gd name="T10" fmla="*/ 293 w 311"/>
                <a:gd name="T11" fmla="*/ 231 h 238"/>
                <a:gd name="T12" fmla="*/ 287 w 311"/>
                <a:gd name="T13" fmla="*/ 226 h 238"/>
                <a:gd name="T14" fmla="*/ 283 w 311"/>
                <a:gd name="T15" fmla="*/ 220 h 238"/>
                <a:gd name="T16" fmla="*/ 280 w 311"/>
                <a:gd name="T17" fmla="*/ 216 h 238"/>
                <a:gd name="T18" fmla="*/ 279 w 311"/>
                <a:gd name="T19" fmla="*/ 212 h 238"/>
                <a:gd name="T20" fmla="*/ 276 w 311"/>
                <a:gd name="T21" fmla="*/ 206 h 238"/>
                <a:gd name="T22" fmla="*/ 274 w 311"/>
                <a:gd name="T23" fmla="*/ 197 h 238"/>
                <a:gd name="T24" fmla="*/ 271 w 311"/>
                <a:gd name="T25" fmla="*/ 190 h 238"/>
                <a:gd name="T26" fmla="*/ 270 w 311"/>
                <a:gd name="T27" fmla="*/ 181 h 238"/>
                <a:gd name="T28" fmla="*/ 265 w 311"/>
                <a:gd name="T29" fmla="*/ 161 h 238"/>
                <a:gd name="T30" fmla="*/ 261 w 311"/>
                <a:gd name="T31" fmla="*/ 140 h 238"/>
                <a:gd name="T32" fmla="*/ 255 w 311"/>
                <a:gd name="T33" fmla="*/ 118 h 238"/>
                <a:gd name="T34" fmla="*/ 251 w 311"/>
                <a:gd name="T35" fmla="*/ 96 h 238"/>
                <a:gd name="T36" fmla="*/ 248 w 311"/>
                <a:gd name="T37" fmla="*/ 87 h 238"/>
                <a:gd name="T38" fmla="*/ 245 w 311"/>
                <a:gd name="T39" fmla="*/ 79 h 238"/>
                <a:gd name="T40" fmla="*/ 242 w 311"/>
                <a:gd name="T41" fmla="*/ 70 h 238"/>
                <a:gd name="T42" fmla="*/ 238 w 311"/>
                <a:gd name="T43" fmla="*/ 63 h 238"/>
                <a:gd name="T44" fmla="*/ 231 w 311"/>
                <a:gd name="T45" fmla="*/ 50 h 238"/>
                <a:gd name="T46" fmla="*/ 222 w 311"/>
                <a:gd name="T47" fmla="*/ 38 h 238"/>
                <a:gd name="T48" fmla="*/ 213 w 311"/>
                <a:gd name="T49" fmla="*/ 28 h 238"/>
                <a:gd name="T50" fmla="*/ 203 w 311"/>
                <a:gd name="T51" fmla="*/ 19 h 238"/>
                <a:gd name="T52" fmla="*/ 194 w 311"/>
                <a:gd name="T53" fmla="*/ 12 h 238"/>
                <a:gd name="T54" fmla="*/ 184 w 311"/>
                <a:gd name="T55" fmla="*/ 6 h 238"/>
                <a:gd name="T56" fmla="*/ 174 w 311"/>
                <a:gd name="T57" fmla="*/ 3 h 238"/>
                <a:gd name="T58" fmla="*/ 165 w 311"/>
                <a:gd name="T59" fmla="*/ 0 h 238"/>
                <a:gd name="T60" fmla="*/ 155 w 311"/>
                <a:gd name="T61" fmla="*/ 1 h 238"/>
                <a:gd name="T62" fmla="*/ 146 w 311"/>
                <a:gd name="T63" fmla="*/ 4 h 238"/>
                <a:gd name="T64" fmla="*/ 136 w 311"/>
                <a:gd name="T65" fmla="*/ 7 h 238"/>
                <a:gd name="T66" fmla="*/ 126 w 311"/>
                <a:gd name="T67" fmla="*/ 14 h 238"/>
                <a:gd name="T68" fmla="*/ 115 w 311"/>
                <a:gd name="T69" fmla="*/ 22 h 238"/>
                <a:gd name="T70" fmla="*/ 107 w 311"/>
                <a:gd name="T71" fmla="*/ 32 h 238"/>
                <a:gd name="T72" fmla="*/ 96 w 311"/>
                <a:gd name="T73" fmla="*/ 42 h 238"/>
                <a:gd name="T74" fmla="*/ 89 w 311"/>
                <a:gd name="T75" fmla="*/ 55 h 238"/>
                <a:gd name="T76" fmla="*/ 85 w 311"/>
                <a:gd name="T77" fmla="*/ 61 h 238"/>
                <a:gd name="T78" fmla="*/ 80 w 311"/>
                <a:gd name="T79" fmla="*/ 70 h 238"/>
                <a:gd name="T80" fmla="*/ 76 w 311"/>
                <a:gd name="T81" fmla="*/ 77 h 238"/>
                <a:gd name="T82" fmla="*/ 73 w 311"/>
                <a:gd name="T83" fmla="*/ 87 h 238"/>
                <a:gd name="T84" fmla="*/ 66 w 311"/>
                <a:gd name="T85" fmla="*/ 106 h 238"/>
                <a:gd name="T86" fmla="*/ 59 w 311"/>
                <a:gd name="T87" fmla="*/ 128 h 238"/>
                <a:gd name="T88" fmla="*/ 51 w 311"/>
                <a:gd name="T89" fmla="*/ 149 h 238"/>
                <a:gd name="T90" fmla="*/ 44 w 311"/>
                <a:gd name="T91" fmla="*/ 168 h 238"/>
                <a:gd name="T92" fmla="*/ 41 w 311"/>
                <a:gd name="T93" fmla="*/ 177 h 238"/>
                <a:gd name="T94" fmla="*/ 38 w 311"/>
                <a:gd name="T95" fmla="*/ 185 h 238"/>
                <a:gd name="T96" fmla="*/ 35 w 311"/>
                <a:gd name="T97" fmla="*/ 193 h 238"/>
                <a:gd name="T98" fmla="*/ 32 w 311"/>
                <a:gd name="T99" fmla="*/ 197 h 238"/>
                <a:gd name="T100" fmla="*/ 29 w 311"/>
                <a:gd name="T101" fmla="*/ 203 h 238"/>
                <a:gd name="T102" fmla="*/ 26 w 311"/>
                <a:gd name="T103" fmla="*/ 206 h 238"/>
                <a:gd name="T104" fmla="*/ 22 w 311"/>
                <a:gd name="T105" fmla="*/ 212 h 238"/>
                <a:gd name="T106" fmla="*/ 18 w 311"/>
                <a:gd name="T107" fmla="*/ 216 h 238"/>
                <a:gd name="T108" fmla="*/ 13 w 311"/>
                <a:gd name="T109" fmla="*/ 217 h 238"/>
                <a:gd name="T110" fmla="*/ 9 w 311"/>
                <a:gd name="T111" fmla="*/ 219 h 238"/>
                <a:gd name="T112" fmla="*/ 6 w 311"/>
                <a:gd name="T113" fmla="*/ 219 h 238"/>
                <a:gd name="T114" fmla="*/ 2 w 311"/>
                <a:gd name="T115" fmla="*/ 219 h 238"/>
                <a:gd name="T116" fmla="*/ 0 w 311"/>
                <a:gd name="T117" fmla="*/ 22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1" h="238">
                  <a:moveTo>
                    <a:pt x="311" y="238"/>
                  </a:moveTo>
                  <a:lnTo>
                    <a:pt x="309" y="236"/>
                  </a:lnTo>
                  <a:lnTo>
                    <a:pt x="306" y="235"/>
                  </a:lnTo>
                  <a:lnTo>
                    <a:pt x="302" y="235"/>
                  </a:lnTo>
                  <a:lnTo>
                    <a:pt x="298" y="234"/>
                  </a:lnTo>
                  <a:lnTo>
                    <a:pt x="293" y="231"/>
                  </a:lnTo>
                  <a:lnTo>
                    <a:pt x="287" y="226"/>
                  </a:lnTo>
                  <a:lnTo>
                    <a:pt x="283" y="220"/>
                  </a:lnTo>
                  <a:lnTo>
                    <a:pt x="280" y="216"/>
                  </a:lnTo>
                  <a:lnTo>
                    <a:pt x="279" y="212"/>
                  </a:lnTo>
                  <a:lnTo>
                    <a:pt x="276" y="206"/>
                  </a:lnTo>
                  <a:lnTo>
                    <a:pt x="274" y="197"/>
                  </a:lnTo>
                  <a:lnTo>
                    <a:pt x="271" y="190"/>
                  </a:lnTo>
                  <a:lnTo>
                    <a:pt x="270" y="181"/>
                  </a:lnTo>
                  <a:lnTo>
                    <a:pt x="265" y="161"/>
                  </a:lnTo>
                  <a:lnTo>
                    <a:pt x="261" y="140"/>
                  </a:lnTo>
                  <a:lnTo>
                    <a:pt x="255" y="118"/>
                  </a:lnTo>
                  <a:lnTo>
                    <a:pt x="251" y="96"/>
                  </a:lnTo>
                  <a:lnTo>
                    <a:pt x="248" y="87"/>
                  </a:lnTo>
                  <a:lnTo>
                    <a:pt x="245" y="79"/>
                  </a:lnTo>
                  <a:lnTo>
                    <a:pt x="242" y="70"/>
                  </a:lnTo>
                  <a:lnTo>
                    <a:pt x="238" y="63"/>
                  </a:lnTo>
                  <a:lnTo>
                    <a:pt x="231" y="50"/>
                  </a:lnTo>
                  <a:lnTo>
                    <a:pt x="222" y="38"/>
                  </a:lnTo>
                  <a:lnTo>
                    <a:pt x="213" y="28"/>
                  </a:lnTo>
                  <a:lnTo>
                    <a:pt x="203" y="19"/>
                  </a:lnTo>
                  <a:lnTo>
                    <a:pt x="194" y="12"/>
                  </a:lnTo>
                  <a:lnTo>
                    <a:pt x="184" y="6"/>
                  </a:lnTo>
                  <a:lnTo>
                    <a:pt x="174" y="3"/>
                  </a:lnTo>
                  <a:lnTo>
                    <a:pt x="165" y="0"/>
                  </a:lnTo>
                  <a:lnTo>
                    <a:pt x="155" y="1"/>
                  </a:lnTo>
                  <a:lnTo>
                    <a:pt x="146" y="4"/>
                  </a:lnTo>
                  <a:lnTo>
                    <a:pt x="136" y="7"/>
                  </a:lnTo>
                  <a:lnTo>
                    <a:pt x="126" y="14"/>
                  </a:lnTo>
                  <a:lnTo>
                    <a:pt x="115" y="22"/>
                  </a:lnTo>
                  <a:lnTo>
                    <a:pt x="107" y="32"/>
                  </a:lnTo>
                  <a:lnTo>
                    <a:pt x="96" y="42"/>
                  </a:lnTo>
                  <a:lnTo>
                    <a:pt x="89" y="55"/>
                  </a:lnTo>
                  <a:lnTo>
                    <a:pt x="85" y="61"/>
                  </a:lnTo>
                  <a:lnTo>
                    <a:pt x="80" y="70"/>
                  </a:lnTo>
                  <a:lnTo>
                    <a:pt x="76" y="77"/>
                  </a:lnTo>
                  <a:lnTo>
                    <a:pt x="73" y="87"/>
                  </a:lnTo>
                  <a:lnTo>
                    <a:pt x="66" y="106"/>
                  </a:lnTo>
                  <a:lnTo>
                    <a:pt x="59" y="128"/>
                  </a:lnTo>
                  <a:lnTo>
                    <a:pt x="51" y="149"/>
                  </a:lnTo>
                  <a:lnTo>
                    <a:pt x="44" y="168"/>
                  </a:lnTo>
                  <a:lnTo>
                    <a:pt x="41" y="177"/>
                  </a:lnTo>
                  <a:lnTo>
                    <a:pt x="38" y="185"/>
                  </a:lnTo>
                  <a:lnTo>
                    <a:pt x="35" y="193"/>
                  </a:lnTo>
                  <a:lnTo>
                    <a:pt x="32" y="197"/>
                  </a:lnTo>
                  <a:lnTo>
                    <a:pt x="29" y="203"/>
                  </a:lnTo>
                  <a:lnTo>
                    <a:pt x="26" y="206"/>
                  </a:lnTo>
                  <a:lnTo>
                    <a:pt x="22" y="212"/>
                  </a:lnTo>
                  <a:lnTo>
                    <a:pt x="18" y="216"/>
                  </a:lnTo>
                  <a:lnTo>
                    <a:pt x="13" y="217"/>
                  </a:lnTo>
                  <a:lnTo>
                    <a:pt x="9" y="219"/>
                  </a:lnTo>
                  <a:lnTo>
                    <a:pt x="6" y="219"/>
                  </a:lnTo>
                  <a:lnTo>
                    <a:pt x="2" y="219"/>
                  </a:lnTo>
                  <a:lnTo>
                    <a:pt x="0" y="22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4" name="Freeform 94">
              <a:extLst>
                <a:ext uri="{FF2B5EF4-FFF2-40B4-BE49-F238E27FC236}">
                  <a16:creationId xmlns:a16="http://schemas.microsoft.com/office/drawing/2014/main" id="{D21122A1-9996-4D81-BE5C-E28BFD56D28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8" y="1010"/>
              <a:ext cx="155" cy="125"/>
            </a:xfrm>
            <a:custGeom>
              <a:avLst/>
              <a:gdLst>
                <a:gd name="T0" fmla="*/ 310 w 310"/>
                <a:gd name="T1" fmla="*/ 16 h 250"/>
                <a:gd name="T2" fmla="*/ 309 w 310"/>
                <a:gd name="T3" fmla="*/ 18 h 250"/>
                <a:gd name="T4" fmla="*/ 305 w 310"/>
                <a:gd name="T5" fmla="*/ 18 h 250"/>
                <a:gd name="T6" fmla="*/ 302 w 310"/>
                <a:gd name="T7" fmla="*/ 18 h 250"/>
                <a:gd name="T8" fmla="*/ 297 w 310"/>
                <a:gd name="T9" fmla="*/ 19 h 250"/>
                <a:gd name="T10" fmla="*/ 291 w 310"/>
                <a:gd name="T11" fmla="*/ 21 h 250"/>
                <a:gd name="T12" fmla="*/ 287 w 310"/>
                <a:gd name="T13" fmla="*/ 25 h 250"/>
                <a:gd name="T14" fmla="*/ 284 w 310"/>
                <a:gd name="T15" fmla="*/ 28 h 250"/>
                <a:gd name="T16" fmla="*/ 281 w 310"/>
                <a:gd name="T17" fmla="*/ 31 h 250"/>
                <a:gd name="T18" fmla="*/ 278 w 310"/>
                <a:gd name="T19" fmla="*/ 37 h 250"/>
                <a:gd name="T20" fmla="*/ 275 w 310"/>
                <a:gd name="T21" fmla="*/ 41 h 250"/>
                <a:gd name="T22" fmla="*/ 273 w 310"/>
                <a:gd name="T23" fmla="*/ 47 h 250"/>
                <a:gd name="T24" fmla="*/ 270 w 310"/>
                <a:gd name="T25" fmla="*/ 54 h 250"/>
                <a:gd name="T26" fmla="*/ 267 w 310"/>
                <a:gd name="T27" fmla="*/ 63 h 250"/>
                <a:gd name="T28" fmla="*/ 264 w 310"/>
                <a:gd name="T29" fmla="*/ 72 h 250"/>
                <a:gd name="T30" fmla="*/ 257 w 310"/>
                <a:gd name="T31" fmla="*/ 92 h 250"/>
                <a:gd name="T32" fmla="*/ 249 w 310"/>
                <a:gd name="T33" fmla="*/ 114 h 250"/>
                <a:gd name="T34" fmla="*/ 242 w 310"/>
                <a:gd name="T35" fmla="*/ 136 h 250"/>
                <a:gd name="T36" fmla="*/ 235 w 310"/>
                <a:gd name="T37" fmla="*/ 158 h 250"/>
                <a:gd name="T38" fmla="*/ 232 w 310"/>
                <a:gd name="T39" fmla="*/ 168 h 250"/>
                <a:gd name="T40" fmla="*/ 227 w 310"/>
                <a:gd name="T41" fmla="*/ 177 h 250"/>
                <a:gd name="T42" fmla="*/ 223 w 310"/>
                <a:gd name="T43" fmla="*/ 186 h 250"/>
                <a:gd name="T44" fmla="*/ 219 w 310"/>
                <a:gd name="T45" fmla="*/ 193 h 250"/>
                <a:gd name="T46" fmla="*/ 210 w 310"/>
                <a:gd name="T47" fmla="*/ 206 h 250"/>
                <a:gd name="T48" fmla="*/ 200 w 310"/>
                <a:gd name="T49" fmla="*/ 217 h 250"/>
                <a:gd name="T50" fmla="*/ 189 w 310"/>
                <a:gd name="T51" fmla="*/ 227 h 250"/>
                <a:gd name="T52" fmla="*/ 179 w 310"/>
                <a:gd name="T53" fmla="*/ 234 h 250"/>
                <a:gd name="T54" fmla="*/ 169 w 310"/>
                <a:gd name="T55" fmla="*/ 241 h 250"/>
                <a:gd name="T56" fmla="*/ 159 w 310"/>
                <a:gd name="T57" fmla="*/ 247 h 250"/>
                <a:gd name="T58" fmla="*/ 149 w 310"/>
                <a:gd name="T59" fmla="*/ 249 h 250"/>
                <a:gd name="T60" fmla="*/ 140 w 310"/>
                <a:gd name="T61" fmla="*/ 250 h 250"/>
                <a:gd name="T62" fmla="*/ 130 w 310"/>
                <a:gd name="T63" fmla="*/ 249 h 250"/>
                <a:gd name="T64" fmla="*/ 121 w 310"/>
                <a:gd name="T65" fmla="*/ 244 h 250"/>
                <a:gd name="T66" fmla="*/ 111 w 310"/>
                <a:gd name="T67" fmla="*/ 238 h 250"/>
                <a:gd name="T68" fmla="*/ 102 w 310"/>
                <a:gd name="T69" fmla="*/ 231 h 250"/>
                <a:gd name="T70" fmla="*/ 93 w 310"/>
                <a:gd name="T71" fmla="*/ 221 h 250"/>
                <a:gd name="T72" fmla="*/ 85 w 310"/>
                <a:gd name="T73" fmla="*/ 211 h 250"/>
                <a:gd name="T74" fmla="*/ 76 w 310"/>
                <a:gd name="T75" fmla="*/ 199 h 250"/>
                <a:gd name="T76" fmla="*/ 70 w 310"/>
                <a:gd name="T77" fmla="*/ 184 h 250"/>
                <a:gd name="T78" fmla="*/ 66 w 310"/>
                <a:gd name="T79" fmla="*/ 177 h 250"/>
                <a:gd name="T80" fmla="*/ 63 w 310"/>
                <a:gd name="T81" fmla="*/ 168 h 250"/>
                <a:gd name="T82" fmla="*/ 60 w 310"/>
                <a:gd name="T83" fmla="*/ 160 h 250"/>
                <a:gd name="T84" fmla="*/ 57 w 310"/>
                <a:gd name="T85" fmla="*/ 148 h 250"/>
                <a:gd name="T86" fmla="*/ 51 w 310"/>
                <a:gd name="T87" fmla="*/ 126 h 250"/>
                <a:gd name="T88" fmla="*/ 47 w 310"/>
                <a:gd name="T89" fmla="*/ 104 h 250"/>
                <a:gd name="T90" fmla="*/ 42 w 310"/>
                <a:gd name="T91" fmla="*/ 81 h 250"/>
                <a:gd name="T92" fmla="*/ 38 w 310"/>
                <a:gd name="T93" fmla="*/ 60 h 250"/>
                <a:gd name="T94" fmla="*/ 35 w 310"/>
                <a:gd name="T95" fmla="*/ 50 h 250"/>
                <a:gd name="T96" fmla="*/ 34 w 310"/>
                <a:gd name="T97" fmla="*/ 41 h 250"/>
                <a:gd name="T98" fmla="*/ 32 w 310"/>
                <a:gd name="T99" fmla="*/ 34 h 250"/>
                <a:gd name="T100" fmla="*/ 29 w 310"/>
                <a:gd name="T101" fmla="*/ 27 h 250"/>
                <a:gd name="T102" fmla="*/ 28 w 310"/>
                <a:gd name="T103" fmla="*/ 22 h 250"/>
                <a:gd name="T104" fmla="*/ 25 w 310"/>
                <a:gd name="T105" fmla="*/ 18 h 250"/>
                <a:gd name="T106" fmla="*/ 23 w 310"/>
                <a:gd name="T107" fmla="*/ 14 h 250"/>
                <a:gd name="T108" fmla="*/ 20 w 310"/>
                <a:gd name="T109" fmla="*/ 11 h 250"/>
                <a:gd name="T110" fmla="*/ 16 w 310"/>
                <a:gd name="T111" fmla="*/ 6 h 250"/>
                <a:gd name="T112" fmla="*/ 12 w 310"/>
                <a:gd name="T113" fmla="*/ 5 h 250"/>
                <a:gd name="T114" fmla="*/ 9 w 310"/>
                <a:gd name="T115" fmla="*/ 3 h 250"/>
                <a:gd name="T116" fmla="*/ 4 w 310"/>
                <a:gd name="T117" fmla="*/ 2 h 250"/>
                <a:gd name="T118" fmla="*/ 1 w 310"/>
                <a:gd name="T119" fmla="*/ 2 h 250"/>
                <a:gd name="T120" fmla="*/ 0 w 310"/>
                <a:gd name="T121" fmla="*/ 0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310" h="250">
                  <a:moveTo>
                    <a:pt x="310" y="16"/>
                  </a:moveTo>
                  <a:lnTo>
                    <a:pt x="309" y="18"/>
                  </a:lnTo>
                  <a:lnTo>
                    <a:pt x="305" y="18"/>
                  </a:lnTo>
                  <a:lnTo>
                    <a:pt x="302" y="18"/>
                  </a:lnTo>
                  <a:lnTo>
                    <a:pt x="297" y="19"/>
                  </a:lnTo>
                  <a:lnTo>
                    <a:pt x="291" y="21"/>
                  </a:lnTo>
                  <a:lnTo>
                    <a:pt x="287" y="25"/>
                  </a:lnTo>
                  <a:lnTo>
                    <a:pt x="284" y="28"/>
                  </a:lnTo>
                  <a:lnTo>
                    <a:pt x="281" y="31"/>
                  </a:lnTo>
                  <a:lnTo>
                    <a:pt x="278" y="37"/>
                  </a:lnTo>
                  <a:lnTo>
                    <a:pt x="275" y="41"/>
                  </a:lnTo>
                  <a:lnTo>
                    <a:pt x="273" y="47"/>
                  </a:lnTo>
                  <a:lnTo>
                    <a:pt x="270" y="54"/>
                  </a:lnTo>
                  <a:lnTo>
                    <a:pt x="267" y="63"/>
                  </a:lnTo>
                  <a:lnTo>
                    <a:pt x="264" y="72"/>
                  </a:lnTo>
                  <a:lnTo>
                    <a:pt x="257" y="92"/>
                  </a:lnTo>
                  <a:lnTo>
                    <a:pt x="249" y="114"/>
                  </a:lnTo>
                  <a:lnTo>
                    <a:pt x="242" y="136"/>
                  </a:lnTo>
                  <a:lnTo>
                    <a:pt x="235" y="158"/>
                  </a:lnTo>
                  <a:lnTo>
                    <a:pt x="232" y="168"/>
                  </a:lnTo>
                  <a:lnTo>
                    <a:pt x="227" y="177"/>
                  </a:lnTo>
                  <a:lnTo>
                    <a:pt x="223" y="186"/>
                  </a:lnTo>
                  <a:lnTo>
                    <a:pt x="219" y="193"/>
                  </a:lnTo>
                  <a:lnTo>
                    <a:pt x="210" y="206"/>
                  </a:lnTo>
                  <a:lnTo>
                    <a:pt x="200" y="217"/>
                  </a:lnTo>
                  <a:lnTo>
                    <a:pt x="189" y="227"/>
                  </a:lnTo>
                  <a:lnTo>
                    <a:pt x="179" y="234"/>
                  </a:lnTo>
                  <a:lnTo>
                    <a:pt x="169" y="241"/>
                  </a:lnTo>
                  <a:lnTo>
                    <a:pt x="159" y="247"/>
                  </a:lnTo>
                  <a:lnTo>
                    <a:pt x="149" y="249"/>
                  </a:lnTo>
                  <a:lnTo>
                    <a:pt x="140" y="250"/>
                  </a:lnTo>
                  <a:lnTo>
                    <a:pt x="130" y="249"/>
                  </a:lnTo>
                  <a:lnTo>
                    <a:pt x="121" y="244"/>
                  </a:lnTo>
                  <a:lnTo>
                    <a:pt x="111" y="238"/>
                  </a:lnTo>
                  <a:lnTo>
                    <a:pt x="102" y="231"/>
                  </a:lnTo>
                  <a:lnTo>
                    <a:pt x="93" y="221"/>
                  </a:lnTo>
                  <a:lnTo>
                    <a:pt x="85" y="211"/>
                  </a:lnTo>
                  <a:lnTo>
                    <a:pt x="76" y="199"/>
                  </a:lnTo>
                  <a:lnTo>
                    <a:pt x="70" y="184"/>
                  </a:lnTo>
                  <a:lnTo>
                    <a:pt x="66" y="177"/>
                  </a:lnTo>
                  <a:lnTo>
                    <a:pt x="63" y="168"/>
                  </a:lnTo>
                  <a:lnTo>
                    <a:pt x="60" y="160"/>
                  </a:lnTo>
                  <a:lnTo>
                    <a:pt x="57" y="148"/>
                  </a:lnTo>
                  <a:lnTo>
                    <a:pt x="51" y="126"/>
                  </a:lnTo>
                  <a:lnTo>
                    <a:pt x="47" y="104"/>
                  </a:lnTo>
                  <a:lnTo>
                    <a:pt x="42" y="81"/>
                  </a:lnTo>
                  <a:lnTo>
                    <a:pt x="38" y="60"/>
                  </a:lnTo>
                  <a:lnTo>
                    <a:pt x="35" y="50"/>
                  </a:lnTo>
                  <a:lnTo>
                    <a:pt x="34" y="41"/>
                  </a:lnTo>
                  <a:lnTo>
                    <a:pt x="32" y="34"/>
                  </a:lnTo>
                  <a:lnTo>
                    <a:pt x="29" y="27"/>
                  </a:lnTo>
                  <a:lnTo>
                    <a:pt x="28" y="22"/>
                  </a:lnTo>
                  <a:lnTo>
                    <a:pt x="25" y="18"/>
                  </a:lnTo>
                  <a:lnTo>
                    <a:pt x="23" y="14"/>
                  </a:lnTo>
                  <a:lnTo>
                    <a:pt x="20" y="11"/>
                  </a:lnTo>
                  <a:lnTo>
                    <a:pt x="16" y="6"/>
                  </a:lnTo>
                  <a:lnTo>
                    <a:pt x="12" y="5"/>
                  </a:lnTo>
                  <a:lnTo>
                    <a:pt x="9" y="3"/>
                  </a:lnTo>
                  <a:lnTo>
                    <a:pt x="4" y="2"/>
                  </a:lnTo>
                  <a:lnTo>
                    <a:pt x="1" y="2"/>
                  </a:lnTo>
                  <a:lnTo>
                    <a:pt x="0" y="0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5" name="Freeform 95">
              <a:extLst>
                <a:ext uri="{FF2B5EF4-FFF2-40B4-BE49-F238E27FC236}">
                  <a16:creationId xmlns:a16="http://schemas.microsoft.com/office/drawing/2014/main" id="{D2A9DBF9-D3F3-413E-B808-34422C2EB8F8}"/>
                </a:ext>
              </a:extLst>
            </p:cNvPr>
            <p:cNvSpPr>
              <a:spLocks/>
            </p:cNvSpPr>
            <p:nvPr/>
          </p:nvSpPr>
          <p:spPr bwMode="auto">
            <a:xfrm>
              <a:off x="4190" y="791"/>
              <a:ext cx="156" cy="119"/>
            </a:xfrm>
            <a:custGeom>
              <a:avLst/>
              <a:gdLst>
                <a:gd name="T0" fmla="*/ 312 w 312"/>
                <a:gd name="T1" fmla="*/ 238 h 238"/>
                <a:gd name="T2" fmla="*/ 309 w 312"/>
                <a:gd name="T3" fmla="*/ 237 h 238"/>
                <a:gd name="T4" fmla="*/ 306 w 312"/>
                <a:gd name="T5" fmla="*/ 235 h 238"/>
                <a:gd name="T6" fmla="*/ 302 w 312"/>
                <a:gd name="T7" fmla="*/ 235 h 238"/>
                <a:gd name="T8" fmla="*/ 297 w 312"/>
                <a:gd name="T9" fmla="*/ 234 h 238"/>
                <a:gd name="T10" fmla="*/ 293 w 312"/>
                <a:gd name="T11" fmla="*/ 231 h 238"/>
                <a:gd name="T12" fmla="*/ 287 w 312"/>
                <a:gd name="T13" fmla="*/ 227 h 238"/>
                <a:gd name="T14" fmla="*/ 283 w 312"/>
                <a:gd name="T15" fmla="*/ 221 h 238"/>
                <a:gd name="T16" fmla="*/ 280 w 312"/>
                <a:gd name="T17" fmla="*/ 216 h 238"/>
                <a:gd name="T18" fmla="*/ 278 w 312"/>
                <a:gd name="T19" fmla="*/ 212 h 238"/>
                <a:gd name="T20" fmla="*/ 275 w 312"/>
                <a:gd name="T21" fmla="*/ 206 h 238"/>
                <a:gd name="T22" fmla="*/ 274 w 312"/>
                <a:gd name="T23" fmla="*/ 197 h 238"/>
                <a:gd name="T24" fmla="*/ 271 w 312"/>
                <a:gd name="T25" fmla="*/ 190 h 238"/>
                <a:gd name="T26" fmla="*/ 269 w 312"/>
                <a:gd name="T27" fmla="*/ 181 h 238"/>
                <a:gd name="T28" fmla="*/ 265 w 312"/>
                <a:gd name="T29" fmla="*/ 161 h 238"/>
                <a:gd name="T30" fmla="*/ 261 w 312"/>
                <a:gd name="T31" fmla="*/ 141 h 238"/>
                <a:gd name="T32" fmla="*/ 255 w 312"/>
                <a:gd name="T33" fmla="*/ 119 h 238"/>
                <a:gd name="T34" fmla="*/ 251 w 312"/>
                <a:gd name="T35" fmla="*/ 97 h 238"/>
                <a:gd name="T36" fmla="*/ 248 w 312"/>
                <a:gd name="T37" fmla="*/ 88 h 238"/>
                <a:gd name="T38" fmla="*/ 245 w 312"/>
                <a:gd name="T39" fmla="*/ 79 h 238"/>
                <a:gd name="T40" fmla="*/ 242 w 312"/>
                <a:gd name="T41" fmla="*/ 70 h 238"/>
                <a:gd name="T42" fmla="*/ 237 w 312"/>
                <a:gd name="T43" fmla="*/ 63 h 238"/>
                <a:gd name="T44" fmla="*/ 230 w 312"/>
                <a:gd name="T45" fmla="*/ 50 h 238"/>
                <a:gd name="T46" fmla="*/ 221 w 312"/>
                <a:gd name="T47" fmla="*/ 38 h 238"/>
                <a:gd name="T48" fmla="*/ 213 w 312"/>
                <a:gd name="T49" fmla="*/ 28 h 238"/>
                <a:gd name="T50" fmla="*/ 202 w 312"/>
                <a:gd name="T51" fmla="*/ 19 h 238"/>
                <a:gd name="T52" fmla="*/ 194 w 312"/>
                <a:gd name="T53" fmla="*/ 12 h 238"/>
                <a:gd name="T54" fmla="*/ 183 w 312"/>
                <a:gd name="T55" fmla="*/ 6 h 238"/>
                <a:gd name="T56" fmla="*/ 173 w 312"/>
                <a:gd name="T57" fmla="*/ 2 h 238"/>
                <a:gd name="T58" fmla="*/ 165 w 312"/>
                <a:gd name="T59" fmla="*/ 0 h 238"/>
                <a:gd name="T60" fmla="*/ 154 w 312"/>
                <a:gd name="T61" fmla="*/ 2 h 238"/>
                <a:gd name="T62" fmla="*/ 146 w 312"/>
                <a:gd name="T63" fmla="*/ 3 h 238"/>
                <a:gd name="T64" fmla="*/ 135 w 312"/>
                <a:gd name="T65" fmla="*/ 8 h 238"/>
                <a:gd name="T66" fmla="*/ 125 w 312"/>
                <a:gd name="T67" fmla="*/ 15 h 238"/>
                <a:gd name="T68" fmla="*/ 115 w 312"/>
                <a:gd name="T69" fmla="*/ 22 h 238"/>
                <a:gd name="T70" fmla="*/ 106 w 312"/>
                <a:gd name="T71" fmla="*/ 32 h 238"/>
                <a:gd name="T72" fmla="*/ 96 w 312"/>
                <a:gd name="T73" fmla="*/ 43 h 238"/>
                <a:gd name="T74" fmla="*/ 89 w 312"/>
                <a:gd name="T75" fmla="*/ 54 h 238"/>
                <a:gd name="T76" fmla="*/ 84 w 312"/>
                <a:gd name="T77" fmla="*/ 62 h 238"/>
                <a:gd name="T78" fmla="*/ 80 w 312"/>
                <a:gd name="T79" fmla="*/ 70 h 238"/>
                <a:gd name="T80" fmla="*/ 76 w 312"/>
                <a:gd name="T81" fmla="*/ 78 h 238"/>
                <a:gd name="T82" fmla="*/ 73 w 312"/>
                <a:gd name="T83" fmla="*/ 88 h 238"/>
                <a:gd name="T84" fmla="*/ 65 w 312"/>
                <a:gd name="T85" fmla="*/ 107 h 238"/>
                <a:gd name="T86" fmla="*/ 58 w 312"/>
                <a:gd name="T87" fmla="*/ 129 h 238"/>
                <a:gd name="T88" fmla="*/ 51 w 312"/>
                <a:gd name="T89" fmla="*/ 149 h 238"/>
                <a:gd name="T90" fmla="*/ 44 w 312"/>
                <a:gd name="T91" fmla="*/ 168 h 238"/>
                <a:gd name="T92" fmla="*/ 41 w 312"/>
                <a:gd name="T93" fmla="*/ 177 h 238"/>
                <a:gd name="T94" fmla="*/ 38 w 312"/>
                <a:gd name="T95" fmla="*/ 184 h 238"/>
                <a:gd name="T96" fmla="*/ 35 w 312"/>
                <a:gd name="T97" fmla="*/ 193 h 238"/>
                <a:gd name="T98" fmla="*/ 32 w 312"/>
                <a:gd name="T99" fmla="*/ 197 h 238"/>
                <a:gd name="T100" fmla="*/ 29 w 312"/>
                <a:gd name="T101" fmla="*/ 203 h 238"/>
                <a:gd name="T102" fmla="*/ 26 w 312"/>
                <a:gd name="T103" fmla="*/ 206 h 238"/>
                <a:gd name="T104" fmla="*/ 22 w 312"/>
                <a:gd name="T105" fmla="*/ 212 h 238"/>
                <a:gd name="T106" fmla="*/ 17 w 312"/>
                <a:gd name="T107" fmla="*/ 216 h 238"/>
                <a:gd name="T108" fmla="*/ 13 w 312"/>
                <a:gd name="T109" fmla="*/ 218 h 238"/>
                <a:gd name="T110" fmla="*/ 9 w 312"/>
                <a:gd name="T111" fmla="*/ 219 h 238"/>
                <a:gd name="T112" fmla="*/ 6 w 312"/>
                <a:gd name="T113" fmla="*/ 219 h 238"/>
                <a:gd name="T114" fmla="*/ 1 w 312"/>
                <a:gd name="T115" fmla="*/ 219 h 238"/>
                <a:gd name="T116" fmla="*/ 0 w 312"/>
                <a:gd name="T117" fmla="*/ 221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12" h="238">
                  <a:moveTo>
                    <a:pt x="312" y="238"/>
                  </a:moveTo>
                  <a:lnTo>
                    <a:pt x="309" y="237"/>
                  </a:lnTo>
                  <a:lnTo>
                    <a:pt x="306" y="235"/>
                  </a:lnTo>
                  <a:lnTo>
                    <a:pt x="302" y="235"/>
                  </a:lnTo>
                  <a:lnTo>
                    <a:pt x="297" y="234"/>
                  </a:lnTo>
                  <a:lnTo>
                    <a:pt x="293" y="231"/>
                  </a:lnTo>
                  <a:lnTo>
                    <a:pt x="287" y="227"/>
                  </a:lnTo>
                  <a:lnTo>
                    <a:pt x="283" y="221"/>
                  </a:lnTo>
                  <a:lnTo>
                    <a:pt x="280" y="216"/>
                  </a:lnTo>
                  <a:lnTo>
                    <a:pt x="278" y="212"/>
                  </a:lnTo>
                  <a:lnTo>
                    <a:pt x="275" y="206"/>
                  </a:lnTo>
                  <a:lnTo>
                    <a:pt x="274" y="197"/>
                  </a:lnTo>
                  <a:lnTo>
                    <a:pt x="271" y="190"/>
                  </a:lnTo>
                  <a:lnTo>
                    <a:pt x="269" y="181"/>
                  </a:lnTo>
                  <a:lnTo>
                    <a:pt x="265" y="161"/>
                  </a:lnTo>
                  <a:lnTo>
                    <a:pt x="261" y="141"/>
                  </a:lnTo>
                  <a:lnTo>
                    <a:pt x="255" y="119"/>
                  </a:lnTo>
                  <a:lnTo>
                    <a:pt x="251" y="97"/>
                  </a:lnTo>
                  <a:lnTo>
                    <a:pt x="248" y="88"/>
                  </a:lnTo>
                  <a:lnTo>
                    <a:pt x="245" y="79"/>
                  </a:lnTo>
                  <a:lnTo>
                    <a:pt x="242" y="70"/>
                  </a:lnTo>
                  <a:lnTo>
                    <a:pt x="237" y="63"/>
                  </a:lnTo>
                  <a:lnTo>
                    <a:pt x="230" y="50"/>
                  </a:lnTo>
                  <a:lnTo>
                    <a:pt x="221" y="38"/>
                  </a:lnTo>
                  <a:lnTo>
                    <a:pt x="213" y="28"/>
                  </a:lnTo>
                  <a:lnTo>
                    <a:pt x="202" y="19"/>
                  </a:lnTo>
                  <a:lnTo>
                    <a:pt x="194" y="12"/>
                  </a:lnTo>
                  <a:lnTo>
                    <a:pt x="183" y="6"/>
                  </a:lnTo>
                  <a:lnTo>
                    <a:pt x="173" y="2"/>
                  </a:lnTo>
                  <a:lnTo>
                    <a:pt x="165" y="0"/>
                  </a:lnTo>
                  <a:lnTo>
                    <a:pt x="154" y="2"/>
                  </a:lnTo>
                  <a:lnTo>
                    <a:pt x="146" y="3"/>
                  </a:lnTo>
                  <a:lnTo>
                    <a:pt x="135" y="8"/>
                  </a:lnTo>
                  <a:lnTo>
                    <a:pt x="125" y="15"/>
                  </a:lnTo>
                  <a:lnTo>
                    <a:pt x="115" y="22"/>
                  </a:lnTo>
                  <a:lnTo>
                    <a:pt x="106" y="32"/>
                  </a:lnTo>
                  <a:lnTo>
                    <a:pt x="96" y="43"/>
                  </a:lnTo>
                  <a:lnTo>
                    <a:pt x="89" y="54"/>
                  </a:lnTo>
                  <a:lnTo>
                    <a:pt x="84" y="62"/>
                  </a:lnTo>
                  <a:lnTo>
                    <a:pt x="80" y="70"/>
                  </a:lnTo>
                  <a:lnTo>
                    <a:pt x="76" y="78"/>
                  </a:lnTo>
                  <a:lnTo>
                    <a:pt x="73" y="88"/>
                  </a:lnTo>
                  <a:lnTo>
                    <a:pt x="65" y="107"/>
                  </a:lnTo>
                  <a:lnTo>
                    <a:pt x="58" y="129"/>
                  </a:lnTo>
                  <a:lnTo>
                    <a:pt x="51" y="149"/>
                  </a:lnTo>
                  <a:lnTo>
                    <a:pt x="44" y="168"/>
                  </a:lnTo>
                  <a:lnTo>
                    <a:pt x="41" y="177"/>
                  </a:lnTo>
                  <a:lnTo>
                    <a:pt x="38" y="184"/>
                  </a:lnTo>
                  <a:lnTo>
                    <a:pt x="35" y="193"/>
                  </a:lnTo>
                  <a:lnTo>
                    <a:pt x="32" y="197"/>
                  </a:lnTo>
                  <a:lnTo>
                    <a:pt x="29" y="203"/>
                  </a:lnTo>
                  <a:lnTo>
                    <a:pt x="26" y="206"/>
                  </a:lnTo>
                  <a:lnTo>
                    <a:pt x="22" y="212"/>
                  </a:lnTo>
                  <a:lnTo>
                    <a:pt x="17" y="216"/>
                  </a:lnTo>
                  <a:lnTo>
                    <a:pt x="13" y="218"/>
                  </a:lnTo>
                  <a:lnTo>
                    <a:pt x="9" y="219"/>
                  </a:lnTo>
                  <a:lnTo>
                    <a:pt x="6" y="219"/>
                  </a:lnTo>
                  <a:lnTo>
                    <a:pt x="1" y="219"/>
                  </a:lnTo>
                  <a:lnTo>
                    <a:pt x="0" y="221"/>
                  </a:lnTo>
                </a:path>
              </a:pathLst>
            </a:custGeom>
            <a:noFill/>
            <a:ln w="14288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6" name="Line 96">
              <a:extLst>
                <a:ext uri="{FF2B5EF4-FFF2-40B4-BE49-F238E27FC236}">
                  <a16:creationId xmlns:a16="http://schemas.microsoft.com/office/drawing/2014/main" id="{A984EFBC-E97A-4A16-9724-9A8911F9AE9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3" y="1004"/>
              <a:ext cx="114" cy="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7" name="Line 97">
              <a:extLst>
                <a:ext uri="{FF2B5EF4-FFF2-40B4-BE49-F238E27FC236}">
                  <a16:creationId xmlns:a16="http://schemas.microsoft.com/office/drawing/2014/main" id="{A92D37A9-7B2F-497D-AA2A-6530D70B028F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076" y="895"/>
              <a:ext cx="113" cy="6"/>
            </a:xfrm>
            <a:prstGeom prst="line">
              <a:avLst/>
            </a:prstGeom>
            <a:noFill/>
            <a:ln w="14288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38" name="Freeform 98">
              <a:extLst>
                <a:ext uri="{FF2B5EF4-FFF2-40B4-BE49-F238E27FC236}">
                  <a16:creationId xmlns:a16="http://schemas.microsoft.com/office/drawing/2014/main" id="{A3D994CD-30C5-4402-B5F1-00F0E66F9AA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17" y="1063"/>
              <a:ext cx="319" cy="369"/>
            </a:xfrm>
            <a:custGeom>
              <a:avLst/>
              <a:gdLst>
                <a:gd name="T0" fmla="*/ 600 w 637"/>
                <a:gd name="T1" fmla="*/ 738 h 738"/>
                <a:gd name="T2" fmla="*/ 600 w 637"/>
                <a:gd name="T3" fmla="*/ 433 h 738"/>
                <a:gd name="T4" fmla="*/ 618 w 637"/>
                <a:gd name="T5" fmla="*/ 452 h 738"/>
                <a:gd name="T6" fmla="*/ 55 w 637"/>
                <a:gd name="T7" fmla="*/ 452 h 738"/>
                <a:gd name="T8" fmla="*/ 51 w 637"/>
                <a:gd name="T9" fmla="*/ 451 h 738"/>
                <a:gd name="T10" fmla="*/ 48 w 637"/>
                <a:gd name="T11" fmla="*/ 451 h 738"/>
                <a:gd name="T12" fmla="*/ 44 w 637"/>
                <a:gd name="T13" fmla="*/ 448 h 738"/>
                <a:gd name="T14" fmla="*/ 42 w 637"/>
                <a:gd name="T15" fmla="*/ 446 h 738"/>
                <a:gd name="T16" fmla="*/ 39 w 637"/>
                <a:gd name="T17" fmla="*/ 443 h 738"/>
                <a:gd name="T18" fmla="*/ 38 w 637"/>
                <a:gd name="T19" fmla="*/ 441 h 738"/>
                <a:gd name="T20" fmla="*/ 36 w 637"/>
                <a:gd name="T21" fmla="*/ 438 h 738"/>
                <a:gd name="T22" fmla="*/ 36 w 637"/>
                <a:gd name="T23" fmla="*/ 433 h 738"/>
                <a:gd name="T24" fmla="*/ 36 w 637"/>
                <a:gd name="T25" fmla="*/ 90 h 738"/>
                <a:gd name="T26" fmla="*/ 73 w 637"/>
                <a:gd name="T27" fmla="*/ 90 h 738"/>
                <a:gd name="T28" fmla="*/ 73 w 637"/>
                <a:gd name="T29" fmla="*/ 433 h 738"/>
                <a:gd name="T30" fmla="*/ 55 w 637"/>
                <a:gd name="T31" fmla="*/ 416 h 738"/>
                <a:gd name="T32" fmla="*/ 618 w 637"/>
                <a:gd name="T33" fmla="*/ 416 h 738"/>
                <a:gd name="T34" fmla="*/ 622 w 637"/>
                <a:gd name="T35" fmla="*/ 416 h 738"/>
                <a:gd name="T36" fmla="*/ 625 w 637"/>
                <a:gd name="T37" fmla="*/ 416 h 738"/>
                <a:gd name="T38" fmla="*/ 628 w 637"/>
                <a:gd name="T39" fmla="*/ 419 h 738"/>
                <a:gd name="T40" fmla="*/ 631 w 637"/>
                <a:gd name="T41" fmla="*/ 420 h 738"/>
                <a:gd name="T42" fmla="*/ 632 w 637"/>
                <a:gd name="T43" fmla="*/ 423 h 738"/>
                <a:gd name="T44" fmla="*/ 635 w 637"/>
                <a:gd name="T45" fmla="*/ 426 h 738"/>
                <a:gd name="T46" fmla="*/ 635 w 637"/>
                <a:gd name="T47" fmla="*/ 429 h 738"/>
                <a:gd name="T48" fmla="*/ 637 w 637"/>
                <a:gd name="T49" fmla="*/ 433 h 738"/>
                <a:gd name="T50" fmla="*/ 637 w 637"/>
                <a:gd name="T51" fmla="*/ 738 h 738"/>
                <a:gd name="T52" fmla="*/ 600 w 637"/>
                <a:gd name="T53" fmla="*/ 738 h 738"/>
                <a:gd name="T54" fmla="*/ 0 w 637"/>
                <a:gd name="T55" fmla="*/ 109 h 738"/>
                <a:gd name="T56" fmla="*/ 55 w 637"/>
                <a:gd name="T57" fmla="*/ 0 h 738"/>
                <a:gd name="T58" fmla="*/ 109 w 637"/>
                <a:gd name="T59" fmla="*/ 109 h 738"/>
                <a:gd name="T60" fmla="*/ 0 w 637"/>
                <a:gd name="T61" fmla="*/ 109 h 7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37" h="738">
                  <a:moveTo>
                    <a:pt x="600" y="738"/>
                  </a:moveTo>
                  <a:lnTo>
                    <a:pt x="600" y="433"/>
                  </a:lnTo>
                  <a:lnTo>
                    <a:pt x="618" y="452"/>
                  </a:lnTo>
                  <a:lnTo>
                    <a:pt x="55" y="452"/>
                  </a:lnTo>
                  <a:lnTo>
                    <a:pt x="51" y="451"/>
                  </a:lnTo>
                  <a:lnTo>
                    <a:pt x="48" y="451"/>
                  </a:lnTo>
                  <a:lnTo>
                    <a:pt x="44" y="448"/>
                  </a:lnTo>
                  <a:lnTo>
                    <a:pt x="42" y="446"/>
                  </a:lnTo>
                  <a:lnTo>
                    <a:pt x="39" y="443"/>
                  </a:lnTo>
                  <a:lnTo>
                    <a:pt x="38" y="441"/>
                  </a:lnTo>
                  <a:lnTo>
                    <a:pt x="36" y="438"/>
                  </a:lnTo>
                  <a:lnTo>
                    <a:pt x="36" y="433"/>
                  </a:lnTo>
                  <a:lnTo>
                    <a:pt x="36" y="90"/>
                  </a:lnTo>
                  <a:lnTo>
                    <a:pt x="73" y="90"/>
                  </a:lnTo>
                  <a:lnTo>
                    <a:pt x="73" y="433"/>
                  </a:lnTo>
                  <a:lnTo>
                    <a:pt x="55" y="416"/>
                  </a:lnTo>
                  <a:lnTo>
                    <a:pt x="618" y="416"/>
                  </a:lnTo>
                  <a:lnTo>
                    <a:pt x="622" y="416"/>
                  </a:lnTo>
                  <a:lnTo>
                    <a:pt x="625" y="416"/>
                  </a:lnTo>
                  <a:lnTo>
                    <a:pt x="628" y="419"/>
                  </a:lnTo>
                  <a:lnTo>
                    <a:pt x="631" y="420"/>
                  </a:lnTo>
                  <a:lnTo>
                    <a:pt x="632" y="423"/>
                  </a:lnTo>
                  <a:lnTo>
                    <a:pt x="635" y="426"/>
                  </a:lnTo>
                  <a:lnTo>
                    <a:pt x="635" y="429"/>
                  </a:lnTo>
                  <a:lnTo>
                    <a:pt x="637" y="433"/>
                  </a:lnTo>
                  <a:lnTo>
                    <a:pt x="637" y="738"/>
                  </a:lnTo>
                  <a:lnTo>
                    <a:pt x="600" y="738"/>
                  </a:lnTo>
                  <a:close/>
                  <a:moveTo>
                    <a:pt x="0" y="109"/>
                  </a:moveTo>
                  <a:lnTo>
                    <a:pt x="55" y="0"/>
                  </a:lnTo>
                  <a:lnTo>
                    <a:pt x="109" y="109"/>
                  </a:lnTo>
                  <a:lnTo>
                    <a:pt x="0" y="109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39" name="Freeform 99">
              <a:extLst>
                <a:ext uri="{FF2B5EF4-FFF2-40B4-BE49-F238E27FC236}">
                  <a16:creationId xmlns:a16="http://schemas.microsoft.com/office/drawing/2014/main" id="{1B8BD83E-BB04-4CF1-B746-C29635E84D6C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" y="1417"/>
              <a:ext cx="296" cy="180"/>
            </a:xfrm>
            <a:custGeom>
              <a:avLst/>
              <a:gdLst>
                <a:gd name="T0" fmla="*/ 593 w 593"/>
                <a:gd name="T1" fmla="*/ 360 h 360"/>
                <a:gd name="T2" fmla="*/ 286 w 593"/>
                <a:gd name="T3" fmla="*/ 0 h 360"/>
                <a:gd name="T4" fmla="*/ 0 w 593"/>
                <a:gd name="T5" fmla="*/ 360 h 360"/>
                <a:gd name="T6" fmla="*/ 593 w 593"/>
                <a:gd name="T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3" h="360">
                  <a:moveTo>
                    <a:pt x="593" y="360"/>
                  </a:moveTo>
                  <a:lnTo>
                    <a:pt x="286" y="0"/>
                  </a:lnTo>
                  <a:lnTo>
                    <a:pt x="0" y="360"/>
                  </a:lnTo>
                  <a:lnTo>
                    <a:pt x="593" y="36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40" name="Freeform 100">
              <a:extLst>
                <a:ext uri="{FF2B5EF4-FFF2-40B4-BE49-F238E27FC236}">
                  <a16:creationId xmlns:a16="http://schemas.microsoft.com/office/drawing/2014/main" id="{C15B71A2-219E-4FE1-B756-FDF169CE9AA2}"/>
                </a:ext>
              </a:extLst>
            </p:cNvPr>
            <p:cNvSpPr>
              <a:spLocks/>
            </p:cNvSpPr>
            <p:nvPr/>
          </p:nvSpPr>
          <p:spPr bwMode="auto">
            <a:xfrm>
              <a:off x="5184" y="1417"/>
              <a:ext cx="296" cy="180"/>
            </a:xfrm>
            <a:custGeom>
              <a:avLst/>
              <a:gdLst>
                <a:gd name="T0" fmla="*/ 593 w 593"/>
                <a:gd name="T1" fmla="*/ 360 h 360"/>
                <a:gd name="T2" fmla="*/ 286 w 593"/>
                <a:gd name="T3" fmla="*/ 0 h 360"/>
                <a:gd name="T4" fmla="*/ 0 w 593"/>
                <a:gd name="T5" fmla="*/ 360 h 360"/>
                <a:gd name="T6" fmla="*/ 593 w 593"/>
                <a:gd name="T7" fmla="*/ 36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3" h="360">
                  <a:moveTo>
                    <a:pt x="593" y="360"/>
                  </a:moveTo>
                  <a:lnTo>
                    <a:pt x="286" y="0"/>
                  </a:lnTo>
                  <a:lnTo>
                    <a:pt x="0" y="360"/>
                  </a:lnTo>
                  <a:lnTo>
                    <a:pt x="593" y="36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41" name="Freeform 101">
              <a:extLst>
                <a:ext uri="{FF2B5EF4-FFF2-40B4-BE49-F238E27FC236}">
                  <a16:creationId xmlns:a16="http://schemas.microsoft.com/office/drawing/2014/main" id="{98E3512B-08E5-453D-B2D9-730344B8509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79" y="2331"/>
              <a:ext cx="37" cy="415"/>
            </a:xfrm>
            <a:custGeom>
              <a:avLst/>
              <a:gdLst>
                <a:gd name="T0" fmla="*/ 30 w 72"/>
                <a:gd name="T1" fmla="*/ 770 h 829"/>
                <a:gd name="T2" fmla="*/ 30 w 72"/>
                <a:gd name="T3" fmla="*/ 60 h 829"/>
                <a:gd name="T4" fmla="*/ 42 w 72"/>
                <a:gd name="T5" fmla="*/ 60 h 829"/>
                <a:gd name="T6" fmla="*/ 42 w 72"/>
                <a:gd name="T7" fmla="*/ 770 h 829"/>
                <a:gd name="T8" fmla="*/ 30 w 72"/>
                <a:gd name="T9" fmla="*/ 770 h 829"/>
                <a:gd name="T10" fmla="*/ 72 w 72"/>
                <a:gd name="T11" fmla="*/ 756 h 829"/>
                <a:gd name="T12" fmla="*/ 36 w 72"/>
                <a:gd name="T13" fmla="*/ 829 h 829"/>
                <a:gd name="T14" fmla="*/ 0 w 72"/>
                <a:gd name="T15" fmla="*/ 756 h 829"/>
                <a:gd name="T16" fmla="*/ 72 w 72"/>
                <a:gd name="T17" fmla="*/ 756 h 829"/>
                <a:gd name="T18" fmla="*/ 0 w 72"/>
                <a:gd name="T19" fmla="*/ 73 h 829"/>
                <a:gd name="T20" fmla="*/ 36 w 72"/>
                <a:gd name="T21" fmla="*/ 0 h 829"/>
                <a:gd name="T22" fmla="*/ 72 w 72"/>
                <a:gd name="T23" fmla="*/ 73 h 829"/>
                <a:gd name="T24" fmla="*/ 0 w 72"/>
                <a:gd name="T25" fmla="*/ 73 h 8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2" h="829">
                  <a:moveTo>
                    <a:pt x="30" y="770"/>
                  </a:moveTo>
                  <a:lnTo>
                    <a:pt x="30" y="60"/>
                  </a:lnTo>
                  <a:lnTo>
                    <a:pt x="42" y="60"/>
                  </a:lnTo>
                  <a:lnTo>
                    <a:pt x="42" y="770"/>
                  </a:lnTo>
                  <a:lnTo>
                    <a:pt x="30" y="770"/>
                  </a:lnTo>
                  <a:close/>
                  <a:moveTo>
                    <a:pt x="72" y="756"/>
                  </a:moveTo>
                  <a:lnTo>
                    <a:pt x="36" y="829"/>
                  </a:lnTo>
                  <a:lnTo>
                    <a:pt x="0" y="756"/>
                  </a:lnTo>
                  <a:lnTo>
                    <a:pt x="72" y="756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2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42" name="Freeform 102">
              <a:extLst>
                <a:ext uri="{FF2B5EF4-FFF2-40B4-BE49-F238E27FC236}">
                  <a16:creationId xmlns:a16="http://schemas.microsoft.com/office/drawing/2014/main" id="{156C6327-CCFF-4D3B-AA8A-42D2D4D690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18" y="2181"/>
              <a:ext cx="179" cy="549"/>
            </a:xfrm>
            <a:custGeom>
              <a:avLst/>
              <a:gdLst>
                <a:gd name="T0" fmla="*/ 0 w 357"/>
                <a:gd name="T1" fmla="*/ 0 h 1096"/>
                <a:gd name="T2" fmla="*/ 321 w 357"/>
                <a:gd name="T3" fmla="*/ 0 h 1096"/>
                <a:gd name="T4" fmla="*/ 322 w 357"/>
                <a:gd name="T5" fmla="*/ 1 h 1096"/>
                <a:gd name="T6" fmla="*/ 325 w 357"/>
                <a:gd name="T7" fmla="*/ 3 h 1096"/>
                <a:gd name="T8" fmla="*/ 326 w 357"/>
                <a:gd name="T9" fmla="*/ 4 h 1096"/>
                <a:gd name="T10" fmla="*/ 326 w 357"/>
                <a:gd name="T11" fmla="*/ 7 h 1096"/>
                <a:gd name="T12" fmla="*/ 326 w 357"/>
                <a:gd name="T13" fmla="*/ 1035 h 1096"/>
                <a:gd name="T14" fmla="*/ 315 w 357"/>
                <a:gd name="T15" fmla="*/ 1035 h 1096"/>
                <a:gd name="T16" fmla="*/ 315 w 357"/>
                <a:gd name="T17" fmla="*/ 7 h 1096"/>
                <a:gd name="T18" fmla="*/ 321 w 357"/>
                <a:gd name="T19" fmla="*/ 13 h 1096"/>
                <a:gd name="T20" fmla="*/ 0 w 357"/>
                <a:gd name="T21" fmla="*/ 13 h 1096"/>
                <a:gd name="T22" fmla="*/ 0 w 357"/>
                <a:gd name="T23" fmla="*/ 0 h 1096"/>
                <a:gd name="T24" fmla="*/ 357 w 357"/>
                <a:gd name="T25" fmla="*/ 1023 h 1096"/>
                <a:gd name="T26" fmla="*/ 321 w 357"/>
                <a:gd name="T27" fmla="*/ 1096 h 1096"/>
                <a:gd name="T28" fmla="*/ 284 w 357"/>
                <a:gd name="T29" fmla="*/ 1023 h 1096"/>
                <a:gd name="T30" fmla="*/ 357 w 357"/>
                <a:gd name="T31" fmla="*/ 1023 h 10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7" h="1096">
                  <a:moveTo>
                    <a:pt x="0" y="0"/>
                  </a:moveTo>
                  <a:lnTo>
                    <a:pt x="321" y="0"/>
                  </a:lnTo>
                  <a:lnTo>
                    <a:pt x="322" y="1"/>
                  </a:lnTo>
                  <a:lnTo>
                    <a:pt x="325" y="3"/>
                  </a:lnTo>
                  <a:lnTo>
                    <a:pt x="326" y="4"/>
                  </a:lnTo>
                  <a:lnTo>
                    <a:pt x="326" y="7"/>
                  </a:lnTo>
                  <a:lnTo>
                    <a:pt x="326" y="1035"/>
                  </a:lnTo>
                  <a:lnTo>
                    <a:pt x="315" y="1035"/>
                  </a:lnTo>
                  <a:lnTo>
                    <a:pt x="315" y="7"/>
                  </a:lnTo>
                  <a:lnTo>
                    <a:pt x="321" y="13"/>
                  </a:lnTo>
                  <a:lnTo>
                    <a:pt x="0" y="13"/>
                  </a:lnTo>
                  <a:lnTo>
                    <a:pt x="0" y="0"/>
                  </a:lnTo>
                  <a:close/>
                  <a:moveTo>
                    <a:pt x="357" y="1023"/>
                  </a:moveTo>
                  <a:lnTo>
                    <a:pt x="321" y="1096"/>
                  </a:lnTo>
                  <a:lnTo>
                    <a:pt x="284" y="1023"/>
                  </a:lnTo>
                  <a:lnTo>
                    <a:pt x="357" y="102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43" name="Freeform 103">
              <a:extLst>
                <a:ext uri="{FF2B5EF4-FFF2-40B4-BE49-F238E27FC236}">
                  <a16:creationId xmlns:a16="http://schemas.microsoft.com/office/drawing/2014/main" id="{C14A5BC3-9F19-4072-AB3A-A8BBF4AA64B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06" y="3195"/>
              <a:ext cx="148" cy="36"/>
            </a:xfrm>
            <a:custGeom>
              <a:avLst/>
              <a:gdLst>
                <a:gd name="T0" fmla="*/ 295 w 295"/>
                <a:gd name="T1" fmla="*/ 43 h 73"/>
                <a:gd name="T2" fmla="*/ 61 w 295"/>
                <a:gd name="T3" fmla="*/ 43 h 73"/>
                <a:gd name="T4" fmla="*/ 61 w 295"/>
                <a:gd name="T5" fmla="*/ 30 h 73"/>
                <a:gd name="T6" fmla="*/ 295 w 295"/>
                <a:gd name="T7" fmla="*/ 30 h 73"/>
                <a:gd name="T8" fmla="*/ 295 w 295"/>
                <a:gd name="T9" fmla="*/ 43 h 73"/>
                <a:gd name="T10" fmla="*/ 72 w 295"/>
                <a:gd name="T11" fmla="*/ 73 h 73"/>
                <a:gd name="T12" fmla="*/ 0 w 295"/>
                <a:gd name="T13" fmla="*/ 36 h 73"/>
                <a:gd name="T14" fmla="*/ 72 w 295"/>
                <a:gd name="T15" fmla="*/ 0 h 73"/>
                <a:gd name="T16" fmla="*/ 72 w 295"/>
                <a:gd name="T1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5" h="73">
                  <a:moveTo>
                    <a:pt x="295" y="43"/>
                  </a:moveTo>
                  <a:lnTo>
                    <a:pt x="61" y="43"/>
                  </a:lnTo>
                  <a:lnTo>
                    <a:pt x="61" y="30"/>
                  </a:lnTo>
                  <a:lnTo>
                    <a:pt x="295" y="30"/>
                  </a:lnTo>
                  <a:lnTo>
                    <a:pt x="295" y="43"/>
                  </a:lnTo>
                  <a:close/>
                  <a:moveTo>
                    <a:pt x="72" y="73"/>
                  </a:moveTo>
                  <a:lnTo>
                    <a:pt x="0" y="36"/>
                  </a:lnTo>
                  <a:lnTo>
                    <a:pt x="72" y="0"/>
                  </a:lnTo>
                  <a:lnTo>
                    <a:pt x="72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44" name="Freeform 104">
              <a:extLst>
                <a:ext uri="{FF2B5EF4-FFF2-40B4-BE49-F238E27FC236}">
                  <a16:creationId xmlns:a16="http://schemas.microsoft.com/office/drawing/2014/main" id="{9734882F-5BBD-4898-8843-A4535098D0F6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2746"/>
              <a:ext cx="270" cy="237"/>
            </a:xfrm>
            <a:custGeom>
              <a:avLst/>
              <a:gdLst>
                <a:gd name="T0" fmla="*/ 1 w 539"/>
                <a:gd name="T1" fmla="*/ 214 h 475"/>
                <a:gd name="T2" fmla="*/ 8 w 539"/>
                <a:gd name="T3" fmla="*/ 179 h 475"/>
                <a:gd name="T4" fmla="*/ 22 w 539"/>
                <a:gd name="T5" fmla="*/ 147 h 475"/>
                <a:gd name="T6" fmla="*/ 39 w 539"/>
                <a:gd name="T7" fmla="*/ 116 h 475"/>
                <a:gd name="T8" fmla="*/ 61 w 539"/>
                <a:gd name="T9" fmla="*/ 87 h 475"/>
                <a:gd name="T10" fmla="*/ 89 w 539"/>
                <a:gd name="T11" fmla="*/ 62 h 475"/>
                <a:gd name="T12" fmla="*/ 119 w 539"/>
                <a:gd name="T13" fmla="*/ 41 h 475"/>
                <a:gd name="T14" fmla="*/ 153 w 539"/>
                <a:gd name="T15" fmla="*/ 24 h 475"/>
                <a:gd name="T16" fmla="*/ 189 w 539"/>
                <a:gd name="T17" fmla="*/ 12 h 475"/>
                <a:gd name="T18" fmla="*/ 229 w 539"/>
                <a:gd name="T19" fmla="*/ 3 h 475"/>
                <a:gd name="T20" fmla="*/ 269 w 539"/>
                <a:gd name="T21" fmla="*/ 0 h 475"/>
                <a:gd name="T22" fmla="*/ 310 w 539"/>
                <a:gd name="T23" fmla="*/ 3 h 475"/>
                <a:gd name="T24" fmla="*/ 349 w 539"/>
                <a:gd name="T25" fmla="*/ 12 h 475"/>
                <a:gd name="T26" fmla="*/ 387 w 539"/>
                <a:gd name="T27" fmla="*/ 24 h 475"/>
                <a:gd name="T28" fmla="*/ 421 w 539"/>
                <a:gd name="T29" fmla="*/ 41 h 475"/>
                <a:gd name="T30" fmla="*/ 451 w 539"/>
                <a:gd name="T31" fmla="*/ 62 h 475"/>
                <a:gd name="T32" fmla="*/ 478 w 539"/>
                <a:gd name="T33" fmla="*/ 87 h 475"/>
                <a:gd name="T34" fmla="*/ 501 w 539"/>
                <a:gd name="T35" fmla="*/ 116 h 475"/>
                <a:gd name="T36" fmla="*/ 519 w 539"/>
                <a:gd name="T37" fmla="*/ 147 h 475"/>
                <a:gd name="T38" fmla="*/ 530 w 539"/>
                <a:gd name="T39" fmla="*/ 179 h 475"/>
                <a:gd name="T40" fmla="*/ 537 w 539"/>
                <a:gd name="T41" fmla="*/ 214 h 475"/>
                <a:gd name="T42" fmla="*/ 539 w 539"/>
                <a:gd name="T43" fmla="*/ 250 h 475"/>
                <a:gd name="T44" fmla="*/ 535 w 539"/>
                <a:gd name="T45" fmla="*/ 287 h 475"/>
                <a:gd name="T46" fmla="*/ 523 w 539"/>
                <a:gd name="T47" fmla="*/ 320 h 475"/>
                <a:gd name="T48" fmla="*/ 507 w 539"/>
                <a:gd name="T49" fmla="*/ 351 h 475"/>
                <a:gd name="T50" fmla="*/ 486 w 539"/>
                <a:gd name="T51" fmla="*/ 380 h 475"/>
                <a:gd name="T52" fmla="*/ 460 w 539"/>
                <a:gd name="T53" fmla="*/ 406 h 475"/>
                <a:gd name="T54" fmla="*/ 431 w 539"/>
                <a:gd name="T55" fmla="*/ 428 h 475"/>
                <a:gd name="T56" fmla="*/ 398 w 539"/>
                <a:gd name="T57" fmla="*/ 447 h 475"/>
                <a:gd name="T58" fmla="*/ 363 w 539"/>
                <a:gd name="T59" fmla="*/ 460 h 475"/>
                <a:gd name="T60" fmla="*/ 325 w 539"/>
                <a:gd name="T61" fmla="*/ 471 h 475"/>
                <a:gd name="T62" fmla="*/ 284 w 539"/>
                <a:gd name="T63" fmla="*/ 475 h 475"/>
                <a:gd name="T64" fmla="*/ 242 w 539"/>
                <a:gd name="T65" fmla="*/ 474 h 475"/>
                <a:gd name="T66" fmla="*/ 202 w 539"/>
                <a:gd name="T67" fmla="*/ 468 h 475"/>
                <a:gd name="T68" fmla="*/ 164 w 539"/>
                <a:gd name="T69" fmla="*/ 458 h 475"/>
                <a:gd name="T70" fmla="*/ 129 w 539"/>
                <a:gd name="T71" fmla="*/ 441 h 475"/>
                <a:gd name="T72" fmla="*/ 99 w 539"/>
                <a:gd name="T73" fmla="*/ 421 h 475"/>
                <a:gd name="T74" fmla="*/ 70 w 539"/>
                <a:gd name="T75" fmla="*/ 398 h 475"/>
                <a:gd name="T76" fmla="*/ 46 w 539"/>
                <a:gd name="T77" fmla="*/ 371 h 475"/>
                <a:gd name="T78" fmla="*/ 27 w 539"/>
                <a:gd name="T79" fmla="*/ 341 h 475"/>
                <a:gd name="T80" fmla="*/ 13 w 539"/>
                <a:gd name="T81" fmla="*/ 309 h 475"/>
                <a:gd name="T82" fmla="*/ 3 w 539"/>
                <a:gd name="T83" fmla="*/ 275 h 475"/>
                <a:gd name="T84" fmla="*/ 0 w 539"/>
                <a:gd name="T85" fmla="*/ 23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9" h="475">
                  <a:moveTo>
                    <a:pt x="0" y="239"/>
                  </a:moveTo>
                  <a:lnTo>
                    <a:pt x="1" y="225"/>
                  </a:lnTo>
                  <a:lnTo>
                    <a:pt x="1" y="214"/>
                  </a:lnTo>
                  <a:lnTo>
                    <a:pt x="3" y="202"/>
                  </a:lnTo>
                  <a:lnTo>
                    <a:pt x="6" y="190"/>
                  </a:lnTo>
                  <a:lnTo>
                    <a:pt x="8" y="179"/>
                  </a:lnTo>
                  <a:lnTo>
                    <a:pt x="13" y="167"/>
                  </a:lnTo>
                  <a:lnTo>
                    <a:pt x="16" y="157"/>
                  </a:lnTo>
                  <a:lnTo>
                    <a:pt x="22" y="147"/>
                  </a:lnTo>
                  <a:lnTo>
                    <a:pt x="27" y="135"/>
                  </a:lnTo>
                  <a:lnTo>
                    <a:pt x="33" y="125"/>
                  </a:lnTo>
                  <a:lnTo>
                    <a:pt x="39" y="116"/>
                  </a:lnTo>
                  <a:lnTo>
                    <a:pt x="46" y="106"/>
                  </a:lnTo>
                  <a:lnTo>
                    <a:pt x="54" y="97"/>
                  </a:lnTo>
                  <a:lnTo>
                    <a:pt x="61" y="87"/>
                  </a:lnTo>
                  <a:lnTo>
                    <a:pt x="70" y="79"/>
                  </a:lnTo>
                  <a:lnTo>
                    <a:pt x="78" y="71"/>
                  </a:lnTo>
                  <a:lnTo>
                    <a:pt x="89" y="62"/>
                  </a:lnTo>
                  <a:lnTo>
                    <a:pt x="99" y="55"/>
                  </a:lnTo>
                  <a:lnTo>
                    <a:pt x="109" y="49"/>
                  </a:lnTo>
                  <a:lnTo>
                    <a:pt x="119" y="41"/>
                  </a:lnTo>
                  <a:lnTo>
                    <a:pt x="129" y="36"/>
                  </a:lnTo>
                  <a:lnTo>
                    <a:pt x="141" y="30"/>
                  </a:lnTo>
                  <a:lnTo>
                    <a:pt x="153" y="24"/>
                  </a:lnTo>
                  <a:lnTo>
                    <a:pt x="164" y="19"/>
                  </a:lnTo>
                  <a:lnTo>
                    <a:pt x="178" y="15"/>
                  </a:lnTo>
                  <a:lnTo>
                    <a:pt x="189" y="12"/>
                  </a:lnTo>
                  <a:lnTo>
                    <a:pt x="202" y="8"/>
                  </a:lnTo>
                  <a:lnTo>
                    <a:pt x="215" y="6"/>
                  </a:lnTo>
                  <a:lnTo>
                    <a:pt x="229" y="3"/>
                  </a:lnTo>
                  <a:lnTo>
                    <a:pt x="242" y="2"/>
                  </a:lnTo>
                  <a:lnTo>
                    <a:pt x="256" y="0"/>
                  </a:lnTo>
                  <a:lnTo>
                    <a:pt x="269" y="0"/>
                  </a:lnTo>
                  <a:lnTo>
                    <a:pt x="284" y="0"/>
                  </a:lnTo>
                  <a:lnTo>
                    <a:pt x="297" y="2"/>
                  </a:lnTo>
                  <a:lnTo>
                    <a:pt x="310" y="3"/>
                  </a:lnTo>
                  <a:lnTo>
                    <a:pt x="325" y="6"/>
                  </a:lnTo>
                  <a:lnTo>
                    <a:pt x="338" y="8"/>
                  </a:lnTo>
                  <a:lnTo>
                    <a:pt x="349" y="12"/>
                  </a:lnTo>
                  <a:lnTo>
                    <a:pt x="363" y="15"/>
                  </a:lnTo>
                  <a:lnTo>
                    <a:pt x="374" y="19"/>
                  </a:lnTo>
                  <a:lnTo>
                    <a:pt x="387" y="24"/>
                  </a:lnTo>
                  <a:lnTo>
                    <a:pt x="398" y="30"/>
                  </a:lnTo>
                  <a:lnTo>
                    <a:pt x="409" y="36"/>
                  </a:lnTo>
                  <a:lnTo>
                    <a:pt x="421" y="41"/>
                  </a:lnTo>
                  <a:lnTo>
                    <a:pt x="431" y="49"/>
                  </a:lnTo>
                  <a:lnTo>
                    <a:pt x="441" y="55"/>
                  </a:lnTo>
                  <a:lnTo>
                    <a:pt x="451" y="62"/>
                  </a:lnTo>
                  <a:lnTo>
                    <a:pt x="460" y="71"/>
                  </a:lnTo>
                  <a:lnTo>
                    <a:pt x="469" y="79"/>
                  </a:lnTo>
                  <a:lnTo>
                    <a:pt x="478" y="87"/>
                  </a:lnTo>
                  <a:lnTo>
                    <a:pt x="486" y="97"/>
                  </a:lnTo>
                  <a:lnTo>
                    <a:pt x="494" y="106"/>
                  </a:lnTo>
                  <a:lnTo>
                    <a:pt x="501" y="116"/>
                  </a:lnTo>
                  <a:lnTo>
                    <a:pt x="507" y="125"/>
                  </a:lnTo>
                  <a:lnTo>
                    <a:pt x="513" y="135"/>
                  </a:lnTo>
                  <a:lnTo>
                    <a:pt x="519" y="147"/>
                  </a:lnTo>
                  <a:lnTo>
                    <a:pt x="523" y="157"/>
                  </a:lnTo>
                  <a:lnTo>
                    <a:pt x="527" y="167"/>
                  </a:lnTo>
                  <a:lnTo>
                    <a:pt x="530" y="179"/>
                  </a:lnTo>
                  <a:lnTo>
                    <a:pt x="535" y="190"/>
                  </a:lnTo>
                  <a:lnTo>
                    <a:pt x="536" y="202"/>
                  </a:lnTo>
                  <a:lnTo>
                    <a:pt x="537" y="214"/>
                  </a:lnTo>
                  <a:lnTo>
                    <a:pt x="539" y="225"/>
                  </a:lnTo>
                  <a:lnTo>
                    <a:pt x="539" y="239"/>
                  </a:lnTo>
                  <a:lnTo>
                    <a:pt x="539" y="250"/>
                  </a:lnTo>
                  <a:lnTo>
                    <a:pt x="537" y="262"/>
                  </a:lnTo>
                  <a:lnTo>
                    <a:pt x="536" y="275"/>
                  </a:lnTo>
                  <a:lnTo>
                    <a:pt x="535" y="287"/>
                  </a:lnTo>
                  <a:lnTo>
                    <a:pt x="530" y="297"/>
                  </a:lnTo>
                  <a:lnTo>
                    <a:pt x="527" y="309"/>
                  </a:lnTo>
                  <a:lnTo>
                    <a:pt x="523" y="320"/>
                  </a:lnTo>
                  <a:lnTo>
                    <a:pt x="519" y="331"/>
                  </a:lnTo>
                  <a:lnTo>
                    <a:pt x="513" y="341"/>
                  </a:lnTo>
                  <a:lnTo>
                    <a:pt x="507" y="351"/>
                  </a:lnTo>
                  <a:lnTo>
                    <a:pt x="501" y="361"/>
                  </a:lnTo>
                  <a:lnTo>
                    <a:pt x="494" y="371"/>
                  </a:lnTo>
                  <a:lnTo>
                    <a:pt x="486" y="380"/>
                  </a:lnTo>
                  <a:lnTo>
                    <a:pt x="478" y="389"/>
                  </a:lnTo>
                  <a:lnTo>
                    <a:pt x="469" y="398"/>
                  </a:lnTo>
                  <a:lnTo>
                    <a:pt x="460" y="406"/>
                  </a:lnTo>
                  <a:lnTo>
                    <a:pt x="451" y="414"/>
                  </a:lnTo>
                  <a:lnTo>
                    <a:pt x="441" y="421"/>
                  </a:lnTo>
                  <a:lnTo>
                    <a:pt x="431" y="428"/>
                  </a:lnTo>
                  <a:lnTo>
                    <a:pt x="421" y="436"/>
                  </a:lnTo>
                  <a:lnTo>
                    <a:pt x="409" y="441"/>
                  </a:lnTo>
                  <a:lnTo>
                    <a:pt x="398" y="447"/>
                  </a:lnTo>
                  <a:lnTo>
                    <a:pt x="387" y="452"/>
                  </a:lnTo>
                  <a:lnTo>
                    <a:pt x="374" y="458"/>
                  </a:lnTo>
                  <a:lnTo>
                    <a:pt x="363" y="460"/>
                  </a:lnTo>
                  <a:lnTo>
                    <a:pt x="349" y="465"/>
                  </a:lnTo>
                  <a:lnTo>
                    <a:pt x="338" y="468"/>
                  </a:lnTo>
                  <a:lnTo>
                    <a:pt x="325" y="471"/>
                  </a:lnTo>
                  <a:lnTo>
                    <a:pt x="310" y="472"/>
                  </a:lnTo>
                  <a:lnTo>
                    <a:pt x="297" y="474"/>
                  </a:lnTo>
                  <a:lnTo>
                    <a:pt x="284" y="475"/>
                  </a:lnTo>
                  <a:lnTo>
                    <a:pt x="269" y="475"/>
                  </a:lnTo>
                  <a:lnTo>
                    <a:pt x="256" y="475"/>
                  </a:lnTo>
                  <a:lnTo>
                    <a:pt x="242" y="474"/>
                  </a:lnTo>
                  <a:lnTo>
                    <a:pt x="229" y="472"/>
                  </a:lnTo>
                  <a:lnTo>
                    <a:pt x="215" y="471"/>
                  </a:lnTo>
                  <a:lnTo>
                    <a:pt x="202" y="468"/>
                  </a:lnTo>
                  <a:lnTo>
                    <a:pt x="189" y="465"/>
                  </a:lnTo>
                  <a:lnTo>
                    <a:pt x="178" y="460"/>
                  </a:lnTo>
                  <a:lnTo>
                    <a:pt x="164" y="458"/>
                  </a:lnTo>
                  <a:lnTo>
                    <a:pt x="153" y="452"/>
                  </a:lnTo>
                  <a:lnTo>
                    <a:pt x="141" y="447"/>
                  </a:lnTo>
                  <a:lnTo>
                    <a:pt x="129" y="441"/>
                  </a:lnTo>
                  <a:lnTo>
                    <a:pt x="119" y="436"/>
                  </a:lnTo>
                  <a:lnTo>
                    <a:pt x="109" y="428"/>
                  </a:lnTo>
                  <a:lnTo>
                    <a:pt x="99" y="421"/>
                  </a:lnTo>
                  <a:lnTo>
                    <a:pt x="89" y="414"/>
                  </a:lnTo>
                  <a:lnTo>
                    <a:pt x="78" y="406"/>
                  </a:lnTo>
                  <a:lnTo>
                    <a:pt x="70" y="398"/>
                  </a:lnTo>
                  <a:lnTo>
                    <a:pt x="61" y="389"/>
                  </a:lnTo>
                  <a:lnTo>
                    <a:pt x="54" y="380"/>
                  </a:lnTo>
                  <a:lnTo>
                    <a:pt x="46" y="371"/>
                  </a:lnTo>
                  <a:lnTo>
                    <a:pt x="39" y="361"/>
                  </a:lnTo>
                  <a:lnTo>
                    <a:pt x="33" y="351"/>
                  </a:lnTo>
                  <a:lnTo>
                    <a:pt x="27" y="341"/>
                  </a:lnTo>
                  <a:lnTo>
                    <a:pt x="22" y="331"/>
                  </a:lnTo>
                  <a:lnTo>
                    <a:pt x="16" y="320"/>
                  </a:lnTo>
                  <a:lnTo>
                    <a:pt x="13" y="309"/>
                  </a:lnTo>
                  <a:lnTo>
                    <a:pt x="8" y="297"/>
                  </a:lnTo>
                  <a:lnTo>
                    <a:pt x="6" y="287"/>
                  </a:lnTo>
                  <a:lnTo>
                    <a:pt x="3" y="275"/>
                  </a:lnTo>
                  <a:lnTo>
                    <a:pt x="1" y="262"/>
                  </a:lnTo>
                  <a:lnTo>
                    <a:pt x="1" y="250"/>
                  </a:lnTo>
                  <a:lnTo>
                    <a:pt x="0" y="23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45" name="Freeform 105">
              <a:extLst>
                <a:ext uri="{FF2B5EF4-FFF2-40B4-BE49-F238E27FC236}">
                  <a16:creationId xmlns:a16="http://schemas.microsoft.com/office/drawing/2014/main" id="{3AC76AFB-B0E4-49E6-B813-759873B7F16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" y="2746"/>
              <a:ext cx="270" cy="237"/>
            </a:xfrm>
            <a:custGeom>
              <a:avLst/>
              <a:gdLst>
                <a:gd name="T0" fmla="*/ 1 w 539"/>
                <a:gd name="T1" fmla="*/ 214 h 475"/>
                <a:gd name="T2" fmla="*/ 8 w 539"/>
                <a:gd name="T3" fmla="*/ 179 h 475"/>
                <a:gd name="T4" fmla="*/ 22 w 539"/>
                <a:gd name="T5" fmla="*/ 147 h 475"/>
                <a:gd name="T6" fmla="*/ 39 w 539"/>
                <a:gd name="T7" fmla="*/ 116 h 475"/>
                <a:gd name="T8" fmla="*/ 61 w 539"/>
                <a:gd name="T9" fmla="*/ 87 h 475"/>
                <a:gd name="T10" fmla="*/ 89 w 539"/>
                <a:gd name="T11" fmla="*/ 62 h 475"/>
                <a:gd name="T12" fmla="*/ 119 w 539"/>
                <a:gd name="T13" fmla="*/ 41 h 475"/>
                <a:gd name="T14" fmla="*/ 153 w 539"/>
                <a:gd name="T15" fmla="*/ 24 h 475"/>
                <a:gd name="T16" fmla="*/ 189 w 539"/>
                <a:gd name="T17" fmla="*/ 12 h 475"/>
                <a:gd name="T18" fmla="*/ 229 w 539"/>
                <a:gd name="T19" fmla="*/ 3 h 475"/>
                <a:gd name="T20" fmla="*/ 269 w 539"/>
                <a:gd name="T21" fmla="*/ 0 h 475"/>
                <a:gd name="T22" fmla="*/ 310 w 539"/>
                <a:gd name="T23" fmla="*/ 3 h 475"/>
                <a:gd name="T24" fmla="*/ 349 w 539"/>
                <a:gd name="T25" fmla="*/ 12 h 475"/>
                <a:gd name="T26" fmla="*/ 387 w 539"/>
                <a:gd name="T27" fmla="*/ 24 h 475"/>
                <a:gd name="T28" fmla="*/ 421 w 539"/>
                <a:gd name="T29" fmla="*/ 41 h 475"/>
                <a:gd name="T30" fmla="*/ 451 w 539"/>
                <a:gd name="T31" fmla="*/ 62 h 475"/>
                <a:gd name="T32" fmla="*/ 478 w 539"/>
                <a:gd name="T33" fmla="*/ 87 h 475"/>
                <a:gd name="T34" fmla="*/ 501 w 539"/>
                <a:gd name="T35" fmla="*/ 116 h 475"/>
                <a:gd name="T36" fmla="*/ 519 w 539"/>
                <a:gd name="T37" fmla="*/ 147 h 475"/>
                <a:gd name="T38" fmla="*/ 530 w 539"/>
                <a:gd name="T39" fmla="*/ 179 h 475"/>
                <a:gd name="T40" fmla="*/ 537 w 539"/>
                <a:gd name="T41" fmla="*/ 214 h 475"/>
                <a:gd name="T42" fmla="*/ 539 w 539"/>
                <a:gd name="T43" fmla="*/ 250 h 475"/>
                <a:gd name="T44" fmla="*/ 535 w 539"/>
                <a:gd name="T45" fmla="*/ 287 h 475"/>
                <a:gd name="T46" fmla="*/ 523 w 539"/>
                <a:gd name="T47" fmla="*/ 320 h 475"/>
                <a:gd name="T48" fmla="*/ 507 w 539"/>
                <a:gd name="T49" fmla="*/ 351 h 475"/>
                <a:gd name="T50" fmla="*/ 486 w 539"/>
                <a:gd name="T51" fmla="*/ 380 h 475"/>
                <a:gd name="T52" fmla="*/ 460 w 539"/>
                <a:gd name="T53" fmla="*/ 406 h 475"/>
                <a:gd name="T54" fmla="*/ 431 w 539"/>
                <a:gd name="T55" fmla="*/ 428 h 475"/>
                <a:gd name="T56" fmla="*/ 398 w 539"/>
                <a:gd name="T57" fmla="*/ 447 h 475"/>
                <a:gd name="T58" fmla="*/ 363 w 539"/>
                <a:gd name="T59" fmla="*/ 460 h 475"/>
                <a:gd name="T60" fmla="*/ 325 w 539"/>
                <a:gd name="T61" fmla="*/ 471 h 475"/>
                <a:gd name="T62" fmla="*/ 284 w 539"/>
                <a:gd name="T63" fmla="*/ 475 h 475"/>
                <a:gd name="T64" fmla="*/ 242 w 539"/>
                <a:gd name="T65" fmla="*/ 474 h 475"/>
                <a:gd name="T66" fmla="*/ 202 w 539"/>
                <a:gd name="T67" fmla="*/ 468 h 475"/>
                <a:gd name="T68" fmla="*/ 164 w 539"/>
                <a:gd name="T69" fmla="*/ 458 h 475"/>
                <a:gd name="T70" fmla="*/ 129 w 539"/>
                <a:gd name="T71" fmla="*/ 441 h 475"/>
                <a:gd name="T72" fmla="*/ 99 w 539"/>
                <a:gd name="T73" fmla="*/ 421 h 475"/>
                <a:gd name="T74" fmla="*/ 70 w 539"/>
                <a:gd name="T75" fmla="*/ 398 h 475"/>
                <a:gd name="T76" fmla="*/ 46 w 539"/>
                <a:gd name="T77" fmla="*/ 371 h 475"/>
                <a:gd name="T78" fmla="*/ 27 w 539"/>
                <a:gd name="T79" fmla="*/ 341 h 475"/>
                <a:gd name="T80" fmla="*/ 13 w 539"/>
                <a:gd name="T81" fmla="*/ 309 h 475"/>
                <a:gd name="T82" fmla="*/ 3 w 539"/>
                <a:gd name="T83" fmla="*/ 275 h 475"/>
                <a:gd name="T84" fmla="*/ 0 w 539"/>
                <a:gd name="T85" fmla="*/ 239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9" h="475">
                  <a:moveTo>
                    <a:pt x="0" y="239"/>
                  </a:moveTo>
                  <a:lnTo>
                    <a:pt x="1" y="225"/>
                  </a:lnTo>
                  <a:lnTo>
                    <a:pt x="1" y="214"/>
                  </a:lnTo>
                  <a:lnTo>
                    <a:pt x="3" y="202"/>
                  </a:lnTo>
                  <a:lnTo>
                    <a:pt x="6" y="190"/>
                  </a:lnTo>
                  <a:lnTo>
                    <a:pt x="8" y="179"/>
                  </a:lnTo>
                  <a:lnTo>
                    <a:pt x="13" y="167"/>
                  </a:lnTo>
                  <a:lnTo>
                    <a:pt x="16" y="157"/>
                  </a:lnTo>
                  <a:lnTo>
                    <a:pt x="22" y="147"/>
                  </a:lnTo>
                  <a:lnTo>
                    <a:pt x="27" y="135"/>
                  </a:lnTo>
                  <a:lnTo>
                    <a:pt x="33" y="125"/>
                  </a:lnTo>
                  <a:lnTo>
                    <a:pt x="39" y="116"/>
                  </a:lnTo>
                  <a:lnTo>
                    <a:pt x="46" y="106"/>
                  </a:lnTo>
                  <a:lnTo>
                    <a:pt x="54" y="97"/>
                  </a:lnTo>
                  <a:lnTo>
                    <a:pt x="61" y="87"/>
                  </a:lnTo>
                  <a:lnTo>
                    <a:pt x="70" y="79"/>
                  </a:lnTo>
                  <a:lnTo>
                    <a:pt x="78" y="71"/>
                  </a:lnTo>
                  <a:lnTo>
                    <a:pt x="89" y="62"/>
                  </a:lnTo>
                  <a:lnTo>
                    <a:pt x="99" y="55"/>
                  </a:lnTo>
                  <a:lnTo>
                    <a:pt x="109" y="49"/>
                  </a:lnTo>
                  <a:lnTo>
                    <a:pt x="119" y="41"/>
                  </a:lnTo>
                  <a:lnTo>
                    <a:pt x="129" y="36"/>
                  </a:lnTo>
                  <a:lnTo>
                    <a:pt x="141" y="30"/>
                  </a:lnTo>
                  <a:lnTo>
                    <a:pt x="153" y="24"/>
                  </a:lnTo>
                  <a:lnTo>
                    <a:pt x="164" y="19"/>
                  </a:lnTo>
                  <a:lnTo>
                    <a:pt x="178" y="15"/>
                  </a:lnTo>
                  <a:lnTo>
                    <a:pt x="189" y="12"/>
                  </a:lnTo>
                  <a:lnTo>
                    <a:pt x="202" y="8"/>
                  </a:lnTo>
                  <a:lnTo>
                    <a:pt x="215" y="6"/>
                  </a:lnTo>
                  <a:lnTo>
                    <a:pt x="229" y="3"/>
                  </a:lnTo>
                  <a:lnTo>
                    <a:pt x="242" y="2"/>
                  </a:lnTo>
                  <a:lnTo>
                    <a:pt x="256" y="0"/>
                  </a:lnTo>
                  <a:lnTo>
                    <a:pt x="269" y="0"/>
                  </a:lnTo>
                  <a:lnTo>
                    <a:pt x="284" y="0"/>
                  </a:lnTo>
                  <a:lnTo>
                    <a:pt x="297" y="2"/>
                  </a:lnTo>
                  <a:lnTo>
                    <a:pt x="310" y="3"/>
                  </a:lnTo>
                  <a:lnTo>
                    <a:pt x="325" y="6"/>
                  </a:lnTo>
                  <a:lnTo>
                    <a:pt x="338" y="8"/>
                  </a:lnTo>
                  <a:lnTo>
                    <a:pt x="349" y="12"/>
                  </a:lnTo>
                  <a:lnTo>
                    <a:pt x="363" y="15"/>
                  </a:lnTo>
                  <a:lnTo>
                    <a:pt x="374" y="19"/>
                  </a:lnTo>
                  <a:lnTo>
                    <a:pt x="387" y="24"/>
                  </a:lnTo>
                  <a:lnTo>
                    <a:pt x="398" y="30"/>
                  </a:lnTo>
                  <a:lnTo>
                    <a:pt x="409" y="36"/>
                  </a:lnTo>
                  <a:lnTo>
                    <a:pt x="421" y="41"/>
                  </a:lnTo>
                  <a:lnTo>
                    <a:pt x="431" y="49"/>
                  </a:lnTo>
                  <a:lnTo>
                    <a:pt x="441" y="55"/>
                  </a:lnTo>
                  <a:lnTo>
                    <a:pt x="451" y="62"/>
                  </a:lnTo>
                  <a:lnTo>
                    <a:pt x="460" y="71"/>
                  </a:lnTo>
                  <a:lnTo>
                    <a:pt x="469" y="79"/>
                  </a:lnTo>
                  <a:lnTo>
                    <a:pt x="478" y="87"/>
                  </a:lnTo>
                  <a:lnTo>
                    <a:pt x="486" y="97"/>
                  </a:lnTo>
                  <a:lnTo>
                    <a:pt x="494" y="106"/>
                  </a:lnTo>
                  <a:lnTo>
                    <a:pt x="501" y="116"/>
                  </a:lnTo>
                  <a:lnTo>
                    <a:pt x="507" y="125"/>
                  </a:lnTo>
                  <a:lnTo>
                    <a:pt x="513" y="135"/>
                  </a:lnTo>
                  <a:lnTo>
                    <a:pt x="519" y="147"/>
                  </a:lnTo>
                  <a:lnTo>
                    <a:pt x="523" y="157"/>
                  </a:lnTo>
                  <a:lnTo>
                    <a:pt x="527" y="167"/>
                  </a:lnTo>
                  <a:lnTo>
                    <a:pt x="530" y="179"/>
                  </a:lnTo>
                  <a:lnTo>
                    <a:pt x="535" y="190"/>
                  </a:lnTo>
                  <a:lnTo>
                    <a:pt x="536" y="202"/>
                  </a:lnTo>
                  <a:lnTo>
                    <a:pt x="537" y="214"/>
                  </a:lnTo>
                  <a:lnTo>
                    <a:pt x="539" y="225"/>
                  </a:lnTo>
                  <a:lnTo>
                    <a:pt x="539" y="239"/>
                  </a:lnTo>
                  <a:lnTo>
                    <a:pt x="539" y="250"/>
                  </a:lnTo>
                  <a:lnTo>
                    <a:pt x="537" y="262"/>
                  </a:lnTo>
                  <a:lnTo>
                    <a:pt x="536" y="275"/>
                  </a:lnTo>
                  <a:lnTo>
                    <a:pt x="535" y="287"/>
                  </a:lnTo>
                  <a:lnTo>
                    <a:pt x="530" y="297"/>
                  </a:lnTo>
                  <a:lnTo>
                    <a:pt x="527" y="309"/>
                  </a:lnTo>
                  <a:lnTo>
                    <a:pt x="523" y="320"/>
                  </a:lnTo>
                  <a:lnTo>
                    <a:pt x="519" y="331"/>
                  </a:lnTo>
                  <a:lnTo>
                    <a:pt x="513" y="341"/>
                  </a:lnTo>
                  <a:lnTo>
                    <a:pt x="507" y="351"/>
                  </a:lnTo>
                  <a:lnTo>
                    <a:pt x="501" y="361"/>
                  </a:lnTo>
                  <a:lnTo>
                    <a:pt x="494" y="371"/>
                  </a:lnTo>
                  <a:lnTo>
                    <a:pt x="486" y="380"/>
                  </a:lnTo>
                  <a:lnTo>
                    <a:pt x="478" y="389"/>
                  </a:lnTo>
                  <a:lnTo>
                    <a:pt x="469" y="398"/>
                  </a:lnTo>
                  <a:lnTo>
                    <a:pt x="460" y="406"/>
                  </a:lnTo>
                  <a:lnTo>
                    <a:pt x="451" y="414"/>
                  </a:lnTo>
                  <a:lnTo>
                    <a:pt x="441" y="421"/>
                  </a:lnTo>
                  <a:lnTo>
                    <a:pt x="431" y="428"/>
                  </a:lnTo>
                  <a:lnTo>
                    <a:pt x="421" y="436"/>
                  </a:lnTo>
                  <a:lnTo>
                    <a:pt x="409" y="441"/>
                  </a:lnTo>
                  <a:lnTo>
                    <a:pt x="398" y="447"/>
                  </a:lnTo>
                  <a:lnTo>
                    <a:pt x="387" y="452"/>
                  </a:lnTo>
                  <a:lnTo>
                    <a:pt x="374" y="458"/>
                  </a:lnTo>
                  <a:lnTo>
                    <a:pt x="363" y="460"/>
                  </a:lnTo>
                  <a:lnTo>
                    <a:pt x="349" y="465"/>
                  </a:lnTo>
                  <a:lnTo>
                    <a:pt x="338" y="468"/>
                  </a:lnTo>
                  <a:lnTo>
                    <a:pt x="325" y="471"/>
                  </a:lnTo>
                  <a:lnTo>
                    <a:pt x="310" y="472"/>
                  </a:lnTo>
                  <a:lnTo>
                    <a:pt x="297" y="474"/>
                  </a:lnTo>
                  <a:lnTo>
                    <a:pt x="284" y="475"/>
                  </a:lnTo>
                  <a:lnTo>
                    <a:pt x="269" y="475"/>
                  </a:lnTo>
                  <a:lnTo>
                    <a:pt x="256" y="475"/>
                  </a:lnTo>
                  <a:lnTo>
                    <a:pt x="242" y="474"/>
                  </a:lnTo>
                  <a:lnTo>
                    <a:pt x="229" y="472"/>
                  </a:lnTo>
                  <a:lnTo>
                    <a:pt x="215" y="471"/>
                  </a:lnTo>
                  <a:lnTo>
                    <a:pt x="202" y="468"/>
                  </a:lnTo>
                  <a:lnTo>
                    <a:pt x="189" y="465"/>
                  </a:lnTo>
                  <a:lnTo>
                    <a:pt x="178" y="460"/>
                  </a:lnTo>
                  <a:lnTo>
                    <a:pt x="164" y="458"/>
                  </a:lnTo>
                  <a:lnTo>
                    <a:pt x="153" y="452"/>
                  </a:lnTo>
                  <a:lnTo>
                    <a:pt x="141" y="447"/>
                  </a:lnTo>
                  <a:lnTo>
                    <a:pt x="129" y="441"/>
                  </a:lnTo>
                  <a:lnTo>
                    <a:pt x="119" y="436"/>
                  </a:lnTo>
                  <a:lnTo>
                    <a:pt x="109" y="428"/>
                  </a:lnTo>
                  <a:lnTo>
                    <a:pt x="99" y="421"/>
                  </a:lnTo>
                  <a:lnTo>
                    <a:pt x="89" y="414"/>
                  </a:lnTo>
                  <a:lnTo>
                    <a:pt x="78" y="406"/>
                  </a:lnTo>
                  <a:lnTo>
                    <a:pt x="70" y="398"/>
                  </a:lnTo>
                  <a:lnTo>
                    <a:pt x="61" y="389"/>
                  </a:lnTo>
                  <a:lnTo>
                    <a:pt x="54" y="380"/>
                  </a:lnTo>
                  <a:lnTo>
                    <a:pt x="46" y="371"/>
                  </a:lnTo>
                  <a:lnTo>
                    <a:pt x="39" y="361"/>
                  </a:lnTo>
                  <a:lnTo>
                    <a:pt x="33" y="351"/>
                  </a:lnTo>
                  <a:lnTo>
                    <a:pt x="27" y="341"/>
                  </a:lnTo>
                  <a:lnTo>
                    <a:pt x="22" y="331"/>
                  </a:lnTo>
                  <a:lnTo>
                    <a:pt x="16" y="320"/>
                  </a:lnTo>
                  <a:lnTo>
                    <a:pt x="13" y="309"/>
                  </a:lnTo>
                  <a:lnTo>
                    <a:pt x="8" y="297"/>
                  </a:lnTo>
                  <a:lnTo>
                    <a:pt x="6" y="287"/>
                  </a:lnTo>
                  <a:lnTo>
                    <a:pt x="3" y="275"/>
                  </a:lnTo>
                  <a:lnTo>
                    <a:pt x="1" y="262"/>
                  </a:lnTo>
                  <a:lnTo>
                    <a:pt x="1" y="250"/>
                  </a:lnTo>
                  <a:lnTo>
                    <a:pt x="0" y="239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46" name="Freeform 106">
              <a:extLst>
                <a:ext uri="{FF2B5EF4-FFF2-40B4-BE49-F238E27FC236}">
                  <a16:creationId xmlns:a16="http://schemas.microsoft.com/office/drawing/2014/main" id="{EFDEE14B-76B3-4508-BF92-B9023C3682A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98" y="2780"/>
              <a:ext cx="156" cy="148"/>
            </a:xfrm>
            <a:custGeom>
              <a:avLst/>
              <a:gdLst>
                <a:gd name="T0" fmla="*/ 290 w 310"/>
                <a:gd name="T1" fmla="*/ 38 h 295"/>
                <a:gd name="T2" fmla="*/ 265 w 310"/>
                <a:gd name="T3" fmla="*/ 25 h 295"/>
                <a:gd name="T4" fmla="*/ 237 w 310"/>
                <a:gd name="T5" fmla="*/ 16 h 295"/>
                <a:gd name="T6" fmla="*/ 208 w 310"/>
                <a:gd name="T7" fmla="*/ 12 h 295"/>
                <a:gd name="T8" fmla="*/ 176 w 310"/>
                <a:gd name="T9" fmla="*/ 13 h 295"/>
                <a:gd name="T10" fmla="*/ 146 w 310"/>
                <a:gd name="T11" fmla="*/ 21 h 295"/>
                <a:gd name="T12" fmla="*/ 114 w 310"/>
                <a:gd name="T13" fmla="*/ 34 h 295"/>
                <a:gd name="T14" fmla="*/ 84 w 310"/>
                <a:gd name="T15" fmla="*/ 53 h 295"/>
                <a:gd name="T16" fmla="*/ 58 w 310"/>
                <a:gd name="T17" fmla="*/ 79 h 295"/>
                <a:gd name="T18" fmla="*/ 39 w 310"/>
                <a:gd name="T19" fmla="*/ 107 h 295"/>
                <a:gd name="T20" fmla="*/ 29 w 310"/>
                <a:gd name="T21" fmla="*/ 134 h 295"/>
                <a:gd name="T22" fmla="*/ 26 w 310"/>
                <a:gd name="T23" fmla="*/ 162 h 295"/>
                <a:gd name="T24" fmla="*/ 30 w 310"/>
                <a:gd name="T25" fmla="*/ 191 h 295"/>
                <a:gd name="T26" fmla="*/ 42 w 310"/>
                <a:gd name="T27" fmla="*/ 221 h 295"/>
                <a:gd name="T28" fmla="*/ 64 w 310"/>
                <a:gd name="T29" fmla="*/ 251 h 295"/>
                <a:gd name="T30" fmla="*/ 93 w 310"/>
                <a:gd name="T31" fmla="*/ 282 h 295"/>
                <a:gd name="T32" fmla="*/ 95 w 310"/>
                <a:gd name="T33" fmla="*/ 286 h 295"/>
                <a:gd name="T34" fmla="*/ 93 w 310"/>
                <a:gd name="T35" fmla="*/ 291 h 295"/>
                <a:gd name="T36" fmla="*/ 89 w 310"/>
                <a:gd name="T37" fmla="*/ 292 h 295"/>
                <a:gd name="T38" fmla="*/ 84 w 310"/>
                <a:gd name="T39" fmla="*/ 291 h 295"/>
                <a:gd name="T40" fmla="*/ 54 w 310"/>
                <a:gd name="T41" fmla="*/ 259 h 295"/>
                <a:gd name="T42" fmla="*/ 32 w 310"/>
                <a:gd name="T43" fmla="*/ 225 h 295"/>
                <a:gd name="T44" fmla="*/ 19 w 310"/>
                <a:gd name="T45" fmla="*/ 193 h 295"/>
                <a:gd name="T46" fmla="*/ 13 w 310"/>
                <a:gd name="T47" fmla="*/ 161 h 295"/>
                <a:gd name="T48" fmla="*/ 17 w 310"/>
                <a:gd name="T49" fmla="*/ 130 h 295"/>
                <a:gd name="T50" fmla="*/ 29 w 310"/>
                <a:gd name="T51" fmla="*/ 99 h 295"/>
                <a:gd name="T52" fmla="*/ 49 w 310"/>
                <a:gd name="T53" fmla="*/ 70 h 295"/>
                <a:gd name="T54" fmla="*/ 77 w 310"/>
                <a:gd name="T55" fmla="*/ 44 h 295"/>
                <a:gd name="T56" fmla="*/ 109 w 310"/>
                <a:gd name="T57" fmla="*/ 22 h 295"/>
                <a:gd name="T58" fmla="*/ 141 w 310"/>
                <a:gd name="T59" fmla="*/ 9 h 295"/>
                <a:gd name="T60" fmla="*/ 175 w 310"/>
                <a:gd name="T61" fmla="*/ 2 h 295"/>
                <a:gd name="T62" fmla="*/ 208 w 310"/>
                <a:gd name="T63" fmla="*/ 0 h 295"/>
                <a:gd name="T64" fmla="*/ 240 w 310"/>
                <a:gd name="T65" fmla="*/ 5 h 295"/>
                <a:gd name="T66" fmla="*/ 271 w 310"/>
                <a:gd name="T67" fmla="*/ 15 h 295"/>
                <a:gd name="T68" fmla="*/ 297 w 310"/>
                <a:gd name="T69" fmla="*/ 29 h 295"/>
                <a:gd name="T70" fmla="*/ 310 w 310"/>
                <a:gd name="T71" fmla="*/ 40 h 295"/>
                <a:gd name="T72" fmla="*/ 310 w 310"/>
                <a:gd name="T73" fmla="*/ 44 h 295"/>
                <a:gd name="T74" fmla="*/ 307 w 310"/>
                <a:gd name="T75" fmla="*/ 48 h 295"/>
                <a:gd name="T76" fmla="*/ 303 w 310"/>
                <a:gd name="T77" fmla="*/ 48 h 295"/>
                <a:gd name="T78" fmla="*/ 301 w 310"/>
                <a:gd name="T79" fmla="*/ 48 h 295"/>
                <a:gd name="T80" fmla="*/ 97 w 310"/>
                <a:gd name="T81" fmla="*/ 295 h 295"/>
                <a:gd name="T82" fmla="*/ 1 w 310"/>
                <a:gd name="T83" fmla="*/ 275 h 295"/>
                <a:gd name="T84" fmla="*/ 0 w 310"/>
                <a:gd name="T85" fmla="*/ 270 h 295"/>
                <a:gd name="T86" fmla="*/ 0 w 310"/>
                <a:gd name="T87" fmla="*/ 266 h 295"/>
                <a:gd name="T88" fmla="*/ 4 w 310"/>
                <a:gd name="T89" fmla="*/ 264 h 295"/>
                <a:gd name="T90" fmla="*/ 89 w 310"/>
                <a:gd name="T91" fmla="*/ 281 h 295"/>
                <a:gd name="T92" fmla="*/ 57 w 310"/>
                <a:gd name="T93" fmla="*/ 207 h 295"/>
                <a:gd name="T94" fmla="*/ 57 w 310"/>
                <a:gd name="T95" fmla="*/ 203 h 295"/>
                <a:gd name="T96" fmla="*/ 60 w 310"/>
                <a:gd name="T97" fmla="*/ 200 h 295"/>
                <a:gd name="T98" fmla="*/ 64 w 310"/>
                <a:gd name="T99" fmla="*/ 200 h 295"/>
                <a:gd name="T100" fmla="*/ 68 w 310"/>
                <a:gd name="T101" fmla="*/ 20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310" h="295">
                  <a:moveTo>
                    <a:pt x="301" y="48"/>
                  </a:moveTo>
                  <a:lnTo>
                    <a:pt x="290" y="38"/>
                  </a:lnTo>
                  <a:lnTo>
                    <a:pt x="278" y="31"/>
                  </a:lnTo>
                  <a:lnTo>
                    <a:pt x="265" y="25"/>
                  </a:lnTo>
                  <a:lnTo>
                    <a:pt x="252" y="21"/>
                  </a:lnTo>
                  <a:lnTo>
                    <a:pt x="237" y="16"/>
                  </a:lnTo>
                  <a:lnTo>
                    <a:pt x="223" y="13"/>
                  </a:lnTo>
                  <a:lnTo>
                    <a:pt x="208" y="12"/>
                  </a:lnTo>
                  <a:lnTo>
                    <a:pt x="192" y="12"/>
                  </a:lnTo>
                  <a:lnTo>
                    <a:pt x="176" y="13"/>
                  </a:lnTo>
                  <a:lnTo>
                    <a:pt x="160" y="16"/>
                  </a:lnTo>
                  <a:lnTo>
                    <a:pt x="146" y="21"/>
                  </a:lnTo>
                  <a:lnTo>
                    <a:pt x="130" y="26"/>
                  </a:lnTo>
                  <a:lnTo>
                    <a:pt x="114" y="34"/>
                  </a:lnTo>
                  <a:lnTo>
                    <a:pt x="99" y="42"/>
                  </a:lnTo>
                  <a:lnTo>
                    <a:pt x="84" y="53"/>
                  </a:lnTo>
                  <a:lnTo>
                    <a:pt x="71" y="66"/>
                  </a:lnTo>
                  <a:lnTo>
                    <a:pt x="58" y="79"/>
                  </a:lnTo>
                  <a:lnTo>
                    <a:pt x="48" y="92"/>
                  </a:lnTo>
                  <a:lnTo>
                    <a:pt x="39" y="107"/>
                  </a:lnTo>
                  <a:lnTo>
                    <a:pt x="33" y="120"/>
                  </a:lnTo>
                  <a:lnTo>
                    <a:pt x="29" y="134"/>
                  </a:lnTo>
                  <a:lnTo>
                    <a:pt x="26" y="148"/>
                  </a:lnTo>
                  <a:lnTo>
                    <a:pt x="26" y="162"/>
                  </a:lnTo>
                  <a:lnTo>
                    <a:pt x="26" y="177"/>
                  </a:lnTo>
                  <a:lnTo>
                    <a:pt x="30" y="191"/>
                  </a:lnTo>
                  <a:lnTo>
                    <a:pt x="35" y="206"/>
                  </a:lnTo>
                  <a:lnTo>
                    <a:pt x="42" y="221"/>
                  </a:lnTo>
                  <a:lnTo>
                    <a:pt x="52" y="235"/>
                  </a:lnTo>
                  <a:lnTo>
                    <a:pt x="64" y="251"/>
                  </a:lnTo>
                  <a:lnTo>
                    <a:pt x="77" y="266"/>
                  </a:lnTo>
                  <a:lnTo>
                    <a:pt x="93" y="282"/>
                  </a:lnTo>
                  <a:lnTo>
                    <a:pt x="93" y="283"/>
                  </a:lnTo>
                  <a:lnTo>
                    <a:pt x="95" y="286"/>
                  </a:lnTo>
                  <a:lnTo>
                    <a:pt x="93" y="289"/>
                  </a:lnTo>
                  <a:lnTo>
                    <a:pt x="93" y="291"/>
                  </a:lnTo>
                  <a:lnTo>
                    <a:pt x="90" y="292"/>
                  </a:lnTo>
                  <a:lnTo>
                    <a:pt x="89" y="292"/>
                  </a:lnTo>
                  <a:lnTo>
                    <a:pt x="86" y="292"/>
                  </a:lnTo>
                  <a:lnTo>
                    <a:pt x="84" y="291"/>
                  </a:lnTo>
                  <a:lnTo>
                    <a:pt x="68" y="275"/>
                  </a:lnTo>
                  <a:lnTo>
                    <a:pt x="54" y="259"/>
                  </a:lnTo>
                  <a:lnTo>
                    <a:pt x="42" y="243"/>
                  </a:lnTo>
                  <a:lnTo>
                    <a:pt x="32" y="225"/>
                  </a:lnTo>
                  <a:lnTo>
                    <a:pt x="23" y="209"/>
                  </a:lnTo>
                  <a:lnTo>
                    <a:pt x="19" y="193"/>
                  </a:lnTo>
                  <a:lnTo>
                    <a:pt x="14" y="177"/>
                  </a:lnTo>
                  <a:lnTo>
                    <a:pt x="13" y="161"/>
                  </a:lnTo>
                  <a:lnTo>
                    <a:pt x="14" y="146"/>
                  </a:lnTo>
                  <a:lnTo>
                    <a:pt x="17" y="130"/>
                  </a:lnTo>
                  <a:lnTo>
                    <a:pt x="22" y="115"/>
                  </a:lnTo>
                  <a:lnTo>
                    <a:pt x="29" y="99"/>
                  </a:lnTo>
                  <a:lnTo>
                    <a:pt x="39" y="85"/>
                  </a:lnTo>
                  <a:lnTo>
                    <a:pt x="49" y="70"/>
                  </a:lnTo>
                  <a:lnTo>
                    <a:pt x="63" y="57"/>
                  </a:lnTo>
                  <a:lnTo>
                    <a:pt x="77" y="44"/>
                  </a:lnTo>
                  <a:lnTo>
                    <a:pt x="93" y="32"/>
                  </a:lnTo>
                  <a:lnTo>
                    <a:pt x="109" y="22"/>
                  </a:lnTo>
                  <a:lnTo>
                    <a:pt x="125" y="15"/>
                  </a:lnTo>
                  <a:lnTo>
                    <a:pt x="141" y="9"/>
                  </a:lnTo>
                  <a:lnTo>
                    <a:pt x="159" y="5"/>
                  </a:lnTo>
                  <a:lnTo>
                    <a:pt x="175" y="2"/>
                  </a:lnTo>
                  <a:lnTo>
                    <a:pt x="192" y="0"/>
                  </a:lnTo>
                  <a:lnTo>
                    <a:pt x="208" y="0"/>
                  </a:lnTo>
                  <a:lnTo>
                    <a:pt x="226" y="2"/>
                  </a:lnTo>
                  <a:lnTo>
                    <a:pt x="240" y="5"/>
                  </a:lnTo>
                  <a:lnTo>
                    <a:pt x="256" y="9"/>
                  </a:lnTo>
                  <a:lnTo>
                    <a:pt x="271" y="15"/>
                  </a:lnTo>
                  <a:lnTo>
                    <a:pt x="284" y="21"/>
                  </a:lnTo>
                  <a:lnTo>
                    <a:pt x="297" y="29"/>
                  </a:lnTo>
                  <a:lnTo>
                    <a:pt x="309" y="38"/>
                  </a:lnTo>
                  <a:lnTo>
                    <a:pt x="310" y="40"/>
                  </a:lnTo>
                  <a:lnTo>
                    <a:pt x="310" y="42"/>
                  </a:lnTo>
                  <a:lnTo>
                    <a:pt x="310" y="44"/>
                  </a:lnTo>
                  <a:lnTo>
                    <a:pt x="310" y="47"/>
                  </a:lnTo>
                  <a:lnTo>
                    <a:pt x="307" y="48"/>
                  </a:lnTo>
                  <a:lnTo>
                    <a:pt x="306" y="48"/>
                  </a:lnTo>
                  <a:lnTo>
                    <a:pt x="303" y="48"/>
                  </a:lnTo>
                  <a:lnTo>
                    <a:pt x="301" y="48"/>
                  </a:lnTo>
                  <a:lnTo>
                    <a:pt x="301" y="48"/>
                  </a:lnTo>
                  <a:close/>
                  <a:moveTo>
                    <a:pt x="68" y="205"/>
                  </a:moveTo>
                  <a:lnTo>
                    <a:pt x="97" y="295"/>
                  </a:lnTo>
                  <a:lnTo>
                    <a:pt x="4" y="276"/>
                  </a:lnTo>
                  <a:lnTo>
                    <a:pt x="1" y="275"/>
                  </a:lnTo>
                  <a:lnTo>
                    <a:pt x="0" y="273"/>
                  </a:lnTo>
                  <a:lnTo>
                    <a:pt x="0" y="270"/>
                  </a:lnTo>
                  <a:lnTo>
                    <a:pt x="0" y="269"/>
                  </a:lnTo>
                  <a:lnTo>
                    <a:pt x="0" y="266"/>
                  </a:lnTo>
                  <a:lnTo>
                    <a:pt x="1" y="264"/>
                  </a:lnTo>
                  <a:lnTo>
                    <a:pt x="4" y="264"/>
                  </a:lnTo>
                  <a:lnTo>
                    <a:pt x="7" y="264"/>
                  </a:lnTo>
                  <a:lnTo>
                    <a:pt x="89" y="281"/>
                  </a:lnTo>
                  <a:lnTo>
                    <a:pt x="83" y="288"/>
                  </a:lnTo>
                  <a:lnTo>
                    <a:pt x="57" y="207"/>
                  </a:lnTo>
                  <a:lnTo>
                    <a:pt x="55" y="206"/>
                  </a:lnTo>
                  <a:lnTo>
                    <a:pt x="57" y="203"/>
                  </a:lnTo>
                  <a:lnTo>
                    <a:pt x="58" y="202"/>
                  </a:lnTo>
                  <a:lnTo>
                    <a:pt x="60" y="200"/>
                  </a:lnTo>
                  <a:lnTo>
                    <a:pt x="63" y="200"/>
                  </a:lnTo>
                  <a:lnTo>
                    <a:pt x="64" y="200"/>
                  </a:lnTo>
                  <a:lnTo>
                    <a:pt x="67" y="202"/>
                  </a:lnTo>
                  <a:lnTo>
                    <a:pt x="68" y="205"/>
                  </a:lnTo>
                  <a:lnTo>
                    <a:pt x="68" y="20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47" name="Freeform 107">
              <a:extLst>
                <a:ext uri="{FF2B5EF4-FFF2-40B4-BE49-F238E27FC236}">
                  <a16:creationId xmlns:a16="http://schemas.microsoft.com/office/drawing/2014/main" id="{AC923ECF-7C9B-4036-9DDE-91C6D74CCF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0" y="977"/>
              <a:ext cx="62" cy="449"/>
            </a:xfrm>
            <a:custGeom>
              <a:avLst/>
              <a:gdLst>
                <a:gd name="T0" fmla="*/ 0 w 124"/>
                <a:gd name="T1" fmla="*/ 0 h 898"/>
                <a:gd name="T2" fmla="*/ 86 w 124"/>
                <a:gd name="T3" fmla="*/ 0 h 898"/>
                <a:gd name="T4" fmla="*/ 87 w 124"/>
                <a:gd name="T5" fmla="*/ 2 h 898"/>
                <a:gd name="T6" fmla="*/ 90 w 124"/>
                <a:gd name="T7" fmla="*/ 3 h 898"/>
                <a:gd name="T8" fmla="*/ 92 w 124"/>
                <a:gd name="T9" fmla="*/ 5 h 898"/>
                <a:gd name="T10" fmla="*/ 92 w 124"/>
                <a:gd name="T11" fmla="*/ 8 h 898"/>
                <a:gd name="T12" fmla="*/ 93 w 124"/>
                <a:gd name="T13" fmla="*/ 838 h 898"/>
                <a:gd name="T14" fmla="*/ 81 w 124"/>
                <a:gd name="T15" fmla="*/ 838 h 898"/>
                <a:gd name="T16" fmla="*/ 80 w 124"/>
                <a:gd name="T17" fmla="*/ 8 h 898"/>
                <a:gd name="T18" fmla="*/ 86 w 124"/>
                <a:gd name="T19" fmla="*/ 13 h 898"/>
                <a:gd name="T20" fmla="*/ 0 w 124"/>
                <a:gd name="T21" fmla="*/ 13 h 898"/>
                <a:gd name="T22" fmla="*/ 0 w 124"/>
                <a:gd name="T23" fmla="*/ 0 h 898"/>
                <a:gd name="T24" fmla="*/ 124 w 124"/>
                <a:gd name="T25" fmla="*/ 825 h 898"/>
                <a:gd name="T26" fmla="*/ 87 w 124"/>
                <a:gd name="T27" fmla="*/ 898 h 898"/>
                <a:gd name="T28" fmla="*/ 51 w 124"/>
                <a:gd name="T29" fmla="*/ 827 h 898"/>
                <a:gd name="T30" fmla="*/ 124 w 124"/>
                <a:gd name="T31" fmla="*/ 825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4" h="898">
                  <a:moveTo>
                    <a:pt x="0" y="0"/>
                  </a:moveTo>
                  <a:lnTo>
                    <a:pt x="86" y="0"/>
                  </a:lnTo>
                  <a:lnTo>
                    <a:pt x="87" y="2"/>
                  </a:lnTo>
                  <a:lnTo>
                    <a:pt x="90" y="3"/>
                  </a:lnTo>
                  <a:lnTo>
                    <a:pt x="92" y="5"/>
                  </a:lnTo>
                  <a:lnTo>
                    <a:pt x="92" y="8"/>
                  </a:lnTo>
                  <a:lnTo>
                    <a:pt x="93" y="838"/>
                  </a:lnTo>
                  <a:lnTo>
                    <a:pt x="81" y="838"/>
                  </a:lnTo>
                  <a:lnTo>
                    <a:pt x="80" y="8"/>
                  </a:lnTo>
                  <a:lnTo>
                    <a:pt x="86" y="13"/>
                  </a:lnTo>
                  <a:lnTo>
                    <a:pt x="0" y="13"/>
                  </a:lnTo>
                  <a:lnTo>
                    <a:pt x="0" y="0"/>
                  </a:lnTo>
                  <a:close/>
                  <a:moveTo>
                    <a:pt x="124" y="825"/>
                  </a:moveTo>
                  <a:lnTo>
                    <a:pt x="87" y="898"/>
                  </a:lnTo>
                  <a:lnTo>
                    <a:pt x="51" y="827"/>
                  </a:lnTo>
                  <a:lnTo>
                    <a:pt x="124" y="82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48" name="Freeform 108">
              <a:extLst>
                <a:ext uri="{FF2B5EF4-FFF2-40B4-BE49-F238E27FC236}">
                  <a16:creationId xmlns:a16="http://schemas.microsoft.com/office/drawing/2014/main" id="{968C3C7A-577E-404E-A78F-F374CABBE46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" y="1292"/>
              <a:ext cx="72" cy="96"/>
            </a:xfrm>
            <a:custGeom>
              <a:avLst/>
              <a:gdLst>
                <a:gd name="T0" fmla="*/ 0 w 145"/>
                <a:gd name="T1" fmla="*/ 191 h 191"/>
                <a:gd name="T2" fmla="*/ 145 w 145"/>
                <a:gd name="T3" fmla="*/ 92 h 191"/>
                <a:gd name="T4" fmla="*/ 0 w 145"/>
                <a:gd name="T5" fmla="*/ 0 h 191"/>
                <a:gd name="T6" fmla="*/ 0 w 145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91">
                  <a:moveTo>
                    <a:pt x="0" y="191"/>
                  </a:moveTo>
                  <a:lnTo>
                    <a:pt x="145" y="92"/>
                  </a:lnTo>
                  <a:lnTo>
                    <a:pt x="0" y="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49" name="Freeform 109">
              <a:extLst>
                <a:ext uri="{FF2B5EF4-FFF2-40B4-BE49-F238E27FC236}">
                  <a16:creationId xmlns:a16="http://schemas.microsoft.com/office/drawing/2014/main" id="{0AE2F00F-CD4C-491D-B13B-A32CBE6EA4F4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" y="1292"/>
              <a:ext cx="72" cy="96"/>
            </a:xfrm>
            <a:custGeom>
              <a:avLst/>
              <a:gdLst>
                <a:gd name="T0" fmla="*/ 0 w 145"/>
                <a:gd name="T1" fmla="*/ 191 h 191"/>
                <a:gd name="T2" fmla="*/ 145 w 145"/>
                <a:gd name="T3" fmla="*/ 92 h 191"/>
                <a:gd name="T4" fmla="*/ 0 w 145"/>
                <a:gd name="T5" fmla="*/ 0 h 191"/>
                <a:gd name="T6" fmla="*/ 0 w 145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5" h="191">
                  <a:moveTo>
                    <a:pt x="0" y="191"/>
                  </a:moveTo>
                  <a:lnTo>
                    <a:pt x="145" y="92"/>
                  </a:lnTo>
                  <a:lnTo>
                    <a:pt x="0" y="0"/>
                  </a:lnTo>
                  <a:lnTo>
                    <a:pt x="0" y="191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50" name="Line 110">
              <a:extLst>
                <a:ext uri="{FF2B5EF4-FFF2-40B4-BE49-F238E27FC236}">
                  <a16:creationId xmlns:a16="http://schemas.microsoft.com/office/drawing/2014/main" id="{F2345A34-2BE8-47C7-B1A6-64CDB005F1CA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4403" y="1292"/>
              <a:ext cx="1" cy="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51" name="Freeform 111">
              <a:extLst>
                <a:ext uri="{FF2B5EF4-FFF2-40B4-BE49-F238E27FC236}">
                  <a16:creationId xmlns:a16="http://schemas.microsoft.com/office/drawing/2014/main" id="{1C2C5D2B-7332-4C6B-A4C4-E3A1DF6B4623}"/>
                </a:ext>
              </a:extLst>
            </p:cNvPr>
            <p:cNvSpPr>
              <a:spLocks/>
            </p:cNvSpPr>
            <p:nvPr/>
          </p:nvSpPr>
          <p:spPr bwMode="auto">
            <a:xfrm>
              <a:off x="4155" y="1254"/>
              <a:ext cx="178" cy="82"/>
            </a:xfrm>
            <a:custGeom>
              <a:avLst/>
              <a:gdLst>
                <a:gd name="T0" fmla="*/ 0 w 355"/>
                <a:gd name="T1" fmla="*/ 0 h 164"/>
                <a:gd name="T2" fmla="*/ 0 w 355"/>
                <a:gd name="T3" fmla="*/ 164 h 164"/>
                <a:gd name="T4" fmla="*/ 355 w 355"/>
                <a:gd name="T5" fmla="*/ 164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55" h="164">
                  <a:moveTo>
                    <a:pt x="0" y="0"/>
                  </a:moveTo>
                  <a:lnTo>
                    <a:pt x="0" y="164"/>
                  </a:lnTo>
                  <a:lnTo>
                    <a:pt x="355" y="164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52" name="Freeform 112">
              <a:extLst>
                <a:ext uri="{FF2B5EF4-FFF2-40B4-BE49-F238E27FC236}">
                  <a16:creationId xmlns:a16="http://schemas.microsoft.com/office/drawing/2014/main" id="{1DEA5EC8-9BB0-45A9-9757-6920B51A02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42" y="2847"/>
              <a:ext cx="146" cy="210"/>
            </a:xfrm>
            <a:custGeom>
              <a:avLst/>
              <a:gdLst>
                <a:gd name="T0" fmla="*/ 279 w 291"/>
                <a:gd name="T1" fmla="*/ 415 h 421"/>
                <a:gd name="T2" fmla="*/ 279 w 291"/>
                <a:gd name="T3" fmla="*/ 37 h 421"/>
                <a:gd name="T4" fmla="*/ 285 w 291"/>
                <a:gd name="T5" fmla="*/ 42 h 421"/>
                <a:gd name="T6" fmla="*/ 61 w 291"/>
                <a:gd name="T7" fmla="*/ 42 h 421"/>
                <a:gd name="T8" fmla="*/ 58 w 291"/>
                <a:gd name="T9" fmla="*/ 42 h 421"/>
                <a:gd name="T10" fmla="*/ 56 w 291"/>
                <a:gd name="T11" fmla="*/ 41 h 421"/>
                <a:gd name="T12" fmla="*/ 55 w 291"/>
                <a:gd name="T13" fmla="*/ 38 h 421"/>
                <a:gd name="T14" fmla="*/ 53 w 291"/>
                <a:gd name="T15" fmla="*/ 37 h 421"/>
                <a:gd name="T16" fmla="*/ 55 w 291"/>
                <a:gd name="T17" fmla="*/ 34 h 421"/>
                <a:gd name="T18" fmla="*/ 56 w 291"/>
                <a:gd name="T19" fmla="*/ 32 h 421"/>
                <a:gd name="T20" fmla="*/ 58 w 291"/>
                <a:gd name="T21" fmla="*/ 31 h 421"/>
                <a:gd name="T22" fmla="*/ 61 w 291"/>
                <a:gd name="T23" fmla="*/ 31 h 421"/>
                <a:gd name="T24" fmla="*/ 285 w 291"/>
                <a:gd name="T25" fmla="*/ 31 h 421"/>
                <a:gd name="T26" fmla="*/ 287 w 291"/>
                <a:gd name="T27" fmla="*/ 31 h 421"/>
                <a:gd name="T28" fmla="*/ 290 w 291"/>
                <a:gd name="T29" fmla="*/ 32 h 421"/>
                <a:gd name="T30" fmla="*/ 290 w 291"/>
                <a:gd name="T31" fmla="*/ 34 h 421"/>
                <a:gd name="T32" fmla="*/ 291 w 291"/>
                <a:gd name="T33" fmla="*/ 37 h 421"/>
                <a:gd name="T34" fmla="*/ 291 w 291"/>
                <a:gd name="T35" fmla="*/ 415 h 421"/>
                <a:gd name="T36" fmla="*/ 290 w 291"/>
                <a:gd name="T37" fmla="*/ 416 h 421"/>
                <a:gd name="T38" fmla="*/ 290 w 291"/>
                <a:gd name="T39" fmla="*/ 418 h 421"/>
                <a:gd name="T40" fmla="*/ 287 w 291"/>
                <a:gd name="T41" fmla="*/ 419 h 421"/>
                <a:gd name="T42" fmla="*/ 285 w 291"/>
                <a:gd name="T43" fmla="*/ 421 h 421"/>
                <a:gd name="T44" fmla="*/ 282 w 291"/>
                <a:gd name="T45" fmla="*/ 419 h 421"/>
                <a:gd name="T46" fmla="*/ 281 w 291"/>
                <a:gd name="T47" fmla="*/ 418 h 421"/>
                <a:gd name="T48" fmla="*/ 279 w 291"/>
                <a:gd name="T49" fmla="*/ 416 h 421"/>
                <a:gd name="T50" fmla="*/ 279 w 291"/>
                <a:gd name="T51" fmla="*/ 415 h 421"/>
                <a:gd name="T52" fmla="*/ 279 w 291"/>
                <a:gd name="T53" fmla="*/ 415 h 421"/>
                <a:gd name="T54" fmla="*/ 72 w 291"/>
                <a:gd name="T55" fmla="*/ 73 h 421"/>
                <a:gd name="T56" fmla="*/ 0 w 291"/>
                <a:gd name="T57" fmla="*/ 37 h 421"/>
                <a:gd name="T58" fmla="*/ 72 w 291"/>
                <a:gd name="T59" fmla="*/ 0 h 421"/>
                <a:gd name="T60" fmla="*/ 72 w 291"/>
                <a:gd name="T61" fmla="*/ 73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1" h="421">
                  <a:moveTo>
                    <a:pt x="279" y="415"/>
                  </a:moveTo>
                  <a:lnTo>
                    <a:pt x="279" y="37"/>
                  </a:lnTo>
                  <a:lnTo>
                    <a:pt x="285" y="42"/>
                  </a:lnTo>
                  <a:lnTo>
                    <a:pt x="61" y="42"/>
                  </a:lnTo>
                  <a:lnTo>
                    <a:pt x="58" y="42"/>
                  </a:lnTo>
                  <a:lnTo>
                    <a:pt x="56" y="41"/>
                  </a:lnTo>
                  <a:lnTo>
                    <a:pt x="55" y="38"/>
                  </a:lnTo>
                  <a:lnTo>
                    <a:pt x="53" y="37"/>
                  </a:lnTo>
                  <a:lnTo>
                    <a:pt x="55" y="34"/>
                  </a:lnTo>
                  <a:lnTo>
                    <a:pt x="56" y="32"/>
                  </a:lnTo>
                  <a:lnTo>
                    <a:pt x="58" y="31"/>
                  </a:lnTo>
                  <a:lnTo>
                    <a:pt x="61" y="31"/>
                  </a:lnTo>
                  <a:lnTo>
                    <a:pt x="285" y="31"/>
                  </a:lnTo>
                  <a:lnTo>
                    <a:pt x="287" y="31"/>
                  </a:lnTo>
                  <a:lnTo>
                    <a:pt x="290" y="32"/>
                  </a:lnTo>
                  <a:lnTo>
                    <a:pt x="290" y="34"/>
                  </a:lnTo>
                  <a:lnTo>
                    <a:pt x="291" y="37"/>
                  </a:lnTo>
                  <a:lnTo>
                    <a:pt x="291" y="415"/>
                  </a:lnTo>
                  <a:lnTo>
                    <a:pt x="290" y="416"/>
                  </a:lnTo>
                  <a:lnTo>
                    <a:pt x="290" y="418"/>
                  </a:lnTo>
                  <a:lnTo>
                    <a:pt x="287" y="419"/>
                  </a:lnTo>
                  <a:lnTo>
                    <a:pt x="285" y="421"/>
                  </a:lnTo>
                  <a:lnTo>
                    <a:pt x="282" y="419"/>
                  </a:lnTo>
                  <a:lnTo>
                    <a:pt x="281" y="418"/>
                  </a:lnTo>
                  <a:lnTo>
                    <a:pt x="279" y="416"/>
                  </a:lnTo>
                  <a:lnTo>
                    <a:pt x="279" y="415"/>
                  </a:lnTo>
                  <a:lnTo>
                    <a:pt x="279" y="415"/>
                  </a:lnTo>
                  <a:close/>
                  <a:moveTo>
                    <a:pt x="72" y="73"/>
                  </a:moveTo>
                  <a:lnTo>
                    <a:pt x="0" y="37"/>
                  </a:lnTo>
                  <a:lnTo>
                    <a:pt x="72" y="0"/>
                  </a:lnTo>
                  <a:lnTo>
                    <a:pt x="72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3" name="Freeform 113">
              <a:extLst>
                <a:ext uri="{FF2B5EF4-FFF2-40B4-BE49-F238E27FC236}">
                  <a16:creationId xmlns:a16="http://schemas.microsoft.com/office/drawing/2014/main" id="{EDFD1232-0380-496A-944E-A20B35895CA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515" y="2857"/>
              <a:ext cx="254" cy="583"/>
            </a:xfrm>
            <a:custGeom>
              <a:avLst/>
              <a:gdLst>
                <a:gd name="T0" fmla="*/ 501 w 507"/>
                <a:gd name="T1" fmla="*/ 14 h 1167"/>
                <a:gd name="T2" fmla="*/ 6 w 507"/>
                <a:gd name="T3" fmla="*/ 14 h 1167"/>
                <a:gd name="T4" fmla="*/ 12 w 507"/>
                <a:gd name="T5" fmla="*/ 8 h 1167"/>
                <a:gd name="T6" fmla="*/ 12 w 507"/>
                <a:gd name="T7" fmla="*/ 1129 h 1167"/>
                <a:gd name="T8" fmla="*/ 6 w 507"/>
                <a:gd name="T9" fmla="*/ 1123 h 1167"/>
                <a:gd name="T10" fmla="*/ 140 w 507"/>
                <a:gd name="T11" fmla="*/ 1125 h 1167"/>
                <a:gd name="T12" fmla="*/ 141 w 507"/>
                <a:gd name="T13" fmla="*/ 1125 h 1167"/>
                <a:gd name="T14" fmla="*/ 144 w 507"/>
                <a:gd name="T15" fmla="*/ 1126 h 1167"/>
                <a:gd name="T16" fmla="*/ 146 w 507"/>
                <a:gd name="T17" fmla="*/ 1128 h 1167"/>
                <a:gd name="T18" fmla="*/ 146 w 507"/>
                <a:gd name="T19" fmla="*/ 1131 h 1167"/>
                <a:gd name="T20" fmla="*/ 144 w 507"/>
                <a:gd name="T21" fmla="*/ 1134 h 1167"/>
                <a:gd name="T22" fmla="*/ 144 w 507"/>
                <a:gd name="T23" fmla="*/ 1135 h 1167"/>
                <a:gd name="T24" fmla="*/ 141 w 507"/>
                <a:gd name="T25" fmla="*/ 1137 h 1167"/>
                <a:gd name="T26" fmla="*/ 140 w 507"/>
                <a:gd name="T27" fmla="*/ 1137 h 1167"/>
                <a:gd name="T28" fmla="*/ 6 w 507"/>
                <a:gd name="T29" fmla="*/ 1137 h 1167"/>
                <a:gd name="T30" fmla="*/ 3 w 507"/>
                <a:gd name="T31" fmla="*/ 1135 h 1167"/>
                <a:gd name="T32" fmla="*/ 1 w 507"/>
                <a:gd name="T33" fmla="*/ 1134 h 1167"/>
                <a:gd name="T34" fmla="*/ 0 w 507"/>
                <a:gd name="T35" fmla="*/ 1132 h 1167"/>
                <a:gd name="T36" fmla="*/ 0 w 507"/>
                <a:gd name="T37" fmla="*/ 1129 h 1167"/>
                <a:gd name="T38" fmla="*/ 0 w 507"/>
                <a:gd name="T39" fmla="*/ 8 h 1167"/>
                <a:gd name="T40" fmla="*/ 0 w 507"/>
                <a:gd name="T41" fmla="*/ 5 h 1167"/>
                <a:gd name="T42" fmla="*/ 1 w 507"/>
                <a:gd name="T43" fmla="*/ 3 h 1167"/>
                <a:gd name="T44" fmla="*/ 3 w 507"/>
                <a:gd name="T45" fmla="*/ 2 h 1167"/>
                <a:gd name="T46" fmla="*/ 6 w 507"/>
                <a:gd name="T47" fmla="*/ 0 h 1167"/>
                <a:gd name="T48" fmla="*/ 501 w 507"/>
                <a:gd name="T49" fmla="*/ 0 h 1167"/>
                <a:gd name="T50" fmla="*/ 503 w 507"/>
                <a:gd name="T51" fmla="*/ 2 h 1167"/>
                <a:gd name="T52" fmla="*/ 506 w 507"/>
                <a:gd name="T53" fmla="*/ 3 h 1167"/>
                <a:gd name="T54" fmla="*/ 506 w 507"/>
                <a:gd name="T55" fmla="*/ 5 h 1167"/>
                <a:gd name="T56" fmla="*/ 507 w 507"/>
                <a:gd name="T57" fmla="*/ 8 h 1167"/>
                <a:gd name="T58" fmla="*/ 506 w 507"/>
                <a:gd name="T59" fmla="*/ 9 h 1167"/>
                <a:gd name="T60" fmla="*/ 506 w 507"/>
                <a:gd name="T61" fmla="*/ 11 h 1167"/>
                <a:gd name="T62" fmla="*/ 503 w 507"/>
                <a:gd name="T63" fmla="*/ 12 h 1167"/>
                <a:gd name="T64" fmla="*/ 501 w 507"/>
                <a:gd name="T65" fmla="*/ 14 h 1167"/>
                <a:gd name="T66" fmla="*/ 501 w 507"/>
                <a:gd name="T67" fmla="*/ 14 h 1167"/>
                <a:gd name="T68" fmla="*/ 128 w 507"/>
                <a:gd name="T69" fmla="*/ 1094 h 1167"/>
                <a:gd name="T70" fmla="*/ 200 w 507"/>
                <a:gd name="T71" fmla="*/ 1131 h 1167"/>
                <a:gd name="T72" fmla="*/ 127 w 507"/>
                <a:gd name="T73" fmla="*/ 1167 h 1167"/>
                <a:gd name="T74" fmla="*/ 128 w 507"/>
                <a:gd name="T75" fmla="*/ 1094 h 1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507" h="1167">
                  <a:moveTo>
                    <a:pt x="501" y="14"/>
                  </a:moveTo>
                  <a:lnTo>
                    <a:pt x="6" y="14"/>
                  </a:lnTo>
                  <a:lnTo>
                    <a:pt x="12" y="8"/>
                  </a:lnTo>
                  <a:lnTo>
                    <a:pt x="12" y="1129"/>
                  </a:lnTo>
                  <a:lnTo>
                    <a:pt x="6" y="1123"/>
                  </a:lnTo>
                  <a:lnTo>
                    <a:pt x="140" y="1125"/>
                  </a:lnTo>
                  <a:lnTo>
                    <a:pt x="141" y="1125"/>
                  </a:lnTo>
                  <a:lnTo>
                    <a:pt x="144" y="1126"/>
                  </a:lnTo>
                  <a:lnTo>
                    <a:pt x="146" y="1128"/>
                  </a:lnTo>
                  <a:lnTo>
                    <a:pt x="146" y="1131"/>
                  </a:lnTo>
                  <a:lnTo>
                    <a:pt x="144" y="1134"/>
                  </a:lnTo>
                  <a:lnTo>
                    <a:pt x="144" y="1135"/>
                  </a:lnTo>
                  <a:lnTo>
                    <a:pt x="141" y="1137"/>
                  </a:lnTo>
                  <a:lnTo>
                    <a:pt x="140" y="1137"/>
                  </a:lnTo>
                  <a:lnTo>
                    <a:pt x="6" y="1137"/>
                  </a:lnTo>
                  <a:lnTo>
                    <a:pt x="3" y="1135"/>
                  </a:lnTo>
                  <a:lnTo>
                    <a:pt x="1" y="1134"/>
                  </a:lnTo>
                  <a:lnTo>
                    <a:pt x="0" y="1132"/>
                  </a:lnTo>
                  <a:lnTo>
                    <a:pt x="0" y="1129"/>
                  </a:lnTo>
                  <a:lnTo>
                    <a:pt x="0" y="8"/>
                  </a:lnTo>
                  <a:lnTo>
                    <a:pt x="0" y="5"/>
                  </a:lnTo>
                  <a:lnTo>
                    <a:pt x="1" y="3"/>
                  </a:lnTo>
                  <a:lnTo>
                    <a:pt x="3" y="2"/>
                  </a:lnTo>
                  <a:lnTo>
                    <a:pt x="6" y="0"/>
                  </a:lnTo>
                  <a:lnTo>
                    <a:pt x="501" y="0"/>
                  </a:lnTo>
                  <a:lnTo>
                    <a:pt x="503" y="2"/>
                  </a:lnTo>
                  <a:lnTo>
                    <a:pt x="506" y="3"/>
                  </a:lnTo>
                  <a:lnTo>
                    <a:pt x="506" y="5"/>
                  </a:lnTo>
                  <a:lnTo>
                    <a:pt x="507" y="8"/>
                  </a:lnTo>
                  <a:lnTo>
                    <a:pt x="506" y="9"/>
                  </a:lnTo>
                  <a:lnTo>
                    <a:pt x="506" y="11"/>
                  </a:lnTo>
                  <a:lnTo>
                    <a:pt x="503" y="12"/>
                  </a:lnTo>
                  <a:lnTo>
                    <a:pt x="501" y="14"/>
                  </a:lnTo>
                  <a:lnTo>
                    <a:pt x="501" y="14"/>
                  </a:lnTo>
                  <a:close/>
                  <a:moveTo>
                    <a:pt x="128" y="1094"/>
                  </a:moveTo>
                  <a:lnTo>
                    <a:pt x="200" y="1131"/>
                  </a:lnTo>
                  <a:lnTo>
                    <a:pt x="127" y="1167"/>
                  </a:lnTo>
                  <a:lnTo>
                    <a:pt x="128" y="109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4" name="Freeform 114">
              <a:extLst>
                <a:ext uri="{FF2B5EF4-FFF2-40B4-BE49-F238E27FC236}">
                  <a16:creationId xmlns:a16="http://schemas.microsoft.com/office/drawing/2014/main" id="{F02CEAC6-A5F5-40E7-B8DC-E49BD6BA14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51" y="3194"/>
              <a:ext cx="37" cy="313"/>
            </a:xfrm>
            <a:custGeom>
              <a:avLst/>
              <a:gdLst>
                <a:gd name="T0" fmla="*/ 44 w 73"/>
                <a:gd name="T1" fmla="*/ 0 h 625"/>
                <a:gd name="T2" fmla="*/ 47 w 73"/>
                <a:gd name="T3" fmla="*/ 564 h 625"/>
                <a:gd name="T4" fmla="*/ 28 w 73"/>
                <a:gd name="T5" fmla="*/ 564 h 625"/>
                <a:gd name="T6" fmla="*/ 25 w 73"/>
                <a:gd name="T7" fmla="*/ 0 h 625"/>
                <a:gd name="T8" fmla="*/ 44 w 73"/>
                <a:gd name="T9" fmla="*/ 0 h 625"/>
                <a:gd name="T10" fmla="*/ 73 w 73"/>
                <a:gd name="T11" fmla="*/ 552 h 625"/>
                <a:gd name="T12" fmla="*/ 37 w 73"/>
                <a:gd name="T13" fmla="*/ 625 h 625"/>
                <a:gd name="T14" fmla="*/ 0 w 73"/>
                <a:gd name="T15" fmla="*/ 552 h 625"/>
                <a:gd name="T16" fmla="*/ 73 w 73"/>
                <a:gd name="T17" fmla="*/ 552 h 6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625">
                  <a:moveTo>
                    <a:pt x="44" y="0"/>
                  </a:moveTo>
                  <a:lnTo>
                    <a:pt x="47" y="564"/>
                  </a:lnTo>
                  <a:lnTo>
                    <a:pt x="28" y="564"/>
                  </a:lnTo>
                  <a:lnTo>
                    <a:pt x="25" y="0"/>
                  </a:lnTo>
                  <a:lnTo>
                    <a:pt x="44" y="0"/>
                  </a:lnTo>
                  <a:close/>
                  <a:moveTo>
                    <a:pt x="73" y="552"/>
                  </a:moveTo>
                  <a:lnTo>
                    <a:pt x="37" y="625"/>
                  </a:lnTo>
                  <a:lnTo>
                    <a:pt x="0" y="552"/>
                  </a:lnTo>
                  <a:lnTo>
                    <a:pt x="73" y="552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5" name="Freeform 115">
              <a:extLst>
                <a:ext uri="{FF2B5EF4-FFF2-40B4-BE49-F238E27FC236}">
                  <a16:creationId xmlns:a16="http://schemas.microsoft.com/office/drawing/2014/main" id="{C89D372E-97B7-4BED-8030-40CAE250ED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7" y="3066"/>
              <a:ext cx="139" cy="36"/>
            </a:xfrm>
            <a:custGeom>
              <a:avLst/>
              <a:gdLst>
                <a:gd name="T0" fmla="*/ 0 w 278"/>
                <a:gd name="T1" fmla="*/ 28 h 73"/>
                <a:gd name="T2" fmla="*/ 218 w 278"/>
                <a:gd name="T3" fmla="*/ 28 h 73"/>
                <a:gd name="T4" fmla="*/ 218 w 278"/>
                <a:gd name="T5" fmla="*/ 45 h 73"/>
                <a:gd name="T6" fmla="*/ 0 w 278"/>
                <a:gd name="T7" fmla="*/ 45 h 73"/>
                <a:gd name="T8" fmla="*/ 0 w 278"/>
                <a:gd name="T9" fmla="*/ 28 h 73"/>
                <a:gd name="T10" fmla="*/ 205 w 278"/>
                <a:gd name="T11" fmla="*/ 0 h 73"/>
                <a:gd name="T12" fmla="*/ 278 w 278"/>
                <a:gd name="T13" fmla="*/ 37 h 73"/>
                <a:gd name="T14" fmla="*/ 205 w 278"/>
                <a:gd name="T15" fmla="*/ 73 h 73"/>
                <a:gd name="T16" fmla="*/ 205 w 278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78" h="73">
                  <a:moveTo>
                    <a:pt x="0" y="28"/>
                  </a:moveTo>
                  <a:lnTo>
                    <a:pt x="218" y="28"/>
                  </a:lnTo>
                  <a:lnTo>
                    <a:pt x="218" y="45"/>
                  </a:lnTo>
                  <a:lnTo>
                    <a:pt x="0" y="45"/>
                  </a:lnTo>
                  <a:lnTo>
                    <a:pt x="0" y="28"/>
                  </a:lnTo>
                  <a:close/>
                  <a:moveTo>
                    <a:pt x="205" y="0"/>
                  </a:moveTo>
                  <a:lnTo>
                    <a:pt x="278" y="37"/>
                  </a:lnTo>
                  <a:lnTo>
                    <a:pt x="205" y="73"/>
                  </a:lnTo>
                  <a:lnTo>
                    <a:pt x="205" y="0"/>
                  </a:lnTo>
                  <a:close/>
                </a:path>
              </a:pathLst>
            </a:custGeom>
            <a:solidFill>
              <a:srgbClr val="000080"/>
            </a:solidFill>
            <a:ln w="1588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6" name="Freeform 116">
              <a:extLst>
                <a:ext uri="{FF2B5EF4-FFF2-40B4-BE49-F238E27FC236}">
                  <a16:creationId xmlns:a16="http://schemas.microsoft.com/office/drawing/2014/main" id="{B30488A2-3498-4F9C-9A92-2C0D5D38FF6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9" y="1260"/>
              <a:ext cx="1177" cy="566"/>
            </a:xfrm>
            <a:custGeom>
              <a:avLst/>
              <a:gdLst>
                <a:gd name="T0" fmla="*/ 13 w 2354"/>
                <a:gd name="T1" fmla="*/ 1123 h 1132"/>
                <a:gd name="T2" fmla="*/ 118 w 2354"/>
                <a:gd name="T3" fmla="*/ 1060 h 1132"/>
                <a:gd name="T4" fmla="*/ 86 w 2354"/>
                <a:gd name="T5" fmla="*/ 1086 h 1132"/>
                <a:gd name="T6" fmla="*/ 200 w 2354"/>
                <a:gd name="T7" fmla="*/ 1023 h 1132"/>
                <a:gd name="T8" fmla="*/ 159 w 2354"/>
                <a:gd name="T9" fmla="*/ 1047 h 1132"/>
                <a:gd name="T10" fmla="*/ 280 w 2354"/>
                <a:gd name="T11" fmla="*/ 990 h 1132"/>
                <a:gd name="T12" fmla="*/ 235 w 2354"/>
                <a:gd name="T13" fmla="*/ 1006 h 1132"/>
                <a:gd name="T14" fmla="*/ 356 w 2354"/>
                <a:gd name="T15" fmla="*/ 958 h 1132"/>
                <a:gd name="T16" fmla="*/ 315 w 2354"/>
                <a:gd name="T17" fmla="*/ 967 h 1132"/>
                <a:gd name="T18" fmla="*/ 430 w 2354"/>
                <a:gd name="T19" fmla="*/ 926 h 1132"/>
                <a:gd name="T20" fmla="*/ 470 w 2354"/>
                <a:gd name="T21" fmla="*/ 894 h 1132"/>
                <a:gd name="T22" fmla="*/ 472 w 2354"/>
                <a:gd name="T23" fmla="*/ 905 h 1132"/>
                <a:gd name="T24" fmla="*/ 580 w 2354"/>
                <a:gd name="T25" fmla="*/ 839 h 1132"/>
                <a:gd name="T26" fmla="*/ 544 w 2354"/>
                <a:gd name="T27" fmla="*/ 866 h 1132"/>
                <a:gd name="T28" fmla="*/ 662 w 2354"/>
                <a:gd name="T29" fmla="*/ 804 h 1132"/>
                <a:gd name="T30" fmla="*/ 620 w 2354"/>
                <a:gd name="T31" fmla="*/ 826 h 1132"/>
                <a:gd name="T32" fmla="*/ 741 w 2354"/>
                <a:gd name="T33" fmla="*/ 772 h 1132"/>
                <a:gd name="T34" fmla="*/ 697 w 2354"/>
                <a:gd name="T35" fmla="*/ 785 h 1132"/>
                <a:gd name="T36" fmla="*/ 816 w 2354"/>
                <a:gd name="T37" fmla="*/ 740 h 1132"/>
                <a:gd name="T38" fmla="*/ 776 w 2354"/>
                <a:gd name="T39" fmla="*/ 748 h 1132"/>
                <a:gd name="T40" fmla="*/ 859 w 2354"/>
                <a:gd name="T41" fmla="*/ 721 h 1132"/>
                <a:gd name="T42" fmla="*/ 962 w 2354"/>
                <a:gd name="T43" fmla="*/ 658 h 1132"/>
                <a:gd name="T44" fmla="*/ 930 w 2354"/>
                <a:gd name="T45" fmla="*/ 685 h 1132"/>
                <a:gd name="T46" fmla="*/ 1044 w 2354"/>
                <a:gd name="T47" fmla="*/ 620 h 1132"/>
                <a:gd name="T48" fmla="*/ 1003 w 2354"/>
                <a:gd name="T49" fmla="*/ 645 h 1132"/>
                <a:gd name="T50" fmla="*/ 1124 w 2354"/>
                <a:gd name="T51" fmla="*/ 588 h 1132"/>
                <a:gd name="T52" fmla="*/ 1080 w 2354"/>
                <a:gd name="T53" fmla="*/ 604 h 1132"/>
                <a:gd name="T54" fmla="*/ 1201 w 2354"/>
                <a:gd name="T55" fmla="*/ 556 h 1132"/>
                <a:gd name="T56" fmla="*/ 1160 w 2354"/>
                <a:gd name="T57" fmla="*/ 564 h 1132"/>
                <a:gd name="T58" fmla="*/ 1275 w 2354"/>
                <a:gd name="T59" fmla="*/ 523 h 1132"/>
                <a:gd name="T60" fmla="*/ 1313 w 2354"/>
                <a:gd name="T61" fmla="*/ 490 h 1132"/>
                <a:gd name="T62" fmla="*/ 1316 w 2354"/>
                <a:gd name="T63" fmla="*/ 502 h 1132"/>
                <a:gd name="T64" fmla="*/ 1426 w 2354"/>
                <a:gd name="T65" fmla="*/ 438 h 1132"/>
                <a:gd name="T66" fmla="*/ 1389 w 2354"/>
                <a:gd name="T67" fmla="*/ 464 h 1132"/>
                <a:gd name="T68" fmla="*/ 1507 w 2354"/>
                <a:gd name="T69" fmla="*/ 403 h 1132"/>
                <a:gd name="T70" fmla="*/ 1463 w 2354"/>
                <a:gd name="T71" fmla="*/ 423 h 1132"/>
                <a:gd name="T72" fmla="*/ 1586 w 2354"/>
                <a:gd name="T73" fmla="*/ 371 h 1132"/>
                <a:gd name="T74" fmla="*/ 1542 w 2354"/>
                <a:gd name="T75" fmla="*/ 382 h 1132"/>
                <a:gd name="T76" fmla="*/ 1660 w 2354"/>
                <a:gd name="T77" fmla="*/ 339 h 1132"/>
                <a:gd name="T78" fmla="*/ 1621 w 2354"/>
                <a:gd name="T79" fmla="*/ 344 h 1132"/>
                <a:gd name="T80" fmla="*/ 1702 w 2354"/>
                <a:gd name="T81" fmla="*/ 320 h 1132"/>
                <a:gd name="T82" fmla="*/ 1807 w 2354"/>
                <a:gd name="T83" fmla="*/ 255 h 1132"/>
                <a:gd name="T84" fmla="*/ 1775 w 2354"/>
                <a:gd name="T85" fmla="*/ 283 h 1132"/>
                <a:gd name="T86" fmla="*/ 1889 w 2354"/>
                <a:gd name="T87" fmla="*/ 219 h 1132"/>
                <a:gd name="T88" fmla="*/ 1848 w 2354"/>
                <a:gd name="T89" fmla="*/ 244 h 1132"/>
                <a:gd name="T90" fmla="*/ 1969 w 2354"/>
                <a:gd name="T91" fmla="*/ 185 h 1132"/>
                <a:gd name="T92" fmla="*/ 1924 w 2354"/>
                <a:gd name="T93" fmla="*/ 201 h 1132"/>
                <a:gd name="T94" fmla="*/ 2046 w 2354"/>
                <a:gd name="T95" fmla="*/ 153 h 1132"/>
                <a:gd name="T96" fmla="*/ 2004 w 2354"/>
                <a:gd name="T97" fmla="*/ 162 h 1132"/>
                <a:gd name="T98" fmla="*/ 2119 w 2354"/>
                <a:gd name="T99" fmla="*/ 121 h 1132"/>
                <a:gd name="T100" fmla="*/ 2159 w 2354"/>
                <a:gd name="T101" fmla="*/ 89 h 1132"/>
                <a:gd name="T102" fmla="*/ 2161 w 2354"/>
                <a:gd name="T103" fmla="*/ 101 h 1132"/>
                <a:gd name="T104" fmla="*/ 2271 w 2354"/>
                <a:gd name="T105" fmla="*/ 36 h 1132"/>
                <a:gd name="T106" fmla="*/ 2233 w 2354"/>
                <a:gd name="T107" fmla="*/ 63 h 1132"/>
                <a:gd name="T108" fmla="*/ 2351 w 2354"/>
                <a:gd name="T109" fmla="*/ 1 h 1132"/>
                <a:gd name="T110" fmla="*/ 2309 w 2354"/>
                <a:gd name="T111" fmla="*/ 22 h 1132"/>
                <a:gd name="T112" fmla="*/ 62 w 2354"/>
                <a:gd name="T113" fmla="*/ 1042 h 1132"/>
                <a:gd name="T114" fmla="*/ 101 w 2354"/>
                <a:gd name="T115" fmla="*/ 1126 h 1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354" h="1132">
                  <a:moveTo>
                    <a:pt x="8" y="1113"/>
                  </a:moveTo>
                  <a:lnTo>
                    <a:pt x="41" y="1097"/>
                  </a:lnTo>
                  <a:lnTo>
                    <a:pt x="44" y="1097"/>
                  </a:lnTo>
                  <a:lnTo>
                    <a:pt x="45" y="1097"/>
                  </a:lnTo>
                  <a:lnTo>
                    <a:pt x="48" y="1098"/>
                  </a:lnTo>
                  <a:lnTo>
                    <a:pt x="50" y="1099"/>
                  </a:lnTo>
                  <a:lnTo>
                    <a:pt x="50" y="1102"/>
                  </a:lnTo>
                  <a:lnTo>
                    <a:pt x="50" y="1104"/>
                  </a:lnTo>
                  <a:lnTo>
                    <a:pt x="48" y="1107"/>
                  </a:lnTo>
                  <a:lnTo>
                    <a:pt x="47" y="1108"/>
                  </a:lnTo>
                  <a:lnTo>
                    <a:pt x="13" y="1123"/>
                  </a:lnTo>
                  <a:lnTo>
                    <a:pt x="11" y="1124"/>
                  </a:lnTo>
                  <a:lnTo>
                    <a:pt x="9" y="1124"/>
                  </a:lnTo>
                  <a:lnTo>
                    <a:pt x="6" y="1123"/>
                  </a:lnTo>
                  <a:lnTo>
                    <a:pt x="5" y="1120"/>
                  </a:lnTo>
                  <a:lnTo>
                    <a:pt x="5" y="1118"/>
                  </a:lnTo>
                  <a:lnTo>
                    <a:pt x="5" y="1115"/>
                  </a:lnTo>
                  <a:lnTo>
                    <a:pt x="6" y="1114"/>
                  </a:lnTo>
                  <a:lnTo>
                    <a:pt x="8" y="1113"/>
                  </a:lnTo>
                  <a:lnTo>
                    <a:pt x="8" y="1113"/>
                  </a:lnTo>
                  <a:close/>
                  <a:moveTo>
                    <a:pt x="85" y="1076"/>
                  </a:moveTo>
                  <a:lnTo>
                    <a:pt x="118" y="1060"/>
                  </a:lnTo>
                  <a:lnTo>
                    <a:pt x="120" y="1060"/>
                  </a:lnTo>
                  <a:lnTo>
                    <a:pt x="123" y="1060"/>
                  </a:lnTo>
                  <a:lnTo>
                    <a:pt x="124" y="1061"/>
                  </a:lnTo>
                  <a:lnTo>
                    <a:pt x="126" y="1063"/>
                  </a:lnTo>
                  <a:lnTo>
                    <a:pt x="127" y="1066"/>
                  </a:lnTo>
                  <a:lnTo>
                    <a:pt x="126" y="1067"/>
                  </a:lnTo>
                  <a:lnTo>
                    <a:pt x="126" y="1070"/>
                  </a:lnTo>
                  <a:lnTo>
                    <a:pt x="123" y="1072"/>
                  </a:lnTo>
                  <a:lnTo>
                    <a:pt x="91" y="1086"/>
                  </a:lnTo>
                  <a:lnTo>
                    <a:pt x="88" y="1088"/>
                  </a:lnTo>
                  <a:lnTo>
                    <a:pt x="86" y="1086"/>
                  </a:lnTo>
                  <a:lnTo>
                    <a:pt x="83" y="1086"/>
                  </a:lnTo>
                  <a:lnTo>
                    <a:pt x="82" y="1083"/>
                  </a:lnTo>
                  <a:lnTo>
                    <a:pt x="82" y="1082"/>
                  </a:lnTo>
                  <a:lnTo>
                    <a:pt x="82" y="1079"/>
                  </a:lnTo>
                  <a:lnTo>
                    <a:pt x="83" y="1078"/>
                  </a:lnTo>
                  <a:lnTo>
                    <a:pt x="85" y="1076"/>
                  </a:lnTo>
                  <a:lnTo>
                    <a:pt x="85" y="1076"/>
                  </a:lnTo>
                  <a:close/>
                  <a:moveTo>
                    <a:pt x="162" y="1040"/>
                  </a:moveTo>
                  <a:lnTo>
                    <a:pt x="194" y="1023"/>
                  </a:lnTo>
                  <a:lnTo>
                    <a:pt x="197" y="1023"/>
                  </a:lnTo>
                  <a:lnTo>
                    <a:pt x="200" y="1023"/>
                  </a:lnTo>
                  <a:lnTo>
                    <a:pt x="201" y="1025"/>
                  </a:lnTo>
                  <a:lnTo>
                    <a:pt x="203" y="1026"/>
                  </a:lnTo>
                  <a:lnTo>
                    <a:pt x="203" y="1029"/>
                  </a:lnTo>
                  <a:lnTo>
                    <a:pt x="203" y="1031"/>
                  </a:lnTo>
                  <a:lnTo>
                    <a:pt x="201" y="1034"/>
                  </a:lnTo>
                  <a:lnTo>
                    <a:pt x="200" y="1035"/>
                  </a:lnTo>
                  <a:lnTo>
                    <a:pt x="166" y="1050"/>
                  </a:lnTo>
                  <a:lnTo>
                    <a:pt x="165" y="1051"/>
                  </a:lnTo>
                  <a:lnTo>
                    <a:pt x="162" y="1050"/>
                  </a:lnTo>
                  <a:lnTo>
                    <a:pt x="161" y="1050"/>
                  </a:lnTo>
                  <a:lnTo>
                    <a:pt x="159" y="1047"/>
                  </a:lnTo>
                  <a:lnTo>
                    <a:pt x="158" y="1045"/>
                  </a:lnTo>
                  <a:lnTo>
                    <a:pt x="159" y="1042"/>
                  </a:lnTo>
                  <a:lnTo>
                    <a:pt x="159" y="1041"/>
                  </a:lnTo>
                  <a:lnTo>
                    <a:pt x="162" y="1040"/>
                  </a:lnTo>
                  <a:lnTo>
                    <a:pt x="162" y="1040"/>
                  </a:lnTo>
                  <a:close/>
                  <a:moveTo>
                    <a:pt x="239" y="1003"/>
                  </a:moveTo>
                  <a:lnTo>
                    <a:pt x="271" y="987"/>
                  </a:lnTo>
                  <a:lnTo>
                    <a:pt x="274" y="987"/>
                  </a:lnTo>
                  <a:lnTo>
                    <a:pt x="276" y="987"/>
                  </a:lnTo>
                  <a:lnTo>
                    <a:pt x="279" y="988"/>
                  </a:lnTo>
                  <a:lnTo>
                    <a:pt x="280" y="990"/>
                  </a:lnTo>
                  <a:lnTo>
                    <a:pt x="280" y="993"/>
                  </a:lnTo>
                  <a:lnTo>
                    <a:pt x="280" y="994"/>
                  </a:lnTo>
                  <a:lnTo>
                    <a:pt x="279" y="997"/>
                  </a:lnTo>
                  <a:lnTo>
                    <a:pt x="277" y="999"/>
                  </a:lnTo>
                  <a:lnTo>
                    <a:pt x="244" y="1013"/>
                  </a:lnTo>
                  <a:lnTo>
                    <a:pt x="241" y="1015"/>
                  </a:lnTo>
                  <a:lnTo>
                    <a:pt x="239" y="1013"/>
                  </a:lnTo>
                  <a:lnTo>
                    <a:pt x="238" y="1013"/>
                  </a:lnTo>
                  <a:lnTo>
                    <a:pt x="236" y="1010"/>
                  </a:lnTo>
                  <a:lnTo>
                    <a:pt x="235" y="1009"/>
                  </a:lnTo>
                  <a:lnTo>
                    <a:pt x="235" y="1006"/>
                  </a:lnTo>
                  <a:lnTo>
                    <a:pt x="236" y="1005"/>
                  </a:lnTo>
                  <a:lnTo>
                    <a:pt x="239" y="1003"/>
                  </a:lnTo>
                  <a:lnTo>
                    <a:pt x="239" y="1003"/>
                  </a:lnTo>
                  <a:close/>
                  <a:moveTo>
                    <a:pt x="315" y="967"/>
                  </a:moveTo>
                  <a:lnTo>
                    <a:pt x="349" y="950"/>
                  </a:lnTo>
                  <a:lnTo>
                    <a:pt x="350" y="950"/>
                  </a:lnTo>
                  <a:lnTo>
                    <a:pt x="353" y="950"/>
                  </a:lnTo>
                  <a:lnTo>
                    <a:pt x="354" y="952"/>
                  </a:lnTo>
                  <a:lnTo>
                    <a:pt x="356" y="953"/>
                  </a:lnTo>
                  <a:lnTo>
                    <a:pt x="357" y="956"/>
                  </a:lnTo>
                  <a:lnTo>
                    <a:pt x="356" y="958"/>
                  </a:lnTo>
                  <a:lnTo>
                    <a:pt x="356" y="961"/>
                  </a:lnTo>
                  <a:lnTo>
                    <a:pt x="353" y="962"/>
                  </a:lnTo>
                  <a:lnTo>
                    <a:pt x="321" y="977"/>
                  </a:lnTo>
                  <a:lnTo>
                    <a:pt x="318" y="978"/>
                  </a:lnTo>
                  <a:lnTo>
                    <a:pt x="317" y="977"/>
                  </a:lnTo>
                  <a:lnTo>
                    <a:pt x="314" y="977"/>
                  </a:lnTo>
                  <a:lnTo>
                    <a:pt x="312" y="974"/>
                  </a:lnTo>
                  <a:lnTo>
                    <a:pt x="312" y="972"/>
                  </a:lnTo>
                  <a:lnTo>
                    <a:pt x="312" y="969"/>
                  </a:lnTo>
                  <a:lnTo>
                    <a:pt x="314" y="968"/>
                  </a:lnTo>
                  <a:lnTo>
                    <a:pt x="315" y="967"/>
                  </a:lnTo>
                  <a:lnTo>
                    <a:pt x="315" y="967"/>
                  </a:lnTo>
                  <a:close/>
                  <a:moveTo>
                    <a:pt x="392" y="930"/>
                  </a:moveTo>
                  <a:lnTo>
                    <a:pt x="424" y="914"/>
                  </a:lnTo>
                  <a:lnTo>
                    <a:pt x="427" y="914"/>
                  </a:lnTo>
                  <a:lnTo>
                    <a:pt x="430" y="914"/>
                  </a:lnTo>
                  <a:lnTo>
                    <a:pt x="432" y="915"/>
                  </a:lnTo>
                  <a:lnTo>
                    <a:pt x="433" y="917"/>
                  </a:lnTo>
                  <a:lnTo>
                    <a:pt x="433" y="920"/>
                  </a:lnTo>
                  <a:lnTo>
                    <a:pt x="433" y="921"/>
                  </a:lnTo>
                  <a:lnTo>
                    <a:pt x="432" y="924"/>
                  </a:lnTo>
                  <a:lnTo>
                    <a:pt x="430" y="926"/>
                  </a:lnTo>
                  <a:lnTo>
                    <a:pt x="397" y="940"/>
                  </a:lnTo>
                  <a:lnTo>
                    <a:pt x="395" y="942"/>
                  </a:lnTo>
                  <a:lnTo>
                    <a:pt x="392" y="940"/>
                  </a:lnTo>
                  <a:lnTo>
                    <a:pt x="391" y="940"/>
                  </a:lnTo>
                  <a:lnTo>
                    <a:pt x="389" y="937"/>
                  </a:lnTo>
                  <a:lnTo>
                    <a:pt x="388" y="936"/>
                  </a:lnTo>
                  <a:lnTo>
                    <a:pt x="389" y="933"/>
                  </a:lnTo>
                  <a:lnTo>
                    <a:pt x="391" y="931"/>
                  </a:lnTo>
                  <a:lnTo>
                    <a:pt x="392" y="930"/>
                  </a:lnTo>
                  <a:lnTo>
                    <a:pt x="392" y="930"/>
                  </a:lnTo>
                  <a:close/>
                  <a:moveTo>
                    <a:pt x="470" y="894"/>
                  </a:moveTo>
                  <a:lnTo>
                    <a:pt x="502" y="877"/>
                  </a:lnTo>
                  <a:lnTo>
                    <a:pt x="505" y="876"/>
                  </a:lnTo>
                  <a:lnTo>
                    <a:pt x="506" y="877"/>
                  </a:lnTo>
                  <a:lnTo>
                    <a:pt x="509" y="879"/>
                  </a:lnTo>
                  <a:lnTo>
                    <a:pt x="510" y="880"/>
                  </a:lnTo>
                  <a:lnTo>
                    <a:pt x="510" y="883"/>
                  </a:lnTo>
                  <a:lnTo>
                    <a:pt x="510" y="885"/>
                  </a:lnTo>
                  <a:lnTo>
                    <a:pt x="509" y="886"/>
                  </a:lnTo>
                  <a:lnTo>
                    <a:pt x="507" y="888"/>
                  </a:lnTo>
                  <a:lnTo>
                    <a:pt x="474" y="904"/>
                  </a:lnTo>
                  <a:lnTo>
                    <a:pt x="472" y="905"/>
                  </a:lnTo>
                  <a:lnTo>
                    <a:pt x="470" y="904"/>
                  </a:lnTo>
                  <a:lnTo>
                    <a:pt x="468" y="902"/>
                  </a:lnTo>
                  <a:lnTo>
                    <a:pt x="467" y="901"/>
                  </a:lnTo>
                  <a:lnTo>
                    <a:pt x="465" y="899"/>
                  </a:lnTo>
                  <a:lnTo>
                    <a:pt x="465" y="896"/>
                  </a:lnTo>
                  <a:lnTo>
                    <a:pt x="467" y="895"/>
                  </a:lnTo>
                  <a:lnTo>
                    <a:pt x="470" y="894"/>
                  </a:lnTo>
                  <a:lnTo>
                    <a:pt x="470" y="894"/>
                  </a:lnTo>
                  <a:close/>
                  <a:moveTo>
                    <a:pt x="545" y="857"/>
                  </a:moveTo>
                  <a:lnTo>
                    <a:pt x="579" y="841"/>
                  </a:lnTo>
                  <a:lnTo>
                    <a:pt x="580" y="839"/>
                  </a:lnTo>
                  <a:lnTo>
                    <a:pt x="583" y="841"/>
                  </a:lnTo>
                  <a:lnTo>
                    <a:pt x="585" y="842"/>
                  </a:lnTo>
                  <a:lnTo>
                    <a:pt x="586" y="844"/>
                  </a:lnTo>
                  <a:lnTo>
                    <a:pt x="588" y="845"/>
                  </a:lnTo>
                  <a:lnTo>
                    <a:pt x="588" y="848"/>
                  </a:lnTo>
                  <a:lnTo>
                    <a:pt x="586" y="850"/>
                  </a:lnTo>
                  <a:lnTo>
                    <a:pt x="583" y="851"/>
                  </a:lnTo>
                  <a:lnTo>
                    <a:pt x="551" y="867"/>
                  </a:lnTo>
                  <a:lnTo>
                    <a:pt x="548" y="869"/>
                  </a:lnTo>
                  <a:lnTo>
                    <a:pt x="547" y="867"/>
                  </a:lnTo>
                  <a:lnTo>
                    <a:pt x="544" y="866"/>
                  </a:lnTo>
                  <a:lnTo>
                    <a:pt x="542" y="864"/>
                  </a:lnTo>
                  <a:lnTo>
                    <a:pt x="542" y="863"/>
                  </a:lnTo>
                  <a:lnTo>
                    <a:pt x="542" y="860"/>
                  </a:lnTo>
                  <a:lnTo>
                    <a:pt x="544" y="858"/>
                  </a:lnTo>
                  <a:lnTo>
                    <a:pt x="545" y="857"/>
                  </a:lnTo>
                  <a:lnTo>
                    <a:pt x="545" y="857"/>
                  </a:lnTo>
                  <a:close/>
                  <a:moveTo>
                    <a:pt x="623" y="821"/>
                  </a:moveTo>
                  <a:lnTo>
                    <a:pt x="656" y="804"/>
                  </a:lnTo>
                  <a:lnTo>
                    <a:pt x="658" y="803"/>
                  </a:lnTo>
                  <a:lnTo>
                    <a:pt x="660" y="804"/>
                  </a:lnTo>
                  <a:lnTo>
                    <a:pt x="662" y="804"/>
                  </a:lnTo>
                  <a:lnTo>
                    <a:pt x="663" y="807"/>
                  </a:lnTo>
                  <a:lnTo>
                    <a:pt x="663" y="809"/>
                  </a:lnTo>
                  <a:lnTo>
                    <a:pt x="663" y="812"/>
                  </a:lnTo>
                  <a:lnTo>
                    <a:pt x="662" y="813"/>
                  </a:lnTo>
                  <a:lnTo>
                    <a:pt x="660" y="815"/>
                  </a:lnTo>
                  <a:lnTo>
                    <a:pt x="628" y="831"/>
                  </a:lnTo>
                  <a:lnTo>
                    <a:pt x="625" y="831"/>
                  </a:lnTo>
                  <a:lnTo>
                    <a:pt x="623" y="831"/>
                  </a:lnTo>
                  <a:lnTo>
                    <a:pt x="621" y="829"/>
                  </a:lnTo>
                  <a:lnTo>
                    <a:pt x="620" y="828"/>
                  </a:lnTo>
                  <a:lnTo>
                    <a:pt x="620" y="826"/>
                  </a:lnTo>
                  <a:lnTo>
                    <a:pt x="620" y="823"/>
                  </a:lnTo>
                  <a:lnTo>
                    <a:pt x="621" y="822"/>
                  </a:lnTo>
                  <a:lnTo>
                    <a:pt x="623" y="821"/>
                  </a:lnTo>
                  <a:lnTo>
                    <a:pt x="623" y="821"/>
                  </a:lnTo>
                  <a:close/>
                  <a:moveTo>
                    <a:pt x="700" y="784"/>
                  </a:moveTo>
                  <a:lnTo>
                    <a:pt x="732" y="768"/>
                  </a:lnTo>
                  <a:lnTo>
                    <a:pt x="735" y="766"/>
                  </a:lnTo>
                  <a:lnTo>
                    <a:pt x="736" y="768"/>
                  </a:lnTo>
                  <a:lnTo>
                    <a:pt x="739" y="768"/>
                  </a:lnTo>
                  <a:lnTo>
                    <a:pt x="741" y="771"/>
                  </a:lnTo>
                  <a:lnTo>
                    <a:pt x="741" y="772"/>
                  </a:lnTo>
                  <a:lnTo>
                    <a:pt x="741" y="775"/>
                  </a:lnTo>
                  <a:lnTo>
                    <a:pt x="739" y="777"/>
                  </a:lnTo>
                  <a:lnTo>
                    <a:pt x="738" y="778"/>
                  </a:lnTo>
                  <a:lnTo>
                    <a:pt x="704" y="794"/>
                  </a:lnTo>
                  <a:lnTo>
                    <a:pt x="703" y="794"/>
                  </a:lnTo>
                  <a:lnTo>
                    <a:pt x="700" y="794"/>
                  </a:lnTo>
                  <a:lnTo>
                    <a:pt x="698" y="793"/>
                  </a:lnTo>
                  <a:lnTo>
                    <a:pt x="697" y="791"/>
                  </a:lnTo>
                  <a:lnTo>
                    <a:pt x="695" y="790"/>
                  </a:lnTo>
                  <a:lnTo>
                    <a:pt x="695" y="787"/>
                  </a:lnTo>
                  <a:lnTo>
                    <a:pt x="697" y="785"/>
                  </a:lnTo>
                  <a:lnTo>
                    <a:pt x="700" y="784"/>
                  </a:lnTo>
                  <a:lnTo>
                    <a:pt x="700" y="784"/>
                  </a:lnTo>
                  <a:close/>
                  <a:moveTo>
                    <a:pt x="776" y="748"/>
                  </a:moveTo>
                  <a:lnTo>
                    <a:pt x="809" y="731"/>
                  </a:lnTo>
                  <a:lnTo>
                    <a:pt x="812" y="730"/>
                  </a:lnTo>
                  <a:lnTo>
                    <a:pt x="813" y="731"/>
                  </a:lnTo>
                  <a:lnTo>
                    <a:pt x="815" y="731"/>
                  </a:lnTo>
                  <a:lnTo>
                    <a:pt x="816" y="734"/>
                  </a:lnTo>
                  <a:lnTo>
                    <a:pt x="818" y="736"/>
                  </a:lnTo>
                  <a:lnTo>
                    <a:pt x="818" y="739"/>
                  </a:lnTo>
                  <a:lnTo>
                    <a:pt x="816" y="740"/>
                  </a:lnTo>
                  <a:lnTo>
                    <a:pt x="815" y="742"/>
                  </a:lnTo>
                  <a:lnTo>
                    <a:pt x="781" y="758"/>
                  </a:lnTo>
                  <a:lnTo>
                    <a:pt x="778" y="758"/>
                  </a:lnTo>
                  <a:lnTo>
                    <a:pt x="777" y="758"/>
                  </a:lnTo>
                  <a:lnTo>
                    <a:pt x="774" y="756"/>
                  </a:lnTo>
                  <a:lnTo>
                    <a:pt x="773" y="755"/>
                  </a:lnTo>
                  <a:lnTo>
                    <a:pt x="773" y="752"/>
                  </a:lnTo>
                  <a:lnTo>
                    <a:pt x="773" y="750"/>
                  </a:lnTo>
                  <a:lnTo>
                    <a:pt x="774" y="749"/>
                  </a:lnTo>
                  <a:lnTo>
                    <a:pt x="776" y="748"/>
                  </a:lnTo>
                  <a:lnTo>
                    <a:pt x="776" y="748"/>
                  </a:lnTo>
                  <a:close/>
                  <a:moveTo>
                    <a:pt x="853" y="711"/>
                  </a:moveTo>
                  <a:lnTo>
                    <a:pt x="886" y="695"/>
                  </a:lnTo>
                  <a:lnTo>
                    <a:pt x="888" y="693"/>
                  </a:lnTo>
                  <a:lnTo>
                    <a:pt x="891" y="695"/>
                  </a:lnTo>
                  <a:lnTo>
                    <a:pt x="892" y="695"/>
                  </a:lnTo>
                  <a:lnTo>
                    <a:pt x="894" y="698"/>
                  </a:lnTo>
                  <a:lnTo>
                    <a:pt x="895" y="699"/>
                  </a:lnTo>
                  <a:lnTo>
                    <a:pt x="894" y="702"/>
                  </a:lnTo>
                  <a:lnTo>
                    <a:pt x="892" y="704"/>
                  </a:lnTo>
                  <a:lnTo>
                    <a:pt x="891" y="705"/>
                  </a:lnTo>
                  <a:lnTo>
                    <a:pt x="859" y="721"/>
                  </a:lnTo>
                  <a:lnTo>
                    <a:pt x="856" y="721"/>
                  </a:lnTo>
                  <a:lnTo>
                    <a:pt x="853" y="721"/>
                  </a:lnTo>
                  <a:lnTo>
                    <a:pt x="851" y="720"/>
                  </a:lnTo>
                  <a:lnTo>
                    <a:pt x="850" y="718"/>
                  </a:lnTo>
                  <a:lnTo>
                    <a:pt x="850" y="715"/>
                  </a:lnTo>
                  <a:lnTo>
                    <a:pt x="850" y="714"/>
                  </a:lnTo>
                  <a:lnTo>
                    <a:pt x="851" y="711"/>
                  </a:lnTo>
                  <a:lnTo>
                    <a:pt x="853" y="711"/>
                  </a:lnTo>
                  <a:lnTo>
                    <a:pt x="853" y="711"/>
                  </a:lnTo>
                  <a:close/>
                  <a:moveTo>
                    <a:pt x="930" y="673"/>
                  </a:moveTo>
                  <a:lnTo>
                    <a:pt x="962" y="658"/>
                  </a:lnTo>
                  <a:lnTo>
                    <a:pt x="965" y="657"/>
                  </a:lnTo>
                  <a:lnTo>
                    <a:pt x="968" y="658"/>
                  </a:lnTo>
                  <a:lnTo>
                    <a:pt x="969" y="658"/>
                  </a:lnTo>
                  <a:lnTo>
                    <a:pt x="971" y="661"/>
                  </a:lnTo>
                  <a:lnTo>
                    <a:pt x="971" y="663"/>
                  </a:lnTo>
                  <a:lnTo>
                    <a:pt x="971" y="666"/>
                  </a:lnTo>
                  <a:lnTo>
                    <a:pt x="969" y="667"/>
                  </a:lnTo>
                  <a:lnTo>
                    <a:pt x="968" y="669"/>
                  </a:lnTo>
                  <a:lnTo>
                    <a:pt x="934" y="685"/>
                  </a:lnTo>
                  <a:lnTo>
                    <a:pt x="933" y="685"/>
                  </a:lnTo>
                  <a:lnTo>
                    <a:pt x="930" y="685"/>
                  </a:lnTo>
                  <a:lnTo>
                    <a:pt x="929" y="683"/>
                  </a:lnTo>
                  <a:lnTo>
                    <a:pt x="927" y="682"/>
                  </a:lnTo>
                  <a:lnTo>
                    <a:pt x="926" y="679"/>
                  </a:lnTo>
                  <a:lnTo>
                    <a:pt x="927" y="677"/>
                  </a:lnTo>
                  <a:lnTo>
                    <a:pt x="927" y="674"/>
                  </a:lnTo>
                  <a:lnTo>
                    <a:pt x="930" y="673"/>
                  </a:lnTo>
                  <a:lnTo>
                    <a:pt x="930" y="673"/>
                  </a:lnTo>
                  <a:close/>
                  <a:moveTo>
                    <a:pt x="1006" y="637"/>
                  </a:moveTo>
                  <a:lnTo>
                    <a:pt x="1039" y="622"/>
                  </a:lnTo>
                  <a:lnTo>
                    <a:pt x="1042" y="620"/>
                  </a:lnTo>
                  <a:lnTo>
                    <a:pt x="1044" y="620"/>
                  </a:lnTo>
                  <a:lnTo>
                    <a:pt x="1047" y="622"/>
                  </a:lnTo>
                  <a:lnTo>
                    <a:pt x="1048" y="625"/>
                  </a:lnTo>
                  <a:lnTo>
                    <a:pt x="1048" y="626"/>
                  </a:lnTo>
                  <a:lnTo>
                    <a:pt x="1048" y="629"/>
                  </a:lnTo>
                  <a:lnTo>
                    <a:pt x="1047" y="631"/>
                  </a:lnTo>
                  <a:lnTo>
                    <a:pt x="1045" y="632"/>
                  </a:lnTo>
                  <a:lnTo>
                    <a:pt x="1012" y="648"/>
                  </a:lnTo>
                  <a:lnTo>
                    <a:pt x="1009" y="648"/>
                  </a:lnTo>
                  <a:lnTo>
                    <a:pt x="1007" y="648"/>
                  </a:lnTo>
                  <a:lnTo>
                    <a:pt x="1004" y="647"/>
                  </a:lnTo>
                  <a:lnTo>
                    <a:pt x="1003" y="645"/>
                  </a:lnTo>
                  <a:lnTo>
                    <a:pt x="1003" y="642"/>
                  </a:lnTo>
                  <a:lnTo>
                    <a:pt x="1003" y="641"/>
                  </a:lnTo>
                  <a:lnTo>
                    <a:pt x="1004" y="638"/>
                  </a:lnTo>
                  <a:lnTo>
                    <a:pt x="1006" y="637"/>
                  </a:lnTo>
                  <a:lnTo>
                    <a:pt x="1006" y="637"/>
                  </a:lnTo>
                  <a:close/>
                  <a:moveTo>
                    <a:pt x="1083" y="600"/>
                  </a:moveTo>
                  <a:lnTo>
                    <a:pt x="1117" y="585"/>
                  </a:lnTo>
                  <a:lnTo>
                    <a:pt x="1118" y="584"/>
                  </a:lnTo>
                  <a:lnTo>
                    <a:pt x="1121" y="584"/>
                  </a:lnTo>
                  <a:lnTo>
                    <a:pt x="1122" y="585"/>
                  </a:lnTo>
                  <a:lnTo>
                    <a:pt x="1124" y="588"/>
                  </a:lnTo>
                  <a:lnTo>
                    <a:pt x="1125" y="590"/>
                  </a:lnTo>
                  <a:lnTo>
                    <a:pt x="1124" y="593"/>
                  </a:lnTo>
                  <a:lnTo>
                    <a:pt x="1124" y="594"/>
                  </a:lnTo>
                  <a:lnTo>
                    <a:pt x="1121" y="596"/>
                  </a:lnTo>
                  <a:lnTo>
                    <a:pt x="1089" y="612"/>
                  </a:lnTo>
                  <a:lnTo>
                    <a:pt x="1086" y="612"/>
                  </a:lnTo>
                  <a:lnTo>
                    <a:pt x="1083" y="612"/>
                  </a:lnTo>
                  <a:lnTo>
                    <a:pt x="1082" y="610"/>
                  </a:lnTo>
                  <a:lnTo>
                    <a:pt x="1080" y="609"/>
                  </a:lnTo>
                  <a:lnTo>
                    <a:pt x="1080" y="606"/>
                  </a:lnTo>
                  <a:lnTo>
                    <a:pt x="1080" y="604"/>
                  </a:lnTo>
                  <a:lnTo>
                    <a:pt x="1082" y="601"/>
                  </a:lnTo>
                  <a:lnTo>
                    <a:pt x="1083" y="600"/>
                  </a:lnTo>
                  <a:lnTo>
                    <a:pt x="1083" y="600"/>
                  </a:lnTo>
                  <a:close/>
                  <a:moveTo>
                    <a:pt x="1160" y="564"/>
                  </a:moveTo>
                  <a:lnTo>
                    <a:pt x="1192" y="549"/>
                  </a:lnTo>
                  <a:lnTo>
                    <a:pt x="1195" y="547"/>
                  </a:lnTo>
                  <a:lnTo>
                    <a:pt x="1198" y="547"/>
                  </a:lnTo>
                  <a:lnTo>
                    <a:pt x="1200" y="549"/>
                  </a:lnTo>
                  <a:lnTo>
                    <a:pt x="1201" y="552"/>
                  </a:lnTo>
                  <a:lnTo>
                    <a:pt x="1201" y="553"/>
                  </a:lnTo>
                  <a:lnTo>
                    <a:pt x="1201" y="556"/>
                  </a:lnTo>
                  <a:lnTo>
                    <a:pt x="1200" y="558"/>
                  </a:lnTo>
                  <a:lnTo>
                    <a:pt x="1198" y="559"/>
                  </a:lnTo>
                  <a:lnTo>
                    <a:pt x="1165" y="575"/>
                  </a:lnTo>
                  <a:lnTo>
                    <a:pt x="1163" y="575"/>
                  </a:lnTo>
                  <a:lnTo>
                    <a:pt x="1160" y="575"/>
                  </a:lnTo>
                  <a:lnTo>
                    <a:pt x="1159" y="574"/>
                  </a:lnTo>
                  <a:lnTo>
                    <a:pt x="1157" y="572"/>
                  </a:lnTo>
                  <a:lnTo>
                    <a:pt x="1156" y="569"/>
                  </a:lnTo>
                  <a:lnTo>
                    <a:pt x="1157" y="568"/>
                  </a:lnTo>
                  <a:lnTo>
                    <a:pt x="1157" y="565"/>
                  </a:lnTo>
                  <a:lnTo>
                    <a:pt x="1160" y="564"/>
                  </a:lnTo>
                  <a:lnTo>
                    <a:pt x="1160" y="564"/>
                  </a:lnTo>
                  <a:close/>
                  <a:moveTo>
                    <a:pt x="1236" y="527"/>
                  </a:moveTo>
                  <a:lnTo>
                    <a:pt x="1270" y="512"/>
                  </a:lnTo>
                  <a:lnTo>
                    <a:pt x="1273" y="511"/>
                  </a:lnTo>
                  <a:lnTo>
                    <a:pt x="1274" y="511"/>
                  </a:lnTo>
                  <a:lnTo>
                    <a:pt x="1277" y="512"/>
                  </a:lnTo>
                  <a:lnTo>
                    <a:pt x="1278" y="515"/>
                  </a:lnTo>
                  <a:lnTo>
                    <a:pt x="1278" y="517"/>
                  </a:lnTo>
                  <a:lnTo>
                    <a:pt x="1278" y="520"/>
                  </a:lnTo>
                  <a:lnTo>
                    <a:pt x="1277" y="521"/>
                  </a:lnTo>
                  <a:lnTo>
                    <a:pt x="1275" y="523"/>
                  </a:lnTo>
                  <a:lnTo>
                    <a:pt x="1242" y="539"/>
                  </a:lnTo>
                  <a:lnTo>
                    <a:pt x="1239" y="539"/>
                  </a:lnTo>
                  <a:lnTo>
                    <a:pt x="1238" y="539"/>
                  </a:lnTo>
                  <a:lnTo>
                    <a:pt x="1236" y="537"/>
                  </a:lnTo>
                  <a:lnTo>
                    <a:pt x="1235" y="536"/>
                  </a:lnTo>
                  <a:lnTo>
                    <a:pt x="1233" y="533"/>
                  </a:lnTo>
                  <a:lnTo>
                    <a:pt x="1233" y="531"/>
                  </a:lnTo>
                  <a:lnTo>
                    <a:pt x="1235" y="528"/>
                  </a:lnTo>
                  <a:lnTo>
                    <a:pt x="1236" y="527"/>
                  </a:lnTo>
                  <a:lnTo>
                    <a:pt x="1236" y="527"/>
                  </a:lnTo>
                  <a:close/>
                  <a:moveTo>
                    <a:pt x="1313" y="490"/>
                  </a:moveTo>
                  <a:lnTo>
                    <a:pt x="1347" y="476"/>
                  </a:lnTo>
                  <a:lnTo>
                    <a:pt x="1348" y="474"/>
                  </a:lnTo>
                  <a:lnTo>
                    <a:pt x="1351" y="474"/>
                  </a:lnTo>
                  <a:lnTo>
                    <a:pt x="1353" y="476"/>
                  </a:lnTo>
                  <a:lnTo>
                    <a:pt x="1354" y="479"/>
                  </a:lnTo>
                  <a:lnTo>
                    <a:pt x="1356" y="480"/>
                  </a:lnTo>
                  <a:lnTo>
                    <a:pt x="1354" y="483"/>
                  </a:lnTo>
                  <a:lnTo>
                    <a:pt x="1354" y="485"/>
                  </a:lnTo>
                  <a:lnTo>
                    <a:pt x="1351" y="486"/>
                  </a:lnTo>
                  <a:lnTo>
                    <a:pt x="1319" y="502"/>
                  </a:lnTo>
                  <a:lnTo>
                    <a:pt x="1316" y="502"/>
                  </a:lnTo>
                  <a:lnTo>
                    <a:pt x="1315" y="502"/>
                  </a:lnTo>
                  <a:lnTo>
                    <a:pt x="1312" y="501"/>
                  </a:lnTo>
                  <a:lnTo>
                    <a:pt x="1310" y="499"/>
                  </a:lnTo>
                  <a:lnTo>
                    <a:pt x="1310" y="496"/>
                  </a:lnTo>
                  <a:lnTo>
                    <a:pt x="1310" y="495"/>
                  </a:lnTo>
                  <a:lnTo>
                    <a:pt x="1312" y="492"/>
                  </a:lnTo>
                  <a:lnTo>
                    <a:pt x="1313" y="490"/>
                  </a:lnTo>
                  <a:lnTo>
                    <a:pt x="1313" y="490"/>
                  </a:lnTo>
                  <a:close/>
                  <a:moveTo>
                    <a:pt x="1391" y="454"/>
                  </a:moveTo>
                  <a:lnTo>
                    <a:pt x="1423" y="439"/>
                  </a:lnTo>
                  <a:lnTo>
                    <a:pt x="1426" y="438"/>
                  </a:lnTo>
                  <a:lnTo>
                    <a:pt x="1428" y="438"/>
                  </a:lnTo>
                  <a:lnTo>
                    <a:pt x="1430" y="439"/>
                  </a:lnTo>
                  <a:lnTo>
                    <a:pt x="1431" y="442"/>
                  </a:lnTo>
                  <a:lnTo>
                    <a:pt x="1431" y="444"/>
                  </a:lnTo>
                  <a:lnTo>
                    <a:pt x="1431" y="447"/>
                  </a:lnTo>
                  <a:lnTo>
                    <a:pt x="1430" y="448"/>
                  </a:lnTo>
                  <a:lnTo>
                    <a:pt x="1428" y="450"/>
                  </a:lnTo>
                  <a:lnTo>
                    <a:pt x="1395" y="466"/>
                  </a:lnTo>
                  <a:lnTo>
                    <a:pt x="1393" y="466"/>
                  </a:lnTo>
                  <a:lnTo>
                    <a:pt x="1391" y="466"/>
                  </a:lnTo>
                  <a:lnTo>
                    <a:pt x="1389" y="464"/>
                  </a:lnTo>
                  <a:lnTo>
                    <a:pt x="1388" y="463"/>
                  </a:lnTo>
                  <a:lnTo>
                    <a:pt x="1386" y="460"/>
                  </a:lnTo>
                  <a:lnTo>
                    <a:pt x="1388" y="458"/>
                  </a:lnTo>
                  <a:lnTo>
                    <a:pt x="1389" y="455"/>
                  </a:lnTo>
                  <a:lnTo>
                    <a:pt x="1391" y="454"/>
                  </a:lnTo>
                  <a:lnTo>
                    <a:pt x="1391" y="454"/>
                  </a:lnTo>
                  <a:close/>
                  <a:moveTo>
                    <a:pt x="1468" y="417"/>
                  </a:moveTo>
                  <a:lnTo>
                    <a:pt x="1500" y="403"/>
                  </a:lnTo>
                  <a:lnTo>
                    <a:pt x="1503" y="401"/>
                  </a:lnTo>
                  <a:lnTo>
                    <a:pt x="1504" y="401"/>
                  </a:lnTo>
                  <a:lnTo>
                    <a:pt x="1507" y="403"/>
                  </a:lnTo>
                  <a:lnTo>
                    <a:pt x="1509" y="406"/>
                  </a:lnTo>
                  <a:lnTo>
                    <a:pt x="1509" y="407"/>
                  </a:lnTo>
                  <a:lnTo>
                    <a:pt x="1509" y="410"/>
                  </a:lnTo>
                  <a:lnTo>
                    <a:pt x="1507" y="412"/>
                  </a:lnTo>
                  <a:lnTo>
                    <a:pt x="1506" y="413"/>
                  </a:lnTo>
                  <a:lnTo>
                    <a:pt x="1472" y="429"/>
                  </a:lnTo>
                  <a:lnTo>
                    <a:pt x="1471" y="429"/>
                  </a:lnTo>
                  <a:lnTo>
                    <a:pt x="1468" y="429"/>
                  </a:lnTo>
                  <a:lnTo>
                    <a:pt x="1466" y="428"/>
                  </a:lnTo>
                  <a:lnTo>
                    <a:pt x="1465" y="426"/>
                  </a:lnTo>
                  <a:lnTo>
                    <a:pt x="1463" y="423"/>
                  </a:lnTo>
                  <a:lnTo>
                    <a:pt x="1463" y="422"/>
                  </a:lnTo>
                  <a:lnTo>
                    <a:pt x="1465" y="419"/>
                  </a:lnTo>
                  <a:lnTo>
                    <a:pt x="1468" y="417"/>
                  </a:lnTo>
                  <a:lnTo>
                    <a:pt x="1468" y="417"/>
                  </a:lnTo>
                  <a:close/>
                  <a:moveTo>
                    <a:pt x="1544" y="381"/>
                  </a:moveTo>
                  <a:lnTo>
                    <a:pt x="1577" y="365"/>
                  </a:lnTo>
                  <a:lnTo>
                    <a:pt x="1579" y="365"/>
                  </a:lnTo>
                  <a:lnTo>
                    <a:pt x="1581" y="365"/>
                  </a:lnTo>
                  <a:lnTo>
                    <a:pt x="1583" y="366"/>
                  </a:lnTo>
                  <a:lnTo>
                    <a:pt x="1584" y="368"/>
                  </a:lnTo>
                  <a:lnTo>
                    <a:pt x="1586" y="371"/>
                  </a:lnTo>
                  <a:lnTo>
                    <a:pt x="1586" y="374"/>
                  </a:lnTo>
                  <a:lnTo>
                    <a:pt x="1584" y="375"/>
                  </a:lnTo>
                  <a:lnTo>
                    <a:pt x="1581" y="377"/>
                  </a:lnTo>
                  <a:lnTo>
                    <a:pt x="1549" y="393"/>
                  </a:lnTo>
                  <a:lnTo>
                    <a:pt x="1546" y="393"/>
                  </a:lnTo>
                  <a:lnTo>
                    <a:pt x="1545" y="393"/>
                  </a:lnTo>
                  <a:lnTo>
                    <a:pt x="1542" y="391"/>
                  </a:lnTo>
                  <a:lnTo>
                    <a:pt x="1541" y="390"/>
                  </a:lnTo>
                  <a:lnTo>
                    <a:pt x="1541" y="387"/>
                  </a:lnTo>
                  <a:lnTo>
                    <a:pt x="1541" y="385"/>
                  </a:lnTo>
                  <a:lnTo>
                    <a:pt x="1542" y="382"/>
                  </a:lnTo>
                  <a:lnTo>
                    <a:pt x="1544" y="381"/>
                  </a:lnTo>
                  <a:lnTo>
                    <a:pt x="1544" y="381"/>
                  </a:lnTo>
                  <a:close/>
                  <a:moveTo>
                    <a:pt x="1621" y="344"/>
                  </a:moveTo>
                  <a:lnTo>
                    <a:pt x="1654" y="328"/>
                  </a:lnTo>
                  <a:lnTo>
                    <a:pt x="1656" y="328"/>
                  </a:lnTo>
                  <a:lnTo>
                    <a:pt x="1659" y="328"/>
                  </a:lnTo>
                  <a:lnTo>
                    <a:pt x="1660" y="330"/>
                  </a:lnTo>
                  <a:lnTo>
                    <a:pt x="1662" y="331"/>
                  </a:lnTo>
                  <a:lnTo>
                    <a:pt x="1662" y="334"/>
                  </a:lnTo>
                  <a:lnTo>
                    <a:pt x="1662" y="337"/>
                  </a:lnTo>
                  <a:lnTo>
                    <a:pt x="1660" y="339"/>
                  </a:lnTo>
                  <a:lnTo>
                    <a:pt x="1659" y="340"/>
                  </a:lnTo>
                  <a:lnTo>
                    <a:pt x="1627" y="356"/>
                  </a:lnTo>
                  <a:lnTo>
                    <a:pt x="1624" y="356"/>
                  </a:lnTo>
                  <a:lnTo>
                    <a:pt x="1621" y="356"/>
                  </a:lnTo>
                  <a:lnTo>
                    <a:pt x="1619" y="355"/>
                  </a:lnTo>
                  <a:lnTo>
                    <a:pt x="1618" y="353"/>
                  </a:lnTo>
                  <a:lnTo>
                    <a:pt x="1616" y="350"/>
                  </a:lnTo>
                  <a:lnTo>
                    <a:pt x="1618" y="349"/>
                  </a:lnTo>
                  <a:lnTo>
                    <a:pt x="1619" y="346"/>
                  </a:lnTo>
                  <a:lnTo>
                    <a:pt x="1621" y="344"/>
                  </a:lnTo>
                  <a:lnTo>
                    <a:pt x="1621" y="344"/>
                  </a:lnTo>
                  <a:close/>
                  <a:moveTo>
                    <a:pt x="1698" y="308"/>
                  </a:moveTo>
                  <a:lnTo>
                    <a:pt x="1730" y="292"/>
                  </a:lnTo>
                  <a:lnTo>
                    <a:pt x="1733" y="292"/>
                  </a:lnTo>
                  <a:lnTo>
                    <a:pt x="1734" y="292"/>
                  </a:lnTo>
                  <a:lnTo>
                    <a:pt x="1737" y="293"/>
                  </a:lnTo>
                  <a:lnTo>
                    <a:pt x="1739" y="295"/>
                  </a:lnTo>
                  <a:lnTo>
                    <a:pt x="1739" y="298"/>
                  </a:lnTo>
                  <a:lnTo>
                    <a:pt x="1739" y="301"/>
                  </a:lnTo>
                  <a:lnTo>
                    <a:pt x="1737" y="302"/>
                  </a:lnTo>
                  <a:lnTo>
                    <a:pt x="1736" y="304"/>
                  </a:lnTo>
                  <a:lnTo>
                    <a:pt x="1702" y="320"/>
                  </a:lnTo>
                  <a:lnTo>
                    <a:pt x="1701" y="320"/>
                  </a:lnTo>
                  <a:lnTo>
                    <a:pt x="1698" y="320"/>
                  </a:lnTo>
                  <a:lnTo>
                    <a:pt x="1697" y="318"/>
                  </a:lnTo>
                  <a:lnTo>
                    <a:pt x="1695" y="317"/>
                  </a:lnTo>
                  <a:lnTo>
                    <a:pt x="1694" y="314"/>
                  </a:lnTo>
                  <a:lnTo>
                    <a:pt x="1694" y="312"/>
                  </a:lnTo>
                  <a:lnTo>
                    <a:pt x="1695" y="309"/>
                  </a:lnTo>
                  <a:lnTo>
                    <a:pt x="1698" y="308"/>
                  </a:lnTo>
                  <a:lnTo>
                    <a:pt x="1698" y="308"/>
                  </a:lnTo>
                  <a:close/>
                  <a:moveTo>
                    <a:pt x="1774" y="271"/>
                  </a:moveTo>
                  <a:lnTo>
                    <a:pt x="1807" y="255"/>
                  </a:lnTo>
                  <a:lnTo>
                    <a:pt x="1809" y="255"/>
                  </a:lnTo>
                  <a:lnTo>
                    <a:pt x="1812" y="255"/>
                  </a:lnTo>
                  <a:lnTo>
                    <a:pt x="1813" y="257"/>
                  </a:lnTo>
                  <a:lnTo>
                    <a:pt x="1815" y="258"/>
                  </a:lnTo>
                  <a:lnTo>
                    <a:pt x="1816" y="261"/>
                  </a:lnTo>
                  <a:lnTo>
                    <a:pt x="1816" y="264"/>
                  </a:lnTo>
                  <a:lnTo>
                    <a:pt x="1815" y="266"/>
                  </a:lnTo>
                  <a:lnTo>
                    <a:pt x="1812" y="267"/>
                  </a:lnTo>
                  <a:lnTo>
                    <a:pt x="1780" y="283"/>
                  </a:lnTo>
                  <a:lnTo>
                    <a:pt x="1777" y="283"/>
                  </a:lnTo>
                  <a:lnTo>
                    <a:pt x="1775" y="283"/>
                  </a:lnTo>
                  <a:lnTo>
                    <a:pt x="1772" y="282"/>
                  </a:lnTo>
                  <a:lnTo>
                    <a:pt x="1771" y="280"/>
                  </a:lnTo>
                  <a:lnTo>
                    <a:pt x="1771" y="277"/>
                  </a:lnTo>
                  <a:lnTo>
                    <a:pt x="1771" y="274"/>
                  </a:lnTo>
                  <a:lnTo>
                    <a:pt x="1772" y="273"/>
                  </a:lnTo>
                  <a:lnTo>
                    <a:pt x="1774" y="271"/>
                  </a:lnTo>
                  <a:lnTo>
                    <a:pt x="1774" y="271"/>
                  </a:lnTo>
                  <a:close/>
                  <a:moveTo>
                    <a:pt x="1851" y="235"/>
                  </a:moveTo>
                  <a:lnTo>
                    <a:pt x="1885" y="219"/>
                  </a:lnTo>
                  <a:lnTo>
                    <a:pt x="1886" y="219"/>
                  </a:lnTo>
                  <a:lnTo>
                    <a:pt x="1889" y="219"/>
                  </a:lnTo>
                  <a:lnTo>
                    <a:pt x="1890" y="220"/>
                  </a:lnTo>
                  <a:lnTo>
                    <a:pt x="1892" y="222"/>
                  </a:lnTo>
                  <a:lnTo>
                    <a:pt x="1893" y="225"/>
                  </a:lnTo>
                  <a:lnTo>
                    <a:pt x="1892" y="228"/>
                  </a:lnTo>
                  <a:lnTo>
                    <a:pt x="1890" y="229"/>
                  </a:lnTo>
                  <a:lnTo>
                    <a:pt x="1889" y="231"/>
                  </a:lnTo>
                  <a:lnTo>
                    <a:pt x="1857" y="247"/>
                  </a:lnTo>
                  <a:lnTo>
                    <a:pt x="1854" y="247"/>
                  </a:lnTo>
                  <a:lnTo>
                    <a:pt x="1851" y="247"/>
                  </a:lnTo>
                  <a:lnTo>
                    <a:pt x="1850" y="245"/>
                  </a:lnTo>
                  <a:lnTo>
                    <a:pt x="1848" y="244"/>
                  </a:lnTo>
                  <a:lnTo>
                    <a:pt x="1848" y="241"/>
                  </a:lnTo>
                  <a:lnTo>
                    <a:pt x="1848" y="238"/>
                  </a:lnTo>
                  <a:lnTo>
                    <a:pt x="1850" y="236"/>
                  </a:lnTo>
                  <a:lnTo>
                    <a:pt x="1851" y="235"/>
                  </a:lnTo>
                  <a:lnTo>
                    <a:pt x="1851" y="235"/>
                  </a:lnTo>
                  <a:close/>
                  <a:moveTo>
                    <a:pt x="1928" y="198"/>
                  </a:moveTo>
                  <a:lnTo>
                    <a:pt x="1960" y="182"/>
                  </a:lnTo>
                  <a:lnTo>
                    <a:pt x="1963" y="182"/>
                  </a:lnTo>
                  <a:lnTo>
                    <a:pt x="1965" y="182"/>
                  </a:lnTo>
                  <a:lnTo>
                    <a:pt x="1968" y="184"/>
                  </a:lnTo>
                  <a:lnTo>
                    <a:pt x="1969" y="185"/>
                  </a:lnTo>
                  <a:lnTo>
                    <a:pt x="1969" y="188"/>
                  </a:lnTo>
                  <a:lnTo>
                    <a:pt x="1969" y="190"/>
                  </a:lnTo>
                  <a:lnTo>
                    <a:pt x="1968" y="193"/>
                  </a:lnTo>
                  <a:lnTo>
                    <a:pt x="1966" y="194"/>
                  </a:lnTo>
                  <a:lnTo>
                    <a:pt x="1933" y="210"/>
                  </a:lnTo>
                  <a:lnTo>
                    <a:pt x="1931" y="210"/>
                  </a:lnTo>
                  <a:lnTo>
                    <a:pt x="1928" y="210"/>
                  </a:lnTo>
                  <a:lnTo>
                    <a:pt x="1927" y="209"/>
                  </a:lnTo>
                  <a:lnTo>
                    <a:pt x="1925" y="207"/>
                  </a:lnTo>
                  <a:lnTo>
                    <a:pt x="1924" y="204"/>
                  </a:lnTo>
                  <a:lnTo>
                    <a:pt x="1924" y="201"/>
                  </a:lnTo>
                  <a:lnTo>
                    <a:pt x="1925" y="200"/>
                  </a:lnTo>
                  <a:lnTo>
                    <a:pt x="1928" y="198"/>
                  </a:lnTo>
                  <a:lnTo>
                    <a:pt x="1928" y="198"/>
                  </a:lnTo>
                  <a:close/>
                  <a:moveTo>
                    <a:pt x="2004" y="162"/>
                  </a:moveTo>
                  <a:lnTo>
                    <a:pt x="2038" y="146"/>
                  </a:lnTo>
                  <a:lnTo>
                    <a:pt x="2040" y="146"/>
                  </a:lnTo>
                  <a:lnTo>
                    <a:pt x="2042" y="146"/>
                  </a:lnTo>
                  <a:lnTo>
                    <a:pt x="2045" y="147"/>
                  </a:lnTo>
                  <a:lnTo>
                    <a:pt x="2046" y="149"/>
                  </a:lnTo>
                  <a:lnTo>
                    <a:pt x="2046" y="152"/>
                  </a:lnTo>
                  <a:lnTo>
                    <a:pt x="2046" y="153"/>
                  </a:lnTo>
                  <a:lnTo>
                    <a:pt x="2045" y="156"/>
                  </a:lnTo>
                  <a:lnTo>
                    <a:pt x="2043" y="158"/>
                  </a:lnTo>
                  <a:lnTo>
                    <a:pt x="2010" y="174"/>
                  </a:lnTo>
                  <a:lnTo>
                    <a:pt x="2007" y="174"/>
                  </a:lnTo>
                  <a:lnTo>
                    <a:pt x="2006" y="174"/>
                  </a:lnTo>
                  <a:lnTo>
                    <a:pt x="2003" y="172"/>
                  </a:lnTo>
                  <a:lnTo>
                    <a:pt x="2001" y="171"/>
                  </a:lnTo>
                  <a:lnTo>
                    <a:pt x="2001" y="168"/>
                  </a:lnTo>
                  <a:lnTo>
                    <a:pt x="2001" y="165"/>
                  </a:lnTo>
                  <a:lnTo>
                    <a:pt x="2003" y="163"/>
                  </a:lnTo>
                  <a:lnTo>
                    <a:pt x="2004" y="162"/>
                  </a:lnTo>
                  <a:lnTo>
                    <a:pt x="2004" y="162"/>
                  </a:lnTo>
                  <a:close/>
                  <a:moveTo>
                    <a:pt x="2081" y="125"/>
                  </a:moveTo>
                  <a:lnTo>
                    <a:pt x="2115" y="109"/>
                  </a:lnTo>
                  <a:lnTo>
                    <a:pt x="2116" y="109"/>
                  </a:lnTo>
                  <a:lnTo>
                    <a:pt x="2119" y="109"/>
                  </a:lnTo>
                  <a:lnTo>
                    <a:pt x="2121" y="111"/>
                  </a:lnTo>
                  <a:lnTo>
                    <a:pt x="2122" y="112"/>
                  </a:lnTo>
                  <a:lnTo>
                    <a:pt x="2124" y="115"/>
                  </a:lnTo>
                  <a:lnTo>
                    <a:pt x="2122" y="117"/>
                  </a:lnTo>
                  <a:lnTo>
                    <a:pt x="2121" y="120"/>
                  </a:lnTo>
                  <a:lnTo>
                    <a:pt x="2119" y="121"/>
                  </a:lnTo>
                  <a:lnTo>
                    <a:pt x="2087" y="137"/>
                  </a:lnTo>
                  <a:lnTo>
                    <a:pt x="2084" y="137"/>
                  </a:lnTo>
                  <a:lnTo>
                    <a:pt x="2081" y="137"/>
                  </a:lnTo>
                  <a:lnTo>
                    <a:pt x="2080" y="136"/>
                  </a:lnTo>
                  <a:lnTo>
                    <a:pt x="2078" y="134"/>
                  </a:lnTo>
                  <a:lnTo>
                    <a:pt x="2078" y="131"/>
                  </a:lnTo>
                  <a:lnTo>
                    <a:pt x="2078" y="128"/>
                  </a:lnTo>
                  <a:lnTo>
                    <a:pt x="2080" y="127"/>
                  </a:lnTo>
                  <a:lnTo>
                    <a:pt x="2081" y="125"/>
                  </a:lnTo>
                  <a:lnTo>
                    <a:pt x="2081" y="125"/>
                  </a:lnTo>
                  <a:close/>
                  <a:moveTo>
                    <a:pt x="2159" y="89"/>
                  </a:moveTo>
                  <a:lnTo>
                    <a:pt x="2191" y="73"/>
                  </a:lnTo>
                  <a:lnTo>
                    <a:pt x="2194" y="73"/>
                  </a:lnTo>
                  <a:lnTo>
                    <a:pt x="2196" y="73"/>
                  </a:lnTo>
                  <a:lnTo>
                    <a:pt x="2198" y="74"/>
                  </a:lnTo>
                  <a:lnTo>
                    <a:pt x="2199" y="76"/>
                  </a:lnTo>
                  <a:lnTo>
                    <a:pt x="2199" y="79"/>
                  </a:lnTo>
                  <a:lnTo>
                    <a:pt x="2199" y="80"/>
                  </a:lnTo>
                  <a:lnTo>
                    <a:pt x="2198" y="83"/>
                  </a:lnTo>
                  <a:lnTo>
                    <a:pt x="2196" y="85"/>
                  </a:lnTo>
                  <a:lnTo>
                    <a:pt x="2163" y="99"/>
                  </a:lnTo>
                  <a:lnTo>
                    <a:pt x="2161" y="101"/>
                  </a:lnTo>
                  <a:lnTo>
                    <a:pt x="2159" y="101"/>
                  </a:lnTo>
                  <a:lnTo>
                    <a:pt x="2157" y="99"/>
                  </a:lnTo>
                  <a:lnTo>
                    <a:pt x="2156" y="98"/>
                  </a:lnTo>
                  <a:lnTo>
                    <a:pt x="2154" y="95"/>
                  </a:lnTo>
                  <a:lnTo>
                    <a:pt x="2156" y="92"/>
                  </a:lnTo>
                  <a:lnTo>
                    <a:pt x="2156" y="90"/>
                  </a:lnTo>
                  <a:lnTo>
                    <a:pt x="2159" y="89"/>
                  </a:lnTo>
                  <a:lnTo>
                    <a:pt x="2159" y="89"/>
                  </a:lnTo>
                  <a:close/>
                  <a:moveTo>
                    <a:pt x="2234" y="52"/>
                  </a:moveTo>
                  <a:lnTo>
                    <a:pt x="2268" y="36"/>
                  </a:lnTo>
                  <a:lnTo>
                    <a:pt x="2271" y="36"/>
                  </a:lnTo>
                  <a:lnTo>
                    <a:pt x="2272" y="36"/>
                  </a:lnTo>
                  <a:lnTo>
                    <a:pt x="2275" y="38"/>
                  </a:lnTo>
                  <a:lnTo>
                    <a:pt x="2277" y="39"/>
                  </a:lnTo>
                  <a:lnTo>
                    <a:pt x="2277" y="42"/>
                  </a:lnTo>
                  <a:lnTo>
                    <a:pt x="2277" y="44"/>
                  </a:lnTo>
                  <a:lnTo>
                    <a:pt x="2275" y="47"/>
                  </a:lnTo>
                  <a:lnTo>
                    <a:pt x="2274" y="48"/>
                  </a:lnTo>
                  <a:lnTo>
                    <a:pt x="2240" y="63"/>
                  </a:lnTo>
                  <a:lnTo>
                    <a:pt x="2237" y="64"/>
                  </a:lnTo>
                  <a:lnTo>
                    <a:pt x="2236" y="64"/>
                  </a:lnTo>
                  <a:lnTo>
                    <a:pt x="2233" y="63"/>
                  </a:lnTo>
                  <a:lnTo>
                    <a:pt x="2231" y="60"/>
                  </a:lnTo>
                  <a:lnTo>
                    <a:pt x="2231" y="58"/>
                  </a:lnTo>
                  <a:lnTo>
                    <a:pt x="2231" y="55"/>
                  </a:lnTo>
                  <a:lnTo>
                    <a:pt x="2233" y="54"/>
                  </a:lnTo>
                  <a:lnTo>
                    <a:pt x="2234" y="52"/>
                  </a:lnTo>
                  <a:lnTo>
                    <a:pt x="2234" y="52"/>
                  </a:lnTo>
                  <a:close/>
                  <a:moveTo>
                    <a:pt x="2312" y="16"/>
                  </a:moveTo>
                  <a:lnTo>
                    <a:pt x="2345" y="0"/>
                  </a:lnTo>
                  <a:lnTo>
                    <a:pt x="2347" y="0"/>
                  </a:lnTo>
                  <a:lnTo>
                    <a:pt x="2349" y="0"/>
                  </a:lnTo>
                  <a:lnTo>
                    <a:pt x="2351" y="1"/>
                  </a:lnTo>
                  <a:lnTo>
                    <a:pt x="2352" y="3"/>
                  </a:lnTo>
                  <a:lnTo>
                    <a:pt x="2354" y="6"/>
                  </a:lnTo>
                  <a:lnTo>
                    <a:pt x="2352" y="7"/>
                  </a:lnTo>
                  <a:lnTo>
                    <a:pt x="2352" y="10"/>
                  </a:lnTo>
                  <a:lnTo>
                    <a:pt x="2349" y="12"/>
                  </a:lnTo>
                  <a:lnTo>
                    <a:pt x="2317" y="26"/>
                  </a:lnTo>
                  <a:lnTo>
                    <a:pt x="2314" y="28"/>
                  </a:lnTo>
                  <a:lnTo>
                    <a:pt x="2313" y="28"/>
                  </a:lnTo>
                  <a:lnTo>
                    <a:pt x="2310" y="26"/>
                  </a:lnTo>
                  <a:lnTo>
                    <a:pt x="2309" y="23"/>
                  </a:lnTo>
                  <a:lnTo>
                    <a:pt x="2309" y="22"/>
                  </a:lnTo>
                  <a:lnTo>
                    <a:pt x="2309" y="19"/>
                  </a:lnTo>
                  <a:lnTo>
                    <a:pt x="2310" y="17"/>
                  </a:lnTo>
                  <a:lnTo>
                    <a:pt x="2312" y="16"/>
                  </a:lnTo>
                  <a:lnTo>
                    <a:pt x="2312" y="16"/>
                  </a:lnTo>
                  <a:close/>
                  <a:moveTo>
                    <a:pt x="95" y="1132"/>
                  </a:moveTo>
                  <a:lnTo>
                    <a:pt x="0" y="1123"/>
                  </a:lnTo>
                  <a:lnTo>
                    <a:pt x="53" y="1044"/>
                  </a:lnTo>
                  <a:lnTo>
                    <a:pt x="56" y="1042"/>
                  </a:lnTo>
                  <a:lnTo>
                    <a:pt x="57" y="1042"/>
                  </a:lnTo>
                  <a:lnTo>
                    <a:pt x="60" y="1042"/>
                  </a:lnTo>
                  <a:lnTo>
                    <a:pt x="62" y="1042"/>
                  </a:lnTo>
                  <a:lnTo>
                    <a:pt x="63" y="1045"/>
                  </a:lnTo>
                  <a:lnTo>
                    <a:pt x="64" y="1047"/>
                  </a:lnTo>
                  <a:lnTo>
                    <a:pt x="64" y="1050"/>
                  </a:lnTo>
                  <a:lnTo>
                    <a:pt x="63" y="1051"/>
                  </a:lnTo>
                  <a:lnTo>
                    <a:pt x="16" y="1121"/>
                  </a:lnTo>
                  <a:lnTo>
                    <a:pt x="12" y="1111"/>
                  </a:lnTo>
                  <a:lnTo>
                    <a:pt x="95" y="1118"/>
                  </a:lnTo>
                  <a:lnTo>
                    <a:pt x="98" y="1120"/>
                  </a:lnTo>
                  <a:lnTo>
                    <a:pt x="99" y="1121"/>
                  </a:lnTo>
                  <a:lnTo>
                    <a:pt x="101" y="1123"/>
                  </a:lnTo>
                  <a:lnTo>
                    <a:pt x="101" y="1126"/>
                  </a:lnTo>
                  <a:lnTo>
                    <a:pt x="101" y="1127"/>
                  </a:lnTo>
                  <a:lnTo>
                    <a:pt x="99" y="1130"/>
                  </a:lnTo>
                  <a:lnTo>
                    <a:pt x="96" y="1130"/>
                  </a:lnTo>
                  <a:lnTo>
                    <a:pt x="95" y="1132"/>
                  </a:lnTo>
                  <a:lnTo>
                    <a:pt x="95" y="1132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7" name="Freeform 117">
              <a:extLst>
                <a:ext uri="{FF2B5EF4-FFF2-40B4-BE49-F238E27FC236}">
                  <a16:creationId xmlns:a16="http://schemas.microsoft.com/office/drawing/2014/main" id="{ECEF09C2-F659-43FA-86A5-ABA6D39F888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87" y="1255"/>
              <a:ext cx="1127" cy="569"/>
            </a:xfrm>
            <a:custGeom>
              <a:avLst/>
              <a:gdLst>
                <a:gd name="T0" fmla="*/ 2214 w 2254"/>
                <a:gd name="T1" fmla="*/ 1107 h 1139"/>
                <a:gd name="T2" fmla="*/ 2241 w 2254"/>
                <a:gd name="T3" fmla="*/ 1133 h 1139"/>
                <a:gd name="T4" fmla="*/ 2138 w 2254"/>
                <a:gd name="T5" fmla="*/ 1067 h 1139"/>
                <a:gd name="T6" fmla="*/ 2166 w 2254"/>
                <a:gd name="T7" fmla="*/ 1095 h 1139"/>
                <a:gd name="T8" fmla="*/ 2062 w 2254"/>
                <a:gd name="T9" fmla="*/ 1029 h 1139"/>
                <a:gd name="T10" fmla="*/ 2090 w 2254"/>
                <a:gd name="T11" fmla="*/ 1057 h 1139"/>
                <a:gd name="T12" fmla="*/ 1986 w 2254"/>
                <a:gd name="T13" fmla="*/ 991 h 1139"/>
                <a:gd name="T14" fmla="*/ 2013 w 2254"/>
                <a:gd name="T15" fmla="*/ 1019 h 1139"/>
                <a:gd name="T16" fmla="*/ 1911 w 2254"/>
                <a:gd name="T17" fmla="*/ 953 h 1139"/>
                <a:gd name="T18" fmla="*/ 1937 w 2254"/>
                <a:gd name="T19" fmla="*/ 981 h 1139"/>
                <a:gd name="T20" fmla="*/ 1833 w 2254"/>
                <a:gd name="T21" fmla="*/ 915 h 1139"/>
                <a:gd name="T22" fmla="*/ 1861 w 2254"/>
                <a:gd name="T23" fmla="*/ 943 h 1139"/>
                <a:gd name="T24" fmla="*/ 1758 w 2254"/>
                <a:gd name="T25" fmla="*/ 877 h 1139"/>
                <a:gd name="T26" fmla="*/ 1785 w 2254"/>
                <a:gd name="T27" fmla="*/ 905 h 1139"/>
                <a:gd name="T28" fmla="*/ 1682 w 2254"/>
                <a:gd name="T29" fmla="*/ 839 h 1139"/>
                <a:gd name="T30" fmla="*/ 1709 w 2254"/>
                <a:gd name="T31" fmla="*/ 867 h 1139"/>
                <a:gd name="T32" fmla="*/ 1606 w 2254"/>
                <a:gd name="T33" fmla="*/ 801 h 1139"/>
                <a:gd name="T34" fmla="*/ 1632 w 2254"/>
                <a:gd name="T35" fmla="*/ 828 h 1139"/>
                <a:gd name="T36" fmla="*/ 1530 w 2254"/>
                <a:gd name="T37" fmla="*/ 763 h 1139"/>
                <a:gd name="T38" fmla="*/ 1556 w 2254"/>
                <a:gd name="T39" fmla="*/ 790 h 1139"/>
                <a:gd name="T40" fmla="*/ 1454 w 2254"/>
                <a:gd name="T41" fmla="*/ 725 h 1139"/>
                <a:gd name="T42" fmla="*/ 1481 w 2254"/>
                <a:gd name="T43" fmla="*/ 752 h 1139"/>
                <a:gd name="T44" fmla="*/ 1377 w 2254"/>
                <a:gd name="T45" fmla="*/ 687 h 1139"/>
                <a:gd name="T46" fmla="*/ 1405 w 2254"/>
                <a:gd name="T47" fmla="*/ 714 h 1139"/>
                <a:gd name="T48" fmla="*/ 1301 w 2254"/>
                <a:gd name="T49" fmla="*/ 649 h 1139"/>
                <a:gd name="T50" fmla="*/ 1329 w 2254"/>
                <a:gd name="T51" fmla="*/ 676 h 1139"/>
                <a:gd name="T52" fmla="*/ 1226 w 2254"/>
                <a:gd name="T53" fmla="*/ 610 h 1139"/>
                <a:gd name="T54" fmla="*/ 1253 w 2254"/>
                <a:gd name="T55" fmla="*/ 638 h 1139"/>
                <a:gd name="T56" fmla="*/ 1150 w 2254"/>
                <a:gd name="T57" fmla="*/ 572 h 1139"/>
                <a:gd name="T58" fmla="*/ 1176 w 2254"/>
                <a:gd name="T59" fmla="*/ 600 h 1139"/>
                <a:gd name="T60" fmla="*/ 1074 w 2254"/>
                <a:gd name="T61" fmla="*/ 534 h 1139"/>
                <a:gd name="T62" fmla="*/ 1100 w 2254"/>
                <a:gd name="T63" fmla="*/ 562 h 1139"/>
                <a:gd name="T64" fmla="*/ 997 w 2254"/>
                <a:gd name="T65" fmla="*/ 496 h 1139"/>
                <a:gd name="T66" fmla="*/ 1025 w 2254"/>
                <a:gd name="T67" fmla="*/ 524 h 1139"/>
                <a:gd name="T68" fmla="*/ 921 w 2254"/>
                <a:gd name="T69" fmla="*/ 458 h 1139"/>
                <a:gd name="T70" fmla="*/ 949 w 2254"/>
                <a:gd name="T71" fmla="*/ 486 h 1139"/>
                <a:gd name="T72" fmla="*/ 845 w 2254"/>
                <a:gd name="T73" fmla="*/ 420 h 1139"/>
                <a:gd name="T74" fmla="*/ 873 w 2254"/>
                <a:gd name="T75" fmla="*/ 448 h 1139"/>
                <a:gd name="T76" fmla="*/ 770 w 2254"/>
                <a:gd name="T77" fmla="*/ 382 h 1139"/>
                <a:gd name="T78" fmla="*/ 797 w 2254"/>
                <a:gd name="T79" fmla="*/ 410 h 1139"/>
                <a:gd name="T80" fmla="*/ 694 w 2254"/>
                <a:gd name="T81" fmla="*/ 344 h 1139"/>
                <a:gd name="T82" fmla="*/ 720 w 2254"/>
                <a:gd name="T83" fmla="*/ 371 h 1139"/>
                <a:gd name="T84" fmla="*/ 618 w 2254"/>
                <a:gd name="T85" fmla="*/ 306 h 1139"/>
                <a:gd name="T86" fmla="*/ 644 w 2254"/>
                <a:gd name="T87" fmla="*/ 333 h 1139"/>
                <a:gd name="T88" fmla="*/ 541 w 2254"/>
                <a:gd name="T89" fmla="*/ 268 h 1139"/>
                <a:gd name="T90" fmla="*/ 568 w 2254"/>
                <a:gd name="T91" fmla="*/ 295 h 1139"/>
                <a:gd name="T92" fmla="*/ 465 w 2254"/>
                <a:gd name="T93" fmla="*/ 230 h 1139"/>
                <a:gd name="T94" fmla="*/ 493 w 2254"/>
                <a:gd name="T95" fmla="*/ 257 h 1139"/>
                <a:gd name="T96" fmla="*/ 389 w 2254"/>
                <a:gd name="T97" fmla="*/ 191 h 1139"/>
                <a:gd name="T98" fmla="*/ 417 w 2254"/>
                <a:gd name="T99" fmla="*/ 219 h 1139"/>
                <a:gd name="T100" fmla="*/ 313 w 2254"/>
                <a:gd name="T101" fmla="*/ 153 h 1139"/>
                <a:gd name="T102" fmla="*/ 341 w 2254"/>
                <a:gd name="T103" fmla="*/ 181 h 1139"/>
                <a:gd name="T104" fmla="*/ 238 w 2254"/>
                <a:gd name="T105" fmla="*/ 115 h 1139"/>
                <a:gd name="T106" fmla="*/ 264 w 2254"/>
                <a:gd name="T107" fmla="*/ 143 h 1139"/>
                <a:gd name="T108" fmla="*/ 162 w 2254"/>
                <a:gd name="T109" fmla="*/ 77 h 1139"/>
                <a:gd name="T110" fmla="*/ 188 w 2254"/>
                <a:gd name="T111" fmla="*/ 105 h 1139"/>
                <a:gd name="T112" fmla="*/ 85 w 2254"/>
                <a:gd name="T113" fmla="*/ 39 h 1139"/>
                <a:gd name="T114" fmla="*/ 112 w 2254"/>
                <a:gd name="T115" fmla="*/ 67 h 1139"/>
                <a:gd name="T116" fmla="*/ 9 w 2254"/>
                <a:gd name="T117" fmla="*/ 1 h 1139"/>
                <a:gd name="T118" fmla="*/ 37 w 2254"/>
                <a:gd name="T119" fmla="*/ 29 h 1139"/>
                <a:gd name="T120" fmla="*/ 2157 w 2254"/>
                <a:gd name="T121" fmla="*/ 1127 h 1139"/>
                <a:gd name="T122" fmla="*/ 2199 w 2254"/>
                <a:gd name="T123" fmla="*/ 1051 h 1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254" h="1139">
                  <a:moveTo>
                    <a:pt x="2241" y="1133"/>
                  </a:moveTo>
                  <a:lnTo>
                    <a:pt x="2209" y="1117"/>
                  </a:lnTo>
                  <a:lnTo>
                    <a:pt x="2206" y="1115"/>
                  </a:lnTo>
                  <a:lnTo>
                    <a:pt x="2205" y="1112"/>
                  </a:lnTo>
                  <a:lnTo>
                    <a:pt x="2205" y="1111"/>
                  </a:lnTo>
                  <a:lnTo>
                    <a:pt x="2206" y="1108"/>
                  </a:lnTo>
                  <a:lnTo>
                    <a:pt x="2208" y="1107"/>
                  </a:lnTo>
                  <a:lnTo>
                    <a:pt x="2209" y="1105"/>
                  </a:lnTo>
                  <a:lnTo>
                    <a:pt x="2212" y="1105"/>
                  </a:lnTo>
                  <a:lnTo>
                    <a:pt x="2214" y="1107"/>
                  </a:lnTo>
                  <a:lnTo>
                    <a:pt x="2247" y="1123"/>
                  </a:lnTo>
                  <a:lnTo>
                    <a:pt x="2249" y="1124"/>
                  </a:lnTo>
                  <a:lnTo>
                    <a:pt x="2250" y="1125"/>
                  </a:lnTo>
                  <a:lnTo>
                    <a:pt x="2250" y="1128"/>
                  </a:lnTo>
                  <a:lnTo>
                    <a:pt x="2249" y="1130"/>
                  </a:lnTo>
                  <a:lnTo>
                    <a:pt x="2247" y="1133"/>
                  </a:lnTo>
                  <a:lnTo>
                    <a:pt x="2246" y="1133"/>
                  </a:lnTo>
                  <a:lnTo>
                    <a:pt x="2243" y="1133"/>
                  </a:lnTo>
                  <a:lnTo>
                    <a:pt x="2241" y="1133"/>
                  </a:lnTo>
                  <a:lnTo>
                    <a:pt x="2241" y="1133"/>
                  </a:lnTo>
                  <a:close/>
                  <a:moveTo>
                    <a:pt x="2166" y="1095"/>
                  </a:moveTo>
                  <a:lnTo>
                    <a:pt x="2132" y="1079"/>
                  </a:lnTo>
                  <a:lnTo>
                    <a:pt x="2131" y="1077"/>
                  </a:lnTo>
                  <a:lnTo>
                    <a:pt x="2129" y="1074"/>
                  </a:lnTo>
                  <a:lnTo>
                    <a:pt x="2129" y="1073"/>
                  </a:lnTo>
                  <a:lnTo>
                    <a:pt x="2129" y="1070"/>
                  </a:lnTo>
                  <a:lnTo>
                    <a:pt x="2131" y="1069"/>
                  </a:lnTo>
                  <a:lnTo>
                    <a:pt x="2134" y="1067"/>
                  </a:lnTo>
                  <a:lnTo>
                    <a:pt x="2135" y="1067"/>
                  </a:lnTo>
                  <a:lnTo>
                    <a:pt x="2138" y="1067"/>
                  </a:lnTo>
                  <a:lnTo>
                    <a:pt x="2170" y="1085"/>
                  </a:lnTo>
                  <a:lnTo>
                    <a:pt x="2173" y="1086"/>
                  </a:lnTo>
                  <a:lnTo>
                    <a:pt x="2173" y="1088"/>
                  </a:lnTo>
                  <a:lnTo>
                    <a:pt x="2174" y="1089"/>
                  </a:lnTo>
                  <a:lnTo>
                    <a:pt x="2173" y="1092"/>
                  </a:lnTo>
                  <a:lnTo>
                    <a:pt x="2171" y="1093"/>
                  </a:lnTo>
                  <a:lnTo>
                    <a:pt x="2170" y="1095"/>
                  </a:lnTo>
                  <a:lnTo>
                    <a:pt x="2167" y="1095"/>
                  </a:lnTo>
                  <a:lnTo>
                    <a:pt x="2166" y="1095"/>
                  </a:lnTo>
                  <a:lnTo>
                    <a:pt x="2166" y="1095"/>
                  </a:lnTo>
                  <a:close/>
                  <a:moveTo>
                    <a:pt x="2090" y="1057"/>
                  </a:moveTo>
                  <a:lnTo>
                    <a:pt x="2056" y="1041"/>
                  </a:lnTo>
                  <a:lnTo>
                    <a:pt x="2055" y="1039"/>
                  </a:lnTo>
                  <a:lnTo>
                    <a:pt x="2053" y="1036"/>
                  </a:lnTo>
                  <a:lnTo>
                    <a:pt x="2053" y="1035"/>
                  </a:lnTo>
                  <a:lnTo>
                    <a:pt x="2053" y="1032"/>
                  </a:lnTo>
                  <a:lnTo>
                    <a:pt x="2055" y="1031"/>
                  </a:lnTo>
                  <a:lnTo>
                    <a:pt x="2058" y="1029"/>
                  </a:lnTo>
                  <a:lnTo>
                    <a:pt x="2059" y="1029"/>
                  </a:lnTo>
                  <a:lnTo>
                    <a:pt x="2062" y="1029"/>
                  </a:lnTo>
                  <a:lnTo>
                    <a:pt x="2094" y="1047"/>
                  </a:lnTo>
                  <a:lnTo>
                    <a:pt x="2097" y="1048"/>
                  </a:lnTo>
                  <a:lnTo>
                    <a:pt x="2097" y="1050"/>
                  </a:lnTo>
                  <a:lnTo>
                    <a:pt x="2097" y="1051"/>
                  </a:lnTo>
                  <a:lnTo>
                    <a:pt x="2097" y="1054"/>
                  </a:lnTo>
                  <a:lnTo>
                    <a:pt x="2096" y="1055"/>
                  </a:lnTo>
                  <a:lnTo>
                    <a:pt x="2094" y="1057"/>
                  </a:lnTo>
                  <a:lnTo>
                    <a:pt x="2091" y="1057"/>
                  </a:lnTo>
                  <a:lnTo>
                    <a:pt x="2090" y="1057"/>
                  </a:lnTo>
                  <a:lnTo>
                    <a:pt x="2090" y="1057"/>
                  </a:lnTo>
                  <a:close/>
                  <a:moveTo>
                    <a:pt x="2013" y="1019"/>
                  </a:moveTo>
                  <a:lnTo>
                    <a:pt x="1981" y="1003"/>
                  </a:lnTo>
                  <a:lnTo>
                    <a:pt x="1979" y="1001"/>
                  </a:lnTo>
                  <a:lnTo>
                    <a:pt x="1978" y="998"/>
                  </a:lnTo>
                  <a:lnTo>
                    <a:pt x="1978" y="997"/>
                  </a:lnTo>
                  <a:lnTo>
                    <a:pt x="1978" y="994"/>
                  </a:lnTo>
                  <a:lnTo>
                    <a:pt x="1979" y="993"/>
                  </a:lnTo>
                  <a:lnTo>
                    <a:pt x="1981" y="991"/>
                  </a:lnTo>
                  <a:lnTo>
                    <a:pt x="1983" y="991"/>
                  </a:lnTo>
                  <a:lnTo>
                    <a:pt x="1986" y="991"/>
                  </a:lnTo>
                  <a:lnTo>
                    <a:pt x="2018" y="1007"/>
                  </a:lnTo>
                  <a:lnTo>
                    <a:pt x="2020" y="1009"/>
                  </a:lnTo>
                  <a:lnTo>
                    <a:pt x="2021" y="1012"/>
                  </a:lnTo>
                  <a:lnTo>
                    <a:pt x="2021" y="1013"/>
                  </a:lnTo>
                  <a:lnTo>
                    <a:pt x="2021" y="1016"/>
                  </a:lnTo>
                  <a:lnTo>
                    <a:pt x="2020" y="1017"/>
                  </a:lnTo>
                  <a:lnTo>
                    <a:pt x="2017" y="1019"/>
                  </a:lnTo>
                  <a:lnTo>
                    <a:pt x="2015" y="1019"/>
                  </a:lnTo>
                  <a:lnTo>
                    <a:pt x="2013" y="1019"/>
                  </a:lnTo>
                  <a:lnTo>
                    <a:pt x="2013" y="1019"/>
                  </a:lnTo>
                  <a:close/>
                  <a:moveTo>
                    <a:pt x="1937" y="981"/>
                  </a:moveTo>
                  <a:lnTo>
                    <a:pt x="1905" y="965"/>
                  </a:lnTo>
                  <a:lnTo>
                    <a:pt x="1902" y="963"/>
                  </a:lnTo>
                  <a:lnTo>
                    <a:pt x="1902" y="960"/>
                  </a:lnTo>
                  <a:lnTo>
                    <a:pt x="1900" y="959"/>
                  </a:lnTo>
                  <a:lnTo>
                    <a:pt x="1902" y="956"/>
                  </a:lnTo>
                  <a:lnTo>
                    <a:pt x="1903" y="955"/>
                  </a:lnTo>
                  <a:lnTo>
                    <a:pt x="1905" y="953"/>
                  </a:lnTo>
                  <a:lnTo>
                    <a:pt x="1908" y="953"/>
                  </a:lnTo>
                  <a:lnTo>
                    <a:pt x="1911" y="953"/>
                  </a:lnTo>
                  <a:lnTo>
                    <a:pt x="1943" y="969"/>
                  </a:lnTo>
                  <a:lnTo>
                    <a:pt x="1944" y="971"/>
                  </a:lnTo>
                  <a:lnTo>
                    <a:pt x="1946" y="974"/>
                  </a:lnTo>
                  <a:lnTo>
                    <a:pt x="1946" y="975"/>
                  </a:lnTo>
                  <a:lnTo>
                    <a:pt x="1946" y="978"/>
                  </a:lnTo>
                  <a:lnTo>
                    <a:pt x="1944" y="979"/>
                  </a:lnTo>
                  <a:lnTo>
                    <a:pt x="1941" y="981"/>
                  </a:lnTo>
                  <a:lnTo>
                    <a:pt x="1940" y="981"/>
                  </a:lnTo>
                  <a:lnTo>
                    <a:pt x="1937" y="981"/>
                  </a:lnTo>
                  <a:lnTo>
                    <a:pt x="1937" y="981"/>
                  </a:lnTo>
                  <a:close/>
                  <a:moveTo>
                    <a:pt x="1861" y="943"/>
                  </a:moveTo>
                  <a:lnTo>
                    <a:pt x="1829" y="927"/>
                  </a:lnTo>
                  <a:lnTo>
                    <a:pt x="1826" y="925"/>
                  </a:lnTo>
                  <a:lnTo>
                    <a:pt x="1826" y="923"/>
                  </a:lnTo>
                  <a:lnTo>
                    <a:pt x="1825" y="920"/>
                  </a:lnTo>
                  <a:lnTo>
                    <a:pt x="1826" y="918"/>
                  </a:lnTo>
                  <a:lnTo>
                    <a:pt x="1828" y="917"/>
                  </a:lnTo>
                  <a:lnTo>
                    <a:pt x="1829" y="915"/>
                  </a:lnTo>
                  <a:lnTo>
                    <a:pt x="1832" y="915"/>
                  </a:lnTo>
                  <a:lnTo>
                    <a:pt x="1833" y="915"/>
                  </a:lnTo>
                  <a:lnTo>
                    <a:pt x="1867" y="931"/>
                  </a:lnTo>
                  <a:lnTo>
                    <a:pt x="1868" y="933"/>
                  </a:lnTo>
                  <a:lnTo>
                    <a:pt x="1870" y="936"/>
                  </a:lnTo>
                  <a:lnTo>
                    <a:pt x="1870" y="937"/>
                  </a:lnTo>
                  <a:lnTo>
                    <a:pt x="1870" y="940"/>
                  </a:lnTo>
                  <a:lnTo>
                    <a:pt x="1868" y="941"/>
                  </a:lnTo>
                  <a:lnTo>
                    <a:pt x="1865" y="943"/>
                  </a:lnTo>
                  <a:lnTo>
                    <a:pt x="1864" y="943"/>
                  </a:lnTo>
                  <a:lnTo>
                    <a:pt x="1861" y="943"/>
                  </a:lnTo>
                  <a:lnTo>
                    <a:pt x="1861" y="943"/>
                  </a:lnTo>
                  <a:close/>
                  <a:moveTo>
                    <a:pt x="1785" y="905"/>
                  </a:moveTo>
                  <a:lnTo>
                    <a:pt x="1752" y="887"/>
                  </a:lnTo>
                  <a:lnTo>
                    <a:pt x="1750" y="886"/>
                  </a:lnTo>
                  <a:lnTo>
                    <a:pt x="1749" y="885"/>
                  </a:lnTo>
                  <a:lnTo>
                    <a:pt x="1749" y="882"/>
                  </a:lnTo>
                  <a:lnTo>
                    <a:pt x="1750" y="880"/>
                  </a:lnTo>
                  <a:lnTo>
                    <a:pt x="1752" y="877"/>
                  </a:lnTo>
                  <a:lnTo>
                    <a:pt x="1753" y="877"/>
                  </a:lnTo>
                  <a:lnTo>
                    <a:pt x="1755" y="876"/>
                  </a:lnTo>
                  <a:lnTo>
                    <a:pt x="1758" y="877"/>
                  </a:lnTo>
                  <a:lnTo>
                    <a:pt x="1791" y="893"/>
                  </a:lnTo>
                  <a:lnTo>
                    <a:pt x="1793" y="895"/>
                  </a:lnTo>
                  <a:lnTo>
                    <a:pt x="1794" y="896"/>
                  </a:lnTo>
                  <a:lnTo>
                    <a:pt x="1794" y="899"/>
                  </a:lnTo>
                  <a:lnTo>
                    <a:pt x="1793" y="902"/>
                  </a:lnTo>
                  <a:lnTo>
                    <a:pt x="1791" y="904"/>
                  </a:lnTo>
                  <a:lnTo>
                    <a:pt x="1790" y="905"/>
                  </a:lnTo>
                  <a:lnTo>
                    <a:pt x="1787" y="905"/>
                  </a:lnTo>
                  <a:lnTo>
                    <a:pt x="1785" y="905"/>
                  </a:lnTo>
                  <a:lnTo>
                    <a:pt x="1785" y="905"/>
                  </a:lnTo>
                  <a:close/>
                  <a:moveTo>
                    <a:pt x="1709" y="867"/>
                  </a:moveTo>
                  <a:lnTo>
                    <a:pt x="1676" y="849"/>
                  </a:lnTo>
                  <a:lnTo>
                    <a:pt x="1674" y="848"/>
                  </a:lnTo>
                  <a:lnTo>
                    <a:pt x="1673" y="847"/>
                  </a:lnTo>
                  <a:lnTo>
                    <a:pt x="1673" y="844"/>
                  </a:lnTo>
                  <a:lnTo>
                    <a:pt x="1673" y="842"/>
                  </a:lnTo>
                  <a:lnTo>
                    <a:pt x="1674" y="839"/>
                  </a:lnTo>
                  <a:lnTo>
                    <a:pt x="1677" y="839"/>
                  </a:lnTo>
                  <a:lnTo>
                    <a:pt x="1679" y="838"/>
                  </a:lnTo>
                  <a:lnTo>
                    <a:pt x="1682" y="839"/>
                  </a:lnTo>
                  <a:lnTo>
                    <a:pt x="1714" y="855"/>
                  </a:lnTo>
                  <a:lnTo>
                    <a:pt x="1717" y="857"/>
                  </a:lnTo>
                  <a:lnTo>
                    <a:pt x="1717" y="858"/>
                  </a:lnTo>
                  <a:lnTo>
                    <a:pt x="1718" y="861"/>
                  </a:lnTo>
                  <a:lnTo>
                    <a:pt x="1717" y="864"/>
                  </a:lnTo>
                  <a:lnTo>
                    <a:pt x="1715" y="866"/>
                  </a:lnTo>
                  <a:lnTo>
                    <a:pt x="1714" y="867"/>
                  </a:lnTo>
                  <a:lnTo>
                    <a:pt x="1711" y="867"/>
                  </a:lnTo>
                  <a:lnTo>
                    <a:pt x="1709" y="867"/>
                  </a:lnTo>
                  <a:lnTo>
                    <a:pt x="1709" y="867"/>
                  </a:lnTo>
                  <a:close/>
                  <a:moveTo>
                    <a:pt x="1632" y="828"/>
                  </a:moveTo>
                  <a:lnTo>
                    <a:pt x="1600" y="812"/>
                  </a:lnTo>
                  <a:lnTo>
                    <a:pt x="1599" y="810"/>
                  </a:lnTo>
                  <a:lnTo>
                    <a:pt x="1597" y="809"/>
                  </a:lnTo>
                  <a:lnTo>
                    <a:pt x="1597" y="806"/>
                  </a:lnTo>
                  <a:lnTo>
                    <a:pt x="1597" y="804"/>
                  </a:lnTo>
                  <a:lnTo>
                    <a:pt x="1599" y="801"/>
                  </a:lnTo>
                  <a:lnTo>
                    <a:pt x="1602" y="801"/>
                  </a:lnTo>
                  <a:lnTo>
                    <a:pt x="1603" y="800"/>
                  </a:lnTo>
                  <a:lnTo>
                    <a:pt x="1606" y="801"/>
                  </a:lnTo>
                  <a:lnTo>
                    <a:pt x="1638" y="817"/>
                  </a:lnTo>
                  <a:lnTo>
                    <a:pt x="1640" y="819"/>
                  </a:lnTo>
                  <a:lnTo>
                    <a:pt x="1641" y="820"/>
                  </a:lnTo>
                  <a:lnTo>
                    <a:pt x="1641" y="823"/>
                  </a:lnTo>
                  <a:lnTo>
                    <a:pt x="1641" y="826"/>
                  </a:lnTo>
                  <a:lnTo>
                    <a:pt x="1640" y="828"/>
                  </a:lnTo>
                  <a:lnTo>
                    <a:pt x="1638" y="829"/>
                  </a:lnTo>
                  <a:lnTo>
                    <a:pt x="1635" y="829"/>
                  </a:lnTo>
                  <a:lnTo>
                    <a:pt x="1632" y="828"/>
                  </a:lnTo>
                  <a:lnTo>
                    <a:pt x="1632" y="828"/>
                  </a:lnTo>
                  <a:close/>
                  <a:moveTo>
                    <a:pt x="1556" y="790"/>
                  </a:moveTo>
                  <a:lnTo>
                    <a:pt x="1524" y="774"/>
                  </a:lnTo>
                  <a:lnTo>
                    <a:pt x="1523" y="772"/>
                  </a:lnTo>
                  <a:lnTo>
                    <a:pt x="1521" y="771"/>
                  </a:lnTo>
                  <a:lnTo>
                    <a:pt x="1521" y="768"/>
                  </a:lnTo>
                  <a:lnTo>
                    <a:pt x="1521" y="766"/>
                  </a:lnTo>
                  <a:lnTo>
                    <a:pt x="1523" y="763"/>
                  </a:lnTo>
                  <a:lnTo>
                    <a:pt x="1524" y="762"/>
                  </a:lnTo>
                  <a:lnTo>
                    <a:pt x="1527" y="762"/>
                  </a:lnTo>
                  <a:lnTo>
                    <a:pt x="1530" y="763"/>
                  </a:lnTo>
                  <a:lnTo>
                    <a:pt x="1562" y="779"/>
                  </a:lnTo>
                  <a:lnTo>
                    <a:pt x="1564" y="781"/>
                  </a:lnTo>
                  <a:lnTo>
                    <a:pt x="1565" y="782"/>
                  </a:lnTo>
                  <a:lnTo>
                    <a:pt x="1565" y="785"/>
                  </a:lnTo>
                  <a:lnTo>
                    <a:pt x="1565" y="788"/>
                  </a:lnTo>
                  <a:lnTo>
                    <a:pt x="1564" y="790"/>
                  </a:lnTo>
                  <a:lnTo>
                    <a:pt x="1561" y="791"/>
                  </a:lnTo>
                  <a:lnTo>
                    <a:pt x="1559" y="791"/>
                  </a:lnTo>
                  <a:lnTo>
                    <a:pt x="1556" y="790"/>
                  </a:lnTo>
                  <a:lnTo>
                    <a:pt x="1556" y="790"/>
                  </a:lnTo>
                  <a:close/>
                  <a:moveTo>
                    <a:pt x="1481" y="752"/>
                  </a:moveTo>
                  <a:lnTo>
                    <a:pt x="1449" y="736"/>
                  </a:lnTo>
                  <a:lnTo>
                    <a:pt x="1446" y="734"/>
                  </a:lnTo>
                  <a:lnTo>
                    <a:pt x="1446" y="733"/>
                  </a:lnTo>
                  <a:lnTo>
                    <a:pt x="1444" y="730"/>
                  </a:lnTo>
                  <a:lnTo>
                    <a:pt x="1446" y="728"/>
                  </a:lnTo>
                  <a:lnTo>
                    <a:pt x="1447" y="725"/>
                  </a:lnTo>
                  <a:lnTo>
                    <a:pt x="1449" y="724"/>
                  </a:lnTo>
                  <a:lnTo>
                    <a:pt x="1452" y="724"/>
                  </a:lnTo>
                  <a:lnTo>
                    <a:pt x="1454" y="725"/>
                  </a:lnTo>
                  <a:lnTo>
                    <a:pt x="1487" y="741"/>
                  </a:lnTo>
                  <a:lnTo>
                    <a:pt x="1488" y="743"/>
                  </a:lnTo>
                  <a:lnTo>
                    <a:pt x="1489" y="744"/>
                  </a:lnTo>
                  <a:lnTo>
                    <a:pt x="1489" y="747"/>
                  </a:lnTo>
                  <a:lnTo>
                    <a:pt x="1489" y="749"/>
                  </a:lnTo>
                  <a:lnTo>
                    <a:pt x="1488" y="752"/>
                  </a:lnTo>
                  <a:lnTo>
                    <a:pt x="1485" y="752"/>
                  </a:lnTo>
                  <a:lnTo>
                    <a:pt x="1484" y="753"/>
                  </a:lnTo>
                  <a:lnTo>
                    <a:pt x="1481" y="752"/>
                  </a:lnTo>
                  <a:lnTo>
                    <a:pt x="1481" y="752"/>
                  </a:lnTo>
                  <a:close/>
                  <a:moveTo>
                    <a:pt x="1405" y="714"/>
                  </a:moveTo>
                  <a:lnTo>
                    <a:pt x="1373" y="698"/>
                  </a:lnTo>
                  <a:lnTo>
                    <a:pt x="1370" y="696"/>
                  </a:lnTo>
                  <a:lnTo>
                    <a:pt x="1368" y="695"/>
                  </a:lnTo>
                  <a:lnTo>
                    <a:pt x="1368" y="692"/>
                  </a:lnTo>
                  <a:lnTo>
                    <a:pt x="1370" y="689"/>
                  </a:lnTo>
                  <a:lnTo>
                    <a:pt x="1371" y="687"/>
                  </a:lnTo>
                  <a:lnTo>
                    <a:pt x="1373" y="686"/>
                  </a:lnTo>
                  <a:lnTo>
                    <a:pt x="1376" y="686"/>
                  </a:lnTo>
                  <a:lnTo>
                    <a:pt x="1377" y="687"/>
                  </a:lnTo>
                  <a:lnTo>
                    <a:pt x="1411" y="703"/>
                  </a:lnTo>
                  <a:lnTo>
                    <a:pt x="1412" y="705"/>
                  </a:lnTo>
                  <a:lnTo>
                    <a:pt x="1414" y="706"/>
                  </a:lnTo>
                  <a:lnTo>
                    <a:pt x="1414" y="709"/>
                  </a:lnTo>
                  <a:lnTo>
                    <a:pt x="1414" y="711"/>
                  </a:lnTo>
                  <a:lnTo>
                    <a:pt x="1412" y="714"/>
                  </a:lnTo>
                  <a:lnTo>
                    <a:pt x="1409" y="714"/>
                  </a:lnTo>
                  <a:lnTo>
                    <a:pt x="1406" y="715"/>
                  </a:lnTo>
                  <a:lnTo>
                    <a:pt x="1405" y="714"/>
                  </a:lnTo>
                  <a:lnTo>
                    <a:pt x="1405" y="714"/>
                  </a:lnTo>
                  <a:close/>
                  <a:moveTo>
                    <a:pt x="1329" y="676"/>
                  </a:moveTo>
                  <a:lnTo>
                    <a:pt x="1296" y="660"/>
                  </a:lnTo>
                  <a:lnTo>
                    <a:pt x="1294" y="658"/>
                  </a:lnTo>
                  <a:lnTo>
                    <a:pt x="1293" y="655"/>
                  </a:lnTo>
                  <a:lnTo>
                    <a:pt x="1293" y="654"/>
                  </a:lnTo>
                  <a:lnTo>
                    <a:pt x="1294" y="651"/>
                  </a:lnTo>
                  <a:lnTo>
                    <a:pt x="1296" y="649"/>
                  </a:lnTo>
                  <a:lnTo>
                    <a:pt x="1297" y="648"/>
                  </a:lnTo>
                  <a:lnTo>
                    <a:pt x="1299" y="648"/>
                  </a:lnTo>
                  <a:lnTo>
                    <a:pt x="1301" y="649"/>
                  </a:lnTo>
                  <a:lnTo>
                    <a:pt x="1335" y="666"/>
                  </a:lnTo>
                  <a:lnTo>
                    <a:pt x="1336" y="667"/>
                  </a:lnTo>
                  <a:lnTo>
                    <a:pt x="1338" y="668"/>
                  </a:lnTo>
                  <a:lnTo>
                    <a:pt x="1338" y="671"/>
                  </a:lnTo>
                  <a:lnTo>
                    <a:pt x="1336" y="673"/>
                  </a:lnTo>
                  <a:lnTo>
                    <a:pt x="1335" y="676"/>
                  </a:lnTo>
                  <a:lnTo>
                    <a:pt x="1333" y="676"/>
                  </a:lnTo>
                  <a:lnTo>
                    <a:pt x="1331" y="676"/>
                  </a:lnTo>
                  <a:lnTo>
                    <a:pt x="1329" y="676"/>
                  </a:lnTo>
                  <a:lnTo>
                    <a:pt x="1329" y="676"/>
                  </a:lnTo>
                  <a:close/>
                  <a:moveTo>
                    <a:pt x="1253" y="638"/>
                  </a:moveTo>
                  <a:lnTo>
                    <a:pt x="1220" y="622"/>
                  </a:lnTo>
                  <a:lnTo>
                    <a:pt x="1218" y="620"/>
                  </a:lnTo>
                  <a:lnTo>
                    <a:pt x="1217" y="617"/>
                  </a:lnTo>
                  <a:lnTo>
                    <a:pt x="1217" y="616"/>
                  </a:lnTo>
                  <a:lnTo>
                    <a:pt x="1217" y="613"/>
                  </a:lnTo>
                  <a:lnTo>
                    <a:pt x="1218" y="611"/>
                  </a:lnTo>
                  <a:lnTo>
                    <a:pt x="1221" y="610"/>
                  </a:lnTo>
                  <a:lnTo>
                    <a:pt x="1223" y="610"/>
                  </a:lnTo>
                  <a:lnTo>
                    <a:pt x="1226" y="610"/>
                  </a:lnTo>
                  <a:lnTo>
                    <a:pt x="1258" y="628"/>
                  </a:lnTo>
                  <a:lnTo>
                    <a:pt x="1261" y="629"/>
                  </a:lnTo>
                  <a:lnTo>
                    <a:pt x="1261" y="630"/>
                  </a:lnTo>
                  <a:lnTo>
                    <a:pt x="1261" y="632"/>
                  </a:lnTo>
                  <a:lnTo>
                    <a:pt x="1261" y="635"/>
                  </a:lnTo>
                  <a:lnTo>
                    <a:pt x="1259" y="636"/>
                  </a:lnTo>
                  <a:lnTo>
                    <a:pt x="1258" y="638"/>
                  </a:lnTo>
                  <a:lnTo>
                    <a:pt x="1255" y="638"/>
                  </a:lnTo>
                  <a:lnTo>
                    <a:pt x="1253" y="638"/>
                  </a:lnTo>
                  <a:lnTo>
                    <a:pt x="1253" y="638"/>
                  </a:lnTo>
                  <a:close/>
                  <a:moveTo>
                    <a:pt x="1176" y="600"/>
                  </a:moveTo>
                  <a:lnTo>
                    <a:pt x="1144" y="584"/>
                  </a:lnTo>
                  <a:lnTo>
                    <a:pt x="1143" y="582"/>
                  </a:lnTo>
                  <a:lnTo>
                    <a:pt x="1141" y="579"/>
                  </a:lnTo>
                  <a:lnTo>
                    <a:pt x="1141" y="578"/>
                  </a:lnTo>
                  <a:lnTo>
                    <a:pt x="1141" y="575"/>
                  </a:lnTo>
                  <a:lnTo>
                    <a:pt x="1143" y="574"/>
                  </a:lnTo>
                  <a:lnTo>
                    <a:pt x="1145" y="572"/>
                  </a:lnTo>
                  <a:lnTo>
                    <a:pt x="1147" y="572"/>
                  </a:lnTo>
                  <a:lnTo>
                    <a:pt x="1150" y="572"/>
                  </a:lnTo>
                  <a:lnTo>
                    <a:pt x="1182" y="590"/>
                  </a:lnTo>
                  <a:lnTo>
                    <a:pt x="1183" y="591"/>
                  </a:lnTo>
                  <a:lnTo>
                    <a:pt x="1185" y="592"/>
                  </a:lnTo>
                  <a:lnTo>
                    <a:pt x="1185" y="594"/>
                  </a:lnTo>
                  <a:lnTo>
                    <a:pt x="1185" y="597"/>
                  </a:lnTo>
                  <a:lnTo>
                    <a:pt x="1183" y="598"/>
                  </a:lnTo>
                  <a:lnTo>
                    <a:pt x="1182" y="600"/>
                  </a:lnTo>
                  <a:lnTo>
                    <a:pt x="1179" y="600"/>
                  </a:lnTo>
                  <a:lnTo>
                    <a:pt x="1176" y="600"/>
                  </a:lnTo>
                  <a:lnTo>
                    <a:pt x="1176" y="600"/>
                  </a:lnTo>
                  <a:close/>
                  <a:moveTo>
                    <a:pt x="1100" y="562"/>
                  </a:moveTo>
                  <a:lnTo>
                    <a:pt x="1068" y="546"/>
                  </a:lnTo>
                  <a:lnTo>
                    <a:pt x="1067" y="544"/>
                  </a:lnTo>
                  <a:lnTo>
                    <a:pt x="1065" y="541"/>
                  </a:lnTo>
                  <a:lnTo>
                    <a:pt x="1065" y="540"/>
                  </a:lnTo>
                  <a:lnTo>
                    <a:pt x="1065" y="537"/>
                  </a:lnTo>
                  <a:lnTo>
                    <a:pt x="1067" y="536"/>
                  </a:lnTo>
                  <a:lnTo>
                    <a:pt x="1068" y="534"/>
                  </a:lnTo>
                  <a:lnTo>
                    <a:pt x="1071" y="534"/>
                  </a:lnTo>
                  <a:lnTo>
                    <a:pt x="1074" y="534"/>
                  </a:lnTo>
                  <a:lnTo>
                    <a:pt x="1106" y="550"/>
                  </a:lnTo>
                  <a:lnTo>
                    <a:pt x="1108" y="552"/>
                  </a:lnTo>
                  <a:lnTo>
                    <a:pt x="1109" y="555"/>
                  </a:lnTo>
                  <a:lnTo>
                    <a:pt x="1109" y="556"/>
                  </a:lnTo>
                  <a:lnTo>
                    <a:pt x="1109" y="559"/>
                  </a:lnTo>
                  <a:lnTo>
                    <a:pt x="1108" y="560"/>
                  </a:lnTo>
                  <a:lnTo>
                    <a:pt x="1105" y="562"/>
                  </a:lnTo>
                  <a:lnTo>
                    <a:pt x="1103" y="562"/>
                  </a:lnTo>
                  <a:lnTo>
                    <a:pt x="1100" y="562"/>
                  </a:lnTo>
                  <a:lnTo>
                    <a:pt x="1100" y="562"/>
                  </a:lnTo>
                  <a:close/>
                  <a:moveTo>
                    <a:pt x="1025" y="524"/>
                  </a:moveTo>
                  <a:lnTo>
                    <a:pt x="992" y="508"/>
                  </a:lnTo>
                  <a:lnTo>
                    <a:pt x="990" y="506"/>
                  </a:lnTo>
                  <a:lnTo>
                    <a:pt x="990" y="503"/>
                  </a:lnTo>
                  <a:lnTo>
                    <a:pt x="988" y="502"/>
                  </a:lnTo>
                  <a:lnTo>
                    <a:pt x="990" y="499"/>
                  </a:lnTo>
                  <a:lnTo>
                    <a:pt x="991" y="498"/>
                  </a:lnTo>
                  <a:lnTo>
                    <a:pt x="992" y="496"/>
                  </a:lnTo>
                  <a:lnTo>
                    <a:pt x="995" y="496"/>
                  </a:lnTo>
                  <a:lnTo>
                    <a:pt x="997" y="496"/>
                  </a:lnTo>
                  <a:lnTo>
                    <a:pt x="1030" y="512"/>
                  </a:lnTo>
                  <a:lnTo>
                    <a:pt x="1032" y="514"/>
                  </a:lnTo>
                  <a:lnTo>
                    <a:pt x="1033" y="517"/>
                  </a:lnTo>
                  <a:lnTo>
                    <a:pt x="1033" y="518"/>
                  </a:lnTo>
                  <a:lnTo>
                    <a:pt x="1033" y="521"/>
                  </a:lnTo>
                  <a:lnTo>
                    <a:pt x="1032" y="522"/>
                  </a:lnTo>
                  <a:lnTo>
                    <a:pt x="1029" y="524"/>
                  </a:lnTo>
                  <a:lnTo>
                    <a:pt x="1027" y="524"/>
                  </a:lnTo>
                  <a:lnTo>
                    <a:pt x="1025" y="524"/>
                  </a:lnTo>
                  <a:lnTo>
                    <a:pt x="1025" y="524"/>
                  </a:lnTo>
                  <a:close/>
                  <a:moveTo>
                    <a:pt x="949" y="486"/>
                  </a:moveTo>
                  <a:lnTo>
                    <a:pt x="917" y="470"/>
                  </a:lnTo>
                  <a:lnTo>
                    <a:pt x="914" y="467"/>
                  </a:lnTo>
                  <a:lnTo>
                    <a:pt x="912" y="465"/>
                  </a:lnTo>
                  <a:lnTo>
                    <a:pt x="912" y="463"/>
                  </a:lnTo>
                  <a:lnTo>
                    <a:pt x="914" y="461"/>
                  </a:lnTo>
                  <a:lnTo>
                    <a:pt x="915" y="460"/>
                  </a:lnTo>
                  <a:lnTo>
                    <a:pt x="917" y="458"/>
                  </a:lnTo>
                  <a:lnTo>
                    <a:pt x="920" y="458"/>
                  </a:lnTo>
                  <a:lnTo>
                    <a:pt x="921" y="458"/>
                  </a:lnTo>
                  <a:lnTo>
                    <a:pt x="955" y="474"/>
                  </a:lnTo>
                  <a:lnTo>
                    <a:pt x="956" y="476"/>
                  </a:lnTo>
                  <a:lnTo>
                    <a:pt x="958" y="479"/>
                  </a:lnTo>
                  <a:lnTo>
                    <a:pt x="958" y="480"/>
                  </a:lnTo>
                  <a:lnTo>
                    <a:pt x="958" y="483"/>
                  </a:lnTo>
                  <a:lnTo>
                    <a:pt x="955" y="484"/>
                  </a:lnTo>
                  <a:lnTo>
                    <a:pt x="953" y="486"/>
                  </a:lnTo>
                  <a:lnTo>
                    <a:pt x="950" y="486"/>
                  </a:lnTo>
                  <a:lnTo>
                    <a:pt x="949" y="486"/>
                  </a:lnTo>
                  <a:lnTo>
                    <a:pt x="949" y="486"/>
                  </a:lnTo>
                  <a:close/>
                  <a:moveTo>
                    <a:pt x="873" y="448"/>
                  </a:moveTo>
                  <a:lnTo>
                    <a:pt x="839" y="430"/>
                  </a:lnTo>
                  <a:lnTo>
                    <a:pt x="838" y="429"/>
                  </a:lnTo>
                  <a:lnTo>
                    <a:pt x="837" y="427"/>
                  </a:lnTo>
                  <a:lnTo>
                    <a:pt x="837" y="425"/>
                  </a:lnTo>
                  <a:lnTo>
                    <a:pt x="838" y="423"/>
                  </a:lnTo>
                  <a:lnTo>
                    <a:pt x="839" y="420"/>
                  </a:lnTo>
                  <a:lnTo>
                    <a:pt x="841" y="420"/>
                  </a:lnTo>
                  <a:lnTo>
                    <a:pt x="842" y="419"/>
                  </a:lnTo>
                  <a:lnTo>
                    <a:pt x="845" y="420"/>
                  </a:lnTo>
                  <a:lnTo>
                    <a:pt x="877" y="436"/>
                  </a:lnTo>
                  <a:lnTo>
                    <a:pt x="880" y="438"/>
                  </a:lnTo>
                  <a:lnTo>
                    <a:pt x="880" y="439"/>
                  </a:lnTo>
                  <a:lnTo>
                    <a:pt x="882" y="442"/>
                  </a:lnTo>
                  <a:lnTo>
                    <a:pt x="880" y="445"/>
                  </a:lnTo>
                  <a:lnTo>
                    <a:pt x="879" y="446"/>
                  </a:lnTo>
                  <a:lnTo>
                    <a:pt x="877" y="448"/>
                  </a:lnTo>
                  <a:lnTo>
                    <a:pt x="874" y="448"/>
                  </a:lnTo>
                  <a:lnTo>
                    <a:pt x="873" y="448"/>
                  </a:lnTo>
                  <a:lnTo>
                    <a:pt x="873" y="448"/>
                  </a:lnTo>
                  <a:close/>
                  <a:moveTo>
                    <a:pt x="797" y="410"/>
                  </a:moveTo>
                  <a:lnTo>
                    <a:pt x="764" y="392"/>
                  </a:lnTo>
                  <a:lnTo>
                    <a:pt x="762" y="391"/>
                  </a:lnTo>
                  <a:lnTo>
                    <a:pt x="761" y="390"/>
                  </a:lnTo>
                  <a:lnTo>
                    <a:pt x="761" y="387"/>
                  </a:lnTo>
                  <a:lnTo>
                    <a:pt x="761" y="385"/>
                  </a:lnTo>
                  <a:lnTo>
                    <a:pt x="762" y="382"/>
                  </a:lnTo>
                  <a:lnTo>
                    <a:pt x="765" y="382"/>
                  </a:lnTo>
                  <a:lnTo>
                    <a:pt x="767" y="381"/>
                  </a:lnTo>
                  <a:lnTo>
                    <a:pt x="770" y="382"/>
                  </a:lnTo>
                  <a:lnTo>
                    <a:pt x="802" y="398"/>
                  </a:lnTo>
                  <a:lnTo>
                    <a:pt x="804" y="400"/>
                  </a:lnTo>
                  <a:lnTo>
                    <a:pt x="804" y="401"/>
                  </a:lnTo>
                  <a:lnTo>
                    <a:pt x="804" y="404"/>
                  </a:lnTo>
                  <a:lnTo>
                    <a:pt x="804" y="407"/>
                  </a:lnTo>
                  <a:lnTo>
                    <a:pt x="803" y="408"/>
                  </a:lnTo>
                  <a:lnTo>
                    <a:pt x="802" y="410"/>
                  </a:lnTo>
                  <a:lnTo>
                    <a:pt x="799" y="410"/>
                  </a:lnTo>
                  <a:lnTo>
                    <a:pt x="797" y="410"/>
                  </a:lnTo>
                  <a:lnTo>
                    <a:pt x="797" y="410"/>
                  </a:lnTo>
                  <a:close/>
                  <a:moveTo>
                    <a:pt x="720" y="371"/>
                  </a:moveTo>
                  <a:lnTo>
                    <a:pt x="688" y="354"/>
                  </a:lnTo>
                  <a:lnTo>
                    <a:pt x="686" y="353"/>
                  </a:lnTo>
                  <a:lnTo>
                    <a:pt x="685" y="352"/>
                  </a:lnTo>
                  <a:lnTo>
                    <a:pt x="685" y="349"/>
                  </a:lnTo>
                  <a:lnTo>
                    <a:pt x="685" y="347"/>
                  </a:lnTo>
                  <a:lnTo>
                    <a:pt x="686" y="344"/>
                  </a:lnTo>
                  <a:lnTo>
                    <a:pt x="688" y="344"/>
                  </a:lnTo>
                  <a:lnTo>
                    <a:pt x="691" y="343"/>
                  </a:lnTo>
                  <a:lnTo>
                    <a:pt x="694" y="344"/>
                  </a:lnTo>
                  <a:lnTo>
                    <a:pt x="726" y="360"/>
                  </a:lnTo>
                  <a:lnTo>
                    <a:pt x="727" y="362"/>
                  </a:lnTo>
                  <a:lnTo>
                    <a:pt x="729" y="363"/>
                  </a:lnTo>
                  <a:lnTo>
                    <a:pt x="729" y="366"/>
                  </a:lnTo>
                  <a:lnTo>
                    <a:pt x="729" y="369"/>
                  </a:lnTo>
                  <a:lnTo>
                    <a:pt x="727" y="371"/>
                  </a:lnTo>
                  <a:lnTo>
                    <a:pt x="724" y="372"/>
                  </a:lnTo>
                  <a:lnTo>
                    <a:pt x="723" y="372"/>
                  </a:lnTo>
                  <a:lnTo>
                    <a:pt x="720" y="371"/>
                  </a:lnTo>
                  <a:lnTo>
                    <a:pt x="720" y="371"/>
                  </a:lnTo>
                  <a:close/>
                  <a:moveTo>
                    <a:pt x="644" y="333"/>
                  </a:moveTo>
                  <a:lnTo>
                    <a:pt x="612" y="316"/>
                  </a:lnTo>
                  <a:lnTo>
                    <a:pt x="609" y="315"/>
                  </a:lnTo>
                  <a:lnTo>
                    <a:pt x="609" y="314"/>
                  </a:lnTo>
                  <a:lnTo>
                    <a:pt x="608" y="311"/>
                  </a:lnTo>
                  <a:lnTo>
                    <a:pt x="609" y="309"/>
                  </a:lnTo>
                  <a:lnTo>
                    <a:pt x="611" y="306"/>
                  </a:lnTo>
                  <a:lnTo>
                    <a:pt x="612" y="305"/>
                  </a:lnTo>
                  <a:lnTo>
                    <a:pt x="615" y="305"/>
                  </a:lnTo>
                  <a:lnTo>
                    <a:pt x="618" y="306"/>
                  </a:lnTo>
                  <a:lnTo>
                    <a:pt x="650" y="322"/>
                  </a:lnTo>
                  <a:lnTo>
                    <a:pt x="651" y="324"/>
                  </a:lnTo>
                  <a:lnTo>
                    <a:pt x="653" y="325"/>
                  </a:lnTo>
                  <a:lnTo>
                    <a:pt x="653" y="328"/>
                  </a:lnTo>
                  <a:lnTo>
                    <a:pt x="653" y="330"/>
                  </a:lnTo>
                  <a:lnTo>
                    <a:pt x="651" y="333"/>
                  </a:lnTo>
                  <a:lnTo>
                    <a:pt x="649" y="333"/>
                  </a:lnTo>
                  <a:lnTo>
                    <a:pt x="647" y="334"/>
                  </a:lnTo>
                  <a:lnTo>
                    <a:pt x="644" y="333"/>
                  </a:lnTo>
                  <a:lnTo>
                    <a:pt x="644" y="333"/>
                  </a:lnTo>
                  <a:close/>
                  <a:moveTo>
                    <a:pt x="568" y="295"/>
                  </a:moveTo>
                  <a:lnTo>
                    <a:pt x="536" y="279"/>
                  </a:lnTo>
                  <a:lnTo>
                    <a:pt x="533" y="277"/>
                  </a:lnTo>
                  <a:lnTo>
                    <a:pt x="533" y="276"/>
                  </a:lnTo>
                  <a:lnTo>
                    <a:pt x="532" y="273"/>
                  </a:lnTo>
                  <a:lnTo>
                    <a:pt x="533" y="270"/>
                  </a:lnTo>
                  <a:lnTo>
                    <a:pt x="535" y="268"/>
                  </a:lnTo>
                  <a:lnTo>
                    <a:pt x="536" y="267"/>
                  </a:lnTo>
                  <a:lnTo>
                    <a:pt x="539" y="267"/>
                  </a:lnTo>
                  <a:lnTo>
                    <a:pt x="541" y="268"/>
                  </a:lnTo>
                  <a:lnTo>
                    <a:pt x="574" y="284"/>
                  </a:lnTo>
                  <a:lnTo>
                    <a:pt x="576" y="286"/>
                  </a:lnTo>
                  <a:lnTo>
                    <a:pt x="577" y="287"/>
                  </a:lnTo>
                  <a:lnTo>
                    <a:pt x="577" y="290"/>
                  </a:lnTo>
                  <a:lnTo>
                    <a:pt x="577" y="292"/>
                  </a:lnTo>
                  <a:lnTo>
                    <a:pt x="576" y="295"/>
                  </a:lnTo>
                  <a:lnTo>
                    <a:pt x="573" y="295"/>
                  </a:lnTo>
                  <a:lnTo>
                    <a:pt x="571" y="296"/>
                  </a:lnTo>
                  <a:lnTo>
                    <a:pt x="568" y="295"/>
                  </a:lnTo>
                  <a:lnTo>
                    <a:pt x="568" y="295"/>
                  </a:lnTo>
                  <a:close/>
                  <a:moveTo>
                    <a:pt x="493" y="257"/>
                  </a:moveTo>
                  <a:lnTo>
                    <a:pt x="461" y="241"/>
                  </a:lnTo>
                  <a:lnTo>
                    <a:pt x="458" y="239"/>
                  </a:lnTo>
                  <a:lnTo>
                    <a:pt x="456" y="236"/>
                  </a:lnTo>
                  <a:lnTo>
                    <a:pt x="456" y="235"/>
                  </a:lnTo>
                  <a:lnTo>
                    <a:pt x="458" y="232"/>
                  </a:lnTo>
                  <a:lnTo>
                    <a:pt x="459" y="230"/>
                  </a:lnTo>
                  <a:lnTo>
                    <a:pt x="461" y="229"/>
                  </a:lnTo>
                  <a:lnTo>
                    <a:pt x="462" y="229"/>
                  </a:lnTo>
                  <a:lnTo>
                    <a:pt x="465" y="230"/>
                  </a:lnTo>
                  <a:lnTo>
                    <a:pt x="498" y="246"/>
                  </a:lnTo>
                  <a:lnTo>
                    <a:pt x="500" y="248"/>
                  </a:lnTo>
                  <a:lnTo>
                    <a:pt x="501" y="249"/>
                  </a:lnTo>
                  <a:lnTo>
                    <a:pt x="501" y="252"/>
                  </a:lnTo>
                  <a:lnTo>
                    <a:pt x="500" y="254"/>
                  </a:lnTo>
                  <a:lnTo>
                    <a:pt x="498" y="257"/>
                  </a:lnTo>
                  <a:lnTo>
                    <a:pt x="497" y="257"/>
                  </a:lnTo>
                  <a:lnTo>
                    <a:pt x="494" y="257"/>
                  </a:lnTo>
                  <a:lnTo>
                    <a:pt x="493" y="257"/>
                  </a:lnTo>
                  <a:lnTo>
                    <a:pt x="493" y="257"/>
                  </a:lnTo>
                  <a:close/>
                  <a:moveTo>
                    <a:pt x="417" y="219"/>
                  </a:moveTo>
                  <a:lnTo>
                    <a:pt x="383" y="203"/>
                  </a:lnTo>
                  <a:lnTo>
                    <a:pt x="382" y="201"/>
                  </a:lnTo>
                  <a:lnTo>
                    <a:pt x="380" y="198"/>
                  </a:lnTo>
                  <a:lnTo>
                    <a:pt x="380" y="197"/>
                  </a:lnTo>
                  <a:lnTo>
                    <a:pt x="380" y="194"/>
                  </a:lnTo>
                  <a:lnTo>
                    <a:pt x="382" y="192"/>
                  </a:lnTo>
                  <a:lnTo>
                    <a:pt x="385" y="191"/>
                  </a:lnTo>
                  <a:lnTo>
                    <a:pt x="386" y="191"/>
                  </a:lnTo>
                  <a:lnTo>
                    <a:pt x="389" y="191"/>
                  </a:lnTo>
                  <a:lnTo>
                    <a:pt x="421" y="208"/>
                  </a:lnTo>
                  <a:lnTo>
                    <a:pt x="424" y="210"/>
                  </a:lnTo>
                  <a:lnTo>
                    <a:pt x="424" y="211"/>
                  </a:lnTo>
                  <a:lnTo>
                    <a:pt x="426" y="213"/>
                  </a:lnTo>
                  <a:lnTo>
                    <a:pt x="424" y="216"/>
                  </a:lnTo>
                  <a:lnTo>
                    <a:pt x="423" y="217"/>
                  </a:lnTo>
                  <a:lnTo>
                    <a:pt x="421" y="219"/>
                  </a:lnTo>
                  <a:lnTo>
                    <a:pt x="418" y="219"/>
                  </a:lnTo>
                  <a:lnTo>
                    <a:pt x="417" y="219"/>
                  </a:lnTo>
                  <a:lnTo>
                    <a:pt x="417" y="219"/>
                  </a:lnTo>
                  <a:close/>
                  <a:moveTo>
                    <a:pt x="341" y="181"/>
                  </a:moveTo>
                  <a:lnTo>
                    <a:pt x="308" y="165"/>
                  </a:lnTo>
                  <a:lnTo>
                    <a:pt x="306" y="163"/>
                  </a:lnTo>
                  <a:lnTo>
                    <a:pt x="305" y="160"/>
                  </a:lnTo>
                  <a:lnTo>
                    <a:pt x="305" y="159"/>
                  </a:lnTo>
                  <a:lnTo>
                    <a:pt x="305" y="156"/>
                  </a:lnTo>
                  <a:lnTo>
                    <a:pt x="306" y="154"/>
                  </a:lnTo>
                  <a:lnTo>
                    <a:pt x="309" y="153"/>
                  </a:lnTo>
                  <a:lnTo>
                    <a:pt x="310" y="153"/>
                  </a:lnTo>
                  <a:lnTo>
                    <a:pt x="313" y="153"/>
                  </a:lnTo>
                  <a:lnTo>
                    <a:pt x="345" y="170"/>
                  </a:lnTo>
                  <a:lnTo>
                    <a:pt x="347" y="172"/>
                  </a:lnTo>
                  <a:lnTo>
                    <a:pt x="348" y="173"/>
                  </a:lnTo>
                  <a:lnTo>
                    <a:pt x="348" y="175"/>
                  </a:lnTo>
                  <a:lnTo>
                    <a:pt x="348" y="178"/>
                  </a:lnTo>
                  <a:lnTo>
                    <a:pt x="347" y="179"/>
                  </a:lnTo>
                  <a:lnTo>
                    <a:pt x="345" y="181"/>
                  </a:lnTo>
                  <a:lnTo>
                    <a:pt x="343" y="181"/>
                  </a:lnTo>
                  <a:lnTo>
                    <a:pt x="341" y="181"/>
                  </a:lnTo>
                  <a:lnTo>
                    <a:pt x="341" y="181"/>
                  </a:lnTo>
                  <a:close/>
                  <a:moveTo>
                    <a:pt x="264" y="143"/>
                  </a:moveTo>
                  <a:lnTo>
                    <a:pt x="232" y="127"/>
                  </a:lnTo>
                  <a:lnTo>
                    <a:pt x="230" y="125"/>
                  </a:lnTo>
                  <a:lnTo>
                    <a:pt x="229" y="122"/>
                  </a:lnTo>
                  <a:lnTo>
                    <a:pt x="229" y="121"/>
                  </a:lnTo>
                  <a:lnTo>
                    <a:pt x="229" y="118"/>
                  </a:lnTo>
                  <a:lnTo>
                    <a:pt x="230" y="116"/>
                  </a:lnTo>
                  <a:lnTo>
                    <a:pt x="232" y="115"/>
                  </a:lnTo>
                  <a:lnTo>
                    <a:pt x="235" y="115"/>
                  </a:lnTo>
                  <a:lnTo>
                    <a:pt x="238" y="115"/>
                  </a:lnTo>
                  <a:lnTo>
                    <a:pt x="270" y="131"/>
                  </a:lnTo>
                  <a:lnTo>
                    <a:pt x="271" y="133"/>
                  </a:lnTo>
                  <a:lnTo>
                    <a:pt x="273" y="135"/>
                  </a:lnTo>
                  <a:lnTo>
                    <a:pt x="273" y="137"/>
                  </a:lnTo>
                  <a:lnTo>
                    <a:pt x="273" y="140"/>
                  </a:lnTo>
                  <a:lnTo>
                    <a:pt x="271" y="141"/>
                  </a:lnTo>
                  <a:lnTo>
                    <a:pt x="268" y="143"/>
                  </a:lnTo>
                  <a:lnTo>
                    <a:pt x="267" y="143"/>
                  </a:lnTo>
                  <a:lnTo>
                    <a:pt x="264" y="143"/>
                  </a:lnTo>
                  <a:lnTo>
                    <a:pt x="264" y="143"/>
                  </a:lnTo>
                  <a:close/>
                  <a:moveTo>
                    <a:pt x="188" y="105"/>
                  </a:moveTo>
                  <a:lnTo>
                    <a:pt x="156" y="89"/>
                  </a:lnTo>
                  <a:lnTo>
                    <a:pt x="153" y="87"/>
                  </a:lnTo>
                  <a:lnTo>
                    <a:pt x="153" y="84"/>
                  </a:lnTo>
                  <a:lnTo>
                    <a:pt x="152" y="83"/>
                  </a:lnTo>
                  <a:lnTo>
                    <a:pt x="153" y="80"/>
                  </a:lnTo>
                  <a:lnTo>
                    <a:pt x="155" y="78"/>
                  </a:lnTo>
                  <a:lnTo>
                    <a:pt x="156" y="77"/>
                  </a:lnTo>
                  <a:lnTo>
                    <a:pt x="159" y="77"/>
                  </a:lnTo>
                  <a:lnTo>
                    <a:pt x="162" y="77"/>
                  </a:lnTo>
                  <a:lnTo>
                    <a:pt x="194" y="93"/>
                  </a:lnTo>
                  <a:lnTo>
                    <a:pt x="195" y="95"/>
                  </a:lnTo>
                  <a:lnTo>
                    <a:pt x="197" y="97"/>
                  </a:lnTo>
                  <a:lnTo>
                    <a:pt x="197" y="99"/>
                  </a:lnTo>
                  <a:lnTo>
                    <a:pt x="197" y="102"/>
                  </a:lnTo>
                  <a:lnTo>
                    <a:pt x="195" y="103"/>
                  </a:lnTo>
                  <a:lnTo>
                    <a:pt x="192" y="105"/>
                  </a:lnTo>
                  <a:lnTo>
                    <a:pt x="191" y="105"/>
                  </a:lnTo>
                  <a:lnTo>
                    <a:pt x="188" y="105"/>
                  </a:lnTo>
                  <a:lnTo>
                    <a:pt x="188" y="105"/>
                  </a:lnTo>
                  <a:close/>
                  <a:moveTo>
                    <a:pt x="112" y="67"/>
                  </a:moveTo>
                  <a:lnTo>
                    <a:pt x="80" y="51"/>
                  </a:lnTo>
                  <a:lnTo>
                    <a:pt x="77" y="49"/>
                  </a:lnTo>
                  <a:lnTo>
                    <a:pt x="76" y="46"/>
                  </a:lnTo>
                  <a:lnTo>
                    <a:pt x="76" y="43"/>
                  </a:lnTo>
                  <a:lnTo>
                    <a:pt x="77" y="42"/>
                  </a:lnTo>
                  <a:lnTo>
                    <a:pt x="79" y="41"/>
                  </a:lnTo>
                  <a:lnTo>
                    <a:pt x="80" y="39"/>
                  </a:lnTo>
                  <a:lnTo>
                    <a:pt x="83" y="39"/>
                  </a:lnTo>
                  <a:lnTo>
                    <a:pt x="85" y="39"/>
                  </a:lnTo>
                  <a:lnTo>
                    <a:pt x="118" y="55"/>
                  </a:lnTo>
                  <a:lnTo>
                    <a:pt x="120" y="57"/>
                  </a:lnTo>
                  <a:lnTo>
                    <a:pt x="121" y="59"/>
                  </a:lnTo>
                  <a:lnTo>
                    <a:pt x="121" y="61"/>
                  </a:lnTo>
                  <a:lnTo>
                    <a:pt x="121" y="64"/>
                  </a:lnTo>
                  <a:lnTo>
                    <a:pt x="120" y="65"/>
                  </a:lnTo>
                  <a:lnTo>
                    <a:pt x="117" y="67"/>
                  </a:lnTo>
                  <a:lnTo>
                    <a:pt x="114" y="67"/>
                  </a:lnTo>
                  <a:lnTo>
                    <a:pt x="112" y="67"/>
                  </a:lnTo>
                  <a:lnTo>
                    <a:pt x="112" y="67"/>
                  </a:lnTo>
                  <a:close/>
                  <a:moveTo>
                    <a:pt x="37" y="29"/>
                  </a:moveTo>
                  <a:lnTo>
                    <a:pt x="3" y="11"/>
                  </a:lnTo>
                  <a:lnTo>
                    <a:pt x="2" y="10"/>
                  </a:lnTo>
                  <a:lnTo>
                    <a:pt x="0" y="8"/>
                  </a:lnTo>
                  <a:lnTo>
                    <a:pt x="0" y="5"/>
                  </a:lnTo>
                  <a:lnTo>
                    <a:pt x="2" y="4"/>
                  </a:lnTo>
                  <a:lnTo>
                    <a:pt x="3" y="1"/>
                  </a:lnTo>
                  <a:lnTo>
                    <a:pt x="4" y="1"/>
                  </a:lnTo>
                  <a:lnTo>
                    <a:pt x="6" y="0"/>
                  </a:lnTo>
                  <a:lnTo>
                    <a:pt x="9" y="1"/>
                  </a:lnTo>
                  <a:lnTo>
                    <a:pt x="42" y="17"/>
                  </a:lnTo>
                  <a:lnTo>
                    <a:pt x="44" y="19"/>
                  </a:lnTo>
                  <a:lnTo>
                    <a:pt x="45" y="20"/>
                  </a:lnTo>
                  <a:lnTo>
                    <a:pt x="45" y="23"/>
                  </a:lnTo>
                  <a:lnTo>
                    <a:pt x="44" y="26"/>
                  </a:lnTo>
                  <a:lnTo>
                    <a:pt x="42" y="27"/>
                  </a:lnTo>
                  <a:lnTo>
                    <a:pt x="41" y="29"/>
                  </a:lnTo>
                  <a:lnTo>
                    <a:pt x="38" y="29"/>
                  </a:lnTo>
                  <a:lnTo>
                    <a:pt x="37" y="29"/>
                  </a:lnTo>
                  <a:lnTo>
                    <a:pt x="37" y="29"/>
                  </a:lnTo>
                  <a:close/>
                  <a:moveTo>
                    <a:pt x="2203" y="1054"/>
                  </a:moveTo>
                  <a:lnTo>
                    <a:pt x="2254" y="1133"/>
                  </a:lnTo>
                  <a:lnTo>
                    <a:pt x="2160" y="1139"/>
                  </a:lnTo>
                  <a:lnTo>
                    <a:pt x="2158" y="1139"/>
                  </a:lnTo>
                  <a:lnTo>
                    <a:pt x="2155" y="1137"/>
                  </a:lnTo>
                  <a:lnTo>
                    <a:pt x="2154" y="1136"/>
                  </a:lnTo>
                  <a:lnTo>
                    <a:pt x="2154" y="1133"/>
                  </a:lnTo>
                  <a:lnTo>
                    <a:pt x="2154" y="1131"/>
                  </a:lnTo>
                  <a:lnTo>
                    <a:pt x="2155" y="1128"/>
                  </a:lnTo>
                  <a:lnTo>
                    <a:pt x="2157" y="1127"/>
                  </a:lnTo>
                  <a:lnTo>
                    <a:pt x="2160" y="1127"/>
                  </a:lnTo>
                  <a:lnTo>
                    <a:pt x="2243" y="1121"/>
                  </a:lnTo>
                  <a:lnTo>
                    <a:pt x="2238" y="1131"/>
                  </a:lnTo>
                  <a:lnTo>
                    <a:pt x="2193" y="1060"/>
                  </a:lnTo>
                  <a:lnTo>
                    <a:pt x="2192" y="1058"/>
                  </a:lnTo>
                  <a:lnTo>
                    <a:pt x="2192" y="1055"/>
                  </a:lnTo>
                  <a:lnTo>
                    <a:pt x="2193" y="1054"/>
                  </a:lnTo>
                  <a:lnTo>
                    <a:pt x="2195" y="1052"/>
                  </a:lnTo>
                  <a:lnTo>
                    <a:pt x="2196" y="1051"/>
                  </a:lnTo>
                  <a:lnTo>
                    <a:pt x="2199" y="1051"/>
                  </a:lnTo>
                  <a:lnTo>
                    <a:pt x="2201" y="1051"/>
                  </a:lnTo>
                  <a:lnTo>
                    <a:pt x="2203" y="1054"/>
                  </a:lnTo>
                  <a:lnTo>
                    <a:pt x="2203" y="105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8" name="Freeform 118">
              <a:extLst>
                <a:ext uri="{FF2B5EF4-FFF2-40B4-BE49-F238E27FC236}">
                  <a16:creationId xmlns:a16="http://schemas.microsoft.com/office/drawing/2014/main" id="{D45F7218-7E2A-43F3-8850-17EE4FEAD2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81" y="2064"/>
              <a:ext cx="37" cy="102"/>
            </a:xfrm>
            <a:custGeom>
              <a:avLst/>
              <a:gdLst>
                <a:gd name="T0" fmla="*/ 28 w 73"/>
                <a:gd name="T1" fmla="*/ 204 h 204"/>
                <a:gd name="T2" fmla="*/ 28 w 73"/>
                <a:gd name="T3" fmla="*/ 61 h 204"/>
                <a:gd name="T4" fmla="*/ 46 w 73"/>
                <a:gd name="T5" fmla="*/ 61 h 204"/>
                <a:gd name="T6" fmla="*/ 46 w 73"/>
                <a:gd name="T7" fmla="*/ 204 h 204"/>
                <a:gd name="T8" fmla="*/ 28 w 73"/>
                <a:gd name="T9" fmla="*/ 204 h 204"/>
                <a:gd name="T10" fmla="*/ 0 w 73"/>
                <a:gd name="T11" fmla="*/ 73 h 204"/>
                <a:gd name="T12" fmla="*/ 37 w 73"/>
                <a:gd name="T13" fmla="*/ 0 h 204"/>
                <a:gd name="T14" fmla="*/ 73 w 73"/>
                <a:gd name="T15" fmla="*/ 73 h 204"/>
                <a:gd name="T16" fmla="*/ 0 w 73"/>
                <a:gd name="T17" fmla="*/ 73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04">
                  <a:moveTo>
                    <a:pt x="28" y="204"/>
                  </a:moveTo>
                  <a:lnTo>
                    <a:pt x="28" y="61"/>
                  </a:lnTo>
                  <a:lnTo>
                    <a:pt x="46" y="61"/>
                  </a:lnTo>
                  <a:lnTo>
                    <a:pt x="46" y="204"/>
                  </a:lnTo>
                  <a:lnTo>
                    <a:pt x="28" y="204"/>
                  </a:lnTo>
                  <a:close/>
                  <a:moveTo>
                    <a:pt x="0" y="73"/>
                  </a:moveTo>
                  <a:lnTo>
                    <a:pt x="37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59" name="Rectangle 119">
              <a:extLst>
                <a:ext uri="{FF2B5EF4-FFF2-40B4-BE49-F238E27FC236}">
                  <a16:creationId xmlns:a16="http://schemas.microsoft.com/office/drawing/2014/main" id="{E04E7F23-DA84-4896-87D6-5981366938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43" y="3374"/>
              <a:ext cx="389" cy="279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60" name="Rectangle 120">
              <a:extLst>
                <a:ext uri="{FF2B5EF4-FFF2-40B4-BE49-F238E27FC236}">
                  <a16:creationId xmlns:a16="http://schemas.microsoft.com/office/drawing/2014/main" id="{F25702EB-8FD4-4550-9A1E-07BBF4BF3AB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53" y="3396"/>
              <a:ext cx="25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precision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1" name="Rectangle 121">
              <a:extLst>
                <a:ext uri="{FF2B5EF4-FFF2-40B4-BE49-F238E27FC236}">
                  <a16:creationId xmlns:a16="http://schemas.microsoft.com/office/drawing/2014/main" id="{8B95D21E-E314-47F8-99C2-F91F152D79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0" y="3466"/>
              <a:ext cx="2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reflector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2" name="Rectangle 122">
              <a:extLst>
                <a:ext uri="{FF2B5EF4-FFF2-40B4-BE49-F238E27FC236}">
                  <a16:creationId xmlns:a16="http://schemas.microsoft.com/office/drawing/2014/main" id="{34035AAD-C6AD-4F17-9A9B-D994E2D6E3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3" y="3466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3" name="Rectangle 123">
              <a:extLst>
                <a:ext uri="{FF2B5EF4-FFF2-40B4-BE49-F238E27FC236}">
                  <a16:creationId xmlns:a16="http://schemas.microsoft.com/office/drawing/2014/main" id="{EC961C28-8848-4DF4-80D0-52A3F9CB195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08" y="3538"/>
              <a:ext cx="19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circuits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4" name="Rectangle 124">
              <a:extLst>
                <a:ext uri="{FF2B5EF4-FFF2-40B4-BE49-F238E27FC236}">
                  <a16:creationId xmlns:a16="http://schemas.microsoft.com/office/drawing/2014/main" id="{B7CB7352-6E4C-45BD-8724-4923FAD3295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23" y="3538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5" name="Rectangle 125">
              <a:extLst>
                <a:ext uri="{FF2B5EF4-FFF2-40B4-BE49-F238E27FC236}">
                  <a16:creationId xmlns:a16="http://schemas.microsoft.com/office/drawing/2014/main" id="{07327767-7A88-4C64-B77F-A801923D02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4" y="2914"/>
              <a:ext cx="289" cy="21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66" name="Rectangle 126">
              <a:extLst>
                <a:ext uri="{FF2B5EF4-FFF2-40B4-BE49-F238E27FC236}">
                  <a16:creationId xmlns:a16="http://schemas.microsoft.com/office/drawing/2014/main" id="{92FBC2EC-C4C7-40F7-A3E0-8DB17C285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34" y="2914"/>
              <a:ext cx="289" cy="21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67" name="Rectangle 127">
              <a:extLst>
                <a:ext uri="{FF2B5EF4-FFF2-40B4-BE49-F238E27FC236}">
                  <a16:creationId xmlns:a16="http://schemas.microsoft.com/office/drawing/2014/main" id="{25059E4F-79FC-4FF7-9E3B-CD72AF5D33B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97" y="2937"/>
              <a:ext cx="18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phase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8" name="Rectangle 128">
              <a:extLst>
                <a:ext uri="{FF2B5EF4-FFF2-40B4-BE49-F238E27FC236}">
                  <a16:creationId xmlns:a16="http://schemas.microsoft.com/office/drawing/2014/main" id="{4353CA2D-A592-4238-B835-CD199F2790A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7" y="3021"/>
              <a:ext cx="18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shifter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69" name="Rectangle 129">
              <a:extLst>
                <a:ext uri="{FF2B5EF4-FFF2-40B4-BE49-F238E27FC236}">
                  <a16:creationId xmlns:a16="http://schemas.microsoft.com/office/drawing/2014/main" id="{76B89F54-BA65-4961-9B1C-13776EF366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72" y="3021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0" name="Rectangle 130">
              <a:extLst>
                <a:ext uri="{FF2B5EF4-FFF2-40B4-BE49-F238E27FC236}">
                  <a16:creationId xmlns:a16="http://schemas.microsoft.com/office/drawing/2014/main" id="{CEC25D54-6FE5-4E12-86EF-DF19C3E10D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74" y="3121"/>
              <a:ext cx="609" cy="286"/>
            </a:xfrm>
            <a:prstGeom prst="rect">
              <a:avLst/>
            </a:prstGeom>
            <a:solidFill>
              <a:srgbClr val="CCFF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71" name="Rectangle 131">
              <a:extLst>
                <a:ext uri="{FF2B5EF4-FFF2-40B4-BE49-F238E27FC236}">
                  <a16:creationId xmlns:a16="http://schemas.microsoft.com/office/drawing/2014/main" id="{AE78DE02-D677-46BA-87FB-1BF163410D5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" y="3142"/>
              <a:ext cx="528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interferometer line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2" name="Rectangle 132">
              <a:extLst>
                <a:ext uri="{FF2B5EF4-FFF2-40B4-BE49-F238E27FC236}">
                  <a16:creationId xmlns:a16="http://schemas.microsoft.com/office/drawing/2014/main" id="{BD6C5889-A40E-4C0B-B22A-0C54BA2CD91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" y="3213"/>
              <a:ext cx="49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length adjustment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3" name="Rectangle 133">
              <a:extLst>
                <a:ext uri="{FF2B5EF4-FFF2-40B4-BE49-F238E27FC236}">
                  <a16:creationId xmlns:a16="http://schemas.microsoft.com/office/drawing/2014/main" id="{8CEB64E9-92FE-4636-BB62-AC7A360AD52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5" y="3213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4" name="Rectangle 134">
              <a:extLst>
                <a:ext uri="{FF2B5EF4-FFF2-40B4-BE49-F238E27FC236}">
                  <a16:creationId xmlns:a16="http://schemas.microsoft.com/office/drawing/2014/main" id="{AA8319D0-38F2-43D1-B6F1-537D42470D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83" y="3285"/>
              <a:ext cx="193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circuits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5" name="Rectangle 135">
              <a:extLst>
                <a:ext uri="{FF2B5EF4-FFF2-40B4-BE49-F238E27FC236}">
                  <a16:creationId xmlns:a16="http://schemas.microsoft.com/office/drawing/2014/main" id="{092E4C90-0BA8-46F5-8814-6BC77F1C637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98" y="3285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6" name="Rectangle 136">
              <a:extLst>
                <a:ext uri="{FF2B5EF4-FFF2-40B4-BE49-F238E27FC236}">
                  <a16:creationId xmlns:a16="http://schemas.microsoft.com/office/drawing/2014/main" id="{6FEDDC4D-1E12-4459-823B-53C26407A8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" y="3060"/>
              <a:ext cx="310" cy="2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77" name="Rectangle 137">
              <a:extLst>
                <a:ext uri="{FF2B5EF4-FFF2-40B4-BE49-F238E27FC236}">
                  <a16:creationId xmlns:a16="http://schemas.microsoft.com/office/drawing/2014/main" id="{173D7234-8D96-4D47-85C8-176A41EE53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97" y="3060"/>
              <a:ext cx="310" cy="22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78" name="Rectangle 138">
              <a:extLst>
                <a:ext uri="{FF2B5EF4-FFF2-40B4-BE49-F238E27FC236}">
                  <a16:creationId xmlns:a16="http://schemas.microsoft.com/office/drawing/2014/main" id="{6795ECDC-DBBD-4AEC-8497-59426DBB3E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62" y="3084"/>
              <a:ext cx="20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vector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79" name="Rectangle 139">
              <a:extLst>
                <a:ext uri="{FF2B5EF4-FFF2-40B4-BE49-F238E27FC236}">
                  <a16:creationId xmlns:a16="http://schemas.microsoft.com/office/drawing/2014/main" id="{2415334D-95D7-44D0-AB27-EC22693722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79" y="3170"/>
              <a:ext cx="14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mod.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80" name="Rectangle 140">
              <a:extLst>
                <a:ext uri="{FF2B5EF4-FFF2-40B4-BE49-F238E27FC236}">
                  <a16:creationId xmlns:a16="http://schemas.microsoft.com/office/drawing/2014/main" id="{6FC8DFBE-33C9-4C42-8BDE-355A1ECD811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7" y="3170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81" name="Freeform 141">
              <a:extLst>
                <a:ext uri="{FF2B5EF4-FFF2-40B4-BE49-F238E27FC236}">
                  <a16:creationId xmlns:a16="http://schemas.microsoft.com/office/drawing/2014/main" id="{9B6AE01D-7E91-4D9D-958C-FFC89049EB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23" y="3285"/>
              <a:ext cx="186" cy="171"/>
            </a:xfrm>
            <a:custGeom>
              <a:avLst/>
              <a:gdLst>
                <a:gd name="T0" fmla="*/ 6 w 371"/>
                <a:gd name="T1" fmla="*/ 332 h 343"/>
                <a:gd name="T2" fmla="*/ 339 w 371"/>
                <a:gd name="T3" fmla="*/ 332 h 343"/>
                <a:gd name="T4" fmla="*/ 332 w 371"/>
                <a:gd name="T5" fmla="*/ 337 h 343"/>
                <a:gd name="T6" fmla="*/ 328 w 371"/>
                <a:gd name="T7" fmla="*/ 62 h 343"/>
                <a:gd name="T8" fmla="*/ 329 w 371"/>
                <a:gd name="T9" fmla="*/ 59 h 343"/>
                <a:gd name="T10" fmla="*/ 329 w 371"/>
                <a:gd name="T11" fmla="*/ 57 h 343"/>
                <a:gd name="T12" fmla="*/ 332 w 371"/>
                <a:gd name="T13" fmla="*/ 56 h 343"/>
                <a:gd name="T14" fmla="*/ 333 w 371"/>
                <a:gd name="T15" fmla="*/ 54 h 343"/>
                <a:gd name="T16" fmla="*/ 336 w 371"/>
                <a:gd name="T17" fmla="*/ 56 h 343"/>
                <a:gd name="T18" fmla="*/ 338 w 371"/>
                <a:gd name="T19" fmla="*/ 56 h 343"/>
                <a:gd name="T20" fmla="*/ 339 w 371"/>
                <a:gd name="T21" fmla="*/ 59 h 343"/>
                <a:gd name="T22" fmla="*/ 341 w 371"/>
                <a:gd name="T23" fmla="*/ 62 h 343"/>
                <a:gd name="T24" fmla="*/ 345 w 371"/>
                <a:gd name="T25" fmla="*/ 337 h 343"/>
                <a:gd name="T26" fmla="*/ 345 w 371"/>
                <a:gd name="T27" fmla="*/ 339 h 343"/>
                <a:gd name="T28" fmla="*/ 344 w 371"/>
                <a:gd name="T29" fmla="*/ 340 h 343"/>
                <a:gd name="T30" fmla="*/ 344 w 371"/>
                <a:gd name="T31" fmla="*/ 342 h 343"/>
                <a:gd name="T32" fmla="*/ 341 w 371"/>
                <a:gd name="T33" fmla="*/ 343 h 343"/>
                <a:gd name="T34" fmla="*/ 339 w 371"/>
                <a:gd name="T35" fmla="*/ 343 h 343"/>
                <a:gd name="T36" fmla="*/ 6 w 371"/>
                <a:gd name="T37" fmla="*/ 343 h 343"/>
                <a:gd name="T38" fmla="*/ 3 w 371"/>
                <a:gd name="T39" fmla="*/ 343 h 343"/>
                <a:gd name="T40" fmla="*/ 1 w 371"/>
                <a:gd name="T41" fmla="*/ 342 h 343"/>
                <a:gd name="T42" fmla="*/ 0 w 371"/>
                <a:gd name="T43" fmla="*/ 340 h 343"/>
                <a:gd name="T44" fmla="*/ 0 w 371"/>
                <a:gd name="T45" fmla="*/ 337 h 343"/>
                <a:gd name="T46" fmla="*/ 0 w 371"/>
                <a:gd name="T47" fmla="*/ 335 h 343"/>
                <a:gd name="T48" fmla="*/ 1 w 371"/>
                <a:gd name="T49" fmla="*/ 333 h 343"/>
                <a:gd name="T50" fmla="*/ 3 w 371"/>
                <a:gd name="T51" fmla="*/ 332 h 343"/>
                <a:gd name="T52" fmla="*/ 6 w 371"/>
                <a:gd name="T53" fmla="*/ 332 h 343"/>
                <a:gd name="T54" fmla="*/ 6 w 371"/>
                <a:gd name="T55" fmla="*/ 332 h 343"/>
                <a:gd name="T56" fmla="*/ 298 w 371"/>
                <a:gd name="T57" fmla="*/ 73 h 343"/>
                <a:gd name="T58" fmla="*/ 333 w 371"/>
                <a:gd name="T59" fmla="*/ 0 h 343"/>
                <a:gd name="T60" fmla="*/ 371 w 371"/>
                <a:gd name="T61" fmla="*/ 72 h 343"/>
                <a:gd name="T62" fmla="*/ 298 w 371"/>
                <a:gd name="T63" fmla="*/ 73 h 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371" h="343">
                  <a:moveTo>
                    <a:pt x="6" y="332"/>
                  </a:moveTo>
                  <a:lnTo>
                    <a:pt x="339" y="332"/>
                  </a:lnTo>
                  <a:lnTo>
                    <a:pt x="332" y="337"/>
                  </a:lnTo>
                  <a:lnTo>
                    <a:pt x="328" y="62"/>
                  </a:lnTo>
                  <a:lnTo>
                    <a:pt x="329" y="59"/>
                  </a:lnTo>
                  <a:lnTo>
                    <a:pt x="329" y="57"/>
                  </a:lnTo>
                  <a:lnTo>
                    <a:pt x="332" y="56"/>
                  </a:lnTo>
                  <a:lnTo>
                    <a:pt x="333" y="54"/>
                  </a:lnTo>
                  <a:lnTo>
                    <a:pt x="336" y="56"/>
                  </a:lnTo>
                  <a:lnTo>
                    <a:pt x="338" y="56"/>
                  </a:lnTo>
                  <a:lnTo>
                    <a:pt x="339" y="59"/>
                  </a:lnTo>
                  <a:lnTo>
                    <a:pt x="341" y="62"/>
                  </a:lnTo>
                  <a:lnTo>
                    <a:pt x="345" y="337"/>
                  </a:lnTo>
                  <a:lnTo>
                    <a:pt x="345" y="339"/>
                  </a:lnTo>
                  <a:lnTo>
                    <a:pt x="344" y="340"/>
                  </a:lnTo>
                  <a:lnTo>
                    <a:pt x="344" y="342"/>
                  </a:lnTo>
                  <a:lnTo>
                    <a:pt x="341" y="343"/>
                  </a:lnTo>
                  <a:lnTo>
                    <a:pt x="339" y="343"/>
                  </a:lnTo>
                  <a:lnTo>
                    <a:pt x="6" y="343"/>
                  </a:lnTo>
                  <a:lnTo>
                    <a:pt x="3" y="343"/>
                  </a:lnTo>
                  <a:lnTo>
                    <a:pt x="1" y="342"/>
                  </a:lnTo>
                  <a:lnTo>
                    <a:pt x="0" y="340"/>
                  </a:lnTo>
                  <a:lnTo>
                    <a:pt x="0" y="337"/>
                  </a:lnTo>
                  <a:lnTo>
                    <a:pt x="0" y="335"/>
                  </a:lnTo>
                  <a:lnTo>
                    <a:pt x="1" y="333"/>
                  </a:lnTo>
                  <a:lnTo>
                    <a:pt x="3" y="332"/>
                  </a:lnTo>
                  <a:lnTo>
                    <a:pt x="6" y="332"/>
                  </a:lnTo>
                  <a:lnTo>
                    <a:pt x="6" y="332"/>
                  </a:lnTo>
                  <a:close/>
                  <a:moveTo>
                    <a:pt x="298" y="73"/>
                  </a:moveTo>
                  <a:lnTo>
                    <a:pt x="333" y="0"/>
                  </a:lnTo>
                  <a:lnTo>
                    <a:pt x="371" y="72"/>
                  </a:lnTo>
                  <a:lnTo>
                    <a:pt x="298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182" name="Freeform 142">
              <a:extLst>
                <a:ext uri="{FF2B5EF4-FFF2-40B4-BE49-F238E27FC236}">
                  <a16:creationId xmlns:a16="http://schemas.microsoft.com/office/drawing/2014/main" id="{22C3F3D1-D3DB-4071-8706-060A4E4D8AE6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2747"/>
              <a:ext cx="153" cy="218"/>
            </a:xfrm>
            <a:custGeom>
              <a:avLst/>
              <a:gdLst>
                <a:gd name="T0" fmla="*/ 300 w 306"/>
                <a:gd name="T1" fmla="*/ 0 h 436"/>
                <a:gd name="T2" fmla="*/ 306 w 306"/>
                <a:gd name="T3" fmla="*/ 436 h 436"/>
                <a:gd name="T4" fmla="*/ 0 w 306"/>
                <a:gd name="T5" fmla="*/ 224 h 436"/>
                <a:gd name="T6" fmla="*/ 300 w 306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436">
                  <a:moveTo>
                    <a:pt x="300" y="0"/>
                  </a:moveTo>
                  <a:lnTo>
                    <a:pt x="306" y="436"/>
                  </a:lnTo>
                  <a:lnTo>
                    <a:pt x="0" y="224"/>
                  </a:lnTo>
                  <a:lnTo>
                    <a:pt x="3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3" name="Freeform 143">
              <a:extLst>
                <a:ext uri="{FF2B5EF4-FFF2-40B4-BE49-F238E27FC236}">
                  <a16:creationId xmlns:a16="http://schemas.microsoft.com/office/drawing/2014/main" id="{C449C201-1DD1-4B3E-B5EF-20FA71308244}"/>
                </a:ext>
              </a:extLst>
            </p:cNvPr>
            <p:cNvSpPr>
              <a:spLocks/>
            </p:cNvSpPr>
            <p:nvPr/>
          </p:nvSpPr>
          <p:spPr bwMode="auto">
            <a:xfrm>
              <a:off x="3562" y="2747"/>
              <a:ext cx="153" cy="218"/>
            </a:xfrm>
            <a:custGeom>
              <a:avLst/>
              <a:gdLst>
                <a:gd name="T0" fmla="*/ 300 w 306"/>
                <a:gd name="T1" fmla="*/ 0 h 436"/>
                <a:gd name="T2" fmla="*/ 306 w 306"/>
                <a:gd name="T3" fmla="*/ 436 h 436"/>
                <a:gd name="T4" fmla="*/ 0 w 306"/>
                <a:gd name="T5" fmla="*/ 224 h 436"/>
                <a:gd name="T6" fmla="*/ 300 w 306"/>
                <a:gd name="T7" fmla="*/ 0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6" h="436">
                  <a:moveTo>
                    <a:pt x="300" y="0"/>
                  </a:moveTo>
                  <a:lnTo>
                    <a:pt x="306" y="436"/>
                  </a:lnTo>
                  <a:lnTo>
                    <a:pt x="0" y="224"/>
                  </a:lnTo>
                  <a:lnTo>
                    <a:pt x="300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4" name="Freeform 144">
              <a:extLst>
                <a:ext uri="{FF2B5EF4-FFF2-40B4-BE49-F238E27FC236}">
                  <a16:creationId xmlns:a16="http://schemas.microsoft.com/office/drawing/2014/main" id="{8324FA74-227F-49BB-BB3D-96A70B2E1C78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292"/>
              <a:ext cx="73" cy="96"/>
            </a:xfrm>
            <a:custGeom>
              <a:avLst/>
              <a:gdLst>
                <a:gd name="T0" fmla="*/ 144 w 144"/>
                <a:gd name="T1" fmla="*/ 191 h 191"/>
                <a:gd name="T2" fmla="*/ 0 w 144"/>
                <a:gd name="T3" fmla="*/ 92 h 191"/>
                <a:gd name="T4" fmla="*/ 144 w 144"/>
                <a:gd name="T5" fmla="*/ 0 h 191"/>
                <a:gd name="T6" fmla="*/ 144 w 144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91">
                  <a:moveTo>
                    <a:pt x="144" y="191"/>
                  </a:moveTo>
                  <a:lnTo>
                    <a:pt x="0" y="92"/>
                  </a:lnTo>
                  <a:lnTo>
                    <a:pt x="144" y="0"/>
                  </a:lnTo>
                  <a:lnTo>
                    <a:pt x="144" y="191"/>
                  </a:ln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5" name="Freeform 145">
              <a:extLst>
                <a:ext uri="{FF2B5EF4-FFF2-40B4-BE49-F238E27FC236}">
                  <a16:creationId xmlns:a16="http://schemas.microsoft.com/office/drawing/2014/main" id="{F96E2C9D-6EA2-41B4-8020-EA1F2B381D49}"/>
                </a:ext>
              </a:extLst>
            </p:cNvPr>
            <p:cNvSpPr>
              <a:spLocks/>
            </p:cNvSpPr>
            <p:nvPr/>
          </p:nvSpPr>
          <p:spPr bwMode="auto">
            <a:xfrm>
              <a:off x="1306" y="1292"/>
              <a:ext cx="73" cy="96"/>
            </a:xfrm>
            <a:custGeom>
              <a:avLst/>
              <a:gdLst>
                <a:gd name="T0" fmla="*/ 144 w 144"/>
                <a:gd name="T1" fmla="*/ 191 h 191"/>
                <a:gd name="T2" fmla="*/ 0 w 144"/>
                <a:gd name="T3" fmla="*/ 92 h 191"/>
                <a:gd name="T4" fmla="*/ 144 w 144"/>
                <a:gd name="T5" fmla="*/ 0 h 191"/>
                <a:gd name="T6" fmla="*/ 144 w 144"/>
                <a:gd name="T7" fmla="*/ 191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4" h="191">
                  <a:moveTo>
                    <a:pt x="144" y="191"/>
                  </a:moveTo>
                  <a:lnTo>
                    <a:pt x="0" y="92"/>
                  </a:lnTo>
                  <a:lnTo>
                    <a:pt x="144" y="0"/>
                  </a:lnTo>
                  <a:lnTo>
                    <a:pt x="144" y="191"/>
                  </a:lnTo>
                  <a:close/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6" name="Line 146">
              <a:extLst>
                <a:ext uri="{FF2B5EF4-FFF2-40B4-BE49-F238E27FC236}">
                  <a16:creationId xmlns:a16="http://schemas.microsoft.com/office/drawing/2014/main" id="{40B67AE2-5148-4B33-9374-D5C91DBC69C3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02" y="1292"/>
              <a:ext cx="1" cy="88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7" name="Freeform 147">
              <a:extLst>
                <a:ext uri="{FF2B5EF4-FFF2-40B4-BE49-F238E27FC236}">
                  <a16:creationId xmlns:a16="http://schemas.microsoft.com/office/drawing/2014/main" id="{2316EE8B-89EC-44BB-A303-E891216D5F23}"/>
                </a:ext>
              </a:extLst>
            </p:cNvPr>
            <p:cNvSpPr>
              <a:spLocks/>
            </p:cNvSpPr>
            <p:nvPr/>
          </p:nvSpPr>
          <p:spPr bwMode="auto">
            <a:xfrm>
              <a:off x="1373" y="1267"/>
              <a:ext cx="196" cy="64"/>
            </a:xfrm>
            <a:custGeom>
              <a:avLst/>
              <a:gdLst>
                <a:gd name="T0" fmla="*/ 391 w 391"/>
                <a:gd name="T1" fmla="*/ 0 h 129"/>
                <a:gd name="T2" fmla="*/ 391 w 391"/>
                <a:gd name="T3" fmla="*/ 129 h 129"/>
                <a:gd name="T4" fmla="*/ 0 w 391"/>
                <a:gd name="T5" fmla="*/ 129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91" h="129">
                  <a:moveTo>
                    <a:pt x="391" y="0"/>
                  </a:moveTo>
                  <a:lnTo>
                    <a:pt x="391" y="129"/>
                  </a:lnTo>
                  <a:lnTo>
                    <a:pt x="0" y="129"/>
                  </a:lnTo>
                </a:path>
              </a:pathLst>
            </a:custGeom>
            <a:noFill/>
            <a:ln w="9525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8" name="Rectangle 148">
              <a:extLst>
                <a:ext uri="{FF2B5EF4-FFF2-40B4-BE49-F238E27FC236}">
                  <a16:creationId xmlns:a16="http://schemas.microsoft.com/office/drawing/2014/main" id="{85C87AEA-CB30-4099-829B-C84C7C623F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9" y="1418"/>
              <a:ext cx="326" cy="20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89" name="Rectangle 149">
              <a:extLst>
                <a:ext uri="{FF2B5EF4-FFF2-40B4-BE49-F238E27FC236}">
                  <a16:creationId xmlns:a16="http://schemas.microsoft.com/office/drawing/2014/main" id="{4547A4EE-F2E2-487A-9369-E47B126854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09" y="1418"/>
              <a:ext cx="326" cy="20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190" name="Rectangle 150">
              <a:extLst>
                <a:ext uri="{FF2B5EF4-FFF2-40B4-BE49-F238E27FC236}">
                  <a16:creationId xmlns:a16="http://schemas.microsoft.com/office/drawing/2014/main" id="{D2F016B8-79EF-4608-A843-C438C4CB54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59" y="1445"/>
              <a:ext cx="17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divide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1" name="Rectangle 151">
              <a:extLst>
                <a:ext uri="{FF2B5EF4-FFF2-40B4-BE49-F238E27FC236}">
                  <a16:creationId xmlns:a16="http://schemas.microsoft.com/office/drawing/2014/main" id="{ABF805B3-852F-4692-BDC9-EBEE51EB215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4" y="1445"/>
              <a:ext cx="72" cy="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to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2" name="Rectangle 152">
              <a:extLst>
                <a:ext uri="{FF2B5EF4-FFF2-40B4-BE49-F238E27FC236}">
                  <a16:creationId xmlns:a16="http://schemas.microsoft.com/office/drawing/2014/main" id="{CD5651F9-56C8-4B57-B309-CB187E3E68A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1" y="1515"/>
              <a:ext cx="20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1.3 GHz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3" name="Rectangle 153">
              <a:extLst>
                <a:ext uri="{FF2B5EF4-FFF2-40B4-BE49-F238E27FC236}">
                  <a16:creationId xmlns:a16="http://schemas.microsoft.com/office/drawing/2014/main" id="{F316A8AE-E019-4B86-8DCB-B88EC37AC7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1515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4" name="Rectangle 154">
              <a:extLst>
                <a:ext uri="{FF2B5EF4-FFF2-40B4-BE49-F238E27FC236}">
                  <a16:creationId xmlns:a16="http://schemas.microsoft.com/office/drawing/2014/main" id="{057151AF-F62F-450F-AAD8-A852626F93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" y="1287"/>
              <a:ext cx="17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phase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5" name="Rectangle 155">
              <a:extLst>
                <a:ext uri="{FF2B5EF4-FFF2-40B4-BE49-F238E27FC236}">
                  <a16:creationId xmlns:a16="http://schemas.microsoft.com/office/drawing/2014/main" id="{81540061-38B3-426C-BFD0-3C96AEB39F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" y="1357"/>
              <a:ext cx="242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detector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6" name="Rectangle 156">
              <a:extLst>
                <a:ext uri="{FF2B5EF4-FFF2-40B4-BE49-F238E27FC236}">
                  <a16:creationId xmlns:a16="http://schemas.microsoft.com/office/drawing/2014/main" id="{75122408-4769-45D8-92AA-519EB7003F7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5" y="1430"/>
              <a:ext cx="159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board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7" name="Rectangle 157">
              <a:extLst>
                <a:ext uri="{FF2B5EF4-FFF2-40B4-BE49-F238E27FC236}">
                  <a16:creationId xmlns:a16="http://schemas.microsoft.com/office/drawing/2014/main" id="{6E10D7BF-7E54-472B-AF6E-C3B272CDF9D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53" y="1430"/>
              <a:ext cx="5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A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8" name="Rectangle 158">
              <a:extLst>
                <a:ext uri="{FF2B5EF4-FFF2-40B4-BE49-F238E27FC236}">
                  <a16:creationId xmlns:a16="http://schemas.microsoft.com/office/drawing/2014/main" id="{EF5EB3E7-1807-475F-8B9E-9D9E704A149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014" y="1430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33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199" name="Freeform 159">
              <a:extLst>
                <a:ext uri="{FF2B5EF4-FFF2-40B4-BE49-F238E27FC236}">
                  <a16:creationId xmlns:a16="http://schemas.microsoft.com/office/drawing/2014/main" id="{453625A9-EE0E-4957-9B65-FA7BC4B87DE4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1734"/>
              <a:ext cx="204" cy="197"/>
            </a:xfrm>
            <a:custGeom>
              <a:avLst/>
              <a:gdLst>
                <a:gd name="T0" fmla="*/ 0 w 410"/>
                <a:gd name="T1" fmla="*/ 207 h 394"/>
                <a:gd name="T2" fmla="*/ 3 w 410"/>
                <a:gd name="T3" fmla="*/ 227 h 394"/>
                <a:gd name="T4" fmla="*/ 8 w 410"/>
                <a:gd name="T5" fmla="*/ 246 h 394"/>
                <a:gd name="T6" fmla="*/ 13 w 410"/>
                <a:gd name="T7" fmla="*/ 265 h 394"/>
                <a:gd name="T8" fmla="*/ 21 w 410"/>
                <a:gd name="T9" fmla="*/ 283 h 394"/>
                <a:gd name="T10" fmla="*/ 29 w 410"/>
                <a:gd name="T11" fmla="*/ 299 h 394"/>
                <a:gd name="T12" fmla="*/ 41 w 410"/>
                <a:gd name="T13" fmla="*/ 315 h 394"/>
                <a:gd name="T14" fmla="*/ 60 w 410"/>
                <a:gd name="T15" fmla="*/ 337 h 394"/>
                <a:gd name="T16" fmla="*/ 83 w 410"/>
                <a:gd name="T17" fmla="*/ 354 h 394"/>
                <a:gd name="T18" fmla="*/ 99 w 410"/>
                <a:gd name="T19" fmla="*/ 366 h 394"/>
                <a:gd name="T20" fmla="*/ 117 w 410"/>
                <a:gd name="T21" fmla="*/ 375 h 394"/>
                <a:gd name="T22" fmla="*/ 134 w 410"/>
                <a:gd name="T23" fmla="*/ 382 h 394"/>
                <a:gd name="T24" fmla="*/ 153 w 410"/>
                <a:gd name="T25" fmla="*/ 388 h 394"/>
                <a:gd name="T26" fmla="*/ 174 w 410"/>
                <a:gd name="T27" fmla="*/ 392 h 394"/>
                <a:gd name="T28" fmla="*/ 194 w 410"/>
                <a:gd name="T29" fmla="*/ 394 h 394"/>
                <a:gd name="T30" fmla="*/ 216 w 410"/>
                <a:gd name="T31" fmla="*/ 394 h 394"/>
                <a:gd name="T32" fmla="*/ 236 w 410"/>
                <a:gd name="T33" fmla="*/ 392 h 394"/>
                <a:gd name="T34" fmla="*/ 257 w 410"/>
                <a:gd name="T35" fmla="*/ 388 h 394"/>
                <a:gd name="T36" fmla="*/ 276 w 410"/>
                <a:gd name="T37" fmla="*/ 382 h 394"/>
                <a:gd name="T38" fmla="*/ 293 w 410"/>
                <a:gd name="T39" fmla="*/ 375 h 394"/>
                <a:gd name="T40" fmla="*/ 311 w 410"/>
                <a:gd name="T41" fmla="*/ 366 h 394"/>
                <a:gd name="T42" fmla="*/ 328 w 410"/>
                <a:gd name="T43" fmla="*/ 354 h 394"/>
                <a:gd name="T44" fmla="*/ 350 w 410"/>
                <a:gd name="T45" fmla="*/ 337 h 394"/>
                <a:gd name="T46" fmla="*/ 369 w 410"/>
                <a:gd name="T47" fmla="*/ 315 h 394"/>
                <a:gd name="T48" fmla="*/ 381 w 410"/>
                <a:gd name="T49" fmla="*/ 299 h 394"/>
                <a:gd name="T50" fmla="*/ 389 w 410"/>
                <a:gd name="T51" fmla="*/ 283 h 394"/>
                <a:gd name="T52" fmla="*/ 397 w 410"/>
                <a:gd name="T53" fmla="*/ 265 h 394"/>
                <a:gd name="T54" fmla="*/ 404 w 410"/>
                <a:gd name="T55" fmla="*/ 246 h 394"/>
                <a:gd name="T56" fmla="*/ 407 w 410"/>
                <a:gd name="T57" fmla="*/ 227 h 394"/>
                <a:gd name="T58" fmla="*/ 410 w 410"/>
                <a:gd name="T59" fmla="*/ 207 h 394"/>
                <a:gd name="T60" fmla="*/ 410 w 410"/>
                <a:gd name="T61" fmla="*/ 186 h 394"/>
                <a:gd name="T62" fmla="*/ 407 w 410"/>
                <a:gd name="T63" fmla="*/ 166 h 394"/>
                <a:gd name="T64" fmla="*/ 404 w 410"/>
                <a:gd name="T65" fmla="*/ 147 h 394"/>
                <a:gd name="T66" fmla="*/ 397 w 410"/>
                <a:gd name="T67" fmla="*/ 128 h 394"/>
                <a:gd name="T68" fmla="*/ 389 w 410"/>
                <a:gd name="T69" fmla="*/ 111 h 394"/>
                <a:gd name="T70" fmla="*/ 381 w 410"/>
                <a:gd name="T71" fmla="*/ 94 h 394"/>
                <a:gd name="T72" fmla="*/ 369 w 410"/>
                <a:gd name="T73" fmla="*/ 78 h 394"/>
                <a:gd name="T74" fmla="*/ 350 w 410"/>
                <a:gd name="T75" fmla="*/ 57 h 394"/>
                <a:gd name="T76" fmla="*/ 328 w 410"/>
                <a:gd name="T77" fmla="*/ 38 h 394"/>
                <a:gd name="T78" fmla="*/ 311 w 410"/>
                <a:gd name="T79" fmla="*/ 27 h 394"/>
                <a:gd name="T80" fmla="*/ 293 w 410"/>
                <a:gd name="T81" fmla="*/ 19 h 394"/>
                <a:gd name="T82" fmla="*/ 276 w 410"/>
                <a:gd name="T83" fmla="*/ 11 h 394"/>
                <a:gd name="T84" fmla="*/ 257 w 410"/>
                <a:gd name="T85" fmla="*/ 5 h 394"/>
                <a:gd name="T86" fmla="*/ 236 w 410"/>
                <a:gd name="T87" fmla="*/ 1 h 394"/>
                <a:gd name="T88" fmla="*/ 216 w 410"/>
                <a:gd name="T89" fmla="*/ 0 h 394"/>
                <a:gd name="T90" fmla="*/ 194 w 410"/>
                <a:gd name="T91" fmla="*/ 0 h 394"/>
                <a:gd name="T92" fmla="*/ 174 w 410"/>
                <a:gd name="T93" fmla="*/ 1 h 394"/>
                <a:gd name="T94" fmla="*/ 153 w 410"/>
                <a:gd name="T95" fmla="*/ 5 h 394"/>
                <a:gd name="T96" fmla="*/ 134 w 410"/>
                <a:gd name="T97" fmla="*/ 11 h 394"/>
                <a:gd name="T98" fmla="*/ 117 w 410"/>
                <a:gd name="T99" fmla="*/ 19 h 394"/>
                <a:gd name="T100" fmla="*/ 99 w 410"/>
                <a:gd name="T101" fmla="*/ 27 h 394"/>
                <a:gd name="T102" fmla="*/ 83 w 410"/>
                <a:gd name="T103" fmla="*/ 38 h 394"/>
                <a:gd name="T104" fmla="*/ 60 w 410"/>
                <a:gd name="T105" fmla="*/ 57 h 394"/>
                <a:gd name="T106" fmla="*/ 41 w 410"/>
                <a:gd name="T107" fmla="*/ 78 h 394"/>
                <a:gd name="T108" fmla="*/ 29 w 410"/>
                <a:gd name="T109" fmla="*/ 94 h 394"/>
                <a:gd name="T110" fmla="*/ 21 w 410"/>
                <a:gd name="T111" fmla="*/ 111 h 394"/>
                <a:gd name="T112" fmla="*/ 13 w 410"/>
                <a:gd name="T113" fmla="*/ 128 h 394"/>
                <a:gd name="T114" fmla="*/ 8 w 410"/>
                <a:gd name="T115" fmla="*/ 147 h 394"/>
                <a:gd name="T116" fmla="*/ 3 w 410"/>
                <a:gd name="T117" fmla="*/ 166 h 394"/>
                <a:gd name="T118" fmla="*/ 0 w 410"/>
                <a:gd name="T119" fmla="*/ 18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0" h="394">
                  <a:moveTo>
                    <a:pt x="0" y="197"/>
                  </a:moveTo>
                  <a:lnTo>
                    <a:pt x="0" y="207"/>
                  </a:lnTo>
                  <a:lnTo>
                    <a:pt x="2" y="217"/>
                  </a:lnTo>
                  <a:lnTo>
                    <a:pt x="3" y="227"/>
                  </a:lnTo>
                  <a:lnTo>
                    <a:pt x="5" y="236"/>
                  </a:lnTo>
                  <a:lnTo>
                    <a:pt x="8" y="246"/>
                  </a:lnTo>
                  <a:lnTo>
                    <a:pt x="9" y="255"/>
                  </a:lnTo>
                  <a:lnTo>
                    <a:pt x="13" y="265"/>
                  </a:lnTo>
                  <a:lnTo>
                    <a:pt x="16" y="274"/>
                  </a:lnTo>
                  <a:lnTo>
                    <a:pt x="21" y="283"/>
                  </a:lnTo>
                  <a:lnTo>
                    <a:pt x="25" y="292"/>
                  </a:lnTo>
                  <a:lnTo>
                    <a:pt x="29" y="299"/>
                  </a:lnTo>
                  <a:lnTo>
                    <a:pt x="35" y="308"/>
                  </a:lnTo>
                  <a:lnTo>
                    <a:pt x="41" y="315"/>
                  </a:lnTo>
                  <a:lnTo>
                    <a:pt x="47" y="322"/>
                  </a:lnTo>
                  <a:lnTo>
                    <a:pt x="60" y="337"/>
                  </a:lnTo>
                  <a:lnTo>
                    <a:pt x="75" y="349"/>
                  </a:lnTo>
                  <a:lnTo>
                    <a:pt x="83" y="354"/>
                  </a:lnTo>
                  <a:lnTo>
                    <a:pt x="91" y="360"/>
                  </a:lnTo>
                  <a:lnTo>
                    <a:pt x="99" y="366"/>
                  </a:lnTo>
                  <a:lnTo>
                    <a:pt x="108" y="370"/>
                  </a:lnTo>
                  <a:lnTo>
                    <a:pt x="117" y="375"/>
                  </a:lnTo>
                  <a:lnTo>
                    <a:pt x="126" y="379"/>
                  </a:lnTo>
                  <a:lnTo>
                    <a:pt x="134" y="382"/>
                  </a:lnTo>
                  <a:lnTo>
                    <a:pt x="145" y="385"/>
                  </a:lnTo>
                  <a:lnTo>
                    <a:pt x="153" y="388"/>
                  </a:lnTo>
                  <a:lnTo>
                    <a:pt x="164" y="391"/>
                  </a:lnTo>
                  <a:lnTo>
                    <a:pt x="174" y="392"/>
                  </a:lnTo>
                  <a:lnTo>
                    <a:pt x="184" y="394"/>
                  </a:lnTo>
                  <a:lnTo>
                    <a:pt x="194" y="394"/>
                  </a:lnTo>
                  <a:lnTo>
                    <a:pt x="206" y="394"/>
                  </a:lnTo>
                  <a:lnTo>
                    <a:pt x="216" y="394"/>
                  </a:lnTo>
                  <a:lnTo>
                    <a:pt x="226" y="394"/>
                  </a:lnTo>
                  <a:lnTo>
                    <a:pt x="236" y="392"/>
                  </a:lnTo>
                  <a:lnTo>
                    <a:pt x="247" y="391"/>
                  </a:lnTo>
                  <a:lnTo>
                    <a:pt x="257" y="388"/>
                  </a:lnTo>
                  <a:lnTo>
                    <a:pt x="266" y="385"/>
                  </a:lnTo>
                  <a:lnTo>
                    <a:pt x="276" y="382"/>
                  </a:lnTo>
                  <a:lnTo>
                    <a:pt x="284" y="379"/>
                  </a:lnTo>
                  <a:lnTo>
                    <a:pt x="293" y="375"/>
                  </a:lnTo>
                  <a:lnTo>
                    <a:pt x="302" y="370"/>
                  </a:lnTo>
                  <a:lnTo>
                    <a:pt x="311" y="366"/>
                  </a:lnTo>
                  <a:lnTo>
                    <a:pt x="319" y="360"/>
                  </a:lnTo>
                  <a:lnTo>
                    <a:pt x="328" y="354"/>
                  </a:lnTo>
                  <a:lnTo>
                    <a:pt x="335" y="349"/>
                  </a:lnTo>
                  <a:lnTo>
                    <a:pt x="350" y="337"/>
                  </a:lnTo>
                  <a:lnTo>
                    <a:pt x="363" y="322"/>
                  </a:lnTo>
                  <a:lnTo>
                    <a:pt x="369" y="315"/>
                  </a:lnTo>
                  <a:lnTo>
                    <a:pt x="375" y="308"/>
                  </a:lnTo>
                  <a:lnTo>
                    <a:pt x="381" y="299"/>
                  </a:lnTo>
                  <a:lnTo>
                    <a:pt x="385" y="292"/>
                  </a:lnTo>
                  <a:lnTo>
                    <a:pt x="389" y="283"/>
                  </a:lnTo>
                  <a:lnTo>
                    <a:pt x="394" y="274"/>
                  </a:lnTo>
                  <a:lnTo>
                    <a:pt x="397" y="265"/>
                  </a:lnTo>
                  <a:lnTo>
                    <a:pt x="401" y="255"/>
                  </a:lnTo>
                  <a:lnTo>
                    <a:pt x="404" y="246"/>
                  </a:lnTo>
                  <a:lnTo>
                    <a:pt x="405" y="236"/>
                  </a:lnTo>
                  <a:lnTo>
                    <a:pt x="407" y="227"/>
                  </a:lnTo>
                  <a:lnTo>
                    <a:pt x="408" y="217"/>
                  </a:lnTo>
                  <a:lnTo>
                    <a:pt x="410" y="207"/>
                  </a:lnTo>
                  <a:lnTo>
                    <a:pt x="410" y="197"/>
                  </a:lnTo>
                  <a:lnTo>
                    <a:pt x="410" y="186"/>
                  </a:lnTo>
                  <a:lnTo>
                    <a:pt x="408" y="176"/>
                  </a:lnTo>
                  <a:lnTo>
                    <a:pt x="407" y="166"/>
                  </a:lnTo>
                  <a:lnTo>
                    <a:pt x="405" y="157"/>
                  </a:lnTo>
                  <a:lnTo>
                    <a:pt x="404" y="147"/>
                  </a:lnTo>
                  <a:lnTo>
                    <a:pt x="401" y="138"/>
                  </a:lnTo>
                  <a:lnTo>
                    <a:pt x="397" y="128"/>
                  </a:lnTo>
                  <a:lnTo>
                    <a:pt x="394" y="119"/>
                  </a:lnTo>
                  <a:lnTo>
                    <a:pt x="389" y="111"/>
                  </a:lnTo>
                  <a:lnTo>
                    <a:pt x="385" y="102"/>
                  </a:lnTo>
                  <a:lnTo>
                    <a:pt x="381" y="94"/>
                  </a:lnTo>
                  <a:lnTo>
                    <a:pt x="375" y="86"/>
                  </a:lnTo>
                  <a:lnTo>
                    <a:pt x="369" y="78"/>
                  </a:lnTo>
                  <a:lnTo>
                    <a:pt x="363" y="71"/>
                  </a:lnTo>
                  <a:lnTo>
                    <a:pt x="350" y="57"/>
                  </a:lnTo>
                  <a:lnTo>
                    <a:pt x="335" y="43"/>
                  </a:lnTo>
                  <a:lnTo>
                    <a:pt x="328" y="38"/>
                  </a:lnTo>
                  <a:lnTo>
                    <a:pt x="319" y="33"/>
                  </a:lnTo>
                  <a:lnTo>
                    <a:pt x="311" y="27"/>
                  </a:lnTo>
                  <a:lnTo>
                    <a:pt x="302" y="23"/>
                  </a:lnTo>
                  <a:lnTo>
                    <a:pt x="293" y="19"/>
                  </a:lnTo>
                  <a:lnTo>
                    <a:pt x="284" y="14"/>
                  </a:lnTo>
                  <a:lnTo>
                    <a:pt x="276" y="11"/>
                  </a:lnTo>
                  <a:lnTo>
                    <a:pt x="266" y="8"/>
                  </a:lnTo>
                  <a:lnTo>
                    <a:pt x="257" y="5"/>
                  </a:lnTo>
                  <a:lnTo>
                    <a:pt x="247" y="2"/>
                  </a:lnTo>
                  <a:lnTo>
                    <a:pt x="236" y="1"/>
                  </a:lnTo>
                  <a:lnTo>
                    <a:pt x="226" y="0"/>
                  </a:lnTo>
                  <a:lnTo>
                    <a:pt x="216" y="0"/>
                  </a:lnTo>
                  <a:lnTo>
                    <a:pt x="206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4" y="1"/>
                  </a:lnTo>
                  <a:lnTo>
                    <a:pt x="164" y="2"/>
                  </a:lnTo>
                  <a:lnTo>
                    <a:pt x="153" y="5"/>
                  </a:lnTo>
                  <a:lnTo>
                    <a:pt x="145" y="8"/>
                  </a:lnTo>
                  <a:lnTo>
                    <a:pt x="134" y="11"/>
                  </a:lnTo>
                  <a:lnTo>
                    <a:pt x="126" y="14"/>
                  </a:lnTo>
                  <a:lnTo>
                    <a:pt x="117" y="19"/>
                  </a:lnTo>
                  <a:lnTo>
                    <a:pt x="108" y="23"/>
                  </a:lnTo>
                  <a:lnTo>
                    <a:pt x="99" y="27"/>
                  </a:lnTo>
                  <a:lnTo>
                    <a:pt x="91" y="33"/>
                  </a:lnTo>
                  <a:lnTo>
                    <a:pt x="83" y="38"/>
                  </a:lnTo>
                  <a:lnTo>
                    <a:pt x="75" y="43"/>
                  </a:lnTo>
                  <a:lnTo>
                    <a:pt x="60" y="57"/>
                  </a:lnTo>
                  <a:lnTo>
                    <a:pt x="47" y="71"/>
                  </a:lnTo>
                  <a:lnTo>
                    <a:pt x="41" y="78"/>
                  </a:lnTo>
                  <a:lnTo>
                    <a:pt x="35" y="86"/>
                  </a:lnTo>
                  <a:lnTo>
                    <a:pt x="29" y="94"/>
                  </a:lnTo>
                  <a:lnTo>
                    <a:pt x="25" y="102"/>
                  </a:lnTo>
                  <a:lnTo>
                    <a:pt x="21" y="111"/>
                  </a:lnTo>
                  <a:lnTo>
                    <a:pt x="16" y="119"/>
                  </a:lnTo>
                  <a:lnTo>
                    <a:pt x="13" y="128"/>
                  </a:lnTo>
                  <a:lnTo>
                    <a:pt x="9" y="138"/>
                  </a:lnTo>
                  <a:lnTo>
                    <a:pt x="8" y="147"/>
                  </a:lnTo>
                  <a:lnTo>
                    <a:pt x="5" y="157"/>
                  </a:lnTo>
                  <a:lnTo>
                    <a:pt x="3" y="166"/>
                  </a:lnTo>
                  <a:lnTo>
                    <a:pt x="2" y="176"/>
                  </a:lnTo>
                  <a:lnTo>
                    <a:pt x="0" y="186"/>
                  </a:lnTo>
                  <a:lnTo>
                    <a:pt x="0" y="19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0" name="Freeform 160">
              <a:extLst>
                <a:ext uri="{FF2B5EF4-FFF2-40B4-BE49-F238E27FC236}">
                  <a16:creationId xmlns:a16="http://schemas.microsoft.com/office/drawing/2014/main" id="{63C2FA21-8D3A-455C-9D86-8FD90F95C14F}"/>
                </a:ext>
              </a:extLst>
            </p:cNvPr>
            <p:cNvSpPr>
              <a:spLocks/>
            </p:cNvSpPr>
            <p:nvPr/>
          </p:nvSpPr>
          <p:spPr bwMode="auto">
            <a:xfrm>
              <a:off x="1266" y="1734"/>
              <a:ext cx="204" cy="197"/>
            </a:xfrm>
            <a:custGeom>
              <a:avLst/>
              <a:gdLst>
                <a:gd name="T0" fmla="*/ 0 w 410"/>
                <a:gd name="T1" fmla="*/ 207 h 394"/>
                <a:gd name="T2" fmla="*/ 3 w 410"/>
                <a:gd name="T3" fmla="*/ 227 h 394"/>
                <a:gd name="T4" fmla="*/ 8 w 410"/>
                <a:gd name="T5" fmla="*/ 246 h 394"/>
                <a:gd name="T6" fmla="*/ 13 w 410"/>
                <a:gd name="T7" fmla="*/ 265 h 394"/>
                <a:gd name="T8" fmla="*/ 21 w 410"/>
                <a:gd name="T9" fmla="*/ 283 h 394"/>
                <a:gd name="T10" fmla="*/ 29 w 410"/>
                <a:gd name="T11" fmla="*/ 299 h 394"/>
                <a:gd name="T12" fmla="*/ 41 w 410"/>
                <a:gd name="T13" fmla="*/ 315 h 394"/>
                <a:gd name="T14" fmla="*/ 60 w 410"/>
                <a:gd name="T15" fmla="*/ 337 h 394"/>
                <a:gd name="T16" fmla="*/ 83 w 410"/>
                <a:gd name="T17" fmla="*/ 354 h 394"/>
                <a:gd name="T18" fmla="*/ 99 w 410"/>
                <a:gd name="T19" fmla="*/ 366 h 394"/>
                <a:gd name="T20" fmla="*/ 117 w 410"/>
                <a:gd name="T21" fmla="*/ 375 h 394"/>
                <a:gd name="T22" fmla="*/ 134 w 410"/>
                <a:gd name="T23" fmla="*/ 382 h 394"/>
                <a:gd name="T24" fmla="*/ 153 w 410"/>
                <a:gd name="T25" fmla="*/ 388 h 394"/>
                <a:gd name="T26" fmla="*/ 174 w 410"/>
                <a:gd name="T27" fmla="*/ 392 h 394"/>
                <a:gd name="T28" fmla="*/ 194 w 410"/>
                <a:gd name="T29" fmla="*/ 394 h 394"/>
                <a:gd name="T30" fmla="*/ 216 w 410"/>
                <a:gd name="T31" fmla="*/ 394 h 394"/>
                <a:gd name="T32" fmla="*/ 236 w 410"/>
                <a:gd name="T33" fmla="*/ 392 h 394"/>
                <a:gd name="T34" fmla="*/ 257 w 410"/>
                <a:gd name="T35" fmla="*/ 388 h 394"/>
                <a:gd name="T36" fmla="*/ 276 w 410"/>
                <a:gd name="T37" fmla="*/ 382 h 394"/>
                <a:gd name="T38" fmla="*/ 293 w 410"/>
                <a:gd name="T39" fmla="*/ 375 h 394"/>
                <a:gd name="T40" fmla="*/ 311 w 410"/>
                <a:gd name="T41" fmla="*/ 366 h 394"/>
                <a:gd name="T42" fmla="*/ 328 w 410"/>
                <a:gd name="T43" fmla="*/ 354 h 394"/>
                <a:gd name="T44" fmla="*/ 350 w 410"/>
                <a:gd name="T45" fmla="*/ 337 h 394"/>
                <a:gd name="T46" fmla="*/ 369 w 410"/>
                <a:gd name="T47" fmla="*/ 315 h 394"/>
                <a:gd name="T48" fmla="*/ 381 w 410"/>
                <a:gd name="T49" fmla="*/ 299 h 394"/>
                <a:gd name="T50" fmla="*/ 389 w 410"/>
                <a:gd name="T51" fmla="*/ 283 h 394"/>
                <a:gd name="T52" fmla="*/ 397 w 410"/>
                <a:gd name="T53" fmla="*/ 265 h 394"/>
                <a:gd name="T54" fmla="*/ 404 w 410"/>
                <a:gd name="T55" fmla="*/ 246 h 394"/>
                <a:gd name="T56" fmla="*/ 407 w 410"/>
                <a:gd name="T57" fmla="*/ 227 h 394"/>
                <a:gd name="T58" fmla="*/ 410 w 410"/>
                <a:gd name="T59" fmla="*/ 207 h 394"/>
                <a:gd name="T60" fmla="*/ 410 w 410"/>
                <a:gd name="T61" fmla="*/ 186 h 394"/>
                <a:gd name="T62" fmla="*/ 407 w 410"/>
                <a:gd name="T63" fmla="*/ 166 h 394"/>
                <a:gd name="T64" fmla="*/ 404 w 410"/>
                <a:gd name="T65" fmla="*/ 147 h 394"/>
                <a:gd name="T66" fmla="*/ 397 w 410"/>
                <a:gd name="T67" fmla="*/ 128 h 394"/>
                <a:gd name="T68" fmla="*/ 389 w 410"/>
                <a:gd name="T69" fmla="*/ 111 h 394"/>
                <a:gd name="T70" fmla="*/ 381 w 410"/>
                <a:gd name="T71" fmla="*/ 94 h 394"/>
                <a:gd name="T72" fmla="*/ 369 w 410"/>
                <a:gd name="T73" fmla="*/ 78 h 394"/>
                <a:gd name="T74" fmla="*/ 350 w 410"/>
                <a:gd name="T75" fmla="*/ 57 h 394"/>
                <a:gd name="T76" fmla="*/ 328 w 410"/>
                <a:gd name="T77" fmla="*/ 38 h 394"/>
                <a:gd name="T78" fmla="*/ 311 w 410"/>
                <a:gd name="T79" fmla="*/ 27 h 394"/>
                <a:gd name="T80" fmla="*/ 293 w 410"/>
                <a:gd name="T81" fmla="*/ 19 h 394"/>
                <a:gd name="T82" fmla="*/ 276 w 410"/>
                <a:gd name="T83" fmla="*/ 11 h 394"/>
                <a:gd name="T84" fmla="*/ 257 w 410"/>
                <a:gd name="T85" fmla="*/ 5 h 394"/>
                <a:gd name="T86" fmla="*/ 236 w 410"/>
                <a:gd name="T87" fmla="*/ 1 h 394"/>
                <a:gd name="T88" fmla="*/ 216 w 410"/>
                <a:gd name="T89" fmla="*/ 0 h 394"/>
                <a:gd name="T90" fmla="*/ 194 w 410"/>
                <a:gd name="T91" fmla="*/ 0 h 394"/>
                <a:gd name="T92" fmla="*/ 174 w 410"/>
                <a:gd name="T93" fmla="*/ 1 h 394"/>
                <a:gd name="T94" fmla="*/ 153 w 410"/>
                <a:gd name="T95" fmla="*/ 5 h 394"/>
                <a:gd name="T96" fmla="*/ 134 w 410"/>
                <a:gd name="T97" fmla="*/ 11 h 394"/>
                <a:gd name="T98" fmla="*/ 117 w 410"/>
                <a:gd name="T99" fmla="*/ 19 h 394"/>
                <a:gd name="T100" fmla="*/ 99 w 410"/>
                <a:gd name="T101" fmla="*/ 27 h 394"/>
                <a:gd name="T102" fmla="*/ 83 w 410"/>
                <a:gd name="T103" fmla="*/ 38 h 394"/>
                <a:gd name="T104" fmla="*/ 60 w 410"/>
                <a:gd name="T105" fmla="*/ 57 h 394"/>
                <a:gd name="T106" fmla="*/ 41 w 410"/>
                <a:gd name="T107" fmla="*/ 78 h 394"/>
                <a:gd name="T108" fmla="*/ 29 w 410"/>
                <a:gd name="T109" fmla="*/ 94 h 394"/>
                <a:gd name="T110" fmla="*/ 21 w 410"/>
                <a:gd name="T111" fmla="*/ 111 h 394"/>
                <a:gd name="T112" fmla="*/ 13 w 410"/>
                <a:gd name="T113" fmla="*/ 128 h 394"/>
                <a:gd name="T114" fmla="*/ 8 w 410"/>
                <a:gd name="T115" fmla="*/ 147 h 394"/>
                <a:gd name="T116" fmla="*/ 3 w 410"/>
                <a:gd name="T117" fmla="*/ 166 h 394"/>
                <a:gd name="T118" fmla="*/ 0 w 410"/>
                <a:gd name="T119" fmla="*/ 186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10" h="394">
                  <a:moveTo>
                    <a:pt x="0" y="197"/>
                  </a:moveTo>
                  <a:lnTo>
                    <a:pt x="0" y="207"/>
                  </a:lnTo>
                  <a:lnTo>
                    <a:pt x="2" y="217"/>
                  </a:lnTo>
                  <a:lnTo>
                    <a:pt x="3" y="227"/>
                  </a:lnTo>
                  <a:lnTo>
                    <a:pt x="5" y="236"/>
                  </a:lnTo>
                  <a:lnTo>
                    <a:pt x="8" y="246"/>
                  </a:lnTo>
                  <a:lnTo>
                    <a:pt x="9" y="255"/>
                  </a:lnTo>
                  <a:lnTo>
                    <a:pt x="13" y="265"/>
                  </a:lnTo>
                  <a:lnTo>
                    <a:pt x="16" y="274"/>
                  </a:lnTo>
                  <a:lnTo>
                    <a:pt x="21" y="283"/>
                  </a:lnTo>
                  <a:lnTo>
                    <a:pt x="25" y="292"/>
                  </a:lnTo>
                  <a:lnTo>
                    <a:pt x="29" y="299"/>
                  </a:lnTo>
                  <a:lnTo>
                    <a:pt x="35" y="308"/>
                  </a:lnTo>
                  <a:lnTo>
                    <a:pt x="41" y="315"/>
                  </a:lnTo>
                  <a:lnTo>
                    <a:pt x="47" y="322"/>
                  </a:lnTo>
                  <a:lnTo>
                    <a:pt x="60" y="337"/>
                  </a:lnTo>
                  <a:lnTo>
                    <a:pt x="75" y="349"/>
                  </a:lnTo>
                  <a:lnTo>
                    <a:pt x="83" y="354"/>
                  </a:lnTo>
                  <a:lnTo>
                    <a:pt x="91" y="360"/>
                  </a:lnTo>
                  <a:lnTo>
                    <a:pt x="99" y="366"/>
                  </a:lnTo>
                  <a:lnTo>
                    <a:pt x="108" y="370"/>
                  </a:lnTo>
                  <a:lnTo>
                    <a:pt x="117" y="375"/>
                  </a:lnTo>
                  <a:lnTo>
                    <a:pt x="126" y="379"/>
                  </a:lnTo>
                  <a:lnTo>
                    <a:pt x="134" y="382"/>
                  </a:lnTo>
                  <a:lnTo>
                    <a:pt x="145" y="385"/>
                  </a:lnTo>
                  <a:lnTo>
                    <a:pt x="153" y="388"/>
                  </a:lnTo>
                  <a:lnTo>
                    <a:pt x="164" y="391"/>
                  </a:lnTo>
                  <a:lnTo>
                    <a:pt x="174" y="392"/>
                  </a:lnTo>
                  <a:lnTo>
                    <a:pt x="184" y="394"/>
                  </a:lnTo>
                  <a:lnTo>
                    <a:pt x="194" y="394"/>
                  </a:lnTo>
                  <a:lnTo>
                    <a:pt x="206" y="394"/>
                  </a:lnTo>
                  <a:lnTo>
                    <a:pt x="216" y="394"/>
                  </a:lnTo>
                  <a:lnTo>
                    <a:pt x="226" y="394"/>
                  </a:lnTo>
                  <a:lnTo>
                    <a:pt x="236" y="392"/>
                  </a:lnTo>
                  <a:lnTo>
                    <a:pt x="247" y="391"/>
                  </a:lnTo>
                  <a:lnTo>
                    <a:pt x="257" y="388"/>
                  </a:lnTo>
                  <a:lnTo>
                    <a:pt x="266" y="385"/>
                  </a:lnTo>
                  <a:lnTo>
                    <a:pt x="276" y="382"/>
                  </a:lnTo>
                  <a:lnTo>
                    <a:pt x="284" y="379"/>
                  </a:lnTo>
                  <a:lnTo>
                    <a:pt x="293" y="375"/>
                  </a:lnTo>
                  <a:lnTo>
                    <a:pt x="302" y="370"/>
                  </a:lnTo>
                  <a:lnTo>
                    <a:pt x="311" y="366"/>
                  </a:lnTo>
                  <a:lnTo>
                    <a:pt x="319" y="360"/>
                  </a:lnTo>
                  <a:lnTo>
                    <a:pt x="328" y="354"/>
                  </a:lnTo>
                  <a:lnTo>
                    <a:pt x="335" y="349"/>
                  </a:lnTo>
                  <a:lnTo>
                    <a:pt x="350" y="337"/>
                  </a:lnTo>
                  <a:lnTo>
                    <a:pt x="363" y="322"/>
                  </a:lnTo>
                  <a:lnTo>
                    <a:pt x="369" y="315"/>
                  </a:lnTo>
                  <a:lnTo>
                    <a:pt x="375" y="308"/>
                  </a:lnTo>
                  <a:lnTo>
                    <a:pt x="381" y="299"/>
                  </a:lnTo>
                  <a:lnTo>
                    <a:pt x="385" y="292"/>
                  </a:lnTo>
                  <a:lnTo>
                    <a:pt x="389" y="283"/>
                  </a:lnTo>
                  <a:lnTo>
                    <a:pt x="394" y="274"/>
                  </a:lnTo>
                  <a:lnTo>
                    <a:pt x="397" y="265"/>
                  </a:lnTo>
                  <a:lnTo>
                    <a:pt x="401" y="255"/>
                  </a:lnTo>
                  <a:lnTo>
                    <a:pt x="404" y="246"/>
                  </a:lnTo>
                  <a:lnTo>
                    <a:pt x="405" y="236"/>
                  </a:lnTo>
                  <a:lnTo>
                    <a:pt x="407" y="227"/>
                  </a:lnTo>
                  <a:lnTo>
                    <a:pt x="408" y="217"/>
                  </a:lnTo>
                  <a:lnTo>
                    <a:pt x="410" y="207"/>
                  </a:lnTo>
                  <a:lnTo>
                    <a:pt x="410" y="197"/>
                  </a:lnTo>
                  <a:lnTo>
                    <a:pt x="410" y="186"/>
                  </a:lnTo>
                  <a:lnTo>
                    <a:pt x="408" y="176"/>
                  </a:lnTo>
                  <a:lnTo>
                    <a:pt x="407" y="166"/>
                  </a:lnTo>
                  <a:lnTo>
                    <a:pt x="405" y="157"/>
                  </a:lnTo>
                  <a:lnTo>
                    <a:pt x="404" y="147"/>
                  </a:lnTo>
                  <a:lnTo>
                    <a:pt x="401" y="138"/>
                  </a:lnTo>
                  <a:lnTo>
                    <a:pt x="397" y="128"/>
                  </a:lnTo>
                  <a:lnTo>
                    <a:pt x="394" y="119"/>
                  </a:lnTo>
                  <a:lnTo>
                    <a:pt x="389" y="111"/>
                  </a:lnTo>
                  <a:lnTo>
                    <a:pt x="385" y="102"/>
                  </a:lnTo>
                  <a:lnTo>
                    <a:pt x="381" y="94"/>
                  </a:lnTo>
                  <a:lnTo>
                    <a:pt x="375" y="86"/>
                  </a:lnTo>
                  <a:lnTo>
                    <a:pt x="369" y="78"/>
                  </a:lnTo>
                  <a:lnTo>
                    <a:pt x="363" y="71"/>
                  </a:lnTo>
                  <a:lnTo>
                    <a:pt x="350" y="57"/>
                  </a:lnTo>
                  <a:lnTo>
                    <a:pt x="335" y="43"/>
                  </a:lnTo>
                  <a:lnTo>
                    <a:pt x="328" y="38"/>
                  </a:lnTo>
                  <a:lnTo>
                    <a:pt x="319" y="33"/>
                  </a:lnTo>
                  <a:lnTo>
                    <a:pt x="311" y="27"/>
                  </a:lnTo>
                  <a:lnTo>
                    <a:pt x="302" y="23"/>
                  </a:lnTo>
                  <a:lnTo>
                    <a:pt x="293" y="19"/>
                  </a:lnTo>
                  <a:lnTo>
                    <a:pt x="284" y="14"/>
                  </a:lnTo>
                  <a:lnTo>
                    <a:pt x="276" y="11"/>
                  </a:lnTo>
                  <a:lnTo>
                    <a:pt x="266" y="8"/>
                  </a:lnTo>
                  <a:lnTo>
                    <a:pt x="257" y="5"/>
                  </a:lnTo>
                  <a:lnTo>
                    <a:pt x="247" y="2"/>
                  </a:lnTo>
                  <a:lnTo>
                    <a:pt x="236" y="1"/>
                  </a:lnTo>
                  <a:lnTo>
                    <a:pt x="226" y="0"/>
                  </a:lnTo>
                  <a:lnTo>
                    <a:pt x="216" y="0"/>
                  </a:lnTo>
                  <a:lnTo>
                    <a:pt x="206" y="0"/>
                  </a:lnTo>
                  <a:lnTo>
                    <a:pt x="194" y="0"/>
                  </a:lnTo>
                  <a:lnTo>
                    <a:pt x="184" y="0"/>
                  </a:lnTo>
                  <a:lnTo>
                    <a:pt x="174" y="1"/>
                  </a:lnTo>
                  <a:lnTo>
                    <a:pt x="164" y="2"/>
                  </a:lnTo>
                  <a:lnTo>
                    <a:pt x="153" y="5"/>
                  </a:lnTo>
                  <a:lnTo>
                    <a:pt x="145" y="8"/>
                  </a:lnTo>
                  <a:lnTo>
                    <a:pt x="134" y="11"/>
                  </a:lnTo>
                  <a:lnTo>
                    <a:pt x="126" y="14"/>
                  </a:lnTo>
                  <a:lnTo>
                    <a:pt x="117" y="19"/>
                  </a:lnTo>
                  <a:lnTo>
                    <a:pt x="108" y="23"/>
                  </a:lnTo>
                  <a:lnTo>
                    <a:pt x="99" y="27"/>
                  </a:lnTo>
                  <a:lnTo>
                    <a:pt x="91" y="33"/>
                  </a:lnTo>
                  <a:lnTo>
                    <a:pt x="83" y="38"/>
                  </a:lnTo>
                  <a:lnTo>
                    <a:pt x="75" y="43"/>
                  </a:lnTo>
                  <a:lnTo>
                    <a:pt x="60" y="57"/>
                  </a:lnTo>
                  <a:lnTo>
                    <a:pt x="47" y="71"/>
                  </a:lnTo>
                  <a:lnTo>
                    <a:pt x="41" y="78"/>
                  </a:lnTo>
                  <a:lnTo>
                    <a:pt x="35" y="86"/>
                  </a:lnTo>
                  <a:lnTo>
                    <a:pt x="29" y="94"/>
                  </a:lnTo>
                  <a:lnTo>
                    <a:pt x="25" y="102"/>
                  </a:lnTo>
                  <a:lnTo>
                    <a:pt x="21" y="111"/>
                  </a:lnTo>
                  <a:lnTo>
                    <a:pt x="16" y="119"/>
                  </a:lnTo>
                  <a:lnTo>
                    <a:pt x="13" y="128"/>
                  </a:lnTo>
                  <a:lnTo>
                    <a:pt x="9" y="138"/>
                  </a:lnTo>
                  <a:lnTo>
                    <a:pt x="8" y="147"/>
                  </a:lnTo>
                  <a:lnTo>
                    <a:pt x="5" y="157"/>
                  </a:lnTo>
                  <a:lnTo>
                    <a:pt x="3" y="166"/>
                  </a:lnTo>
                  <a:lnTo>
                    <a:pt x="2" y="176"/>
                  </a:lnTo>
                  <a:lnTo>
                    <a:pt x="0" y="186"/>
                  </a:lnTo>
                  <a:lnTo>
                    <a:pt x="0" y="197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1" name="Line 161">
              <a:extLst>
                <a:ext uri="{FF2B5EF4-FFF2-40B4-BE49-F238E27FC236}">
                  <a16:creationId xmlns:a16="http://schemas.microsoft.com/office/drawing/2014/main" id="{F41BB050-34C1-448D-8012-03BEA55676F7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293" y="1773"/>
              <a:ext cx="145" cy="1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2" name="Line 162">
              <a:extLst>
                <a:ext uri="{FF2B5EF4-FFF2-40B4-BE49-F238E27FC236}">
                  <a16:creationId xmlns:a16="http://schemas.microsoft.com/office/drawing/2014/main" id="{61DE5673-8309-48D6-A446-7060ED0C957B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04" y="1758"/>
              <a:ext cx="139" cy="13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3" name="Freeform 163">
              <a:extLst>
                <a:ext uri="{FF2B5EF4-FFF2-40B4-BE49-F238E27FC236}">
                  <a16:creationId xmlns:a16="http://schemas.microsoft.com/office/drawing/2014/main" id="{11257D64-7076-46E0-8825-27DECEF0EF6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6" y="1628"/>
              <a:ext cx="124" cy="151"/>
            </a:xfrm>
            <a:custGeom>
              <a:avLst/>
              <a:gdLst>
                <a:gd name="T0" fmla="*/ 247 w 247"/>
                <a:gd name="T1" fmla="*/ 0 h 302"/>
                <a:gd name="T2" fmla="*/ 247 w 247"/>
                <a:gd name="T3" fmla="*/ 85 h 302"/>
                <a:gd name="T4" fmla="*/ 247 w 247"/>
                <a:gd name="T5" fmla="*/ 87 h 302"/>
                <a:gd name="T6" fmla="*/ 246 w 247"/>
                <a:gd name="T7" fmla="*/ 89 h 302"/>
                <a:gd name="T8" fmla="*/ 49 w 247"/>
                <a:gd name="T9" fmla="*/ 266 h 302"/>
                <a:gd name="T10" fmla="*/ 41 w 247"/>
                <a:gd name="T11" fmla="*/ 257 h 302"/>
                <a:gd name="T12" fmla="*/ 239 w 247"/>
                <a:gd name="T13" fmla="*/ 80 h 302"/>
                <a:gd name="T14" fmla="*/ 236 w 247"/>
                <a:gd name="T15" fmla="*/ 85 h 302"/>
                <a:gd name="T16" fmla="*/ 236 w 247"/>
                <a:gd name="T17" fmla="*/ 0 h 302"/>
                <a:gd name="T18" fmla="*/ 247 w 247"/>
                <a:gd name="T19" fmla="*/ 0 h 302"/>
                <a:gd name="T20" fmla="*/ 78 w 247"/>
                <a:gd name="T21" fmla="*/ 280 h 302"/>
                <a:gd name="T22" fmla="*/ 0 w 247"/>
                <a:gd name="T23" fmla="*/ 302 h 302"/>
                <a:gd name="T24" fmla="*/ 30 w 247"/>
                <a:gd name="T25" fmla="*/ 226 h 302"/>
                <a:gd name="T26" fmla="*/ 78 w 247"/>
                <a:gd name="T27" fmla="*/ 28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7" h="302">
                  <a:moveTo>
                    <a:pt x="247" y="0"/>
                  </a:moveTo>
                  <a:lnTo>
                    <a:pt x="247" y="85"/>
                  </a:lnTo>
                  <a:lnTo>
                    <a:pt x="247" y="87"/>
                  </a:lnTo>
                  <a:lnTo>
                    <a:pt x="246" y="89"/>
                  </a:lnTo>
                  <a:lnTo>
                    <a:pt x="49" y="266"/>
                  </a:lnTo>
                  <a:lnTo>
                    <a:pt x="41" y="257"/>
                  </a:lnTo>
                  <a:lnTo>
                    <a:pt x="239" y="80"/>
                  </a:lnTo>
                  <a:lnTo>
                    <a:pt x="236" y="85"/>
                  </a:lnTo>
                  <a:lnTo>
                    <a:pt x="236" y="0"/>
                  </a:lnTo>
                  <a:lnTo>
                    <a:pt x="247" y="0"/>
                  </a:lnTo>
                  <a:close/>
                  <a:moveTo>
                    <a:pt x="78" y="280"/>
                  </a:moveTo>
                  <a:lnTo>
                    <a:pt x="0" y="302"/>
                  </a:lnTo>
                  <a:lnTo>
                    <a:pt x="30" y="226"/>
                  </a:lnTo>
                  <a:lnTo>
                    <a:pt x="78" y="28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04" name="Rectangle 164">
              <a:extLst>
                <a:ext uri="{FF2B5EF4-FFF2-40B4-BE49-F238E27FC236}">
                  <a16:creationId xmlns:a16="http://schemas.microsoft.com/office/drawing/2014/main" id="{963F2B1C-E5FE-447E-ADB3-BFE1098A249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" y="1922"/>
              <a:ext cx="221" cy="50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5" name="Rectangle 165">
              <a:extLst>
                <a:ext uri="{FF2B5EF4-FFF2-40B4-BE49-F238E27FC236}">
                  <a16:creationId xmlns:a16="http://schemas.microsoft.com/office/drawing/2014/main" id="{7D79224F-E222-4A7E-A72C-26C3856F4E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38" y="1922"/>
              <a:ext cx="221" cy="50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6" name="Freeform 166">
              <a:extLst>
                <a:ext uri="{FF2B5EF4-FFF2-40B4-BE49-F238E27FC236}">
                  <a16:creationId xmlns:a16="http://schemas.microsoft.com/office/drawing/2014/main" id="{9B9C6362-33EA-4592-BBD0-7E47BF02BE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3" y="1986"/>
              <a:ext cx="112" cy="389"/>
            </a:xfrm>
            <a:custGeom>
              <a:avLst/>
              <a:gdLst>
                <a:gd name="T0" fmla="*/ 98 w 225"/>
                <a:gd name="T1" fmla="*/ 732 h 779"/>
                <a:gd name="T2" fmla="*/ 130 w 225"/>
                <a:gd name="T3" fmla="*/ 729 h 779"/>
                <a:gd name="T4" fmla="*/ 153 w 225"/>
                <a:gd name="T5" fmla="*/ 723 h 779"/>
                <a:gd name="T6" fmla="*/ 169 w 225"/>
                <a:gd name="T7" fmla="*/ 714 h 779"/>
                <a:gd name="T8" fmla="*/ 179 w 225"/>
                <a:gd name="T9" fmla="*/ 704 h 779"/>
                <a:gd name="T10" fmla="*/ 184 w 225"/>
                <a:gd name="T11" fmla="*/ 697 h 779"/>
                <a:gd name="T12" fmla="*/ 195 w 225"/>
                <a:gd name="T13" fmla="*/ 662 h 779"/>
                <a:gd name="T14" fmla="*/ 207 w 225"/>
                <a:gd name="T15" fmla="*/ 612 h 779"/>
                <a:gd name="T16" fmla="*/ 206 w 225"/>
                <a:gd name="T17" fmla="*/ 460 h 779"/>
                <a:gd name="T18" fmla="*/ 206 w 225"/>
                <a:gd name="T19" fmla="*/ 301 h 779"/>
                <a:gd name="T20" fmla="*/ 204 w 225"/>
                <a:gd name="T21" fmla="*/ 177 h 779"/>
                <a:gd name="T22" fmla="*/ 204 w 225"/>
                <a:gd name="T23" fmla="*/ 141 h 779"/>
                <a:gd name="T24" fmla="*/ 201 w 225"/>
                <a:gd name="T25" fmla="*/ 111 h 779"/>
                <a:gd name="T26" fmla="*/ 195 w 225"/>
                <a:gd name="T27" fmla="*/ 89 h 779"/>
                <a:gd name="T28" fmla="*/ 187 w 225"/>
                <a:gd name="T29" fmla="*/ 73 h 779"/>
                <a:gd name="T30" fmla="*/ 175 w 225"/>
                <a:gd name="T31" fmla="*/ 62 h 779"/>
                <a:gd name="T32" fmla="*/ 158 w 225"/>
                <a:gd name="T33" fmla="*/ 53 h 779"/>
                <a:gd name="T34" fmla="*/ 134 w 225"/>
                <a:gd name="T35" fmla="*/ 49 h 779"/>
                <a:gd name="T36" fmla="*/ 104 w 225"/>
                <a:gd name="T37" fmla="*/ 46 h 779"/>
                <a:gd name="T38" fmla="*/ 61 w 225"/>
                <a:gd name="T39" fmla="*/ 47 h 779"/>
                <a:gd name="T40" fmla="*/ 92 w 225"/>
                <a:gd name="T41" fmla="*/ 28 h 779"/>
                <a:gd name="T42" fmla="*/ 127 w 225"/>
                <a:gd name="T43" fmla="*/ 30 h 779"/>
                <a:gd name="T44" fmla="*/ 156 w 225"/>
                <a:gd name="T45" fmla="*/ 34 h 779"/>
                <a:gd name="T46" fmla="*/ 179 w 225"/>
                <a:gd name="T47" fmla="*/ 43 h 779"/>
                <a:gd name="T48" fmla="*/ 197 w 225"/>
                <a:gd name="T49" fmla="*/ 57 h 779"/>
                <a:gd name="T50" fmla="*/ 210 w 225"/>
                <a:gd name="T51" fmla="*/ 76 h 779"/>
                <a:gd name="T52" fmla="*/ 217 w 225"/>
                <a:gd name="T53" fmla="*/ 100 h 779"/>
                <a:gd name="T54" fmla="*/ 222 w 225"/>
                <a:gd name="T55" fmla="*/ 129 h 779"/>
                <a:gd name="T56" fmla="*/ 223 w 225"/>
                <a:gd name="T57" fmla="*/ 164 h 779"/>
                <a:gd name="T58" fmla="*/ 223 w 225"/>
                <a:gd name="T59" fmla="*/ 246 h 779"/>
                <a:gd name="T60" fmla="*/ 225 w 225"/>
                <a:gd name="T61" fmla="*/ 408 h 779"/>
                <a:gd name="T62" fmla="*/ 225 w 225"/>
                <a:gd name="T63" fmla="*/ 615 h 779"/>
                <a:gd name="T64" fmla="*/ 216 w 225"/>
                <a:gd name="T65" fmla="*/ 652 h 779"/>
                <a:gd name="T66" fmla="*/ 206 w 225"/>
                <a:gd name="T67" fmla="*/ 693 h 779"/>
                <a:gd name="T68" fmla="*/ 194 w 225"/>
                <a:gd name="T69" fmla="*/ 716 h 779"/>
                <a:gd name="T70" fmla="*/ 184 w 225"/>
                <a:gd name="T71" fmla="*/ 726 h 779"/>
                <a:gd name="T72" fmla="*/ 166 w 225"/>
                <a:gd name="T73" fmla="*/ 738 h 779"/>
                <a:gd name="T74" fmla="*/ 142 w 225"/>
                <a:gd name="T75" fmla="*/ 745 h 779"/>
                <a:gd name="T76" fmla="*/ 111 w 225"/>
                <a:gd name="T77" fmla="*/ 749 h 779"/>
                <a:gd name="T78" fmla="*/ 61 w 225"/>
                <a:gd name="T79" fmla="*/ 751 h 779"/>
                <a:gd name="T80" fmla="*/ 0 w 225"/>
                <a:gd name="T81" fmla="*/ 739 h 779"/>
                <a:gd name="T82" fmla="*/ 75 w 225"/>
                <a:gd name="T83" fmla="*/ 73 h 779"/>
                <a:gd name="T84" fmla="*/ 75 w 225"/>
                <a:gd name="T85" fmla="*/ 73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5" h="779">
                  <a:moveTo>
                    <a:pt x="61" y="732"/>
                  </a:moveTo>
                  <a:lnTo>
                    <a:pt x="85" y="733"/>
                  </a:lnTo>
                  <a:lnTo>
                    <a:pt x="98" y="732"/>
                  </a:lnTo>
                  <a:lnTo>
                    <a:pt x="109" y="732"/>
                  </a:lnTo>
                  <a:lnTo>
                    <a:pt x="120" y="730"/>
                  </a:lnTo>
                  <a:lnTo>
                    <a:pt x="130" y="729"/>
                  </a:lnTo>
                  <a:lnTo>
                    <a:pt x="139" y="728"/>
                  </a:lnTo>
                  <a:lnTo>
                    <a:pt x="146" y="725"/>
                  </a:lnTo>
                  <a:lnTo>
                    <a:pt x="153" y="723"/>
                  </a:lnTo>
                  <a:lnTo>
                    <a:pt x="159" y="720"/>
                  </a:lnTo>
                  <a:lnTo>
                    <a:pt x="163" y="717"/>
                  </a:lnTo>
                  <a:lnTo>
                    <a:pt x="169" y="714"/>
                  </a:lnTo>
                  <a:lnTo>
                    <a:pt x="172" y="712"/>
                  </a:lnTo>
                  <a:lnTo>
                    <a:pt x="177" y="709"/>
                  </a:lnTo>
                  <a:lnTo>
                    <a:pt x="179" y="704"/>
                  </a:lnTo>
                  <a:lnTo>
                    <a:pt x="178" y="706"/>
                  </a:lnTo>
                  <a:lnTo>
                    <a:pt x="184" y="695"/>
                  </a:lnTo>
                  <a:lnTo>
                    <a:pt x="184" y="697"/>
                  </a:lnTo>
                  <a:lnTo>
                    <a:pt x="188" y="687"/>
                  </a:lnTo>
                  <a:lnTo>
                    <a:pt x="191" y="675"/>
                  </a:lnTo>
                  <a:lnTo>
                    <a:pt x="195" y="662"/>
                  </a:lnTo>
                  <a:lnTo>
                    <a:pt x="198" y="647"/>
                  </a:lnTo>
                  <a:lnTo>
                    <a:pt x="203" y="631"/>
                  </a:lnTo>
                  <a:lnTo>
                    <a:pt x="207" y="612"/>
                  </a:lnTo>
                  <a:lnTo>
                    <a:pt x="207" y="615"/>
                  </a:lnTo>
                  <a:lnTo>
                    <a:pt x="207" y="511"/>
                  </a:lnTo>
                  <a:lnTo>
                    <a:pt x="206" y="460"/>
                  </a:lnTo>
                  <a:lnTo>
                    <a:pt x="206" y="408"/>
                  </a:lnTo>
                  <a:lnTo>
                    <a:pt x="206" y="354"/>
                  </a:lnTo>
                  <a:lnTo>
                    <a:pt x="206" y="301"/>
                  </a:lnTo>
                  <a:lnTo>
                    <a:pt x="204" y="246"/>
                  </a:lnTo>
                  <a:lnTo>
                    <a:pt x="204" y="190"/>
                  </a:lnTo>
                  <a:lnTo>
                    <a:pt x="204" y="177"/>
                  </a:lnTo>
                  <a:lnTo>
                    <a:pt x="204" y="164"/>
                  </a:lnTo>
                  <a:lnTo>
                    <a:pt x="204" y="152"/>
                  </a:lnTo>
                  <a:lnTo>
                    <a:pt x="204" y="141"/>
                  </a:lnTo>
                  <a:lnTo>
                    <a:pt x="203" y="130"/>
                  </a:lnTo>
                  <a:lnTo>
                    <a:pt x="201" y="120"/>
                  </a:lnTo>
                  <a:lnTo>
                    <a:pt x="201" y="111"/>
                  </a:lnTo>
                  <a:lnTo>
                    <a:pt x="198" y="104"/>
                  </a:lnTo>
                  <a:lnTo>
                    <a:pt x="197" y="97"/>
                  </a:lnTo>
                  <a:lnTo>
                    <a:pt x="195" y="89"/>
                  </a:lnTo>
                  <a:lnTo>
                    <a:pt x="193" y="84"/>
                  </a:lnTo>
                  <a:lnTo>
                    <a:pt x="190" y="78"/>
                  </a:lnTo>
                  <a:lnTo>
                    <a:pt x="187" y="73"/>
                  </a:lnTo>
                  <a:lnTo>
                    <a:pt x="182" y="69"/>
                  </a:lnTo>
                  <a:lnTo>
                    <a:pt x="179" y="65"/>
                  </a:lnTo>
                  <a:lnTo>
                    <a:pt x="175" y="62"/>
                  </a:lnTo>
                  <a:lnTo>
                    <a:pt x="169" y="59"/>
                  </a:lnTo>
                  <a:lnTo>
                    <a:pt x="165" y="56"/>
                  </a:lnTo>
                  <a:lnTo>
                    <a:pt x="158" y="53"/>
                  </a:lnTo>
                  <a:lnTo>
                    <a:pt x="152" y="51"/>
                  </a:lnTo>
                  <a:lnTo>
                    <a:pt x="143" y="50"/>
                  </a:lnTo>
                  <a:lnTo>
                    <a:pt x="134" y="49"/>
                  </a:lnTo>
                  <a:lnTo>
                    <a:pt x="126" y="47"/>
                  </a:lnTo>
                  <a:lnTo>
                    <a:pt x="115" y="47"/>
                  </a:lnTo>
                  <a:lnTo>
                    <a:pt x="104" y="46"/>
                  </a:lnTo>
                  <a:lnTo>
                    <a:pt x="92" y="46"/>
                  </a:lnTo>
                  <a:lnTo>
                    <a:pt x="79" y="46"/>
                  </a:lnTo>
                  <a:lnTo>
                    <a:pt x="61" y="47"/>
                  </a:lnTo>
                  <a:lnTo>
                    <a:pt x="61" y="28"/>
                  </a:lnTo>
                  <a:lnTo>
                    <a:pt x="79" y="28"/>
                  </a:lnTo>
                  <a:lnTo>
                    <a:pt x="92" y="28"/>
                  </a:lnTo>
                  <a:lnTo>
                    <a:pt x="105" y="28"/>
                  </a:lnTo>
                  <a:lnTo>
                    <a:pt x="117" y="28"/>
                  </a:lnTo>
                  <a:lnTo>
                    <a:pt x="127" y="30"/>
                  </a:lnTo>
                  <a:lnTo>
                    <a:pt x="137" y="31"/>
                  </a:lnTo>
                  <a:lnTo>
                    <a:pt x="147" y="32"/>
                  </a:lnTo>
                  <a:lnTo>
                    <a:pt x="156" y="34"/>
                  </a:lnTo>
                  <a:lnTo>
                    <a:pt x="165" y="37"/>
                  </a:lnTo>
                  <a:lnTo>
                    <a:pt x="172" y="40"/>
                  </a:lnTo>
                  <a:lnTo>
                    <a:pt x="179" y="43"/>
                  </a:lnTo>
                  <a:lnTo>
                    <a:pt x="185" y="47"/>
                  </a:lnTo>
                  <a:lnTo>
                    <a:pt x="191" y="51"/>
                  </a:lnTo>
                  <a:lnTo>
                    <a:pt x="197" y="57"/>
                  </a:lnTo>
                  <a:lnTo>
                    <a:pt x="201" y="63"/>
                  </a:lnTo>
                  <a:lnTo>
                    <a:pt x="206" y="69"/>
                  </a:lnTo>
                  <a:lnTo>
                    <a:pt x="210" y="76"/>
                  </a:lnTo>
                  <a:lnTo>
                    <a:pt x="213" y="84"/>
                  </a:lnTo>
                  <a:lnTo>
                    <a:pt x="214" y="92"/>
                  </a:lnTo>
                  <a:lnTo>
                    <a:pt x="217" y="100"/>
                  </a:lnTo>
                  <a:lnTo>
                    <a:pt x="219" y="110"/>
                  </a:lnTo>
                  <a:lnTo>
                    <a:pt x="220" y="119"/>
                  </a:lnTo>
                  <a:lnTo>
                    <a:pt x="222" y="129"/>
                  </a:lnTo>
                  <a:lnTo>
                    <a:pt x="222" y="141"/>
                  </a:lnTo>
                  <a:lnTo>
                    <a:pt x="222" y="151"/>
                  </a:lnTo>
                  <a:lnTo>
                    <a:pt x="223" y="164"/>
                  </a:lnTo>
                  <a:lnTo>
                    <a:pt x="223" y="177"/>
                  </a:lnTo>
                  <a:lnTo>
                    <a:pt x="223" y="190"/>
                  </a:lnTo>
                  <a:lnTo>
                    <a:pt x="223" y="246"/>
                  </a:lnTo>
                  <a:lnTo>
                    <a:pt x="223" y="301"/>
                  </a:lnTo>
                  <a:lnTo>
                    <a:pt x="223" y="354"/>
                  </a:lnTo>
                  <a:lnTo>
                    <a:pt x="225" y="408"/>
                  </a:lnTo>
                  <a:lnTo>
                    <a:pt x="225" y="460"/>
                  </a:lnTo>
                  <a:lnTo>
                    <a:pt x="225" y="511"/>
                  </a:lnTo>
                  <a:lnTo>
                    <a:pt x="225" y="615"/>
                  </a:lnTo>
                  <a:lnTo>
                    <a:pt x="225" y="618"/>
                  </a:lnTo>
                  <a:lnTo>
                    <a:pt x="220" y="634"/>
                  </a:lnTo>
                  <a:lnTo>
                    <a:pt x="216" y="652"/>
                  </a:lnTo>
                  <a:lnTo>
                    <a:pt x="213" y="666"/>
                  </a:lnTo>
                  <a:lnTo>
                    <a:pt x="209" y="681"/>
                  </a:lnTo>
                  <a:lnTo>
                    <a:pt x="206" y="693"/>
                  </a:lnTo>
                  <a:lnTo>
                    <a:pt x="200" y="704"/>
                  </a:lnTo>
                  <a:lnTo>
                    <a:pt x="200" y="706"/>
                  </a:lnTo>
                  <a:lnTo>
                    <a:pt x="194" y="716"/>
                  </a:lnTo>
                  <a:lnTo>
                    <a:pt x="193" y="716"/>
                  </a:lnTo>
                  <a:lnTo>
                    <a:pt x="188" y="722"/>
                  </a:lnTo>
                  <a:lnTo>
                    <a:pt x="184" y="726"/>
                  </a:lnTo>
                  <a:lnTo>
                    <a:pt x="178" y="730"/>
                  </a:lnTo>
                  <a:lnTo>
                    <a:pt x="172" y="733"/>
                  </a:lnTo>
                  <a:lnTo>
                    <a:pt x="166" y="738"/>
                  </a:lnTo>
                  <a:lnTo>
                    <a:pt x="159" y="741"/>
                  </a:lnTo>
                  <a:lnTo>
                    <a:pt x="150" y="742"/>
                  </a:lnTo>
                  <a:lnTo>
                    <a:pt x="142" y="745"/>
                  </a:lnTo>
                  <a:lnTo>
                    <a:pt x="133" y="747"/>
                  </a:lnTo>
                  <a:lnTo>
                    <a:pt x="123" y="748"/>
                  </a:lnTo>
                  <a:lnTo>
                    <a:pt x="111" y="749"/>
                  </a:lnTo>
                  <a:lnTo>
                    <a:pt x="98" y="751"/>
                  </a:lnTo>
                  <a:lnTo>
                    <a:pt x="85" y="751"/>
                  </a:lnTo>
                  <a:lnTo>
                    <a:pt x="61" y="751"/>
                  </a:lnTo>
                  <a:lnTo>
                    <a:pt x="61" y="732"/>
                  </a:lnTo>
                  <a:close/>
                  <a:moveTo>
                    <a:pt x="72" y="779"/>
                  </a:moveTo>
                  <a:lnTo>
                    <a:pt x="0" y="739"/>
                  </a:lnTo>
                  <a:lnTo>
                    <a:pt x="75" y="706"/>
                  </a:lnTo>
                  <a:lnTo>
                    <a:pt x="72" y="779"/>
                  </a:lnTo>
                  <a:close/>
                  <a:moveTo>
                    <a:pt x="75" y="73"/>
                  </a:moveTo>
                  <a:lnTo>
                    <a:pt x="0" y="40"/>
                  </a:lnTo>
                  <a:lnTo>
                    <a:pt x="72" y="0"/>
                  </a:lnTo>
                  <a:lnTo>
                    <a:pt x="75" y="73"/>
                  </a:lnTo>
                  <a:close/>
                </a:path>
              </a:pathLst>
            </a:custGeom>
            <a:solidFill>
              <a:srgbClr val="808080"/>
            </a:solidFill>
            <a:ln w="1588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07" name="Line 167">
              <a:extLst>
                <a:ext uri="{FF2B5EF4-FFF2-40B4-BE49-F238E27FC236}">
                  <a16:creationId xmlns:a16="http://schemas.microsoft.com/office/drawing/2014/main" id="{6516AA7E-D2DD-40D9-85B4-483268C0FFF4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1800" y="1922"/>
              <a:ext cx="6" cy="505"/>
            </a:xfrm>
            <a:prstGeom prst="line">
              <a:avLst/>
            </a:prstGeom>
            <a:noFill/>
            <a:ln w="14288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08" name="Freeform 168">
              <a:extLst>
                <a:ext uri="{FF2B5EF4-FFF2-40B4-BE49-F238E27FC236}">
                  <a16:creationId xmlns:a16="http://schemas.microsoft.com/office/drawing/2014/main" id="{E7018FFD-B60C-4592-900D-A16E30F5DDD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54" y="2002"/>
              <a:ext cx="185" cy="106"/>
            </a:xfrm>
            <a:custGeom>
              <a:avLst/>
              <a:gdLst>
                <a:gd name="T0" fmla="*/ 372 w 372"/>
                <a:gd name="T1" fmla="*/ 13 h 212"/>
                <a:gd name="T2" fmla="*/ 203 w 372"/>
                <a:gd name="T3" fmla="*/ 13 h 212"/>
                <a:gd name="T4" fmla="*/ 207 w 372"/>
                <a:gd name="T5" fmla="*/ 12 h 212"/>
                <a:gd name="T6" fmla="*/ 48 w 372"/>
                <a:gd name="T7" fmla="*/ 174 h 212"/>
                <a:gd name="T8" fmla="*/ 40 w 372"/>
                <a:gd name="T9" fmla="*/ 165 h 212"/>
                <a:gd name="T10" fmla="*/ 198 w 372"/>
                <a:gd name="T11" fmla="*/ 3 h 212"/>
                <a:gd name="T12" fmla="*/ 201 w 372"/>
                <a:gd name="T13" fmla="*/ 1 h 212"/>
                <a:gd name="T14" fmla="*/ 203 w 372"/>
                <a:gd name="T15" fmla="*/ 1 h 212"/>
                <a:gd name="T16" fmla="*/ 372 w 372"/>
                <a:gd name="T17" fmla="*/ 0 h 212"/>
                <a:gd name="T18" fmla="*/ 372 w 372"/>
                <a:gd name="T19" fmla="*/ 13 h 212"/>
                <a:gd name="T20" fmla="*/ 78 w 372"/>
                <a:gd name="T21" fmla="*/ 185 h 212"/>
                <a:gd name="T22" fmla="*/ 0 w 372"/>
                <a:gd name="T23" fmla="*/ 212 h 212"/>
                <a:gd name="T24" fmla="*/ 27 w 372"/>
                <a:gd name="T25" fmla="*/ 134 h 212"/>
                <a:gd name="T26" fmla="*/ 78 w 372"/>
                <a:gd name="T27" fmla="*/ 185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2" h="212">
                  <a:moveTo>
                    <a:pt x="372" y="13"/>
                  </a:moveTo>
                  <a:lnTo>
                    <a:pt x="203" y="13"/>
                  </a:lnTo>
                  <a:lnTo>
                    <a:pt x="207" y="12"/>
                  </a:lnTo>
                  <a:lnTo>
                    <a:pt x="48" y="174"/>
                  </a:lnTo>
                  <a:lnTo>
                    <a:pt x="40" y="165"/>
                  </a:lnTo>
                  <a:lnTo>
                    <a:pt x="198" y="3"/>
                  </a:lnTo>
                  <a:lnTo>
                    <a:pt x="201" y="1"/>
                  </a:lnTo>
                  <a:lnTo>
                    <a:pt x="203" y="1"/>
                  </a:lnTo>
                  <a:lnTo>
                    <a:pt x="372" y="0"/>
                  </a:lnTo>
                  <a:lnTo>
                    <a:pt x="372" y="13"/>
                  </a:lnTo>
                  <a:close/>
                  <a:moveTo>
                    <a:pt x="78" y="185"/>
                  </a:moveTo>
                  <a:lnTo>
                    <a:pt x="0" y="212"/>
                  </a:lnTo>
                  <a:lnTo>
                    <a:pt x="27" y="134"/>
                  </a:lnTo>
                  <a:lnTo>
                    <a:pt x="78" y="18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09" name="Freeform 169">
              <a:extLst>
                <a:ext uri="{FF2B5EF4-FFF2-40B4-BE49-F238E27FC236}">
                  <a16:creationId xmlns:a16="http://schemas.microsoft.com/office/drawing/2014/main" id="{C5670C14-E9FC-4C56-B293-E4D3A4B66C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42" y="1897"/>
              <a:ext cx="114" cy="108"/>
            </a:xfrm>
            <a:custGeom>
              <a:avLst/>
              <a:gdLst>
                <a:gd name="T0" fmla="*/ 219 w 227"/>
                <a:gd name="T1" fmla="*/ 216 h 216"/>
                <a:gd name="T2" fmla="*/ 41 w 227"/>
                <a:gd name="T3" fmla="*/ 45 h 216"/>
                <a:gd name="T4" fmla="*/ 48 w 227"/>
                <a:gd name="T5" fmla="*/ 36 h 216"/>
                <a:gd name="T6" fmla="*/ 227 w 227"/>
                <a:gd name="T7" fmla="*/ 207 h 216"/>
                <a:gd name="T8" fmla="*/ 219 w 227"/>
                <a:gd name="T9" fmla="*/ 216 h 216"/>
                <a:gd name="T10" fmla="*/ 28 w 227"/>
                <a:gd name="T11" fmla="*/ 76 h 216"/>
                <a:gd name="T12" fmla="*/ 0 w 227"/>
                <a:gd name="T13" fmla="*/ 0 h 216"/>
                <a:gd name="T14" fmla="*/ 79 w 227"/>
                <a:gd name="T15" fmla="*/ 23 h 216"/>
                <a:gd name="T16" fmla="*/ 28 w 227"/>
                <a:gd name="T17" fmla="*/ 7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7" h="216">
                  <a:moveTo>
                    <a:pt x="219" y="216"/>
                  </a:moveTo>
                  <a:lnTo>
                    <a:pt x="41" y="45"/>
                  </a:lnTo>
                  <a:lnTo>
                    <a:pt x="48" y="36"/>
                  </a:lnTo>
                  <a:lnTo>
                    <a:pt x="227" y="207"/>
                  </a:lnTo>
                  <a:lnTo>
                    <a:pt x="219" y="216"/>
                  </a:lnTo>
                  <a:close/>
                  <a:moveTo>
                    <a:pt x="28" y="76"/>
                  </a:moveTo>
                  <a:lnTo>
                    <a:pt x="0" y="0"/>
                  </a:lnTo>
                  <a:lnTo>
                    <a:pt x="79" y="23"/>
                  </a:lnTo>
                  <a:lnTo>
                    <a:pt x="28" y="76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10" name="Freeform 170">
              <a:extLst>
                <a:ext uri="{FF2B5EF4-FFF2-40B4-BE49-F238E27FC236}">
                  <a16:creationId xmlns:a16="http://schemas.microsoft.com/office/drawing/2014/main" id="{9A8D58BF-D083-4FCD-83A0-094C07709E52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5" y="2077"/>
              <a:ext cx="196" cy="192"/>
            </a:xfrm>
            <a:custGeom>
              <a:avLst/>
              <a:gdLst>
                <a:gd name="T0" fmla="*/ 2 w 392"/>
                <a:gd name="T1" fmla="*/ 201 h 384"/>
                <a:gd name="T2" fmla="*/ 3 w 392"/>
                <a:gd name="T3" fmla="*/ 222 h 384"/>
                <a:gd name="T4" fmla="*/ 7 w 392"/>
                <a:gd name="T5" fmla="*/ 239 h 384"/>
                <a:gd name="T6" fmla="*/ 13 w 392"/>
                <a:gd name="T7" fmla="*/ 258 h 384"/>
                <a:gd name="T8" fmla="*/ 21 w 392"/>
                <a:gd name="T9" fmla="*/ 276 h 384"/>
                <a:gd name="T10" fmla="*/ 29 w 392"/>
                <a:gd name="T11" fmla="*/ 292 h 384"/>
                <a:gd name="T12" fmla="*/ 40 w 392"/>
                <a:gd name="T13" fmla="*/ 307 h 384"/>
                <a:gd name="T14" fmla="*/ 58 w 392"/>
                <a:gd name="T15" fmla="*/ 327 h 384"/>
                <a:gd name="T16" fmla="*/ 88 w 392"/>
                <a:gd name="T17" fmla="*/ 350 h 384"/>
                <a:gd name="T18" fmla="*/ 104 w 392"/>
                <a:gd name="T19" fmla="*/ 361 h 384"/>
                <a:gd name="T20" fmla="*/ 120 w 392"/>
                <a:gd name="T21" fmla="*/ 369 h 384"/>
                <a:gd name="T22" fmla="*/ 139 w 392"/>
                <a:gd name="T23" fmla="*/ 375 h 384"/>
                <a:gd name="T24" fmla="*/ 158 w 392"/>
                <a:gd name="T25" fmla="*/ 380 h 384"/>
                <a:gd name="T26" fmla="*/ 177 w 392"/>
                <a:gd name="T27" fmla="*/ 382 h 384"/>
                <a:gd name="T28" fmla="*/ 197 w 392"/>
                <a:gd name="T29" fmla="*/ 384 h 384"/>
                <a:gd name="T30" fmla="*/ 216 w 392"/>
                <a:gd name="T31" fmla="*/ 382 h 384"/>
                <a:gd name="T32" fmla="*/ 236 w 392"/>
                <a:gd name="T33" fmla="*/ 380 h 384"/>
                <a:gd name="T34" fmla="*/ 254 w 392"/>
                <a:gd name="T35" fmla="*/ 375 h 384"/>
                <a:gd name="T36" fmla="*/ 273 w 392"/>
                <a:gd name="T37" fmla="*/ 369 h 384"/>
                <a:gd name="T38" fmla="*/ 290 w 392"/>
                <a:gd name="T39" fmla="*/ 361 h 384"/>
                <a:gd name="T40" fmla="*/ 306 w 392"/>
                <a:gd name="T41" fmla="*/ 350 h 384"/>
                <a:gd name="T42" fmla="*/ 334 w 392"/>
                <a:gd name="T43" fmla="*/ 327 h 384"/>
                <a:gd name="T44" fmla="*/ 353 w 392"/>
                <a:gd name="T45" fmla="*/ 307 h 384"/>
                <a:gd name="T46" fmla="*/ 363 w 392"/>
                <a:gd name="T47" fmla="*/ 292 h 384"/>
                <a:gd name="T48" fmla="*/ 373 w 392"/>
                <a:gd name="T49" fmla="*/ 276 h 384"/>
                <a:gd name="T50" fmla="*/ 381 w 392"/>
                <a:gd name="T51" fmla="*/ 258 h 384"/>
                <a:gd name="T52" fmla="*/ 386 w 392"/>
                <a:gd name="T53" fmla="*/ 239 h 384"/>
                <a:gd name="T54" fmla="*/ 389 w 392"/>
                <a:gd name="T55" fmla="*/ 222 h 384"/>
                <a:gd name="T56" fmla="*/ 392 w 392"/>
                <a:gd name="T57" fmla="*/ 201 h 384"/>
                <a:gd name="T58" fmla="*/ 392 w 392"/>
                <a:gd name="T59" fmla="*/ 182 h 384"/>
                <a:gd name="T60" fmla="*/ 389 w 392"/>
                <a:gd name="T61" fmla="*/ 163 h 384"/>
                <a:gd name="T62" fmla="*/ 386 w 392"/>
                <a:gd name="T63" fmla="*/ 144 h 384"/>
                <a:gd name="T64" fmla="*/ 381 w 392"/>
                <a:gd name="T65" fmla="*/ 127 h 384"/>
                <a:gd name="T66" fmla="*/ 373 w 392"/>
                <a:gd name="T67" fmla="*/ 109 h 384"/>
                <a:gd name="T68" fmla="*/ 363 w 392"/>
                <a:gd name="T69" fmla="*/ 93 h 384"/>
                <a:gd name="T70" fmla="*/ 353 w 392"/>
                <a:gd name="T71" fmla="*/ 77 h 384"/>
                <a:gd name="T72" fmla="*/ 334 w 392"/>
                <a:gd name="T73" fmla="*/ 57 h 384"/>
                <a:gd name="T74" fmla="*/ 306 w 392"/>
                <a:gd name="T75" fmla="*/ 33 h 384"/>
                <a:gd name="T76" fmla="*/ 289 w 392"/>
                <a:gd name="T77" fmla="*/ 23 h 384"/>
                <a:gd name="T78" fmla="*/ 273 w 392"/>
                <a:gd name="T79" fmla="*/ 16 h 384"/>
                <a:gd name="T80" fmla="*/ 254 w 392"/>
                <a:gd name="T81" fmla="*/ 9 h 384"/>
                <a:gd name="T82" fmla="*/ 236 w 392"/>
                <a:gd name="T83" fmla="*/ 4 h 384"/>
                <a:gd name="T84" fmla="*/ 216 w 392"/>
                <a:gd name="T85" fmla="*/ 1 h 384"/>
                <a:gd name="T86" fmla="*/ 197 w 392"/>
                <a:gd name="T87" fmla="*/ 0 h 384"/>
                <a:gd name="T88" fmla="*/ 177 w 392"/>
                <a:gd name="T89" fmla="*/ 1 h 384"/>
                <a:gd name="T90" fmla="*/ 158 w 392"/>
                <a:gd name="T91" fmla="*/ 4 h 384"/>
                <a:gd name="T92" fmla="*/ 139 w 392"/>
                <a:gd name="T93" fmla="*/ 9 h 384"/>
                <a:gd name="T94" fmla="*/ 120 w 392"/>
                <a:gd name="T95" fmla="*/ 16 h 384"/>
                <a:gd name="T96" fmla="*/ 104 w 392"/>
                <a:gd name="T97" fmla="*/ 23 h 384"/>
                <a:gd name="T98" fmla="*/ 88 w 392"/>
                <a:gd name="T99" fmla="*/ 33 h 384"/>
                <a:gd name="T100" fmla="*/ 58 w 392"/>
                <a:gd name="T101" fmla="*/ 57 h 384"/>
                <a:gd name="T102" fmla="*/ 40 w 392"/>
                <a:gd name="T103" fmla="*/ 77 h 384"/>
                <a:gd name="T104" fmla="*/ 29 w 392"/>
                <a:gd name="T105" fmla="*/ 93 h 384"/>
                <a:gd name="T106" fmla="*/ 21 w 392"/>
                <a:gd name="T107" fmla="*/ 109 h 384"/>
                <a:gd name="T108" fmla="*/ 13 w 392"/>
                <a:gd name="T109" fmla="*/ 127 h 384"/>
                <a:gd name="T110" fmla="*/ 7 w 392"/>
                <a:gd name="T111" fmla="*/ 144 h 384"/>
                <a:gd name="T112" fmla="*/ 3 w 392"/>
                <a:gd name="T113" fmla="*/ 163 h 384"/>
                <a:gd name="T114" fmla="*/ 2 w 392"/>
                <a:gd name="T115" fmla="*/ 1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2" h="384">
                  <a:moveTo>
                    <a:pt x="0" y="193"/>
                  </a:moveTo>
                  <a:lnTo>
                    <a:pt x="2" y="201"/>
                  </a:lnTo>
                  <a:lnTo>
                    <a:pt x="2" y="212"/>
                  </a:lnTo>
                  <a:lnTo>
                    <a:pt x="3" y="222"/>
                  </a:lnTo>
                  <a:lnTo>
                    <a:pt x="5" y="231"/>
                  </a:lnTo>
                  <a:lnTo>
                    <a:pt x="7" y="239"/>
                  </a:lnTo>
                  <a:lnTo>
                    <a:pt x="9" y="250"/>
                  </a:lnTo>
                  <a:lnTo>
                    <a:pt x="13" y="258"/>
                  </a:lnTo>
                  <a:lnTo>
                    <a:pt x="16" y="267"/>
                  </a:lnTo>
                  <a:lnTo>
                    <a:pt x="21" y="276"/>
                  </a:lnTo>
                  <a:lnTo>
                    <a:pt x="25" y="283"/>
                  </a:lnTo>
                  <a:lnTo>
                    <a:pt x="29" y="292"/>
                  </a:lnTo>
                  <a:lnTo>
                    <a:pt x="34" y="299"/>
                  </a:lnTo>
                  <a:lnTo>
                    <a:pt x="40" y="307"/>
                  </a:lnTo>
                  <a:lnTo>
                    <a:pt x="45" y="314"/>
                  </a:lnTo>
                  <a:lnTo>
                    <a:pt x="58" y="327"/>
                  </a:lnTo>
                  <a:lnTo>
                    <a:pt x="72" y="340"/>
                  </a:lnTo>
                  <a:lnTo>
                    <a:pt x="88" y="350"/>
                  </a:lnTo>
                  <a:lnTo>
                    <a:pt x="95" y="356"/>
                  </a:lnTo>
                  <a:lnTo>
                    <a:pt x="104" y="361"/>
                  </a:lnTo>
                  <a:lnTo>
                    <a:pt x="111" y="365"/>
                  </a:lnTo>
                  <a:lnTo>
                    <a:pt x="120" y="369"/>
                  </a:lnTo>
                  <a:lnTo>
                    <a:pt x="128" y="372"/>
                  </a:lnTo>
                  <a:lnTo>
                    <a:pt x="139" y="375"/>
                  </a:lnTo>
                  <a:lnTo>
                    <a:pt x="147" y="378"/>
                  </a:lnTo>
                  <a:lnTo>
                    <a:pt x="158" y="380"/>
                  </a:lnTo>
                  <a:lnTo>
                    <a:pt x="166" y="381"/>
                  </a:lnTo>
                  <a:lnTo>
                    <a:pt x="177" y="382"/>
                  </a:lnTo>
                  <a:lnTo>
                    <a:pt x="187" y="384"/>
                  </a:lnTo>
                  <a:lnTo>
                    <a:pt x="197" y="384"/>
                  </a:lnTo>
                  <a:lnTo>
                    <a:pt x="206" y="384"/>
                  </a:lnTo>
                  <a:lnTo>
                    <a:pt x="216" y="382"/>
                  </a:lnTo>
                  <a:lnTo>
                    <a:pt x="226" y="381"/>
                  </a:lnTo>
                  <a:lnTo>
                    <a:pt x="236" y="380"/>
                  </a:lnTo>
                  <a:lnTo>
                    <a:pt x="245" y="378"/>
                  </a:lnTo>
                  <a:lnTo>
                    <a:pt x="254" y="375"/>
                  </a:lnTo>
                  <a:lnTo>
                    <a:pt x="264" y="372"/>
                  </a:lnTo>
                  <a:lnTo>
                    <a:pt x="273" y="369"/>
                  </a:lnTo>
                  <a:lnTo>
                    <a:pt x="281" y="365"/>
                  </a:lnTo>
                  <a:lnTo>
                    <a:pt x="290" y="361"/>
                  </a:lnTo>
                  <a:lnTo>
                    <a:pt x="297" y="356"/>
                  </a:lnTo>
                  <a:lnTo>
                    <a:pt x="306" y="350"/>
                  </a:lnTo>
                  <a:lnTo>
                    <a:pt x="321" y="340"/>
                  </a:lnTo>
                  <a:lnTo>
                    <a:pt x="334" y="327"/>
                  </a:lnTo>
                  <a:lnTo>
                    <a:pt x="347" y="314"/>
                  </a:lnTo>
                  <a:lnTo>
                    <a:pt x="353" y="307"/>
                  </a:lnTo>
                  <a:lnTo>
                    <a:pt x="359" y="299"/>
                  </a:lnTo>
                  <a:lnTo>
                    <a:pt x="363" y="292"/>
                  </a:lnTo>
                  <a:lnTo>
                    <a:pt x="369" y="283"/>
                  </a:lnTo>
                  <a:lnTo>
                    <a:pt x="373" y="276"/>
                  </a:lnTo>
                  <a:lnTo>
                    <a:pt x="376" y="267"/>
                  </a:lnTo>
                  <a:lnTo>
                    <a:pt x="381" y="258"/>
                  </a:lnTo>
                  <a:lnTo>
                    <a:pt x="383" y="250"/>
                  </a:lnTo>
                  <a:lnTo>
                    <a:pt x="386" y="239"/>
                  </a:lnTo>
                  <a:lnTo>
                    <a:pt x="388" y="231"/>
                  </a:lnTo>
                  <a:lnTo>
                    <a:pt x="389" y="222"/>
                  </a:lnTo>
                  <a:lnTo>
                    <a:pt x="391" y="212"/>
                  </a:lnTo>
                  <a:lnTo>
                    <a:pt x="392" y="201"/>
                  </a:lnTo>
                  <a:lnTo>
                    <a:pt x="392" y="193"/>
                  </a:lnTo>
                  <a:lnTo>
                    <a:pt x="392" y="182"/>
                  </a:lnTo>
                  <a:lnTo>
                    <a:pt x="391" y="172"/>
                  </a:lnTo>
                  <a:lnTo>
                    <a:pt x="389" y="163"/>
                  </a:lnTo>
                  <a:lnTo>
                    <a:pt x="388" y="153"/>
                  </a:lnTo>
                  <a:lnTo>
                    <a:pt x="386" y="144"/>
                  </a:lnTo>
                  <a:lnTo>
                    <a:pt x="383" y="136"/>
                  </a:lnTo>
                  <a:lnTo>
                    <a:pt x="381" y="127"/>
                  </a:lnTo>
                  <a:lnTo>
                    <a:pt x="376" y="118"/>
                  </a:lnTo>
                  <a:lnTo>
                    <a:pt x="373" y="109"/>
                  </a:lnTo>
                  <a:lnTo>
                    <a:pt x="369" y="101"/>
                  </a:lnTo>
                  <a:lnTo>
                    <a:pt x="363" y="93"/>
                  </a:lnTo>
                  <a:lnTo>
                    <a:pt x="359" y="85"/>
                  </a:lnTo>
                  <a:lnTo>
                    <a:pt x="353" y="77"/>
                  </a:lnTo>
                  <a:lnTo>
                    <a:pt x="347" y="70"/>
                  </a:lnTo>
                  <a:lnTo>
                    <a:pt x="334" y="57"/>
                  </a:lnTo>
                  <a:lnTo>
                    <a:pt x="321" y="44"/>
                  </a:lnTo>
                  <a:lnTo>
                    <a:pt x="306" y="33"/>
                  </a:lnTo>
                  <a:lnTo>
                    <a:pt x="297" y="28"/>
                  </a:lnTo>
                  <a:lnTo>
                    <a:pt x="289" y="23"/>
                  </a:lnTo>
                  <a:lnTo>
                    <a:pt x="281" y="19"/>
                  </a:lnTo>
                  <a:lnTo>
                    <a:pt x="273" y="16"/>
                  </a:lnTo>
                  <a:lnTo>
                    <a:pt x="264" y="12"/>
                  </a:lnTo>
                  <a:lnTo>
                    <a:pt x="254" y="9"/>
                  </a:lnTo>
                  <a:lnTo>
                    <a:pt x="245" y="7"/>
                  </a:lnTo>
                  <a:lnTo>
                    <a:pt x="236" y="4"/>
                  </a:lnTo>
                  <a:lnTo>
                    <a:pt x="226" y="3"/>
                  </a:lnTo>
                  <a:lnTo>
                    <a:pt x="216" y="1"/>
                  </a:lnTo>
                  <a:lnTo>
                    <a:pt x="206" y="1"/>
                  </a:lnTo>
                  <a:lnTo>
                    <a:pt x="197" y="0"/>
                  </a:lnTo>
                  <a:lnTo>
                    <a:pt x="187" y="1"/>
                  </a:lnTo>
                  <a:lnTo>
                    <a:pt x="177" y="1"/>
                  </a:lnTo>
                  <a:lnTo>
                    <a:pt x="166" y="3"/>
                  </a:lnTo>
                  <a:lnTo>
                    <a:pt x="158" y="4"/>
                  </a:lnTo>
                  <a:lnTo>
                    <a:pt x="147" y="7"/>
                  </a:lnTo>
                  <a:lnTo>
                    <a:pt x="139" y="9"/>
                  </a:lnTo>
                  <a:lnTo>
                    <a:pt x="128" y="12"/>
                  </a:lnTo>
                  <a:lnTo>
                    <a:pt x="120" y="16"/>
                  </a:lnTo>
                  <a:lnTo>
                    <a:pt x="111" y="19"/>
                  </a:lnTo>
                  <a:lnTo>
                    <a:pt x="104" y="23"/>
                  </a:lnTo>
                  <a:lnTo>
                    <a:pt x="95" y="28"/>
                  </a:lnTo>
                  <a:lnTo>
                    <a:pt x="88" y="33"/>
                  </a:lnTo>
                  <a:lnTo>
                    <a:pt x="72" y="44"/>
                  </a:lnTo>
                  <a:lnTo>
                    <a:pt x="58" y="57"/>
                  </a:lnTo>
                  <a:lnTo>
                    <a:pt x="45" y="70"/>
                  </a:lnTo>
                  <a:lnTo>
                    <a:pt x="40" y="77"/>
                  </a:lnTo>
                  <a:lnTo>
                    <a:pt x="34" y="85"/>
                  </a:lnTo>
                  <a:lnTo>
                    <a:pt x="29" y="93"/>
                  </a:lnTo>
                  <a:lnTo>
                    <a:pt x="25" y="101"/>
                  </a:lnTo>
                  <a:lnTo>
                    <a:pt x="21" y="109"/>
                  </a:lnTo>
                  <a:lnTo>
                    <a:pt x="16" y="118"/>
                  </a:lnTo>
                  <a:lnTo>
                    <a:pt x="13" y="127"/>
                  </a:lnTo>
                  <a:lnTo>
                    <a:pt x="9" y="136"/>
                  </a:lnTo>
                  <a:lnTo>
                    <a:pt x="7" y="144"/>
                  </a:lnTo>
                  <a:lnTo>
                    <a:pt x="5" y="153"/>
                  </a:lnTo>
                  <a:lnTo>
                    <a:pt x="3" y="163"/>
                  </a:lnTo>
                  <a:lnTo>
                    <a:pt x="2" y="172"/>
                  </a:lnTo>
                  <a:lnTo>
                    <a:pt x="2" y="182"/>
                  </a:lnTo>
                  <a:lnTo>
                    <a:pt x="0" y="19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1" name="Freeform 171">
              <a:extLst>
                <a:ext uri="{FF2B5EF4-FFF2-40B4-BE49-F238E27FC236}">
                  <a16:creationId xmlns:a16="http://schemas.microsoft.com/office/drawing/2014/main" id="{212E49D3-4F5E-4450-88B3-727451E5DD21}"/>
                </a:ext>
              </a:extLst>
            </p:cNvPr>
            <p:cNvSpPr>
              <a:spLocks/>
            </p:cNvSpPr>
            <p:nvPr/>
          </p:nvSpPr>
          <p:spPr bwMode="auto">
            <a:xfrm>
              <a:off x="1285" y="2077"/>
              <a:ext cx="196" cy="192"/>
            </a:xfrm>
            <a:custGeom>
              <a:avLst/>
              <a:gdLst>
                <a:gd name="T0" fmla="*/ 2 w 392"/>
                <a:gd name="T1" fmla="*/ 201 h 384"/>
                <a:gd name="T2" fmla="*/ 3 w 392"/>
                <a:gd name="T3" fmla="*/ 222 h 384"/>
                <a:gd name="T4" fmla="*/ 7 w 392"/>
                <a:gd name="T5" fmla="*/ 239 h 384"/>
                <a:gd name="T6" fmla="*/ 13 w 392"/>
                <a:gd name="T7" fmla="*/ 258 h 384"/>
                <a:gd name="T8" fmla="*/ 21 w 392"/>
                <a:gd name="T9" fmla="*/ 276 h 384"/>
                <a:gd name="T10" fmla="*/ 29 w 392"/>
                <a:gd name="T11" fmla="*/ 292 h 384"/>
                <a:gd name="T12" fmla="*/ 40 w 392"/>
                <a:gd name="T13" fmla="*/ 307 h 384"/>
                <a:gd name="T14" fmla="*/ 58 w 392"/>
                <a:gd name="T15" fmla="*/ 327 h 384"/>
                <a:gd name="T16" fmla="*/ 88 w 392"/>
                <a:gd name="T17" fmla="*/ 350 h 384"/>
                <a:gd name="T18" fmla="*/ 104 w 392"/>
                <a:gd name="T19" fmla="*/ 361 h 384"/>
                <a:gd name="T20" fmla="*/ 120 w 392"/>
                <a:gd name="T21" fmla="*/ 369 h 384"/>
                <a:gd name="T22" fmla="*/ 139 w 392"/>
                <a:gd name="T23" fmla="*/ 375 h 384"/>
                <a:gd name="T24" fmla="*/ 158 w 392"/>
                <a:gd name="T25" fmla="*/ 380 h 384"/>
                <a:gd name="T26" fmla="*/ 177 w 392"/>
                <a:gd name="T27" fmla="*/ 382 h 384"/>
                <a:gd name="T28" fmla="*/ 197 w 392"/>
                <a:gd name="T29" fmla="*/ 384 h 384"/>
                <a:gd name="T30" fmla="*/ 216 w 392"/>
                <a:gd name="T31" fmla="*/ 382 h 384"/>
                <a:gd name="T32" fmla="*/ 236 w 392"/>
                <a:gd name="T33" fmla="*/ 380 h 384"/>
                <a:gd name="T34" fmla="*/ 254 w 392"/>
                <a:gd name="T35" fmla="*/ 375 h 384"/>
                <a:gd name="T36" fmla="*/ 273 w 392"/>
                <a:gd name="T37" fmla="*/ 369 h 384"/>
                <a:gd name="T38" fmla="*/ 290 w 392"/>
                <a:gd name="T39" fmla="*/ 361 h 384"/>
                <a:gd name="T40" fmla="*/ 306 w 392"/>
                <a:gd name="T41" fmla="*/ 350 h 384"/>
                <a:gd name="T42" fmla="*/ 334 w 392"/>
                <a:gd name="T43" fmla="*/ 327 h 384"/>
                <a:gd name="T44" fmla="*/ 353 w 392"/>
                <a:gd name="T45" fmla="*/ 307 h 384"/>
                <a:gd name="T46" fmla="*/ 363 w 392"/>
                <a:gd name="T47" fmla="*/ 292 h 384"/>
                <a:gd name="T48" fmla="*/ 373 w 392"/>
                <a:gd name="T49" fmla="*/ 276 h 384"/>
                <a:gd name="T50" fmla="*/ 381 w 392"/>
                <a:gd name="T51" fmla="*/ 258 h 384"/>
                <a:gd name="T52" fmla="*/ 386 w 392"/>
                <a:gd name="T53" fmla="*/ 239 h 384"/>
                <a:gd name="T54" fmla="*/ 389 w 392"/>
                <a:gd name="T55" fmla="*/ 222 h 384"/>
                <a:gd name="T56" fmla="*/ 392 w 392"/>
                <a:gd name="T57" fmla="*/ 201 h 384"/>
                <a:gd name="T58" fmla="*/ 392 w 392"/>
                <a:gd name="T59" fmla="*/ 182 h 384"/>
                <a:gd name="T60" fmla="*/ 389 w 392"/>
                <a:gd name="T61" fmla="*/ 163 h 384"/>
                <a:gd name="T62" fmla="*/ 386 w 392"/>
                <a:gd name="T63" fmla="*/ 144 h 384"/>
                <a:gd name="T64" fmla="*/ 381 w 392"/>
                <a:gd name="T65" fmla="*/ 127 h 384"/>
                <a:gd name="T66" fmla="*/ 373 w 392"/>
                <a:gd name="T67" fmla="*/ 109 h 384"/>
                <a:gd name="T68" fmla="*/ 363 w 392"/>
                <a:gd name="T69" fmla="*/ 93 h 384"/>
                <a:gd name="T70" fmla="*/ 353 w 392"/>
                <a:gd name="T71" fmla="*/ 77 h 384"/>
                <a:gd name="T72" fmla="*/ 334 w 392"/>
                <a:gd name="T73" fmla="*/ 57 h 384"/>
                <a:gd name="T74" fmla="*/ 306 w 392"/>
                <a:gd name="T75" fmla="*/ 33 h 384"/>
                <a:gd name="T76" fmla="*/ 289 w 392"/>
                <a:gd name="T77" fmla="*/ 23 h 384"/>
                <a:gd name="T78" fmla="*/ 273 w 392"/>
                <a:gd name="T79" fmla="*/ 16 h 384"/>
                <a:gd name="T80" fmla="*/ 254 w 392"/>
                <a:gd name="T81" fmla="*/ 9 h 384"/>
                <a:gd name="T82" fmla="*/ 236 w 392"/>
                <a:gd name="T83" fmla="*/ 4 h 384"/>
                <a:gd name="T84" fmla="*/ 216 w 392"/>
                <a:gd name="T85" fmla="*/ 1 h 384"/>
                <a:gd name="T86" fmla="*/ 197 w 392"/>
                <a:gd name="T87" fmla="*/ 0 h 384"/>
                <a:gd name="T88" fmla="*/ 177 w 392"/>
                <a:gd name="T89" fmla="*/ 1 h 384"/>
                <a:gd name="T90" fmla="*/ 158 w 392"/>
                <a:gd name="T91" fmla="*/ 4 h 384"/>
                <a:gd name="T92" fmla="*/ 139 w 392"/>
                <a:gd name="T93" fmla="*/ 9 h 384"/>
                <a:gd name="T94" fmla="*/ 120 w 392"/>
                <a:gd name="T95" fmla="*/ 16 h 384"/>
                <a:gd name="T96" fmla="*/ 104 w 392"/>
                <a:gd name="T97" fmla="*/ 23 h 384"/>
                <a:gd name="T98" fmla="*/ 88 w 392"/>
                <a:gd name="T99" fmla="*/ 33 h 384"/>
                <a:gd name="T100" fmla="*/ 58 w 392"/>
                <a:gd name="T101" fmla="*/ 57 h 384"/>
                <a:gd name="T102" fmla="*/ 40 w 392"/>
                <a:gd name="T103" fmla="*/ 77 h 384"/>
                <a:gd name="T104" fmla="*/ 29 w 392"/>
                <a:gd name="T105" fmla="*/ 93 h 384"/>
                <a:gd name="T106" fmla="*/ 21 w 392"/>
                <a:gd name="T107" fmla="*/ 109 h 384"/>
                <a:gd name="T108" fmla="*/ 13 w 392"/>
                <a:gd name="T109" fmla="*/ 127 h 384"/>
                <a:gd name="T110" fmla="*/ 7 w 392"/>
                <a:gd name="T111" fmla="*/ 144 h 384"/>
                <a:gd name="T112" fmla="*/ 3 w 392"/>
                <a:gd name="T113" fmla="*/ 163 h 384"/>
                <a:gd name="T114" fmla="*/ 2 w 392"/>
                <a:gd name="T115" fmla="*/ 1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2" h="384">
                  <a:moveTo>
                    <a:pt x="0" y="193"/>
                  </a:moveTo>
                  <a:lnTo>
                    <a:pt x="2" y="201"/>
                  </a:lnTo>
                  <a:lnTo>
                    <a:pt x="2" y="212"/>
                  </a:lnTo>
                  <a:lnTo>
                    <a:pt x="3" y="222"/>
                  </a:lnTo>
                  <a:lnTo>
                    <a:pt x="5" y="231"/>
                  </a:lnTo>
                  <a:lnTo>
                    <a:pt x="7" y="239"/>
                  </a:lnTo>
                  <a:lnTo>
                    <a:pt x="9" y="250"/>
                  </a:lnTo>
                  <a:lnTo>
                    <a:pt x="13" y="258"/>
                  </a:lnTo>
                  <a:lnTo>
                    <a:pt x="16" y="267"/>
                  </a:lnTo>
                  <a:lnTo>
                    <a:pt x="21" y="276"/>
                  </a:lnTo>
                  <a:lnTo>
                    <a:pt x="25" y="283"/>
                  </a:lnTo>
                  <a:lnTo>
                    <a:pt x="29" y="292"/>
                  </a:lnTo>
                  <a:lnTo>
                    <a:pt x="34" y="299"/>
                  </a:lnTo>
                  <a:lnTo>
                    <a:pt x="40" y="307"/>
                  </a:lnTo>
                  <a:lnTo>
                    <a:pt x="45" y="314"/>
                  </a:lnTo>
                  <a:lnTo>
                    <a:pt x="58" y="327"/>
                  </a:lnTo>
                  <a:lnTo>
                    <a:pt x="72" y="340"/>
                  </a:lnTo>
                  <a:lnTo>
                    <a:pt x="88" y="350"/>
                  </a:lnTo>
                  <a:lnTo>
                    <a:pt x="95" y="356"/>
                  </a:lnTo>
                  <a:lnTo>
                    <a:pt x="104" y="361"/>
                  </a:lnTo>
                  <a:lnTo>
                    <a:pt x="111" y="365"/>
                  </a:lnTo>
                  <a:lnTo>
                    <a:pt x="120" y="369"/>
                  </a:lnTo>
                  <a:lnTo>
                    <a:pt x="128" y="372"/>
                  </a:lnTo>
                  <a:lnTo>
                    <a:pt x="139" y="375"/>
                  </a:lnTo>
                  <a:lnTo>
                    <a:pt x="147" y="378"/>
                  </a:lnTo>
                  <a:lnTo>
                    <a:pt x="158" y="380"/>
                  </a:lnTo>
                  <a:lnTo>
                    <a:pt x="166" y="381"/>
                  </a:lnTo>
                  <a:lnTo>
                    <a:pt x="177" y="382"/>
                  </a:lnTo>
                  <a:lnTo>
                    <a:pt x="187" y="384"/>
                  </a:lnTo>
                  <a:lnTo>
                    <a:pt x="197" y="384"/>
                  </a:lnTo>
                  <a:lnTo>
                    <a:pt x="206" y="384"/>
                  </a:lnTo>
                  <a:lnTo>
                    <a:pt x="216" y="382"/>
                  </a:lnTo>
                  <a:lnTo>
                    <a:pt x="226" y="381"/>
                  </a:lnTo>
                  <a:lnTo>
                    <a:pt x="236" y="380"/>
                  </a:lnTo>
                  <a:lnTo>
                    <a:pt x="245" y="378"/>
                  </a:lnTo>
                  <a:lnTo>
                    <a:pt x="254" y="375"/>
                  </a:lnTo>
                  <a:lnTo>
                    <a:pt x="264" y="372"/>
                  </a:lnTo>
                  <a:lnTo>
                    <a:pt x="273" y="369"/>
                  </a:lnTo>
                  <a:lnTo>
                    <a:pt x="281" y="365"/>
                  </a:lnTo>
                  <a:lnTo>
                    <a:pt x="290" y="361"/>
                  </a:lnTo>
                  <a:lnTo>
                    <a:pt x="297" y="356"/>
                  </a:lnTo>
                  <a:lnTo>
                    <a:pt x="306" y="350"/>
                  </a:lnTo>
                  <a:lnTo>
                    <a:pt x="321" y="340"/>
                  </a:lnTo>
                  <a:lnTo>
                    <a:pt x="334" y="327"/>
                  </a:lnTo>
                  <a:lnTo>
                    <a:pt x="347" y="314"/>
                  </a:lnTo>
                  <a:lnTo>
                    <a:pt x="353" y="307"/>
                  </a:lnTo>
                  <a:lnTo>
                    <a:pt x="359" y="299"/>
                  </a:lnTo>
                  <a:lnTo>
                    <a:pt x="363" y="292"/>
                  </a:lnTo>
                  <a:lnTo>
                    <a:pt x="369" y="283"/>
                  </a:lnTo>
                  <a:lnTo>
                    <a:pt x="373" y="276"/>
                  </a:lnTo>
                  <a:lnTo>
                    <a:pt x="376" y="267"/>
                  </a:lnTo>
                  <a:lnTo>
                    <a:pt x="381" y="258"/>
                  </a:lnTo>
                  <a:lnTo>
                    <a:pt x="383" y="250"/>
                  </a:lnTo>
                  <a:lnTo>
                    <a:pt x="386" y="239"/>
                  </a:lnTo>
                  <a:lnTo>
                    <a:pt x="388" y="231"/>
                  </a:lnTo>
                  <a:lnTo>
                    <a:pt x="389" y="222"/>
                  </a:lnTo>
                  <a:lnTo>
                    <a:pt x="391" y="212"/>
                  </a:lnTo>
                  <a:lnTo>
                    <a:pt x="392" y="201"/>
                  </a:lnTo>
                  <a:lnTo>
                    <a:pt x="392" y="193"/>
                  </a:lnTo>
                  <a:lnTo>
                    <a:pt x="392" y="182"/>
                  </a:lnTo>
                  <a:lnTo>
                    <a:pt x="391" y="172"/>
                  </a:lnTo>
                  <a:lnTo>
                    <a:pt x="389" y="163"/>
                  </a:lnTo>
                  <a:lnTo>
                    <a:pt x="388" y="153"/>
                  </a:lnTo>
                  <a:lnTo>
                    <a:pt x="386" y="144"/>
                  </a:lnTo>
                  <a:lnTo>
                    <a:pt x="383" y="136"/>
                  </a:lnTo>
                  <a:lnTo>
                    <a:pt x="381" y="127"/>
                  </a:lnTo>
                  <a:lnTo>
                    <a:pt x="376" y="118"/>
                  </a:lnTo>
                  <a:lnTo>
                    <a:pt x="373" y="109"/>
                  </a:lnTo>
                  <a:lnTo>
                    <a:pt x="369" y="101"/>
                  </a:lnTo>
                  <a:lnTo>
                    <a:pt x="363" y="93"/>
                  </a:lnTo>
                  <a:lnTo>
                    <a:pt x="359" y="85"/>
                  </a:lnTo>
                  <a:lnTo>
                    <a:pt x="353" y="77"/>
                  </a:lnTo>
                  <a:lnTo>
                    <a:pt x="347" y="70"/>
                  </a:lnTo>
                  <a:lnTo>
                    <a:pt x="334" y="57"/>
                  </a:lnTo>
                  <a:lnTo>
                    <a:pt x="321" y="44"/>
                  </a:lnTo>
                  <a:lnTo>
                    <a:pt x="306" y="33"/>
                  </a:lnTo>
                  <a:lnTo>
                    <a:pt x="297" y="28"/>
                  </a:lnTo>
                  <a:lnTo>
                    <a:pt x="289" y="23"/>
                  </a:lnTo>
                  <a:lnTo>
                    <a:pt x="281" y="19"/>
                  </a:lnTo>
                  <a:lnTo>
                    <a:pt x="273" y="16"/>
                  </a:lnTo>
                  <a:lnTo>
                    <a:pt x="264" y="12"/>
                  </a:lnTo>
                  <a:lnTo>
                    <a:pt x="254" y="9"/>
                  </a:lnTo>
                  <a:lnTo>
                    <a:pt x="245" y="7"/>
                  </a:lnTo>
                  <a:lnTo>
                    <a:pt x="236" y="4"/>
                  </a:lnTo>
                  <a:lnTo>
                    <a:pt x="226" y="3"/>
                  </a:lnTo>
                  <a:lnTo>
                    <a:pt x="216" y="1"/>
                  </a:lnTo>
                  <a:lnTo>
                    <a:pt x="206" y="1"/>
                  </a:lnTo>
                  <a:lnTo>
                    <a:pt x="197" y="0"/>
                  </a:lnTo>
                  <a:lnTo>
                    <a:pt x="187" y="1"/>
                  </a:lnTo>
                  <a:lnTo>
                    <a:pt x="177" y="1"/>
                  </a:lnTo>
                  <a:lnTo>
                    <a:pt x="166" y="3"/>
                  </a:lnTo>
                  <a:lnTo>
                    <a:pt x="158" y="4"/>
                  </a:lnTo>
                  <a:lnTo>
                    <a:pt x="147" y="7"/>
                  </a:lnTo>
                  <a:lnTo>
                    <a:pt x="139" y="9"/>
                  </a:lnTo>
                  <a:lnTo>
                    <a:pt x="128" y="12"/>
                  </a:lnTo>
                  <a:lnTo>
                    <a:pt x="120" y="16"/>
                  </a:lnTo>
                  <a:lnTo>
                    <a:pt x="111" y="19"/>
                  </a:lnTo>
                  <a:lnTo>
                    <a:pt x="104" y="23"/>
                  </a:lnTo>
                  <a:lnTo>
                    <a:pt x="95" y="28"/>
                  </a:lnTo>
                  <a:lnTo>
                    <a:pt x="88" y="33"/>
                  </a:lnTo>
                  <a:lnTo>
                    <a:pt x="72" y="44"/>
                  </a:lnTo>
                  <a:lnTo>
                    <a:pt x="58" y="57"/>
                  </a:lnTo>
                  <a:lnTo>
                    <a:pt x="45" y="70"/>
                  </a:lnTo>
                  <a:lnTo>
                    <a:pt x="40" y="77"/>
                  </a:lnTo>
                  <a:lnTo>
                    <a:pt x="34" y="85"/>
                  </a:lnTo>
                  <a:lnTo>
                    <a:pt x="29" y="93"/>
                  </a:lnTo>
                  <a:lnTo>
                    <a:pt x="25" y="101"/>
                  </a:lnTo>
                  <a:lnTo>
                    <a:pt x="21" y="109"/>
                  </a:lnTo>
                  <a:lnTo>
                    <a:pt x="16" y="118"/>
                  </a:lnTo>
                  <a:lnTo>
                    <a:pt x="13" y="127"/>
                  </a:lnTo>
                  <a:lnTo>
                    <a:pt x="9" y="136"/>
                  </a:lnTo>
                  <a:lnTo>
                    <a:pt x="7" y="144"/>
                  </a:lnTo>
                  <a:lnTo>
                    <a:pt x="5" y="153"/>
                  </a:lnTo>
                  <a:lnTo>
                    <a:pt x="3" y="163"/>
                  </a:lnTo>
                  <a:lnTo>
                    <a:pt x="2" y="172"/>
                  </a:lnTo>
                  <a:lnTo>
                    <a:pt x="2" y="182"/>
                  </a:lnTo>
                  <a:lnTo>
                    <a:pt x="0" y="193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2" name="Line 172">
              <a:extLst>
                <a:ext uri="{FF2B5EF4-FFF2-40B4-BE49-F238E27FC236}">
                  <a16:creationId xmlns:a16="http://schemas.microsoft.com/office/drawing/2014/main" id="{8CC11B12-FAD6-48C7-A134-266765DB42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1311" y="2115"/>
              <a:ext cx="138" cy="1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3" name="Line 173">
              <a:extLst>
                <a:ext uri="{FF2B5EF4-FFF2-40B4-BE49-F238E27FC236}">
                  <a16:creationId xmlns:a16="http://schemas.microsoft.com/office/drawing/2014/main" id="{5E385BF6-FEDD-4F23-9A32-544F0518B8B5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1321" y="2101"/>
              <a:ext cx="133" cy="129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4" name="Rectangle 174">
              <a:extLst>
                <a:ext uri="{FF2B5EF4-FFF2-40B4-BE49-F238E27FC236}">
                  <a16:creationId xmlns:a16="http://schemas.microsoft.com/office/drawing/2014/main" id="{36C057CF-0AE0-4687-9F35-B461031E5E3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83" y="2143"/>
              <a:ext cx="100" cy="9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5" name="Freeform 175">
              <a:extLst>
                <a:ext uri="{FF2B5EF4-FFF2-40B4-BE49-F238E27FC236}">
                  <a16:creationId xmlns:a16="http://schemas.microsoft.com/office/drawing/2014/main" id="{E1148968-F5B3-4276-AA2E-00A878F0C2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72" y="2349"/>
              <a:ext cx="174" cy="113"/>
            </a:xfrm>
            <a:custGeom>
              <a:avLst/>
              <a:gdLst>
                <a:gd name="T0" fmla="*/ 348 w 348"/>
                <a:gd name="T1" fmla="*/ 13 h 224"/>
                <a:gd name="T2" fmla="*/ 189 w 348"/>
                <a:gd name="T3" fmla="*/ 13 h 224"/>
                <a:gd name="T4" fmla="*/ 194 w 348"/>
                <a:gd name="T5" fmla="*/ 11 h 224"/>
                <a:gd name="T6" fmla="*/ 43 w 348"/>
                <a:gd name="T7" fmla="*/ 182 h 224"/>
                <a:gd name="T8" fmla="*/ 35 w 348"/>
                <a:gd name="T9" fmla="*/ 175 h 224"/>
                <a:gd name="T10" fmla="*/ 185 w 348"/>
                <a:gd name="T11" fmla="*/ 2 h 224"/>
                <a:gd name="T12" fmla="*/ 186 w 348"/>
                <a:gd name="T13" fmla="*/ 1 h 224"/>
                <a:gd name="T14" fmla="*/ 189 w 348"/>
                <a:gd name="T15" fmla="*/ 1 h 224"/>
                <a:gd name="T16" fmla="*/ 348 w 348"/>
                <a:gd name="T17" fmla="*/ 0 h 224"/>
                <a:gd name="T18" fmla="*/ 348 w 348"/>
                <a:gd name="T19" fmla="*/ 13 h 224"/>
                <a:gd name="T20" fmla="*/ 74 w 348"/>
                <a:gd name="T21" fmla="*/ 194 h 224"/>
                <a:gd name="T22" fmla="*/ 0 w 348"/>
                <a:gd name="T23" fmla="*/ 224 h 224"/>
                <a:gd name="T24" fmla="*/ 20 w 348"/>
                <a:gd name="T25" fmla="*/ 146 h 224"/>
                <a:gd name="T26" fmla="*/ 74 w 348"/>
                <a:gd name="T27" fmla="*/ 194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8" h="224">
                  <a:moveTo>
                    <a:pt x="348" y="13"/>
                  </a:moveTo>
                  <a:lnTo>
                    <a:pt x="189" y="13"/>
                  </a:lnTo>
                  <a:lnTo>
                    <a:pt x="194" y="11"/>
                  </a:lnTo>
                  <a:lnTo>
                    <a:pt x="43" y="182"/>
                  </a:lnTo>
                  <a:lnTo>
                    <a:pt x="35" y="175"/>
                  </a:lnTo>
                  <a:lnTo>
                    <a:pt x="185" y="2"/>
                  </a:lnTo>
                  <a:lnTo>
                    <a:pt x="186" y="1"/>
                  </a:lnTo>
                  <a:lnTo>
                    <a:pt x="189" y="1"/>
                  </a:lnTo>
                  <a:lnTo>
                    <a:pt x="348" y="0"/>
                  </a:lnTo>
                  <a:lnTo>
                    <a:pt x="348" y="13"/>
                  </a:lnTo>
                  <a:close/>
                  <a:moveTo>
                    <a:pt x="74" y="194"/>
                  </a:moveTo>
                  <a:lnTo>
                    <a:pt x="0" y="224"/>
                  </a:lnTo>
                  <a:lnTo>
                    <a:pt x="20" y="146"/>
                  </a:lnTo>
                  <a:lnTo>
                    <a:pt x="74" y="19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16" name="Freeform 176">
              <a:extLst>
                <a:ext uri="{FF2B5EF4-FFF2-40B4-BE49-F238E27FC236}">
                  <a16:creationId xmlns:a16="http://schemas.microsoft.com/office/drawing/2014/main" id="{908E8386-53EC-4739-B562-03E18710D5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460" y="2238"/>
              <a:ext cx="107" cy="114"/>
            </a:xfrm>
            <a:custGeom>
              <a:avLst/>
              <a:gdLst>
                <a:gd name="T0" fmla="*/ 206 w 215"/>
                <a:gd name="T1" fmla="*/ 229 h 229"/>
                <a:gd name="T2" fmla="*/ 38 w 215"/>
                <a:gd name="T3" fmla="*/ 50 h 229"/>
                <a:gd name="T4" fmla="*/ 47 w 215"/>
                <a:gd name="T5" fmla="*/ 41 h 229"/>
                <a:gd name="T6" fmla="*/ 215 w 215"/>
                <a:gd name="T7" fmla="*/ 221 h 229"/>
                <a:gd name="T8" fmla="*/ 206 w 215"/>
                <a:gd name="T9" fmla="*/ 229 h 229"/>
                <a:gd name="T10" fmla="*/ 24 w 215"/>
                <a:gd name="T11" fmla="*/ 79 h 229"/>
                <a:gd name="T12" fmla="*/ 0 w 215"/>
                <a:gd name="T13" fmla="*/ 0 h 229"/>
                <a:gd name="T14" fmla="*/ 78 w 215"/>
                <a:gd name="T15" fmla="*/ 29 h 229"/>
                <a:gd name="T16" fmla="*/ 24 w 215"/>
                <a:gd name="T17" fmla="*/ 7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229">
                  <a:moveTo>
                    <a:pt x="206" y="229"/>
                  </a:moveTo>
                  <a:lnTo>
                    <a:pt x="38" y="50"/>
                  </a:lnTo>
                  <a:lnTo>
                    <a:pt x="47" y="41"/>
                  </a:lnTo>
                  <a:lnTo>
                    <a:pt x="215" y="221"/>
                  </a:lnTo>
                  <a:lnTo>
                    <a:pt x="206" y="229"/>
                  </a:lnTo>
                  <a:close/>
                  <a:moveTo>
                    <a:pt x="24" y="79"/>
                  </a:moveTo>
                  <a:lnTo>
                    <a:pt x="0" y="0"/>
                  </a:lnTo>
                  <a:lnTo>
                    <a:pt x="78" y="29"/>
                  </a:lnTo>
                  <a:lnTo>
                    <a:pt x="24" y="79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17" name="Rectangle 177">
              <a:extLst>
                <a:ext uri="{FF2B5EF4-FFF2-40B4-BE49-F238E27FC236}">
                  <a16:creationId xmlns:a16="http://schemas.microsoft.com/office/drawing/2014/main" id="{E4692311-E2E4-42E9-8EC6-E94BFEBA714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9" y="2434"/>
              <a:ext cx="198" cy="9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8" name="Rectangle 178">
              <a:extLst>
                <a:ext uri="{FF2B5EF4-FFF2-40B4-BE49-F238E27FC236}">
                  <a16:creationId xmlns:a16="http://schemas.microsoft.com/office/drawing/2014/main" id="{A890B06E-28F8-4211-85A6-86D36D7D96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69" y="2434"/>
              <a:ext cx="198" cy="9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19" name="Rectangle 179">
              <a:extLst>
                <a:ext uri="{FF2B5EF4-FFF2-40B4-BE49-F238E27FC236}">
                  <a16:creationId xmlns:a16="http://schemas.microsoft.com/office/drawing/2014/main" id="{13C1C66D-44A2-4D0C-88F7-C4546945F86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87" y="2443"/>
              <a:ext cx="1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Load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20" name="Rectangle 180">
              <a:extLst>
                <a:ext uri="{FF2B5EF4-FFF2-40B4-BE49-F238E27FC236}">
                  <a16:creationId xmlns:a16="http://schemas.microsoft.com/office/drawing/2014/main" id="{08F4C238-B486-4C39-867E-CDCF62EE39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21" y="2443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21" name="Freeform 181">
              <a:extLst>
                <a:ext uri="{FF2B5EF4-FFF2-40B4-BE49-F238E27FC236}">
                  <a16:creationId xmlns:a16="http://schemas.microsoft.com/office/drawing/2014/main" id="{1F6553CC-6EDA-41AC-92A4-E7A7533CB7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" y="1746"/>
              <a:ext cx="205" cy="198"/>
            </a:xfrm>
            <a:custGeom>
              <a:avLst/>
              <a:gdLst>
                <a:gd name="T0" fmla="*/ 409 w 409"/>
                <a:gd name="T1" fmla="*/ 208 h 396"/>
                <a:gd name="T2" fmla="*/ 406 w 409"/>
                <a:gd name="T3" fmla="*/ 228 h 396"/>
                <a:gd name="T4" fmla="*/ 402 w 409"/>
                <a:gd name="T5" fmla="*/ 247 h 396"/>
                <a:gd name="T6" fmla="*/ 396 w 409"/>
                <a:gd name="T7" fmla="*/ 266 h 396"/>
                <a:gd name="T8" fmla="*/ 389 w 409"/>
                <a:gd name="T9" fmla="*/ 284 h 396"/>
                <a:gd name="T10" fmla="*/ 379 w 409"/>
                <a:gd name="T11" fmla="*/ 300 h 396"/>
                <a:gd name="T12" fmla="*/ 368 w 409"/>
                <a:gd name="T13" fmla="*/ 316 h 396"/>
                <a:gd name="T14" fmla="*/ 349 w 409"/>
                <a:gd name="T15" fmla="*/ 338 h 396"/>
                <a:gd name="T16" fmla="*/ 326 w 409"/>
                <a:gd name="T17" fmla="*/ 357 h 396"/>
                <a:gd name="T18" fmla="*/ 310 w 409"/>
                <a:gd name="T19" fmla="*/ 367 h 396"/>
                <a:gd name="T20" fmla="*/ 293 w 409"/>
                <a:gd name="T21" fmla="*/ 376 h 396"/>
                <a:gd name="T22" fmla="*/ 275 w 409"/>
                <a:gd name="T23" fmla="*/ 383 h 396"/>
                <a:gd name="T24" fmla="*/ 255 w 409"/>
                <a:gd name="T25" fmla="*/ 389 h 396"/>
                <a:gd name="T26" fmla="*/ 236 w 409"/>
                <a:gd name="T27" fmla="*/ 393 h 396"/>
                <a:gd name="T28" fmla="*/ 215 w 409"/>
                <a:gd name="T29" fmla="*/ 395 h 396"/>
                <a:gd name="T30" fmla="*/ 194 w 409"/>
                <a:gd name="T31" fmla="*/ 395 h 396"/>
                <a:gd name="T32" fmla="*/ 173 w 409"/>
                <a:gd name="T33" fmla="*/ 393 h 396"/>
                <a:gd name="T34" fmla="*/ 153 w 409"/>
                <a:gd name="T35" fmla="*/ 389 h 396"/>
                <a:gd name="T36" fmla="*/ 134 w 409"/>
                <a:gd name="T37" fmla="*/ 383 h 396"/>
                <a:gd name="T38" fmla="*/ 115 w 409"/>
                <a:gd name="T39" fmla="*/ 376 h 396"/>
                <a:gd name="T40" fmla="*/ 99 w 409"/>
                <a:gd name="T41" fmla="*/ 367 h 396"/>
                <a:gd name="T42" fmla="*/ 81 w 409"/>
                <a:gd name="T43" fmla="*/ 357 h 396"/>
                <a:gd name="T44" fmla="*/ 59 w 409"/>
                <a:gd name="T45" fmla="*/ 338 h 396"/>
                <a:gd name="T46" fmla="*/ 41 w 409"/>
                <a:gd name="T47" fmla="*/ 316 h 396"/>
                <a:gd name="T48" fmla="*/ 29 w 409"/>
                <a:gd name="T49" fmla="*/ 300 h 396"/>
                <a:gd name="T50" fmla="*/ 20 w 409"/>
                <a:gd name="T51" fmla="*/ 284 h 396"/>
                <a:gd name="T52" fmla="*/ 13 w 409"/>
                <a:gd name="T53" fmla="*/ 266 h 396"/>
                <a:gd name="T54" fmla="*/ 6 w 409"/>
                <a:gd name="T55" fmla="*/ 247 h 396"/>
                <a:gd name="T56" fmla="*/ 3 w 409"/>
                <a:gd name="T57" fmla="*/ 228 h 396"/>
                <a:gd name="T58" fmla="*/ 0 w 409"/>
                <a:gd name="T59" fmla="*/ 208 h 396"/>
                <a:gd name="T60" fmla="*/ 0 w 409"/>
                <a:gd name="T61" fmla="*/ 187 h 396"/>
                <a:gd name="T62" fmla="*/ 3 w 409"/>
                <a:gd name="T63" fmla="*/ 167 h 396"/>
                <a:gd name="T64" fmla="*/ 6 w 409"/>
                <a:gd name="T65" fmla="*/ 148 h 396"/>
                <a:gd name="T66" fmla="*/ 13 w 409"/>
                <a:gd name="T67" fmla="*/ 129 h 396"/>
                <a:gd name="T68" fmla="*/ 20 w 409"/>
                <a:gd name="T69" fmla="*/ 111 h 396"/>
                <a:gd name="T70" fmla="*/ 29 w 409"/>
                <a:gd name="T71" fmla="*/ 95 h 396"/>
                <a:gd name="T72" fmla="*/ 41 w 409"/>
                <a:gd name="T73" fmla="*/ 79 h 396"/>
                <a:gd name="T74" fmla="*/ 59 w 409"/>
                <a:gd name="T75" fmla="*/ 57 h 396"/>
                <a:gd name="T76" fmla="*/ 81 w 409"/>
                <a:gd name="T77" fmla="*/ 40 h 396"/>
                <a:gd name="T78" fmla="*/ 99 w 409"/>
                <a:gd name="T79" fmla="*/ 28 h 396"/>
                <a:gd name="T80" fmla="*/ 115 w 409"/>
                <a:gd name="T81" fmla="*/ 19 h 396"/>
                <a:gd name="T82" fmla="*/ 134 w 409"/>
                <a:gd name="T83" fmla="*/ 12 h 396"/>
                <a:gd name="T84" fmla="*/ 153 w 409"/>
                <a:gd name="T85" fmla="*/ 6 h 396"/>
                <a:gd name="T86" fmla="*/ 173 w 409"/>
                <a:gd name="T87" fmla="*/ 2 h 396"/>
                <a:gd name="T88" fmla="*/ 194 w 409"/>
                <a:gd name="T89" fmla="*/ 0 h 396"/>
                <a:gd name="T90" fmla="*/ 215 w 409"/>
                <a:gd name="T91" fmla="*/ 0 h 396"/>
                <a:gd name="T92" fmla="*/ 236 w 409"/>
                <a:gd name="T93" fmla="*/ 2 h 396"/>
                <a:gd name="T94" fmla="*/ 255 w 409"/>
                <a:gd name="T95" fmla="*/ 6 h 396"/>
                <a:gd name="T96" fmla="*/ 275 w 409"/>
                <a:gd name="T97" fmla="*/ 12 h 396"/>
                <a:gd name="T98" fmla="*/ 293 w 409"/>
                <a:gd name="T99" fmla="*/ 19 h 396"/>
                <a:gd name="T100" fmla="*/ 310 w 409"/>
                <a:gd name="T101" fmla="*/ 28 h 396"/>
                <a:gd name="T102" fmla="*/ 326 w 409"/>
                <a:gd name="T103" fmla="*/ 40 h 396"/>
                <a:gd name="T104" fmla="*/ 349 w 409"/>
                <a:gd name="T105" fmla="*/ 57 h 396"/>
                <a:gd name="T106" fmla="*/ 368 w 409"/>
                <a:gd name="T107" fmla="*/ 79 h 396"/>
                <a:gd name="T108" fmla="*/ 379 w 409"/>
                <a:gd name="T109" fmla="*/ 95 h 396"/>
                <a:gd name="T110" fmla="*/ 389 w 409"/>
                <a:gd name="T111" fmla="*/ 111 h 396"/>
                <a:gd name="T112" fmla="*/ 396 w 409"/>
                <a:gd name="T113" fmla="*/ 129 h 396"/>
                <a:gd name="T114" fmla="*/ 402 w 409"/>
                <a:gd name="T115" fmla="*/ 148 h 396"/>
                <a:gd name="T116" fmla="*/ 406 w 409"/>
                <a:gd name="T117" fmla="*/ 167 h 396"/>
                <a:gd name="T118" fmla="*/ 409 w 409"/>
                <a:gd name="T119" fmla="*/ 18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9" h="396">
                  <a:moveTo>
                    <a:pt x="409" y="198"/>
                  </a:moveTo>
                  <a:lnTo>
                    <a:pt x="409" y="208"/>
                  </a:lnTo>
                  <a:lnTo>
                    <a:pt x="408" y="218"/>
                  </a:lnTo>
                  <a:lnTo>
                    <a:pt x="406" y="228"/>
                  </a:lnTo>
                  <a:lnTo>
                    <a:pt x="405" y="237"/>
                  </a:lnTo>
                  <a:lnTo>
                    <a:pt x="402" y="247"/>
                  </a:lnTo>
                  <a:lnTo>
                    <a:pt x="399" y="256"/>
                  </a:lnTo>
                  <a:lnTo>
                    <a:pt x="396" y="266"/>
                  </a:lnTo>
                  <a:lnTo>
                    <a:pt x="393" y="275"/>
                  </a:lnTo>
                  <a:lnTo>
                    <a:pt x="389" y="284"/>
                  </a:lnTo>
                  <a:lnTo>
                    <a:pt x="384" y="292"/>
                  </a:lnTo>
                  <a:lnTo>
                    <a:pt x="379" y="300"/>
                  </a:lnTo>
                  <a:lnTo>
                    <a:pt x="374" y="309"/>
                  </a:lnTo>
                  <a:lnTo>
                    <a:pt x="368" y="316"/>
                  </a:lnTo>
                  <a:lnTo>
                    <a:pt x="363" y="323"/>
                  </a:lnTo>
                  <a:lnTo>
                    <a:pt x="349" y="338"/>
                  </a:lnTo>
                  <a:lnTo>
                    <a:pt x="335" y="351"/>
                  </a:lnTo>
                  <a:lnTo>
                    <a:pt x="326" y="357"/>
                  </a:lnTo>
                  <a:lnTo>
                    <a:pt x="319" y="361"/>
                  </a:lnTo>
                  <a:lnTo>
                    <a:pt x="310" y="367"/>
                  </a:lnTo>
                  <a:lnTo>
                    <a:pt x="301" y="371"/>
                  </a:lnTo>
                  <a:lnTo>
                    <a:pt x="293" y="376"/>
                  </a:lnTo>
                  <a:lnTo>
                    <a:pt x="284" y="380"/>
                  </a:lnTo>
                  <a:lnTo>
                    <a:pt x="275" y="383"/>
                  </a:lnTo>
                  <a:lnTo>
                    <a:pt x="265" y="386"/>
                  </a:lnTo>
                  <a:lnTo>
                    <a:pt x="255" y="389"/>
                  </a:lnTo>
                  <a:lnTo>
                    <a:pt x="246" y="392"/>
                  </a:lnTo>
                  <a:lnTo>
                    <a:pt x="236" y="393"/>
                  </a:lnTo>
                  <a:lnTo>
                    <a:pt x="226" y="395"/>
                  </a:lnTo>
                  <a:lnTo>
                    <a:pt x="215" y="395"/>
                  </a:lnTo>
                  <a:lnTo>
                    <a:pt x="204" y="396"/>
                  </a:lnTo>
                  <a:lnTo>
                    <a:pt x="194" y="395"/>
                  </a:lnTo>
                  <a:lnTo>
                    <a:pt x="183" y="395"/>
                  </a:lnTo>
                  <a:lnTo>
                    <a:pt x="173" y="393"/>
                  </a:lnTo>
                  <a:lnTo>
                    <a:pt x="163" y="392"/>
                  </a:lnTo>
                  <a:lnTo>
                    <a:pt x="153" y="389"/>
                  </a:lnTo>
                  <a:lnTo>
                    <a:pt x="144" y="386"/>
                  </a:lnTo>
                  <a:lnTo>
                    <a:pt x="134" y="383"/>
                  </a:lnTo>
                  <a:lnTo>
                    <a:pt x="125" y="380"/>
                  </a:lnTo>
                  <a:lnTo>
                    <a:pt x="115" y="376"/>
                  </a:lnTo>
                  <a:lnTo>
                    <a:pt x="106" y="371"/>
                  </a:lnTo>
                  <a:lnTo>
                    <a:pt x="99" y="367"/>
                  </a:lnTo>
                  <a:lnTo>
                    <a:pt x="90" y="361"/>
                  </a:lnTo>
                  <a:lnTo>
                    <a:pt x="81" y="357"/>
                  </a:lnTo>
                  <a:lnTo>
                    <a:pt x="74" y="351"/>
                  </a:lnTo>
                  <a:lnTo>
                    <a:pt x="59" y="338"/>
                  </a:lnTo>
                  <a:lnTo>
                    <a:pt x="46" y="323"/>
                  </a:lnTo>
                  <a:lnTo>
                    <a:pt x="41" y="316"/>
                  </a:lnTo>
                  <a:lnTo>
                    <a:pt x="35" y="309"/>
                  </a:lnTo>
                  <a:lnTo>
                    <a:pt x="29" y="300"/>
                  </a:lnTo>
                  <a:lnTo>
                    <a:pt x="24" y="292"/>
                  </a:lnTo>
                  <a:lnTo>
                    <a:pt x="20" y="284"/>
                  </a:lnTo>
                  <a:lnTo>
                    <a:pt x="16" y="275"/>
                  </a:lnTo>
                  <a:lnTo>
                    <a:pt x="13" y="266"/>
                  </a:lnTo>
                  <a:lnTo>
                    <a:pt x="8" y="256"/>
                  </a:lnTo>
                  <a:lnTo>
                    <a:pt x="6" y="247"/>
                  </a:lnTo>
                  <a:lnTo>
                    <a:pt x="4" y="237"/>
                  </a:lnTo>
                  <a:lnTo>
                    <a:pt x="3" y="228"/>
                  </a:lnTo>
                  <a:lnTo>
                    <a:pt x="1" y="218"/>
                  </a:lnTo>
                  <a:lnTo>
                    <a:pt x="0" y="208"/>
                  </a:lnTo>
                  <a:lnTo>
                    <a:pt x="0" y="198"/>
                  </a:lnTo>
                  <a:lnTo>
                    <a:pt x="0" y="187"/>
                  </a:lnTo>
                  <a:lnTo>
                    <a:pt x="1" y="177"/>
                  </a:lnTo>
                  <a:lnTo>
                    <a:pt x="3" y="167"/>
                  </a:lnTo>
                  <a:lnTo>
                    <a:pt x="4" y="158"/>
                  </a:lnTo>
                  <a:lnTo>
                    <a:pt x="6" y="148"/>
                  </a:lnTo>
                  <a:lnTo>
                    <a:pt x="8" y="139"/>
                  </a:lnTo>
                  <a:lnTo>
                    <a:pt x="13" y="129"/>
                  </a:lnTo>
                  <a:lnTo>
                    <a:pt x="16" y="120"/>
                  </a:lnTo>
                  <a:lnTo>
                    <a:pt x="20" y="111"/>
                  </a:lnTo>
                  <a:lnTo>
                    <a:pt x="24" y="104"/>
                  </a:lnTo>
                  <a:lnTo>
                    <a:pt x="29" y="95"/>
                  </a:lnTo>
                  <a:lnTo>
                    <a:pt x="35" y="87"/>
                  </a:lnTo>
                  <a:lnTo>
                    <a:pt x="41" y="79"/>
                  </a:lnTo>
                  <a:lnTo>
                    <a:pt x="46" y="72"/>
                  </a:lnTo>
                  <a:lnTo>
                    <a:pt x="59" y="57"/>
                  </a:lnTo>
                  <a:lnTo>
                    <a:pt x="74" y="46"/>
                  </a:lnTo>
                  <a:lnTo>
                    <a:pt x="81" y="40"/>
                  </a:lnTo>
                  <a:lnTo>
                    <a:pt x="90" y="34"/>
                  </a:lnTo>
                  <a:lnTo>
                    <a:pt x="99" y="28"/>
                  </a:lnTo>
                  <a:lnTo>
                    <a:pt x="106" y="24"/>
                  </a:lnTo>
                  <a:lnTo>
                    <a:pt x="115" y="19"/>
                  </a:lnTo>
                  <a:lnTo>
                    <a:pt x="125" y="15"/>
                  </a:lnTo>
                  <a:lnTo>
                    <a:pt x="134" y="12"/>
                  </a:lnTo>
                  <a:lnTo>
                    <a:pt x="144" y="9"/>
                  </a:lnTo>
                  <a:lnTo>
                    <a:pt x="153" y="6"/>
                  </a:lnTo>
                  <a:lnTo>
                    <a:pt x="163" y="5"/>
                  </a:lnTo>
                  <a:lnTo>
                    <a:pt x="173" y="2"/>
                  </a:lnTo>
                  <a:lnTo>
                    <a:pt x="183" y="0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6" y="0"/>
                  </a:lnTo>
                  <a:lnTo>
                    <a:pt x="236" y="2"/>
                  </a:lnTo>
                  <a:lnTo>
                    <a:pt x="246" y="5"/>
                  </a:lnTo>
                  <a:lnTo>
                    <a:pt x="255" y="6"/>
                  </a:lnTo>
                  <a:lnTo>
                    <a:pt x="265" y="9"/>
                  </a:lnTo>
                  <a:lnTo>
                    <a:pt x="275" y="12"/>
                  </a:lnTo>
                  <a:lnTo>
                    <a:pt x="284" y="15"/>
                  </a:lnTo>
                  <a:lnTo>
                    <a:pt x="293" y="19"/>
                  </a:lnTo>
                  <a:lnTo>
                    <a:pt x="301" y="24"/>
                  </a:lnTo>
                  <a:lnTo>
                    <a:pt x="310" y="28"/>
                  </a:lnTo>
                  <a:lnTo>
                    <a:pt x="319" y="34"/>
                  </a:lnTo>
                  <a:lnTo>
                    <a:pt x="326" y="40"/>
                  </a:lnTo>
                  <a:lnTo>
                    <a:pt x="335" y="46"/>
                  </a:lnTo>
                  <a:lnTo>
                    <a:pt x="349" y="57"/>
                  </a:lnTo>
                  <a:lnTo>
                    <a:pt x="363" y="72"/>
                  </a:lnTo>
                  <a:lnTo>
                    <a:pt x="368" y="79"/>
                  </a:lnTo>
                  <a:lnTo>
                    <a:pt x="374" y="87"/>
                  </a:lnTo>
                  <a:lnTo>
                    <a:pt x="379" y="95"/>
                  </a:lnTo>
                  <a:lnTo>
                    <a:pt x="384" y="104"/>
                  </a:lnTo>
                  <a:lnTo>
                    <a:pt x="389" y="111"/>
                  </a:lnTo>
                  <a:lnTo>
                    <a:pt x="393" y="120"/>
                  </a:lnTo>
                  <a:lnTo>
                    <a:pt x="396" y="129"/>
                  </a:lnTo>
                  <a:lnTo>
                    <a:pt x="399" y="139"/>
                  </a:lnTo>
                  <a:lnTo>
                    <a:pt x="402" y="148"/>
                  </a:lnTo>
                  <a:lnTo>
                    <a:pt x="405" y="158"/>
                  </a:lnTo>
                  <a:lnTo>
                    <a:pt x="406" y="167"/>
                  </a:lnTo>
                  <a:lnTo>
                    <a:pt x="408" y="177"/>
                  </a:lnTo>
                  <a:lnTo>
                    <a:pt x="409" y="187"/>
                  </a:lnTo>
                  <a:lnTo>
                    <a:pt x="409" y="198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2" name="Freeform 182">
              <a:extLst>
                <a:ext uri="{FF2B5EF4-FFF2-40B4-BE49-F238E27FC236}">
                  <a16:creationId xmlns:a16="http://schemas.microsoft.com/office/drawing/2014/main" id="{4D33C9B5-C81E-4EFD-BCE5-EADA7CCA15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27" y="1746"/>
              <a:ext cx="205" cy="198"/>
            </a:xfrm>
            <a:custGeom>
              <a:avLst/>
              <a:gdLst>
                <a:gd name="T0" fmla="*/ 409 w 409"/>
                <a:gd name="T1" fmla="*/ 208 h 396"/>
                <a:gd name="T2" fmla="*/ 406 w 409"/>
                <a:gd name="T3" fmla="*/ 228 h 396"/>
                <a:gd name="T4" fmla="*/ 402 w 409"/>
                <a:gd name="T5" fmla="*/ 247 h 396"/>
                <a:gd name="T6" fmla="*/ 396 w 409"/>
                <a:gd name="T7" fmla="*/ 266 h 396"/>
                <a:gd name="T8" fmla="*/ 389 w 409"/>
                <a:gd name="T9" fmla="*/ 284 h 396"/>
                <a:gd name="T10" fmla="*/ 379 w 409"/>
                <a:gd name="T11" fmla="*/ 300 h 396"/>
                <a:gd name="T12" fmla="*/ 368 w 409"/>
                <a:gd name="T13" fmla="*/ 316 h 396"/>
                <a:gd name="T14" fmla="*/ 349 w 409"/>
                <a:gd name="T15" fmla="*/ 338 h 396"/>
                <a:gd name="T16" fmla="*/ 326 w 409"/>
                <a:gd name="T17" fmla="*/ 357 h 396"/>
                <a:gd name="T18" fmla="*/ 310 w 409"/>
                <a:gd name="T19" fmla="*/ 367 h 396"/>
                <a:gd name="T20" fmla="*/ 293 w 409"/>
                <a:gd name="T21" fmla="*/ 376 h 396"/>
                <a:gd name="T22" fmla="*/ 275 w 409"/>
                <a:gd name="T23" fmla="*/ 383 h 396"/>
                <a:gd name="T24" fmla="*/ 255 w 409"/>
                <a:gd name="T25" fmla="*/ 389 h 396"/>
                <a:gd name="T26" fmla="*/ 236 w 409"/>
                <a:gd name="T27" fmla="*/ 393 h 396"/>
                <a:gd name="T28" fmla="*/ 215 w 409"/>
                <a:gd name="T29" fmla="*/ 395 h 396"/>
                <a:gd name="T30" fmla="*/ 194 w 409"/>
                <a:gd name="T31" fmla="*/ 395 h 396"/>
                <a:gd name="T32" fmla="*/ 173 w 409"/>
                <a:gd name="T33" fmla="*/ 393 h 396"/>
                <a:gd name="T34" fmla="*/ 153 w 409"/>
                <a:gd name="T35" fmla="*/ 389 h 396"/>
                <a:gd name="T36" fmla="*/ 134 w 409"/>
                <a:gd name="T37" fmla="*/ 383 h 396"/>
                <a:gd name="T38" fmla="*/ 115 w 409"/>
                <a:gd name="T39" fmla="*/ 376 h 396"/>
                <a:gd name="T40" fmla="*/ 99 w 409"/>
                <a:gd name="T41" fmla="*/ 367 h 396"/>
                <a:gd name="T42" fmla="*/ 81 w 409"/>
                <a:gd name="T43" fmla="*/ 357 h 396"/>
                <a:gd name="T44" fmla="*/ 59 w 409"/>
                <a:gd name="T45" fmla="*/ 338 h 396"/>
                <a:gd name="T46" fmla="*/ 41 w 409"/>
                <a:gd name="T47" fmla="*/ 316 h 396"/>
                <a:gd name="T48" fmla="*/ 29 w 409"/>
                <a:gd name="T49" fmla="*/ 300 h 396"/>
                <a:gd name="T50" fmla="*/ 20 w 409"/>
                <a:gd name="T51" fmla="*/ 284 h 396"/>
                <a:gd name="T52" fmla="*/ 13 w 409"/>
                <a:gd name="T53" fmla="*/ 266 h 396"/>
                <a:gd name="T54" fmla="*/ 6 w 409"/>
                <a:gd name="T55" fmla="*/ 247 h 396"/>
                <a:gd name="T56" fmla="*/ 3 w 409"/>
                <a:gd name="T57" fmla="*/ 228 h 396"/>
                <a:gd name="T58" fmla="*/ 0 w 409"/>
                <a:gd name="T59" fmla="*/ 208 h 396"/>
                <a:gd name="T60" fmla="*/ 0 w 409"/>
                <a:gd name="T61" fmla="*/ 187 h 396"/>
                <a:gd name="T62" fmla="*/ 3 w 409"/>
                <a:gd name="T63" fmla="*/ 167 h 396"/>
                <a:gd name="T64" fmla="*/ 6 w 409"/>
                <a:gd name="T65" fmla="*/ 148 h 396"/>
                <a:gd name="T66" fmla="*/ 13 w 409"/>
                <a:gd name="T67" fmla="*/ 129 h 396"/>
                <a:gd name="T68" fmla="*/ 20 w 409"/>
                <a:gd name="T69" fmla="*/ 111 h 396"/>
                <a:gd name="T70" fmla="*/ 29 w 409"/>
                <a:gd name="T71" fmla="*/ 95 h 396"/>
                <a:gd name="T72" fmla="*/ 41 w 409"/>
                <a:gd name="T73" fmla="*/ 79 h 396"/>
                <a:gd name="T74" fmla="*/ 59 w 409"/>
                <a:gd name="T75" fmla="*/ 57 h 396"/>
                <a:gd name="T76" fmla="*/ 81 w 409"/>
                <a:gd name="T77" fmla="*/ 40 h 396"/>
                <a:gd name="T78" fmla="*/ 99 w 409"/>
                <a:gd name="T79" fmla="*/ 28 h 396"/>
                <a:gd name="T80" fmla="*/ 115 w 409"/>
                <a:gd name="T81" fmla="*/ 19 h 396"/>
                <a:gd name="T82" fmla="*/ 134 w 409"/>
                <a:gd name="T83" fmla="*/ 12 h 396"/>
                <a:gd name="T84" fmla="*/ 153 w 409"/>
                <a:gd name="T85" fmla="*/ 6 h 396"/>
                <a:gd name="T86" fmla="*/ 173 w 409"/>
                <a:gd name="T87" fmla="*/ 2 h 396"/>
                <a:gd name="T88" fmla="*/ 194 w 409"/>
                <a:gd name="T89" fmla="*/ 0 h 396"/>
                <a:gd name="T90" fmla="*/ 215 w 409"/>
                <a:gd name="T91" fmla="*/ 0 h 396"/>
                <a:gd name="T92" fmla="*/ 236 w 409"/>
                <a:gd name="T93" fmla="*/ 2 h 396"/>
                <a:gd name="T94" fmla="*/ 255 w 409"/>
                <a:gd name="T95" fmla="*/ 6 h 396"/>
                <a:gd name="T96" fmla="*/ 275 w 409"/>
                <a:gd name="T97" fmla="*/ 12 h 396"/>
                <a:gd name="T98" fmla="*/ 293 w 409"/>
                <a:gd name="T99" fmla="*/ 19 h 396"/>
                <a:gd name="T100" fmla="*/ 310 w 409"/>
                <a:gd name="T101" fmla="*/ 28 h 396"/>
                <a:gd name="T102" fmla="*/ 326 w 409"/>
                <a:gd name="T103" fmla="*/ 40 h 396"/>
                <a:gd name="T104" fmla="*/ 349 w 409"/>
                <a:gd name="T105" fmla="*/ 57 h 396"/>
                <a:gd name="T106" fmla="*/ 368 w 409"/>
                <a:gd name="T107" fmla="*/ 79 h 396"/>
                <a:gd name="T108" fmla="*/ 379 w 409"/>
                <a:gd name="T109" fmla="*/ 95 h 396"/>
                <a:gd name="T110" fmla="*/ 389 w 409"/>
                <a:gd name="T111" fmla="*/ 111 h 396"/>
                <a:gd name="T112" fmla="*/ 396 w 409"/>
                <a:gd name="T113" fmla="*/ 129 h 396"/>
                <a:gd name="T114" fmla="*/ 402 w 409"/>
                <a:gd name="T115" fmla="*/ 148 h 396"/>
                <a:gd name="T116" fmla="*/ 406 w 409"/>
                <a:gd name="T117" fmla="*/ 167 h 396"/>
                <a:gd name="T118" fmla="*/ 409 w 409"/>
                <a:gd name="T119" fmla="*/ 187 h 3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9" h="396">
                  <a:moveTo>
                    <a:pt x="409" y="198"/>
                  </a:moveTo>
                  <a:lnTo>
                    <a:pt x="409" y="208"/>
                  </a:lnTo>
                  <a:lnTo>
                    <a:pt x="408" y="218"/>
                  </a:lnTo>
                  <a:lnTo>
                    <a:pt x="406" y="228"/>
                  </a:lnTo>
                  <a:lnTo>
                    <a:pt x="405" y="237"/>
                  </a:lnTo>
                  <a:lnTo>
                    <a:pt x="402" y="247"/>
                  </a:lnTo>
                  <a:lnTo>
                    <a:pt x="399" y="256"/>
                  </a:lnTo>
                  <a:lnTo>
                    <a:pt x="396" y="266"/>
                  </a:lnTo>
                  <a:lnTo>
                    <a:pt x="393" y="275"/>
                  </a:lnTo>
                  <a:lnTo>
                    <a:pt x="389" y="284"/>
                  </a:lnTo>
                  <a:lnTo>
                    <a:pt x="384" y="292"/>
                  </a:lnTo>
                  <a:lnTo>
                    <a:pt x="379" y="300"/>
                  </a:lnTo>
                  <a:lnTo>
                    <a:pt x="374" y="309"/>
                  </a:lnTo>
                  <a:lnTo>
                    <a:pt x="368" y="316"/>
                  </a:lnTo>
                  <a:lnTo>
                    <a:pt x="363" y="323"/>
                  </a:lnTo>
                  <a:lnTo>
                    <a:pt x="349" y="338"/>
                  </a:lnTo>
                  <a:lnTo>
                    <a:pt x="335" y="351"/>
                  </a:lnTo>
                  <a:lnTo>
                    <a:pt x="326" y="357"/>
                  </a:lnTo>
                  <a:lnTo>
                    <a:pt x="319" y="361"/>
                  </a:lnTo>
                  <a:lnTo>
                    <a:pt x="310" y="367"/>
                  </a:lnTo>
                  <a:lnTo>
                    <a:pt x="301" y="371"/>
                  </a:lnTo>
                  <a:lnTo>
                    <a:pt x="293" y="376"/>
                  </a:lnTo>
                  <a:lnTo>
                    <a:pt x="284" y="380"/>
                  </a:lnTo>
                  <a:lnTo>
                    <a:pt x="275" y="383"/>
                  </a:lnTo>
                  <a:lnTo>
                    <a:pt x="265" y="386"/>
                  </a:lnTo>
                  <a:lnTo>
                    <a:pt x="255" y="389"/>
                  </a:lnTo>
                  <a:lnTo>
                    <a:pt x="246" y="392"/>
                  </a:lnTo>
                  <a:lnTo>
                    <a:pt x="236" y="393"/>
                  </a:lnTo>
                  <a:lnTo>
                    <a:pt x="226" y="395"/>
                  </a:lnTo>
                  <a:lnTo>
                    <a:pt x="215" y="395"/>
                  </a:lnTo>
                  <a:lnTo>
                    <a:pt x="204" y="396"/>
                  </a:lnTo>
                  <a:lnTo>
                    <a:pt x="194" y="395"/>
                  </a:lnTo>
                  <a:lnTo>
                    <a:pt x="183" y="395"/>
                  </a:lnTo>
                  <a:lnTo>
                    <a:pt x="173" y="393"/>
                  </a:lnTo>
                  <a:lnTo>
                    <a:pt x="163" y="392"/>
                  </a:lnTo>
                  <a:lnTo>
                    <a:pt x="153" y="389"/>
                  </a:lnTo>
                  <a:lnTo>
                    <a:pt x="144" y="386"/>
                  </a:lnTo>
                  <a:lnTo>
                    <a:pt x="134" y="383"/>
                  </a:lnTo>
                  <a:lnTo>
                    <a:pt x="125" y="380"/>
                  </a:lnTo>
                  <a:lnTo>
                    <a:pt x="115" y="376"/>
                  </a:lnTo>
                  <a:lnTo>
                    <a:pt x="106" y="371"/>
                  </a:lnTo>
                  <a:lnTo>
                    <a:pt x="99" y="367"/>
                  </a:lnTo>
                  <a:lnTo>
                    <a:pt x="90" y="361"/>
                  </a:lnTo>
                  <a:lnTo>
                    <a:pt x="81" y="357"/>
                  </a:lnTo>
                  <a:lnTo>
                    <a:pt x="74" y="351"/>
                  </a:lnTo>
                  <a:lnTo>
                    <a:pt x="59" y="338"/>
                  </a:lnTo>
                  <a:lnTo>
                    <a:pt x="46" y="323"/>
                  </a:lnTo>
                  <a:lnTo>
                    <a:pt x="41" y="316"/>
                  </a:lnTo>
                  <a:lnTo>
                    <a:pt x="35" y="309"/>
                  </a:lnTo>
                  <a:lnTo>
                    <a:pt x="29" y="300"/>
                  </a:lnTo>
                  <a:lnTo>
                    <a:pt x="24" y="292"/>
                  </a:lnTo>
                  <a:lnTo>
                    <a:pt x="20" y="284"/>
                  </a:lnTo>
                  <a:lnTo>
                    <a:pt x="16" y="275"/>
                  </a:lnTo>
                  <a:lnTo>
                    <a:pt x="13" y="266"/>
                  </a:lnTo>
                  <a:lnTo>
                    <a:pt x="8" y="256"/>
                  </a:lnTo>
                  <a:lnTo>
                    <a:pt x="6" y="247"/>
                  </a:lnTo>
                  <a:lnTo>
                    <a:pt x="4" y="237"/>
                  </a:lnTo>
                  <a:lnTo>
                    <a:pt x="3" y="228"/>
                  </a:lnTo>
                  <a:lnTo>
                    <a:pt x="1" y="218"/>
                  </a:lnTo>
                  <a:lnTo>
                    <a:pt x="0" y="208"/>
                  </a:lnTo>
                  <a:lnTo>
                    <a:pt x="0" y="198"/>
                  </a:lnTo>
                  <a:lnTo>
                    <a:pt x="0" y="187"/>
                  </a:lnTo>
                  <a:lnTo>
                    <a:pt x="1" y="177"/>
                  </a:lnTo>
                  <a:lnTo>
                    <a:pt x="3" y="167"/>
                  </a:lnTo>
                  <a:lnTo>
                    <a:pt x="4" y="158"/>
                  </a:lnTo>
                  <a:lnTo>
                    <a:pt x="6" y="148"/>
                  </a:lnTo>
                  <a:lnTo>
                    <a:pt x="8" y="139"/>
                  </a:lnTo>
                  <a:lnTo>
                    <a:pt x="13" y="129"/>
                  </a:lnTo>
                  <a:lnTo>
                    <a:pt x="16" y="120"/>
                  </a:lnTo>
                  <a:lnTo>
                    <a:pt x="20" y="111"/>
                  </a:lnTo>
                  <a:lnTo>
                    <a:pt x="24" y="104"/>
                  </a:lnTo>
                  <a:lnTo>
                    <a:pt x="29" y="95"/>
                  </a:lnTo>
                  <a:lnTo>
                    <a:pt x="35" y="87"/>
                  </a:lnTo>
                  <a:lnTo>
                    <a:pt x="41" y="79"/>
                  </a:lnTo>
                  <a:lnTo>
                    <a:pt x="46" y="72"/>
                  </a:lnTo>
                  <a:lnTo>
                    <a:pt x="59" y="57"/>
                  </a:lnTo>
                  <a:lnTo>
                    <a:pt x="74" y="46"/>
                  </a:lnTo>
                  <a:lnTo>
                    <a:pt x="81" y="40"/>
                  </a:lnTo>
                  <a:lnTo>
                    <a:pt x="90" y="34"/>
                  </a:lnTo>
                  <a:lnTo>
                    <a:pt x="99" y="28"/>
                  </a:lnTo>
                  <a:lnTo>
                    <a:pt x="106" y="24"/>
                  </a:lnTo>
                  <a:lnTo>
                    <a:pt x="115" y="19"/>
                  </a:lnTo>
                  <a:lnTo>
                    <a:pt x="125" y="15"/>
                  </a:lnTo>
                  <a:lnTo>
                    <a:pt x="134" y="12"/>
                  </a:lnTo>
                  <a:lnTo>
                    <a:pt x="144" y="9"/>
                  </a:lnTo>
                  <a:lnTo>
                    <a:pt x="153" y="6"/>
                  </a:lnTo>
                  <a:lnTo>
                    <a:pt x="163" y="5"/>
                  </a:lnTo>
                  <a:lnTo>
                    <a:pt x="173" y="2"/>
                  </a:lnTo>
                  <a:lnTo>
                    <a:pt x="183" y="0"/>
                  </a:lnTo>
                  <a:lnTo>
                    <a:pt x="194" y="0"/>
                  </a:lnTo>
                  <a:lnTo>
                    <a:pt x="204" y="0"/>
                  </a:lnTo>
                  <a:lnTo>
                    <a:pt x="215" y="0"/>
                  </a:lnTo>
                  <a:lnTo>
                    <a:pt x="226" y="0"/>
                  </a:lnTo>
                  <a:lnTo>
                    <a:pt x="236" y="2"/>
                  </a:lnTo>
                  <a:lnTo>
                    <a:pt x="246" y="5"/>
                  </a:lnTo>
                  <a:lnTo>
                    <a:pt x="255" y="6"/>
                  </a:lnTo>
                  <a:lnTo>
                    <a:pt x="265" y="9"/>
                  </a:lnTo>
                  <a:lnTo>
                    <a:pt x="275" y="12"/>
                  </a:lnTo>
                  <a:lnTo>
                    <a:pt x="284" y="15"/>
                  </a:lnTo>
                  <a:lnTo>
                    <a:pt x="293" y="19"/>
                  </a:lnTo>
                  <a:lnTo>
                    <a:pt x="301" y="24"/>
                  </a:lnTo>
                  <a:lnTo>
                    <a:pt x="310" y="28"/>
                  </a:lnTo>
                  <a:lnTo>
                    <a:pt x="319" y="34"/>
                  </a:lnTo>
                  <a:lnTo>
                    <a:pt x="326" y="40"/>
                  </a:lnTo>
                  <a:lnTo>
                    <a:pt x="335" y="46"/>
                  </a:lnTo>
                  <a:lnTo>
                    <a:pt x="349" y="57"/>
                  </a:lnTo>
                  <a:lnTo>
                    <a:pt x="363" y="72"/>
                  </a:lnTo>
                  <a:lnTo>
                    <a:pt x="368" y="79"/>
                  </a:lnTo>
                  <a:lnTo>
                    <a:pt x="374" y="87"/>
                  </a:lnTo>
                  <a:lnTo>
                    <a:pt x="379" y="95"/>
                  </a:lnTo>
                  <a:lnTo>
                    <a:pt x="384" y="104"/>
                  </a:lnTo>
                  <a:lnTo>
                    <a:pt x="389" y="111"/>
                  </a:lnTo>
                  <a:lnTo>
                    <a:pt x="393" y="120"/>
                  </a:lnTo>
                  <a:lnTo>
                    <a:pt x="396" y="129"/>
                  </a:lnTo>
                  <a:lnTo>
                    <a:pt x="399" y="139"/>
                  </a:lnTo>
                  <a:lnTo>
                    <a:pt x="402" y="148"/>
                  </a:lnTo>
                  <a:lnTo>
                    <a:pt x="405" y="158"/>
                  </a:lnTo>
                  <a:lnTo>
                    <a:pt x="406" y="167"/>
                  </a:lnTo>
                  <a:lnTo>
                    <a:pt x="408" y="177"/>
                  </a:lnTo>
                  <a:lnTo>
                    <a:pt x="409" y="187"/>
                  </a:lnTo>
                  <a:lnTo>
                    <a:pt x="409" y="198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3" name="Line 183">
              <a:extLst>
                <a:ext uri="{FF2B5EF4-FFF2-40B4-BE49-F238E27FC236}">
                  <a16:creationId xmlns:a16="http://schemas.microsoft.com/office/drawing/2014/main" id="{88B743B1-705E-41C1-A259-FBA0211407C7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49" y="1780"/>
              <a:ext cx="155" cy="134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4" name="Line 184">
              <a:extLst>
                <a:ext uri="{FF2B5EF4-FFF2-40B4-BE49-F238E27FC236}">
                  <a16:creationId xmlns:a16="http://schemas.microsoft.com/office/drawing/2014/main" id="{679F1F94-3B93-4AD4-A871-51C8A5AE5B6E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60" y="1777"/>
              <a:ext cx="140" cy="133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5" name="Freeform 185">
              <a:extLst>
                <a:ext uri="{FF2B5EF4-FFF2-40B4-BE49-F238E27FC236}">
                  <a16:creationId xmlns:a16="http://schemas.microsoft.com/office/drawing/2014/main" id="{CCAB6918-6785-400E-A161-5936A341FE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7" y="1640"/>
              <a:ext cx="124" cy="151"/>
            </a:xfrm>
            <a:custGeom>
              <a:avLst/>
              <a:gdLst>
                <a:gd name="T0" fmla="*/ 12 w 248"/>
                <a:gd name="T1" fmla="*/ 0 h 300"/>
                <a:gd name="T2" fmla="*/ 12 w 248"/>
                <a:gd name="T3" fmla="*/ 84 h 300"/>
                <a:gd name="T4" fmla="*/ 10 w 248"/>
                <a:gd name="T5" fmla="*/ 80 h 300"/>
                <a:gd name="T6" fmla="*/ 207 w 248"/>
                <a:gd name="T7" fmla="*/ 257 h 300"/>
                <a:gd name="T8" fmla="*/ 200 w 248"/>
                <a:gd name="T9" fmla="*/ 265 h 300"/>
                <a:gd name="T10" fmla="*/ 2 w 248"/>
                <a:gd name="T11" fmla="*/ 89 h 300"/>
                <a:gd name="T12" fmla="*/ 0 w 248"/>
                <a:gd name="T13" fmla="*/ 86 h 300"/>
                <a:gd name="T14" fmla="*/ 0 w 248"/>
                <a:gd name="T15" fmla="*/ 84 h 300"/>
                <a:gd name="T16" fmla="*/ 0 w 248"/>
                <a:gd name="T17" fmla="*/ 0 h 300"/>
                <a:gd name="T18" fmla="*/ 12 w 248"/>
                <a:gd name="T19" fmla="*/ 0 h 300"/>
                <a:gd name="T20" fmla="*/ 219 w 248"/>
                <a:gd name="T21" fmla="*/ 226 h 300"/>
                <a:gd name="T22" fmla="*/ 248 w 248"/>
                <a:gd name="T23" fmla="*/ 300 h 300"/>
                <a:gd name="T24" fmla="*/ 169 w 248"/>
                <a:gd name="T25" fmla="*/ 280 h 300"/>
                <a:gd name="T26" fmla="*/ 219 w 248"/>
                <a:gd name="T27" fmla="*/ 226 h 3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8" h="300">
                  <a:moveTo>
                    <a:pt x="12" y="0"/>
                  </a:moveTo>
                  <a:lnTo>
                    <a:pt x="12" y="84"/>
                  </a:lnTo>
                  <a:lnTo>
                    <a:pt x="10" y="80"/>
                  </a:lnTo>
                  <a:lnTo>
                    <a:pt x="207" y="257"/>
                  </a:lnTo>
                  <a:lnTo>
                    <a:pt x="200" y="265"/>
                  </a:lnTo>
                  <a:lnTo>
                    <a:pt x="2" y="89"/>
                  </a:lnTo>
                  <a:lnTo>
                    <a:pt x="0" y="86"/>
                  </a:lnTo>
                  <a:lnTo>
                    <a:pt x="0" y="84"/>
                  </a:lnTo>
                  <a:lnTo>
                    <a:pt x="0" y="0"/>
                  </a:lnTo>
                  <a:lnTo>
                    <a:pt x="12" y="0"/>
                  </a:lnTo>
                  <a:close/>
                  <a:moveTo>
                    <a:pt x="219" y="226"/>
                  </a:moveTo>
                  <a:lnTo>
                    <a:pt x="248" y="300"/>
                  </a:lnTo>
                  <a:lnTo>
                    <a:pt x="169" y="280"/>
                  </a:lnTo>
                  <a:lnTo>
                    <a:pt x="219" y="226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26" name="Rectangle 186">
              <a:extLst>
                <a:ext uri="{FF2B5EF4-FFF2-40B4-BE49-F238E27FC236}">
                  <a16:creationId xmlns:a16="http://schemas.microsoft.com/office/drawing/2014/main" id="{464583FE-144F-4A73-BB86-1E3F517BA7F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9" y="1935"/>
              <a:ext cx="221" cy="50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7" name="Rectangle 187">
              <a:extLst>
                <a:ext uri="{FF2B5EF4-FFF2-40B4-BE49-F238E27FC236}">
                  <a16:creationId xmlns:a16="http://schemas.microsoft.com/office/drawing/2014/main" id="{8A428D26-C9B7-4383-847D-6294831511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839" y="1935"/>
              <a:ext cx="221" cy="50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28" name="Freeform 188">
              <a:extLst>
                <a:ext uri="{FF2B5EF4-FFF2-40B4-BE49-F238E27FC236}">
                  <a16:creationId xmlns:a16="http://schemas.microsoft.com/office/drawing/2014/main" id="{E5D3073F-1EC7-49EB-BBB3-09E34158DC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42" y="1998"/>
              <a:ext cx="112" cy="389"/>
            </a:xfrm>
            <a:custGeom>
              <a:avLst/>
              <a:gdLst>
                <a:gd name="T0" fmla="*/ 127 w 224"/>
                <a:gd name="T1" fmla="*/ 751 h 779"/>
                <a:gd name="T2" fmla="*/ 93 w 224"/>
                <a:gd name="T3" fmla="*/ 746 h 779"/>
                <a:gd name="T4" fmla="*/ 67 w 224"/>
                <a:gd name="T5" fmla="*/ 741 h 779"/>
                <a:gd name="T6" fmla="*/ 47 w 224"/>
                <a:gd name="T7" fmla="*/ 730 h 779"/>
                <a:gd name="T8" fmla="*/ 32 w 224"/>
                <a:gd name="T9" fmla="*/ 716 h 779"/>
                <a:gd name="T10" fmla="*/ 25 w 224"/>
                <a:gd name="T11" fmla="*/ 704 h 779"/>
                <a:gd name="T12" fmla="*/ 16 w 224"/>
                <a:gd name="T13" fmla="*/ 679 h 779"/>
                <a:gd name="T14" fmla="*/ 6 w 224"/>
                <a:gd name="T15" fmla="*/ 634 h 779"/>
                <a:gd name="T16" fmla="*/ 0 w 224"/>
                <a:gd name="T17" fmla="*/ 615 h 779"/>
                <a:gd name="T18" fmla="*/ 1 w 224"/>
                <a:gd name="T19" fmla="*/ 406 h 779"/>
                <a:gd name="T20" fmla="*/ 3 w 224"/>
                <a:gd name="T21" fmla="*/ 246 h 779"/>
                <a:gd name="T22" fmla="*/ 3 w 224"/>
                <a:gd name="T23" fmla="*/ 164 h 779"/>
                <a:gd name="T24" fmla="*/ 4 w 224"/>
                <a:gd name="T25" fmla="*/ 129 h 779"/>
                <a:gd name="T26" fmla="*/ 9 w 224"/>
                <a:gd name="T27" fmla="*/ 99 h 779"/>
                <a:gd name="T28" fmla="*/ 16 w 224"/>
                <a:gd name="T29" fmla="*/ 76 h 779"/>
                <a:gd name="T30" fmla="*/ 28 w 224"/>
                <a:gd name="T31" fmla="*/ 57 h 779"/>
                <a:gd name="T32" fmla="*/ 47 w 224"/>
                <a:gd name="T33" fmla="*/ 43 h 779"/>
                <a:gd name="T34" fmla="*/ 68 w 224"/>
                <a:gd name="T35" fmla="*/ 34 h 779"/>
                <a:gd name="T36" fmla="*/ 98 w 224"/>
                <a:gd name="T37" fmla="*/ 29 h 779"/>
                <a:gd name="T38" fmla="*/ 133 w 224"/>
                <a:gd name="T39" fmla="*/ 26 h 779"/>
                <a:gd name="T40" fmla="*/ 165 w 224"/>
                <a:gd name="T41" fmla="*/ 45 h 779"/>
                <a:gd name="T42" fmla="*/ 121 w 224"/>
                <a:gd name="T43" fmla="*/ 45 h 779"/>
                <a:gd name="T44" fmla="*/ 90 w 224"/>
                <a:gd name="T45" fmla="*/ 48 h 779"/>
                <a:gd name="T46" fmla="*/ 67 w 224"/>
                <a:gd name="T47" fmla="*/ 53 h 779"/>
                <a:gd name="T48" fmla="*/ 51 w 224"/>
                <a:gd name="T49" fmla="*/ 62 h 779"/>
                <a:gd name="T50" fmla="*/ 39 w 224"/>
                <a:gd name="T51" fmla="*/ 73 h 779"/>
                <a:gd name="T52" fmla="*/ 31 w 224"/>
                <a:gd name="T53" fmla="*/ 89 h 779"/>
                <a:gd name="T54" fmla="*/ 25 w 224"/>
                <a:gd name="T55" fmla="*/ 111 h 779"/>
                <a:gd name="T56" fmla="*/ 22 w 224"/>
                <a:gd name="T57" fmla="*/ 140 h 779"/>
                <a:gd name="T58" fmla="*/ 20 w 224"/>
                <a:gd name="T59" fmla="*/ 175 h 779"/>
                <a:gd name="T60" fmla="*/ 20 w 224"/>
                <a:gd name="T61" fmla="*/ 300 h 779"/>
                <a:gd name="T62" fmla="*/ 19 w 224"/>
                <a:gd name="T63" fmla="*/ 459 h 779"/>
                <a:gd name="T64" fmla="*/ 19 w 224"/>
                <a:gd name="T65" fmla="*/ 612 h 779"/>
                <a:gd name="T66" fmla="*/ 31 w 224"/>
                <a:gd name="T67" fmla="*/ 662 h 779"/>
                <a:gd name="T68" fmla="*/ 42 w 224"/>
                <a:gd name="T69" fmla="*/ 697 h 779"/>
                <a:gd name="T70" fmla="*/ 47 w 224"/>
                <a:gd name="T71" fmla="*/ 704 h 779"/>
                <a:gd name="T72" fmla="*/ 57 w 224"/>
                <a:gd name="T73" fmla="*/ 714 h 779"/>
                <a:gd name="T74" fmla="*/ 73 w 224"/>
                <a:gd name="T75" fmla="*/ 723 h 779"/>
                <a:gd name="T76" fmla="*/ 96 w 224"/>
                <a:gd name="T77" fmla="*/ 729 h 779"/>
                <a:gd name="T78" fmla="*/ 128 w 224"/>
                <a:gd name="T79" fmla="*/ 732 h 779"/>
                <a:gd name="T80" fmla="*/ 165 w 224"/>
                <a:gd name="T81" fmla="*/ 751 h 779"/>
                <a:gd name="T82" fmla="*/ 153 w 224"/>
                <a:gd name="T83" fmla="*/ 779 h 779"/>
                <a:gd name="T84" fmla="*/ 224 w 224"/>
                <a:gd name="T85" fmla="*/ 40 h 7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224" h="779">
                  <a:moveTo>
                    <a:pt x="165" y="751"/>
                  </a:moveTo>
                  <a:lnTo>
                    <a:pt x="141" y="751"/>
                  </a:lnTo>
                  <a:lnTo>
                    <a:pt x="127" y="751"/>
                  </a:lnTo>
                  <a:lnTo>
                    <a:pt x="115" y="749"/>
                  </a:lnTo>
                  <a:lnTo>
                    <a:pt x="103" y="748"/>
                  </a:lnTo>
                  <a:lnTo>
                    <a:pt x="93" y="746"/>
                  </a:lnTo>
                  <a:lnTo>
                    <a:pt x="83" y="745"/>
                  </a:lnTo>
                  <a:lnTo>
                    <a:pt x="74" y="742"/>
                  </a:lnTo>
                  <a:lnTo>
                    <a:pt x="67" y="741"/>
                  </a:lnTo>
                  <a:lnTo>
                    <a:pt x="60" y="738"/>
                  </a:lnTo>
                  <a:lnTo>
                    <a:pt x="52" y="733"/>
                  </a:lnTo>
                  <a:lnTo>
                    <a:pt x="47" y="730"/>
                  </a:lnTo>
                  <a:lnTo>
                    <a:pt x="41" y="726"/>
                  </a:lnTo>
                  <a:lnTo>
                    <a:pt x="36" y="720"/>
                  </a:lnTo>
                  <a:lnTo>
                    <a:pt x="32" y="716"/>
                  </a:lnTo>
                  <a:lnTo>
                    <a:pt x="32" y="714"/>
                  </a:lnTo>
                  <a:lnTo>
                    <a:pt x="26" y="705"/>
                  </a:lnTo>
                  <a:lnTo>
                    <a:pt x="25" y="704"/>
                  </a:lnTo>
                  <a:lnTo>
                    <a:pt x="25" y="704"/>
                  </a:lnTo>
                  <a:lnTo>
                    <a:pt x="20" y="692"/>
                  </a:lnTo>
                  <a:lnTo>
                    <a:pt x="16" y="679"/>
                  </a:lnTo>
                  <a:lnTo>
                    <a:pt x="13" y="666"/>
                  </a:lnTo>
                  <a:lnTo>
                    <a:pt x="9" y="650"/>
                  </a:lnTo>
                  <a:lnTo>
                    <a:pt x="6" y="634"/>
                  </a:lnTo>
                  <a:lnTo>
                    <a:pt x="0" y="616"/>
                  </a:lnTo>
                  <a:lnTo>
                    <a:pt x="0" y="615"/>
                  </a:lnTo>
                  <a:lnTo>
                    <a:pt x="0" y="615"/>
                  </a:lnTo>
                  <a:lnTo>
                    <a:pt x="0" y="511"/>
                  </a:lnTo>
                  <a:lnTo>
                    <a:pt x="1" y="459"/>
                  </a:lnTo>
                  <a:lnTo>
                    <a:pt x="1" y="406"/>
                  </a:lnTo>
                  <a:lnTo>
                    <a:pt x="1" y="354"/>
                  </a:lnTo>
                  <a:lnTo>
                    <a:pt x="1" y="300"/>
                  </a:lnTo>
                  <a:lnTo>
                    <a:pt x="3" y="246"/>
                  </a:lnTo>
                  <a:lnTo>
                    <a:pt x="3" y="190"/>
                  </a:lnTo>
                  <a:lnTo>
                    <a:pt x="3" y="175"/>
                  </a:lnTo>
                  <a:lnTo>
                    <a:pt x="3" y="164"/>
                  </a:lnTo>
                  <a:lnTo>
                    <a:pt x="3" y="151"/>
                  </a:lnTo>
                  <a:lnTo>
                    <a:pt x="3" y="139"/>
                  </a:lnTo>
                  <a:lnTo>
                    <a:pt x="4" y="129"/>
                  </a:lnTo>
                  <a:lnTo>
                    <a:pt x="6" y="118"/>
                  </a:lnTo>
                  <a:lnTo>
                    <a:pt x="7" y="108"/>
                  </a:lnTo>
                  <a:lnTo>
                    <a:pt x="9" y="99"/>
                  </a:lnTo>
                  <a:lnTo>
                    <a:pt x="10" y="91"/>
                  </a:lnTo>
                  <a:lnTo>
                    <a:pt x="13" y="83"/>
                  </a:lnTo>
                  <a:lnTo>
                    <a:pt x="16" y="76"/>
                  </a:lnTo>
                  <a:lnTo>
                    <a:pt x="19" y="69"/>
                  </a:lnTo>
                  <a:lnTo>
                    <a:pt x="23" y="63"/>
                  </a:lnTo>
                  <a:lnTo>
                    <a:pt x="28" y="57"/>
                  </a:lnTo>
                  <a:lnTo>
                    <a:pt x="33" y="51"/>
                  </a:lnTo>
                  <a:lnTo>
                    <a:pt x="39" y="47"/>
                  </a:lnTo>
                  <a:lnTo>
                    <a:pt x="47" y="43"/>
                  </a:lnTo>
                  <a:lnTo>
                    <a:pt x="52" y="40"/>
                  </a:lnTo>
                  <a:lnTo>
                    <a:pt x="61" y="37"/>
                  </a:lnTo>
                  <a:lnTo>
                    <a:pt x="68" y="34"/>
                  </a:lnTo>
                  <a:lnTo>
                    <a:pt x="79" y="31"/>
                  </a:lnTo>
                  <a:lnTo>
                    <a:pt x="87" y="29"/>
                  </a:lnTo>
                  <a:lnTo>
                    <a:pt x="98" y="29"/>
                  </a:lnTo>
                  <a:lnTo>
                    <a:pt x="109" y="28"/>
                  </a:lnTo>
                  <a:lnTo>
                    <a:pt x="121" y="28"/>
                  </a:lnTo>
                  <a:lnTo>
                    <a:pt x="133" y="26"/>
                  </a:lnTo>
                  <a:lnTo>
                    <a:pt x="146" y="26"/>
                  </a:lnTo>
                  <a:lnTo>
                    <a:pt x="165" y="28"/>
                  </a:lnTo>
                  <a:lnTo>
                    <a:pt x="165" y="45"/>
                  </a:lnTo>
                  <a:lnTo>
                    <a:pt x="146" y="45"/>
                  </a:lnTo>
                  <a:lnTo>
                    <a:pt x="133" y="45"/>
                  </a:lnTo>
                  <a:lnTo>
                    <a:pt x="121" y="45"/>
                  </a:lnTo>
                  <a:lnTo>
                    <a:pt x="111" y="45"/>
                  </a:lnTo>
                  <a:lnTo>
                    <a:pt x="100" y="47"/>
                  </a:lnTo>
                  <a:lnTo>
                    <a:pt x="90" y="48"/>
                  </a:lnTo>
                  <a:lnTo>
                    <a:pt x="82" y="50"/>
                  </a:lnTo>
                  <a:lnTo>
                    <a:pt x="74" y="51"/>
                  </a:lnTo>
                  <a:lnTo>
                    <a:pt x="67" y="53"/>
                  </a:lnTo>
                  <a:lnTo>
                    <a:pt x="61" y="56"/>
                  </a:lnTo>
                  <a:lnTo>
                    <a:pt x="55" y="59"/>
                  </a:lnTo>
                  <a:lnTo>
                    <a:pt x="51" y="62"/>
                  </a:lnTo>
                  <a:lnTo>
                    <a:pt x="47" y="64"/>
                  </a:lnTo>
                  <a:lnTo>
                    <a:pt x="42" y="69"/>
                  </a:lnTo>
                  <a:lnTo>
                    <a:pt x="39" y="73"/>
                  </a:lnTo>
                  <a:lnTo>
                    <a:pt x="36" y="78"/>
                  </a:lnTo>
                  <a:lnTo>
                    <a:pt x="33" y="83"/>
                  </a:lnTo>
                  <a:lnTo>
                    <a:pt x="31" y="89"/>
                  </a:lnTo>
                  <a:lnTo>
                    <a:pt x="28" y="95"/>
                  </a:lnTo>
                  <a:lnTo>
                    <a:pt x="26" y="102"/>
                  </a:lnTo>
                  <a:lnTo>
                    <a:pt x="25" y="111"/>
                  </a:lnTo>
                  <a:lnTo>
                    <a:pt x="23" y="120"/>
                  </a:lnTo>
                  <a:lnTo>
                    <a:pt x="22" y="130"/>
                  </a:lnTo>
                  <a:lnTo>
                    <a:pt x="22" y="140"/>
                  </a:lnTo>
                  <a:lnTo>
                    <a:pt x="22" y="152"/>
                  </a:lnTo>
                  <a:lnTo>
                    <a:pt x="20" y="164"/>
                  </a:lnTo>
                  <a:lnTo>
                    <a:pt x="20" y="175"/>
                  </a:lnTo>
                  <a:lnTo>
                    <a:pt x="20" y="190"/>
                  </a:lnTo>
                  <a:lnTo>
                    <a:pt x="20" y="246"/>
                  </a:lnTo>
                  <a:lnTo>
                    <a:pt x="20" y="300"/>
                  </a:lnTo>
                  <a:lnTo>
                    <a:pt x="20" y="354"/>
                  </a:lnTo>
                  <a:lnTo>
                    <a:pt x="19" y="408"/>
                  </a:lnTo>
                  <a:lnTo>
                    <a:pt x="19" y="459"/>
                  </a:lnTo>
                  <a:lnTo>
                    <a:pt x="19" y="511"/>
                  </a:lnTo>
                  <a:lnTo>
                    <a:pt x="19" y="615"/>
                  </a:lnTo>
                  <a:lnTo>
                    <a:pt x="19" y="612"/>
                  </a:lnTo>
                  <a:lnTo>
                    <a:pt x="23" y="630"/>
                  </a:lnTo>
                  <a:lnTo>
                    <a:pt x="28" y="647"/>
                  </a:lnTo>
                  <a:lnTo>
                    <a:pt x="31" y="662"/>
                  </a:lnTo>
                  <a:lnTo>
                    <a:pt x="33" y="675"/>
                  </a:lnTo>
                  <a:lnTo>
                    <a:pt x="36" y="685"/>
                  </a:lnTo>
                  <a:lnTo>
                    <a:pt x="42" y="697"/>
                  </a:lnTo>
                  <a:lnTo>
                    <a:pt x="41" y="695"/>
                  </a:lnTo>
                  <a:lnTo>
                    <a:pt x="47" y="705"/>
                  </a:lnTo>
                  <a:lnTo>
                    <a:pt x="47" y="704"/>
                  </a:lnTo>
                  <a:lnTo>
                    <a:pt x="49" y="708"/>
                  </a:lnTo>
                  <a:lnTo>
                    <a:pt x="52" y="711"/>
                  </a:lnTo>
                  <a:lnTo>
                    <a:pt x="57" y="714"/>
                  </a:lnTo>
                  <a:lnTo>
                    <a:pt x="61" y="717"/>
                  </a:lnTo>
                  <a:lnTo>
                    <a:pt x="67" y="720"/>
                  </a:lnTo>
                  <a:lnTo>
                    <a:pt x="73" y="723"/>
                  </a:lnTo>
                  <a:lnTo>
                    <a:pt x="79" y="724"/>
                  </a:lnTo>
                  <a:lnTo>
                    <a:pt x="87" y="727"/>
                  </a:lnTo>
                  <a:lnTo>
                    <a:pt x="96" y="729"/>
                  </a:lnTo>
                  <a:lnTo>
                    <a:pt x="105" y="730"/>
                  </a:lnTo>
                  <a:lnTo>
                    <a:pt x="117" y="732"/>
                  </a:lnTo>
                  <a:lnTo>
                    <a:pt x="128" y="732"/>
                  </a:lnTo>
                  <a:lnTo>
                    <a:pt x="140" y="732"/>
                  </a:lnTo>
                  <a:lnTo>
                    <a:pt x="165" y="732"/>
                  </a:lnTo>
                  <a:lnTo>
                    <a:pt x="165" y="751"/>
                  </a:lnTo>
                  <a:close/>
                  <a:moveTo>
                    <a:pt x="151" y="705"/>
                  </a:moveTo>
                  <a:lnTo>
                    <a:pt x="224" y="739"/>
                  </a:lnTo>
                  <a:lnTo>
                    <a:pt x="153" y="779"/>
                  </a:lnTo>
                  <a:lnTo>
                    <a:pt x="151" y="705"/>
                  </a:lnTo>
                  <a:close/>
                  <a:moveTo>
                    <a:pt x="154" y="0"/>
                  </a:moveTo>
                  <a:lnTo>
                    <a:pt x="224" y="40"/>
                  </a:lnTo>
                  <a:lnTo>
                    <a:pt x="150" y="73"/>
                  </a:lnTo>
                  <a:lnTo>
                    <a:pt x="154" y="0"/>
                  </a:lnTo>
                  <a:close/>
                </a:path>
              </a:pathLst>
            </a:custGeom>
            <a:solidFill>
              <a:srgbClr val="808080"/>
            </a:solidFill>
            <a:ln w="1588">
              <a:solidFill>
                <a:srgbClr val="8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29" name="Line 189">
              <a:extLst>
                <a:ext uri="{FF2B5EF4-FFF2-40B4-BE49-F238E27FC236}">
                  <a16:creationId xmlns:a16="http://schemas.microsoft.com/office/drawing/2014/main" id="{7440B4A5-422D-47E2-AD44-D2B5A9F31B21}"/>
                </a:ext>
              </a:extLst>
            </p:cNvPr>
            <p:cNvSpPr>
              <a:spLocks noChangeShapeType="1"/>
            </p:cNvSpPr>
            <p:nvPr/>
          </p:nvSpPr>
          <p:spPr bwMode="auto">
            <a:xfrm flipV="1">
              <a:off x="3898" y="1935"/>
              <a:ext cx="1" cy="507"/>
            </a:xfrm>
            <a:prstGeom prst="line">
              <a:avLst/>
            </a:prstGeom>
            <a:noFill/>
            <a:ln w="14288">
              <a:solidFill>
                <a:srgbClr val="80808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0" name="Freeform 190">
              <a:extLst>
                <a:ext uri="{FF2B5EF4-FFF2-40B4-BE49-F238E27FC236}">
                  <a16:creationId xmlns:a16="http://schemas.microsoft.com/office/drawing/2014/main" id="{CE553E9A-9076-4584-9F28-16876D954C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7" y="2015"/>
              <a:ext cx="186" cy="106"/>
            </a:xfrm>
            <a:custGeom>
              <a:avLst/>
              <a:gdLst>
                <a:gd name="T0" fmla="*/ 0 w 372"/>
                <a:gd name="T1" fmla="*/ 0 h 212"/>
                <a:gd name="T2" fmla="*/ 169 w 372"/>
                <a:gd name="T3" fmla="*/ 1 h 212"/>
                <a:gd name="T4" fmla="*/ 172 w 372"/>
                <a:gd name="T5" fmla="*/ 1 h 212"/>
                <a:gd name="T6" fmla="*/ 174 w 372"/>
                <a:gd name="T7" fmla="*/ 3 h 212"/>
                <a:gd name="T8" fmla="*/ 334 w 372"/>
                <a:gd name="T9" fmla="*/ 165 h 212"/>
                <a:gd name="T10" fmla="*/ 325 w 372"/>
                <a:gd name="T11" fmla="*/ 172 h 212"/>
                <a:gd name="T12" fmla="*/ 165 w 372"/>
                <a:gd name="T13" fmla="*/ 11 h 212"/>
                <a:gd name="T14" fmla="*/ 169 w 372"/>
                <a:gd name="T15" fmla="*/ 13 h 212"/>
                <a:gd name="T16" fmla="*/ 0 w 372"/>
                <a:gd name="T17" fmla="*/ 11 h 212"/>
                <a:gd name="T18" fmla="*/ 0 w 372"/>
                <a:gd name="T19" fmla="*/ 0 h 212"/>
                <a:gd name="T20" fmla="*/ 347 w 372"/>
                <a:gd name="T21" fmla="*/ 134 h 212"/>
                <a:gd name="T22" fmla="*/ 372 w 372"/>
                <a:gd name="T23" fmla="*/ 212 h 212"/>
                <a:gd name="T24" fmla="*/ 295 w 372"/>
                <a:gd name="T25" fmla="*/ 185 h 212"/>
                <a:gd name="T26" fmla="*/ 347 w 372"/>
                <a:gd name="T27" fmla="*/ 134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72" h="212">
                  <a:moveTo>
                    <a:pt x="0" y="0"/>
                  </a:moveTo>
                  <a:lnTo>
                    <a:pt x="169" y="1"/>
                  </a:lnTo>
                  <a:lnTo>
                    <a:pt x="172" y="1"/>
                  </a:lnTo>
                  <a:lnTo>
                    <a:pt x="174" y="3"/>
                  </a:lnTo>
                  <a:lnTo>
                    <a:pt x="334" y="165"/>
                  </a:lnTo>
                  <a:lnTo>
                    <a:pt x="325" y="172"/>
                  </a:lnTo>
                  <a:lnTo>
                    <a:pt x="165" y="11"/>
                  </a:lnTo>
                  <a:lnTo>
                    <a:pt x="169" y="13"/>
                  </a:lnTo>
                  <a:lnTo>
                    <a:pt x="0" y="11"/>
                  </a:lnTo>
                  <a:lnTo>
                    <a:pt x="0" y="0"/>
                  </a:lnTo>
                  <a:close/>
                  <a:moveTo>
                    <a:pt x="347" y="134"/>
                  </a:moveTo>
                  <a:lnTo>
                    <a:pt x="372" y="212"/>
                  </a:lnTo>
                  <a:lnTo>
                    <a:pt x="295" y="185"/>
                  </a:lnTo>
                  <a:lnTo>
                    <a:pt x="347" y="13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31" name="Freeform 191">
              <a:extLst>
                <a:ext uri="{FF2B5EF4-FFF2-40B4-BE49-F238E27FC236}">
                  <a16:creationId xmlns:a16="http://schemas.microsoft.com/office/drawing/2014/main" id="{87A8D46A-EA85-4199-9E2D-6B6913F82F0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2" y="1910"/>
              <a:ext cx="113" cy="108"/>
            </a:xfrm>
            <a:custGeom>
              <a:avLst/>
              <a:gdLst>
                <a:gd name="T0" fmla="*/ 0 w 226"/>
                <a:gd name="T1" fmla="*/ 208 h 217"/>
                <a:gd name="T2" fmla="*/ 178 w 226"/>
                <a:gd name="T3" fmla="*/ 37 h 217"/>
                <a:gd name="T4" fmla="*/ 187 w 226"/>
                <a:gd name="T5" fmla="*/ 46 h 217"/>
                <a:gd name="T6" fmla="*/ 9 w 226"/>
                <a:gd name="T7" fmla="*/ 217 h 217"/>
                <a:gd name="T8" fmla="*/ 0 w 226"/>
                <a:gd name="T9" fmla="*/ 208 h 217"/>
                <a:gd name="T10" fmla="*/ 149 w 226"/>
                <a:gd name="T11" fmla="*/ 24 h 217"/>
                <a:gd name="T12" fmla="*/ 226 w 226"/>
                <a:gd name="T13" fmla="*/ 0 h 217"/>
                <a:gd name="T14" fmla="*/ 198 w 226"/>
                <a:gd name="T15" fmla="*/ 76 h 217"/>
                <a:gd name="T16" fmla="*/ 149 w 226"/>
                <a:gd name="T17" fmla="*/ 24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26" h="217">
                  <a:moveTo>
                    <a:pt x="0" y="208"/>
                  </a:moveTo>
                  <a:lnTo>
                    <a:pt x="178" y="37"/>
                  </a:lnTo>
                  <a:lnTo>
                    <a:pt x="187" y="46"/>
                  </a:lnTo>
                  <a:lnTo>
                    <a:pt x="9" y="217"/>
                  </a:lnTo>
                  <a:lnTo>
                    <a:pt x="0" y="208"/>
                  </a:lnTo>
                  <a:close/>
                  <a:moveTo>
                    <a:pt x="149" y="24"/>
                  </a:moveTo>
                  <a:lnTo>
                    <a:pt x="226" y="0"/>
                  </a:lnTo>
                  <a:lnTo>
                    <a:pt x="198" y="76"/>
                  </a:lnTo>
                  <a:lnTo>
                    <a:pt x="149" y="24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32" name="Freeform 192">
              <a:extLst>
                <a:ext uri="{FF2B5EF4-FFF2-40B4-BE49-F238E27FC236}">
                  <a16:creationId xmlns:a16="http://schemas.microsoft.com/office/drawing/2014/main" id="{FC7E2D18-4A5B-49DC-A6C3-A089BE3D19F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" y="2089"/>
              <a:ext cx="195" cy="192"/>
            </a:xfrm>
            <a:custGeom>
              <a:avLst/>
              <a:gdLst>
                <a:gd name="T0" fmla="*/ 391 w 391"/>
                <a:gd name="T1" fmla="*/ 201 h 384"/>
                <a:gd name="T2" fmla="*/ 388 w 391"/>
                <a:gd name="T3" fmla="*/ 220 h 384"/>
                <a:gd name="T4" fmla="*/ 385 w 391"/>
                <a:gd name="T5" fmla="*/ 239 h 384"/>
                <a:gd name="T6" fmla="*/ 379 w 391"/>
                <a:gd name="T7" fmla="*/ 257 h 384"/>
                <a:gd name="T8" fmla="*/ 372 w 391"/>
                <a:gd name="T9" fmla="*/ 274 h 384"/>
                <a:gd name="T10" fmla="*/ 363 w 391"/>
                <a:gd name="T11" fmla="*/ 290 h 384"/>
                <a:gd name="T12" fmla="*/ 352 w 391"/>
                <a:gd name="T13" fmla="*/ 306 h 384"/>
                <a:gd name="T14" fmla="*/ 334 w 391"/>
                <a:gd name="T15" fmla="*/ 327 h 384"/>
                <a:gd name="T16" fmla="*/ 305 w 391"/>
                <a:gd name="T17" fmla="*/ 350 h 384"/>
                <a:gd name="T18" fmla="*/ 289 w 391"/>
                <a:gd name="T19" fmla="*/ 360 h 384"/>
                <a:gd name="T20" fmla="*/ 271 w 391"/>
                <a:gd name="T21" fmla="*/ 368 h 384"/>
                <a:gd name="T22" fmla="*/ 254 w 391"/>
                <a:gd name="T23" fmla="*/ 375 h 384"/>
                <a:gd name="T24" fmla="*/ 235 w 391"/>
                <a:gd name="T25" fmla="*/ 379 h 384"/>
                <a:gd name="T26" fmla="*/ 216 w 391"/>
                <a:gd name="T27" fmla="*/ 382 h 384"/>
                <a:gd name="T28" fmla="*/ 196 w 391"/>
                <a:gd name="T29" fmla="*/ 384 h 384"/>
                <a:gd name="T30" fmla="*/ 175 w 391"/>
                <a:gd name="T31" fmla="*/ 382 h 384"/>
                <a:gd name="T32" fmla="*/ 156 w 391"/>
                <a:gd name="T33" fmla="*/ 379 h 384"/>
                <a:gd name="T34" fmla="*/ 137 w 391"/>
                <a:gd name="T35" fmla="*/ 375 h 384"/>
                <a:gd name="T36" fmla="*/ 120 w 391"/>
                <a:gd name="T37" fmla="*/ 368 h 384"/>
                <a:gd name="T38" fmla="*/ 102 w 391"/>
                <a:gd name="T39" fmla="*/ 360 h 384"/>
                <a:gd name="T40" fmla="*/ 86 w 391"/>
                <a:gd name="T41" fmla="*/ 350 h 384"/>
                <a:gd name="T42" fmla="*/ 57 w 391"/>
                <a:gd name="T43" fmla="*/ 327 h 384"/>
                <a:gd name="T44" fmla="*/ 38 w 391"/>
                <a:gd name="T45" fmla="*/ 306 h 384"/>
                <a:gd name="T46" fmla="*/ 28 w 391"/>
                <a:gd name="T47" fmla="*/ 290 h 384"/>
                <a:gd name="T48" fmla="*/ 19 w 391"/>
                <a:gd name="T49" fmla="*/ 274 h 384"/>
                <a:gd name="T50" fmla="*/ 12 w 391"/>
                <a:gd name="T51" fmla="*/ 257 h 384"/>
                <a:gd name="T52" fmla="*/ 6 w 391"/>
                <a:gd name="T53" fmla="*/ 239 h 384"/>
                <a:gd name="T54" fmla="*/ 2 w 391"/>
                <a:gd name="T55" fmla="*/ 220 h 384"/>
                <a:gd name="T56" fmla="*/ 0 w 391"/>
                <a:gd name="T57" fmla="*/ 201 h 384"/>
                <a:gd name="T58" fmla="*/ 0 w 391"/>
                <a:gd name="T59" fmla="*/ 182 h 384"/>
                <a:gd name="T60" fmla="*/ 2 w 391"/>
                <a:gd name="T61" fmla="*/ 162 h 384"/>
                <a:gd name="T62" fmla="*/ 6 w 391"/>
                <a:gd name="T63" fmla="*/ 144 h 384"/>
                <a:gd name="T64" fmla="*/ 12 w 391"/>
                <a:gd name="T65" fmla="*/ 125 h 384"/>
                <a:gd name="T66" fmla="*/ 19 w 391"/>
                <a:gd name="T67" fmla="*/ 108 h 384"/>
                <a:gd name="T68" fmla="*/ 28 w 391"/>
                <a:gd name="T69" fmla="*/ 92 h 384"/>
                <a:gd name="T70" fmla="*/ 38 w 391"/>
                <a:gd name="T71" fmla="*/ 77 h 384"/>
                <a:gd name="T72" fmla="*/ 57 w 391"/>
                <a:gd name="T73" fmla="*/ 57 h 384"/>
                <a:gd name="T74" fmla="*/ 86 w 391"/>
                <a:gd name="T75" fmla="*/ 32 h 384"/>
                <a:gd name="T76" fmla="*/ 102 w 391"/>
                <a:gd name="T77" fmla="*/ 23 h 384"/>
                <a:gd name="T78" fmla="*/ 120 w 391"/>
                <a:gd name="T79" fmla="*/ 14 h 384"/>
                <a:gd name="T80" fmla="*/ 137 w 391"/>
                <a:gd name="T81" fmla="*/ 8 h 384"/>
                <a:gd name="T82" fmla="*/ 156 w 391"/>
                <a:gd name="T83" fmla="*/ 4 h 384"/>
                <a:gd name="T84" fmla="*/ 175 w 391"/>
                <a:gd name="T85" fmla="*/ 1 h 384"/>
                <a:gd name="T86" fmla="*/ 196 w 391"/>
                <a:gd name="T87" fmla="*/ 0 h 384"/>
                <a:gd name="T88" fmla="*/ 216 w 391"/>
                <a:gd name="T89" fmla="*/ 1 h 384"/>
                <a:gd name="T90" fmla="*/ 235 w 391"/>
                <a:gd name="T91" fmla="*/ 4 h 384"/>
                <a:gd name="T92" fmla="*/ 254 w 391"/>
                <a:gd name="T93" fmla="*/ 8 h 384"/>
                <a:gd name="T94" fmla="*/ 271 w 391"/>
                <a:gd name="T95" fmla="*/ 14 h 384"/>
                <a:gd name="T96" fmla="*/ 289 w 391"/>
                <a:gd name="T97" fmla="*/ 23 h 384"/>
                <a:gd name="T98" fmla="*/ 305 w 391"/>
                <a:gd name="T99" fmla="*/ 32 h 384"/>
                <a:gd name="T100" fmla="*/ 334 w 391"/>
                <a:gd name="T101" fmla="*/ 57 h 384"/>
                <a:gd name="T102" fmla="*/ 352 w 391"/>
                <a:gd name="T103" fmla="*/ 77 h 384"/>
                <a:gd name="T104" fmla="*/ 363 w 391"/>
                <a:gd name="T105" fmla="*/ 92 h 384"/>
                <a:gd name="T106" fmla="*/ 372 w 391"/>
                <a:gd name="T107" fmla="*/ 108 h 384"/>
                <a:gd name="T108" fmla="*/ 379 w 391"/>
                <a:gd name="T109" fmla="*/ 125 h 384"/>
                <a:gd name="T110" fmla="*/ 385 w 391"/>
                <a:gd name="T111" fmla="*/ 144 h 384"/>
                <a:gd name="T112" fmla="*/ 388 w 391"/>
                <a:gd name="T113" fmla="*/ 162 h 384"/>
                <a:gd name="T114" fmla="*/ 391 w 391"/>
                <a:gd name="T115" fmla="*/ 1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1" h="384">
                  <a:moveTo>
                    <a:pt x="391" y="191"/>
                  </a:moveTo>
                  <a:lnTo>
                    <a:pt x="391" y="201"/>
                  </a:lnTo>
                  <a:lnTo>
                    <a:pt x="389" y="211"/>
                  </a:lnTo>
                  <a:lnTo>
                    <a:pt x="388" y="220"/>
                  </a:lnTo>
                  <a:lnTo>
                    <a:pt x="386" y="230"/>
                  </a:lnTo>
                  <a:lnTo>
                    <a:pt x="385" y="239"/>
                  </a:lnTo>
                  <a:lnTo>
                    <a:pt x="382" y="248"/>
                  </a:lnTo>
                  <a:lnTo>
                    <a:pt x="379" y="257"/>
                  </a:lnTo>
                  <a:lnTo>
                    <a:pt x="375" y="265"/>
                  </a:lnTo>
                  <a:lnTo>
                    <a:pt x="372" y="274"/>
                  </a:lnTo>
                  <a:lnTo>
                    <a:pt x="368" y="283"/>
                  </a:lnTo>
                  <a:lnTo>
                    <a:pt x="363" y="290"/>
                  </a:lnTo>
                  <a:lnTo>
                    <a:pt x="357" y="299"/>
                  </a:lnTo>
                  <a:lnTo>
                    <a:pt x="352" y="306"/>
                  </a:lnTo>
                  <a:lnTo>
                    <a:pt x="346" y="314"/>
                  </a:lnTo>
                  <a:lnTo>
                    <a:pt x="334" y="327"/>
                  </a:lnTo>
                  <a:lnTo>
                    <a:pt x="319" y="340"/>
                  </a:lnTo>
                  <a:lnTo>
                    <a:pt x="305" y="350"/>
                  </a:lnTo>
                  <a:lnTo>
                    <a:pt x="298" y="356"/>
                  </a:lnTo>
                  <a:lnTo>
                    <a:pt x="289" y="360"/>
                  </a:lnTo>
                  <a:lnTo>
                    <a:pt x="280" y="365"/>
                  </a:lnTo>
                  <a:lnTo>
                    <a:pt x="271" y="368"/>
                  </a:lnTo>
                  <a:lnTo>
                    <a:pt x="263" y="372"/>
                  </a:lnTo>
                  <a:lnTo>
                    <a:pt x="254" y="375"/>
                  </a:lnTo>
                  <a:lnTo>
                    <a:pt x="245" y="376"/>
                  </a:lnTo>
                  <a:lnTo>
                    <a:pt x="235" y="379"/>
                  </a:lnTo>
                  <a:lnTo>
                    <a:pt x="225" y="381"/>
                  </a:lnTo>
                  <a:lnTo>
                    <a:pt x="216" y="382"/>
                  </a:lnTo>
                  <a:lnTo>
                    <a:pt x="206" y="382"/>
                  </a:lnTo>
                  <a:lnTo>
                    <a:pt x="196" y="384"/>
                  </a:lnTo>
                  <a:lnTo>
                    <a:pt x="185" y="382"/>
                  </a:lnTo>
                  <a:lnTo>
                    <a:pt x="175" y="382"/>
                  </a:lnTo>
                  <a:lnTo>
                    <a:pt x="166" y="381"/>
                  </a:lnTo>
                  <a:lnTo>
                    <a:pt x="156" y="379"/>
                  </a:lnTo>
                  <a:lnTo>
                    <a:pt x="146" y="376"/>
                  </a:lnTo>
                  <a:lnTo>
                    <a:pt x="137" y="375"/>
                  </a:lnTo>
                  <a:lnTo>
                    <a:pt x="129" y="372"/>
                  </a:lnTo>
                  <a:lnTo>
                    <a:pt x="120" y="368"/>
                  </a:lnTo>
                  <a:lnTo>
                    <a:pt x="111" y="365"/>
                  </a:lnTo>
                  <a:lnTo>
                    <a:pt x="102" y="360"/>
                  </a:lnTo>
                  <a:lnTo>
                    <a:pt x="94" y="356"/>
                  </a:lnTo>
                  <a:lnTo>
                    <a:pt x="86" y="350"/>
                  </a:lnTo>
                  <a:lnTo>
                    <a:pt x="72" y="340"/>
                  </a:lnTo>
                  <a:lnTo>
                    <a:pt x="57" y="327"/>
                  </a:lnTo>
                  <a:lnTo>
                    <a:pt x="44" y="314"/>
                  </a:lnTo>
                  <a:lnTo>
                    <a:pt x="38" y="306"/>
                  </a:lnTo>
                  <a:lnTo>
                    <a:pt x="34" y="299"/>
                  </a:lnTo>
                  <a:lnTo>
                    <a:pt x="28" y="290"/>
                  </a:lnTo>
                  <a:lnTo>
                    <a:pt x="24" y="283"/>
                  </a:lnTo>
                  <a:lnTo>
                    <a:pt x="19" y="274"/>
                  </a:lnTo>
                  <a:lnTo>
                    <a:pt x="15" y="265"/>
                  </a:lnTo>
                  <a:lnTo>
                    <a:pt x="12" y="257"/>
                  </a:lnTo>
                  <a:lnTo>
                    <a:pt x="9" y="248"/>
                  </a:lnTo>
                  <a:lnTo>
                    <a:pt x="6" y="239"/>
                  </a:lnTo>
                  <a:lnTo>
                    <a:pt x="3" y="230"/>
                  </a:lnTo>
                  <a:lnTo>
                    <a:pt x="2" y="220"/>
                  </a:lnTo>
                  <a:lnTo>
                    <a:pt x="0" y="211"/>
                  </a:lnTo>
                  <a:lnTo>
                    <a:pt x="0" y="201"/>
                  </a:lnTo>
                  <a:lnTo>
                    <a:pt x="0" y="191"/>
                  </a:lnTo>
                  <a:lnTo>
                    <a:pt x="0" y="182"/>
                  </a:lnTo>
                  <a:lnTo>
                    <a:pt x="0" y="172"/>
                  </a:lnTo>
                  <a:lnTo>
                    <a:pt x="2" y="162"/>
                  </a:lnTo>
                  <a:lnTo>
                    <a:pt x="3" y="153"/>
                  </a:lnTo>
                  <a:lnTo>
                    <a:pt x="6" y="144"/>
                  </a:lnTo>
                  <a:lnTo>
                    <a:pt x="9" y="134"/>
                  </a:lnTo>
                  <a:lnTo>
                    <a:pt x="12" y="125"/>
                  </a:lnTo>
                  <a:lnTo>
                    <a:pt x="15" y="117"/>
                  </a:lnTo>
                  <a:lnTo>
                    <a:pt x="19" y="108"/>
                  </a:lnTo>
                  <a:lnTo>
                    <a:pt x="24" y="100"/>
                  </a:lnTo>
                  <a:lnTo>
                    <a:pt x="28" y="92"/>
                  </a:lnTo>
                  <a:lnTo>
                    <a:pt x="34" y="84"/>
                  </a:lnTo>
                  <a:lnTo>
                    <a:pt x="38" y="77"/>
                  </a:lnTo>
                  <a:lnTo>
                    <a:pt x="44" y="70"/>
                  </a:lnTo>
                  <a:lnTo>
                    <a:pt x="57" y="57"/>
                  </a:lnTo>
                  <a:lnTo>
                    <a:pt x="72" y="44"/>
                  </a:lnTo>
                  <a:lnTo>
                    <a:pt x="86" y="32"/>
                  </a:lnTo>
                  <a:lnTo>
                    <a:pt x="94" y="27"/>
                  </a:lnTo>
                  <a:lnTo>
                    <a:pt x="102" y="23"/>
                  </a:lnTo>
                  <a:lnTo>
                    <a:pt x="111" y="19"/>
                  </a:lnTo>
                  <a:lnTo>
                    <a:pt x="120" y="14"/>
                  </a:lnTo>
                  <a:lnTo>
                    <a:pt x="129" y="11"/>
                  </a:lnTo>
                  <a:lnTo>
                    <a:pt x="137" y="8"/>
                  </a:lnTo>
                  <a:lnTo>
                    <a:pt x="146" y="6"/>
                  </a:lnTo>
                  <a:lnTo>
                    <a:pt x="156" y="4"/>
                  </a:lnTo>
                  <a:lnTo>
                    <a:pt x="166" y="3"/>
                  </a:lnTo>
                  <a:lnTo>
                    <a:pt x="175" y="1"/>
                  </a:lnTo>
                  <a:lnTo>
                    <a:pt x="185" y="0"/>
                  </a:lnTo>
                  <a:lnTo>
                    <a:pt x="196" y="0"/>
                  </a:lnTo>
                  <a:lnTo>
                    <a:pt x="206" y="0"/>
                  </a:lnTo>
                  <a:lnTo>
                    <a:pt x="216" y="1"/>
                  </a:lnTo>
                  <a:lnTo>
                    <a:pt x="225" y="3"/>
                  </a:lnTo>
                  <a:lnTo>
                    <a:pt x="235" y="4"/>
                  </a:lnTo>
                  <a:lnTo>
                    <a:pt x="245" y="6"/>
                  </a:lnTo>
                  <a:lnTo>
                    <a:pt x="254" y="8"/>
                  </a:lnTo>
                  <a:lnTo>
                    <a:pt x="263" y="11"/>
                  </a:lnTo>
                  <a:lnTo>
                    <a:pt x="271" y="14"/>
                  </a:lnTo>
                  <a:lnTo>
                    <a:pt x="280" y="19"/>
                  </a:lnTo>
                  <a:lnTo>
                    <a:pt x="289" y="23"/>
                  </a:lnTo>
                  <a:lnTo>
                    <a:pt x="298" y="27"/>
                  </a:lnTo>
                  <a:lnTo>
                    <a:pt x="305" y="32"/>
                  </a:lnTo>
                  <a:lnTo>
                    <a:pt x="319" y="44"/>
                  </a:lnTo>
                  <a:lnTo>
                    <a:pt x="334" y="57"/>
                  </a:lnTo>
                  <a:lnTo>
                    <a:pt x="346" y="70"/>
                  </a:lnTo>
                  <a:lnTo>
                    <a:pt x="352" y="77"/>
                  </a:lnTo>
                  <a:lnTo>
                    <a:pt x="357" y="84"/>
                  </a:lnTo>
                  <a:lnTo>
                    <a:pt x="363" y="92"/>
                  </a:lnTo>
                  <a:lnTo>
                    <a:pt x="368" y="100"/>
                  </a:lnTo>
                  <a:lnTo>
                    <a:pt x="372" y="108"/>
                  </a:lnTo>
                  <a:lnTo>
                    <a:pt x="375" y="117"/>
                  </a:lnTo>
                  <a:lnTo>
                    <a:pt x="379" y="125"/>
                  </a:lnTo>
                  <a:lnTo>
                    <a:pt x="382" y="134"/>
                  </a:lnTo>
                  <a:lnTo>
                    <a:pt x="385" y="144"/>
                  </a:lnTo>
                  <a:lnTo>
                    <a:pt x="386" y="153"/>
                  </a:lnTo>
                  <a:lnTo>
                    <a:pt x="388" y="162"/>
                  </a:lnTo>
                  <a:lnTo>
                    <a:pt x="389" y="172"/>
                  </a:lnTo>
                  <a:lnTo>
                    <a:pt x="391" y="182"/>
                  </a:lnTo>
                  <a:lnTo>
                    <a:pt x="391" y="191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3" name="Freeform 193">
              <a:extLst>
                <a:ext uri="{FF2B5EF4-FFF2-40B4-BE49-F238E27FC236}">
                  <a16:creationId xmlns:a16="http://schemas.microsoft.com/office/drawing/2014/main" id="{C9AB2765-CE5C-439B-A46F-4DB76C4BE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7" y="2089"/>
              <a:ext cx="195" cy="192"/>
            </a:xfrm>
            <a:custGeom>
              <a:avLst/>
              <a:gdLst>
                <a:gd name="T0" fmla="*/ 391 w 391"/>
                <a:gd name="T1" fmla="*/ 201 h 384"/>
                <a:gd name="T2" fmla="*/ 388 w 391"/>
                <a:gd name="T3" fmla="*/ 220 h 384"/>
                <a:gd name="T4" fmla="*/ 385 w 391"/>
                <a:gd name="T5" fmla="*/ 239 h 384"/>
                <a:gd name="T6" fmla="*/ 379 w 391"/>
                <a:gd name="T7" fmla="*/ 257 h 384"/>
                <a:gd name="T8" fmla="*/ 372 w 391"/>
                <a:gd name="T9" fmla="*/ 274 h 384"/>
                <a:gd name="T10" fmla="*/ 363 w 391"/>
                <a:gd name="T11" fmla="*/ 290 h 384"/>
                <a:gd name="T12" fmla="*/ 352 w 391"/>
                <a:gd name="T13" fmla="*/ 306 h 384"/>
                <a:gd name="T14" fmla="*/ 334 w 391"/>
                <a:gd name="T15" fmla="*/ 327 h 384"/>
                <a:gd name="T16" fmla="*/ 305 w 391"/>
                <a:gd name="T17" fmla="*/ 350 h 384"/>
                <a:gd name="T18" fmla="*/ 289 w 391"/>
                <a:gd name="T19" fmla="*/ 360 h 384"/>
                <a:gd name="T20" fmla="*/ 271 w 391"/>
                <a:gd name="T21" fmla="*/ 368 h 384"/>
                <a:gd name="T22" fmla="*/ 254 w 391"/>
                <a:gd name="T23" fmla="*/ 375 h 384"/>
                <a:gd name="T24" fmla="*/ 235 w 391"/>
                <a:gd name="T25" fmla="*/ 379 h 384"/>
                <a:gd name="T26" fmla="*/ 216 w 391"/>
                <a:gd name="T27" fmla="*/ 382 h 384"/>
                <a:gd name="T28" fmla="*/ 196 w 391"/>
                <a:gd name="T29" fmla="*/ 384 h 384"/>
                <a:gd name="T30" fmla="*/ 175 w 391"/>
                <a:gd name="T31" fmla="*/ 382 h 384"/>
                <a:gd name="T32" fmla="*/ 156 w 391"/>
                <a:gd name="T33" fmla="*/ 379 h 384"/>
                <a:gd name="T34" fmla="*/ 137 w 391"/>
                <a:gd name="T35" fmla="*/ 375 h 384"/>
                <a:gd name="T36" fmla="*/ 120 w 391"/>
                <a:gd name="T37" fmla="*/ 368 h 384"/>
                <a:gd name="T38" fmla="*/ 102 w 391"/>
                <a:gd name="T39" fmla="*/ 360 h 384"/>
                <a:gd name="T40" fmla="*/ 86 w 391"/>
                <a:gd name="T41" fmla="*/ 350 h 384"/>
                <a:gd name="T42" fmla="*/ 57 w 391"/>
                <a:gd name="T43" fmla="*/ 327 h 384"/>
                <a:gd name="T44" fmla="*/ 38 w 391"/>
                <a:gd name="T45" fmla="*/ 306 h 384"/>
                <a:gd name="T46" fmla="*/ 28 w 391"/>
                <a:gd name="T47" fmla="*/ 290 h 384"/>
                <a:gd name="T48" fmla="*/ 19 w 391"/>
                <a:gd name="T49" fmla="*/ 274 h 384"/>
                <a:gd name="T50" fmla="*/ 12 w 391"/>
                <a:gd name="T51" fmla="*/ 257 h 384"/>
                <a:gd name="T52" fmla="*/ 6 w 391"/>
                <a:gd name="T53" fmla="*/ 239 h 384"/>
                <a:gd name="T54" fmla="*/ 2 w 391"/>
                <a:gd name="T55" fmla="*/ 220 h 384"/>
                <a:gd name="T56" fmla="*/ 0 w 391"/>
                <a:gd name="T57" fmla="*/ 201 h 384"/>
                <a:gd name="T58" fmla="*/ 0 w 391"/>
                <a:gd name="T59" fmla="*/ 182 h 384"/>
                <a:gd name="T60" fmla="*/ 2 w 391"/>
                <a:gd name="T61" fmla="*/ 162 h 384"/>
                <a:gd name="T62" fmla="*/ 6 w 391"/>
                <a:gd name="T63" fmla="*/ 144 h 384"/>
                <a:gd name="T64" fmla="*/ 12 w 391"/>
                <a:gd name="T65" fmla="*/ 125 h 384"/>
                <a:gd name="T66" fmla="*/ 19 w 391"/>
                <a:gd name="T67" fmla="*/ 108 h 384"/>
                <a:gd name="T68" fmla="*/ 28 w 391"/>
                <a:gd name="T69" fmla="*/ 92 h 384"/>
                <a:gd name="T70" fmla="*/ 38 w 391"/>
                <a:gd name="T71" fmla="*/ 77 h 384"/>
                <a:gd name="T72" fmla="*/ 57 w 391"/>
                <a:gd name="T73" fmla="*/ 57 h 384"/>
                <a:gd name="T74" fmla="*/ 86 w 391"/>
                <a:gd name="T75" fmla="*/ 32 h 384"/>
                <a:gd name="T76" fmla="*/ 102 w 391"/>
                <a:gd name="T77" fmla="*/ 23 h 384"/>
                <a:gd name="T78" fmla="*/ 120 w 391"/>
                <a:gd name="T79" fmla="*/ 14 h 384"/>
                <a:gd name="T80" fmla="*/ 137 w 391"/>
                <a:gd name="T81" fmla="*/ 8 h 384"/>
                <a:gd name="T82" fmla="*/ 156 w 391"/>
                <a:gd name="T83" fmla="*/ 4 h 384"/>
                <a:gd name="T84" fmla="*/ 175 w 391"/>
                <a:gd name="T85" fmla="*/ 1 h 384"/>
                <a:gd name="T86" fmla="*/ 196 w 391"/>
                <a:gd name="T87" fmla="*/ 0 h 384"/>
                <a:gd name="T88" fmla="*/ 216 w 391"/>
                <a:gd name="T89" fmla="*/ 1 h 384"/>
                <a:gd name="T90" fmla="*/ 235 w 391"/>
                <a:gd name="T91" fmla="*/ 4 h 384"/>
                <a:gd name="T92" fmla="*/ 254 w 391"/>
                <a:gd name="T93" fmla="*/ 8 h 384"/>
                <a:gd name="T94" fmla="*/ 271 w 391"/>
                <a:gd name="T95" fmla="*/ 14 h 384"/>
                <a:gd name="T96" fmla="*/ 289 w 391"/>
                <a:gd name="T97" fmla="*/ 23 h 384"/>
                <a:gd name="T98" fmla="*/ 305 w 391"/>
                <a:gd name="T99" fmla="*/ 32 h 384"/>
                <a:gd name="T100" fmla="*/ 334 w 391"/>
                <a:gd name="T101" fmla="*/ 57 h 384"/>
                <a:gd name="T102" fmla="*/ 352 w 391"/>
                <a:gd name="T103" fmla="*/ 77 h 384"/>
                <a:gd name="T104" fmla="*/ 363 w 391"/>
                <a:gd name="T105" fmla="*/ 92 h 384"/>
                <a:gd name="T106" fmla="*/ 372 w 391"/>
                <a:gd name="T107" fmla="*/ 108 h 384"/>
                <a:gd name="T108" fmla="*/ 379 w 391"/>
                <a:gd name="T109" fmla="*/ 125 h 384"/>
                <a:gd name="T110" fmla="*/ 385 w 391"/>
                <a:gd name="T111" fmla="*/ 144 h 384"/>
                <a:gd name="T112" fmla="*/ 388 w 391"/>
                <a:gd name="T113" fmla="*/ 162 h 384"/>
                <a:gd name="T114" fmla="*/ 391 w 391"/>
                <a:gd name="T115" fmla="*/ 182 h 3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91" h="384">
                  <a:moveTo>
                    <a:pt x="391" y="191"/>
                  </a:moveTo>
                  <a:lnTo>
                    <a:pt x="391" y="201"/>
                  </a:lnTo>
                  <a:lnTo>
                    <a:pt x="389" y="211"/>
                  </a:lnTo>
                  <a:lnTo>
                    <a:pt x="388" y="220"/>
                  </a:lnTo>
                  <a:lnTo>
                    <a:pt x="386" y="230"/>
                  </a:lnTo>
                  <a:lnTo>
                    <a:pt x="385" y="239"/>
                  </a:lnTo>
                  <a:lnTo>
                    <a:pt x="382" y="248"/>
                  </a:lnTo>
                  <a:lnTo>
                    <a:pt x="379" y="257"/>
                  </a:lnTo>
                  <a:lnTo>
                    <a:pt x="375" y="265"/>
                  </a:lnTo>
                  <a:lnTo>
                    <a:pt x="372" y="274"/>
                  </a:lnTo>
                  <a:lnTo>
                    <a:pt x="368" y="283"/>
                  </a:lnTo>
                  <a:lnTo>
                    <a:pt x="363" y="290"/>
                  </a:lnTo>
                  <a:lnTo>
                    <a:pt x="357" y="299"/>
                  </a:lnTo>
                  <a:lnTo>
                    <a:pt x="352" y="306"/>
                  </a:lnTo>
                  <a:lnTo>
                    <a:pt x="346" y="314"/>
                  </a:lnTo>
                  <a:lnTo>
                    <a:pt x="334" y="327"/>
                  </a:lnTo>
                  <a:lnTo>
                    <a:pt x="319" y="340"/>
                  </a:lnTo>
                  <a:lnTo>
                    <a:pt x="305" y="350"/>
                  </a:lnTo>
                  <a:lnTo>
                    <a:pt x="298" y="356"/>
                  </a:lnTo>
                  <a:lnTo>
                    <a:pt x="289" y="360"/>
                  </a:lnTo>
                  <a:lnTo>
                    <a:pt x="280" y="365"/>
                  </a:lnTo>
                  <a:lnTo>
                    <a:pt x="271" y="368"/>
                  </a:lnTo>
                  <a:lnTo>
                    <a:pt x="263" y="372"/>
                  </a:lnTo>
                  <a:lnTo>
                    <a:pt x="254" y="375"/>
                  </a:lnTo>
                  <a:lnTo>
                    <a:pt x="245" y="376"/>
                  </a:lnTo>
                  <a:lnTo>
                    <a:pt x="235" y="379"/>
                  </a:lnTo>
                  <a:lnTo>
                    <a:pt x="225" y="381"/>
                  </a:lnTo>
                  <a:lnTo>
                    <a:pt x="216" y="382"/>
                  </a:lnTo>
                  <a:lnTo>
                    <a:pt x="206" y="382"/>
                  </a:lnTo>
                  <a:lnTo>
                    <a:pt x="196" y="384"/>
                  </a:lnTo>
                  <a:lnTo>
                    <a:pt x="185" y="382"/>
                  </a:lnTo>
                  <a:lnTo>
                    <a:pt x="175" y="382"/>
                  </a:lnTo>
                  <a:lnTo>
                    <a:pt x="166" y="381"/>
                  </a:lnTo>
                  <a:lnTo>
                    <a:pt x="156" y="379"/>
                  </a:lnTo>
                  <a:lnTo>
                    <a:pt x="146" y="376"/>
                  </a:lnTo>
                  <a:lnTo>
                    <a:pt x="137" y="375"/>
                  </a:lnTo>
                  <a:lnTo>
                    <a:pt x="129" y="372"/>
                  </a:lnTo>
                  <a:lnTo>
                    <a:pt x="120" y="368"/>
                  </a:lnTo>
                  <a:lnTo>
                    <a:pt x="111" y="365"/>
                  </a:lnTo>
                  <a:lnTo>
                    <a:pt x="102" y="360"/>
                  </a:lnTo>
                  <a:lnTo>
                    <a:pt x="94" y="356"/>
                  </a:lnTo>
                  <a:lnTo>
                    <a:pt x="86" y="350"/>
                  </a:lnTo>
                  <a:lnTo>
                    <a:pt x="72" y="340"/>
                  </a:lnTo>
                  <a:lnTo>
                    <a:pt x="57" y="327"/>
                  </a:lnTo>
                  <a:lnTo>
                    <a:pt x="44" y="314"/>
                  </a:lnTo>
                  <a:lnTo>
                    <a:pt x="38" y="306"/>
                  </a:lnTo>
                  <a:lnTo>
                    <a:pt x="34" y="299"/>
                  </a:lnTo>
                  <a:lnTo>
                    <a:pt x="28" y="290"/>
                  </a:lnTo>
                  <a:lnTo>
                    <a:pt x="24" y="283"/>
                  </a:lnTo>
                  <a:lnTo>
                    <a:pt x="19" y="274"/>
                  </a:lnTo>
                  <a:lnTo>
                    <a:pt x="15" y="265"/>
                  </a:lnTo>
                  <a:lnTo>
                    <a:pt x="12" y="257"/>
                  </a:lnTo>
                  <a:lnTo>
                    <a:pt x="9" y="248"/>
                  </a:lnTo>
                  <a:lnTo>
                    <a:pt x="6" y="239"/>
                  </a:lnTo>
                  <a:lnTo>
                    <a:pt x="3" y="230"/>
                  </a:lnTo>
                  <a:lnTo>
                    <a:pt x="2" y="220"/>
                  </a:lnTo>
                  <a:lnTo>
                    <a:pt x="0" y="211"/>
                  </a:lnTo>
                  <a:lnTo>
                    <a:pt x="0" y="201"/>
                  </a:lnTo>
                  <a:lnTo>
                    <a:pt x="0" y="191"/>
                  </a:lnTo>
                  <a:lnTo>
                    <a:pt x="0" y="182"/>
                  </a:lnTo>
                  <a:lnTo>
                    <a:pt x="0" y="172"/>
                  </a:lnTo>
                  <a:lnTo>
                    <a:pt x="2" y="162"/>
                  </a:lnTo>
                  <a:lnTo>
                    <a:pt x="3" y="153"/>
                  </a:lnTo>
                  <a:lnTo>
                    <a:pt x="6" y="144"/>
                  </a:lnTo>
                  <a:lnTo>
                    <a:pt x="9" y="134"/>
                  </a:lnTo>
                  <a:lnTo>
                    <a:pt x="12" y="125"/>
                  </a:lnTo>
                  <a:lnTo>
                    <a:pt x="15" y="117"/>
                  </a:lnTo>
                  <a:lnTo>
                    <a:pt x="19" y="108"/>
                  </a:lnTo>
                  <a:lnTo>
                    <a:pt x="24" y="100"/>
                  </a:lnTo>
                  <a:lnTo>
                    <a:pt x="28" y="92"/>
                  </a:lnTo>
                  <a:lnTo>
                    <a:pt x="34" y="84"/>
                  </a:lnTo>
                  <a:lnTo>
                    <a:pt x="38" y="77"/>
                  </a:lnTo>
                  <a:lnTo>
                    <a:pt x="44" y="70"/>
                  </a:lnTo>
                  <a:lnTo>
                    <a:pt x="57" y="57"/>
                  </a:lnTo>
                  <a:lnTo>
                    <a:pt x="72" y="44"/>
                  </a:lnTo>
                  <a:lnTo>
                    <a:pt x="86" y="32"/>
                  </a:lnTo>
                  <a:lnTo>
                    <a:pt x="94" y="27"/>
                  </a:lnTo>
                  <a:lnTo>
                    <a:pt x="102" y="23"/>
                  </a:lnTo>
                  <a:lnTo>
                    <a:pt x="111" y="19"/>
                  </a:lnTo>
                  <a:lnTo>
                    <a:pt x="120" y="14"/>
                  </a:lnTo>
                  <a:lnTo>
                    <a:pt x="129" y="11"/>
                  </a:lnTo>
                  <a:lnTo>
                    <a:pt x="137" y="8"/>
                  </a:lnTo>
                  <a:lnTo>
                    <a:pt x="146" y="6"/>
                  </a:lnTo>
                  <a:lnTo>
                    <a:pt x="156" y="4"/>
                  </a:lnTo>
                  <a:lnTo>
                    <a:pt x="166" y="3"/>
                  </a:lnTo>
                  <a:lnTo>
                    <a:pt x="175" y="1"/>
                  </a:lnTo>
                  <a:lnTo>
                    <a:pt x="185" y="0"/>
                  </a:lnTo>
                  <a:lnTo>
                    <a:pt x="196" y="0"/>
                  </a:lnTo>
                  <a:lnTo>
                    <a:pt x="206" y="0"/>
                  </a:lnTo>
                  <a:lnTo>
                    <a:pt x="216" y="1"/>
                  </a:lnTo>
                  <a:lnTo>
                    <a:pt x="225" y="3"/>
                  </a:lnTo>
                  <a:lnTo>
                    <a:pt x="235" y="4"/>
                  </a:lnTo>
                  <a:lnTo>
                    <a:pt x="245" y="6"/>
                  </a:lnTo>
                  <a:lnTo>
                    <a:pt x="254" y="8"/>
                  </a:lnTo>
                  <a:lnTo>
                    <a:pt x="263" y="11"/>
                  </a:lnTo>
                  <a:lnTo>
                    <a:pt x="271" y="14"/>
                  </a:lnTo>
                  <a:lnTo>
                    <a:pt x="280" y="19"/>
                  </a:lnTo>
                  <a:lnTo>
                    <a:pt x="289" y="23"/>
                  </a:lnTo>
                  <a:lnTo>
                    <a:pt x="298" y="27"/>
                  </a:lnTo>
                  <a:lnTo>
                    <a:pt x="305" y="32"/>
                  </a:lnTo>
                  <a:lnTo>
                    <a:pt x="319" y="44"/>
                  </a:lnTo>
                  <a:lnTo>
                    <a:pt x="334" y="57"/>
                  </a:lnTo>
                  <a:lnTo>
                    <a:pt x="346" y="70"/>
                  </a:lnTo>
                  <a:lnTo>
                    <a:pt x="352" y="77"/>
                  </a:lnTo>
                  <a:lnTo>
                    <a:pt x="357" y="84"/>
                  </a:lnTo>
                  <a:lnTo>
                    <a:pt x="363" y="92"/>
                  </a:lnTo>
                  <a:lnTo>
                    <a:pt x="368" y="100"/>
                  </a:lnTo>
                  <a:lnTo>
                    <a:pt x="372" y="108"/>
                  </a:lnTo>
                  <a:lnTo>
                    <a:pt x="375" y="117"/>
                  </a:lnTo>
                  <a:lnTo>
                    <a:pt x="379" y="125"/>
                  </a:lnTo>
                  <a:lnTo>
                    <a:pt x="382" y="134"/>
                  </a:lnTo>
                  <a:lnTo>
                    <a:pt x="385" y="144"/>
                  </a:lnTo>
                  <a:lnTo>
                    <a:pt x="386" y="153"/>
                  </a:lnTo>
                  <a:lnTo>
                    <a:pt x="388" y="162"/>
                  </a:lnTo>
                  <a:lnTo>
                    <a:pt x="389" y="172"/>
                  </a:lnTo>
                  <a:lnTo>
                    <a:pt x="391" y="182"/>
                  </a:lnTo>
                  <a:lnTo>
                    <a:pt x="391" y="191"/>
                  </a:lnTo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4" name="Line 194">
              <a:extLst>
                <a:ext uri="{FF2B5EF4-FFF2-40B4-BE49-F238E27FC236}">
                  <a16:creationId xmlns:a16="http://schemas.microsoft.com/office/drawing/2014/main" id="{2261C092-5914-4989-BB0D-6D6049F8D943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 flipV="1">
              <a:off x="4247" y="2128"/>
              <a:ext cx="139" cy="125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5" name="Line 195">
              <a:extLst>
                <a:ext uri="{FF2B5EF4-FFF2-40B4-BE49-F238E27FC236}">
                  <a16:creationId xmlns:a16="http://schemas.microsoft.com/office/drawing/2014/main" id="{8892DC24-E8F4-4560-9005-9D6F7A5B8C10}"/>
                </a:ext>
              </a:extLst>
            </p:cNvPr>
            <p:cNvSpPr>
              <a:spLocks noChangeShapeType="1"/>
            </p:cNvSpPr>
            <p:nvPr/>
          </p:nvSpPr>
          <p:spPr bwMode="auto">
            <a:xfrm flipH="1">
              <a:off x="4242" y="2113"/>
              <a:ext cx="134" cy="130"/>
            </a:xfrm>
            <a:prstGeom prst="line">
              <a:avLst/>
            </a:prstGeom>
            <a:noFill/>
            <a:ln w="6350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6" name="Rectangle 196">
              <a:extLst>
                <a:ext uri="{FF2B5EF4-FFF2-40B4-BE49-F238E27FC236}">
                  <a16:creationId xmlns:a16="http://schemas.microsoft.com/office/drawing/2014/main" id="{3FEB6E94-46C2-4699-BDED-8011123642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7" y="2153"/>
              <a:ext cx="101" cy="9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37" name="Freeform 197">
              <a:extLst>
                <a:ext uri="{FF2B5EF4-FFF2-40B4-BE49-F238E27FC236}">
                  <a16:creationId xmlns:a16="http://schemas.microsoft.com/office/drawing/2014/main" id="{BB29582A-840B-4321-A1D0-252852B9563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51" y="2362"/>
              <a:ext cx="174" cy="111"/>
            </a:xfrm>
            <a:custGeom>
              <a:avLst/>
              <a:gdLst>
                <a:gd name="T0" fmla="*/ 0 w 348"/>
                <a:gd name="T1" fmla="*/ 0 h 224"/>
                <a:gd name="T2" fmla="*/ 158 w 348"/>
                <a:gd name="T3" fmla="*/ 2 h 224"/>
                <a:gd name="T4" fmla="*/ 160 w 348"/>
                <a:gd name="T5" fmla="*/ 2 h 224"/>
                <a:gd name="T6" fmla="*/ 163 w 348"/>
                <a:gd name="T7" fmla="*/ 3 h 224"/>
                <a:gd name="T8" fmla="*/ 313 w 348"/>
                <a:gd name="T9" fmla="*/ 174 h 224"/>
                <a:gd name="T10" fmla="*/ 303 w 348"/>
                <a:gd name="T11" fmla="*/ 183 h 224"/>
                <a:gd name="T12" fmla="*/ 154 w 348"/>
                <a:gd name="T13" fmla="*/ 12 h 224"/>
                <a:gd name="T14" fmla="*/ 158 w 348"/>
                <a:gd name="T15" fmla="*/ 14 h 224"/>
                <a:gd name="T16" fmla="*/ 0 w 348"/>
                <a:gd name="T17" fmla="*/ 12 h 224"/>
                <a:gd name="T18" fmla="*/ 0 w 348"/>
                <a:gd name="T19" fmla="*/ 0 h 224"/>
                <a:gd name="T20" fmla="*/ 327 w 348"/>
                <a:gd name="T21" fmla="*/ 145 h 224"/>
                <a:gd name="T22" fmla="*/ 348 w 348"/>
                <a:gd name="T23" fmla="*/ 224 h 224"/>
                <a:gd name="T24" fmla="*/ 272 w 348"/>
                <a:gd name="T25" fmla="*/ 193 h 224"/>
                <a:gd name="T26" fmla="*/ 327 w 348"/>
                <a:gd name="T27" fmla="*/ 145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48" h="224">
                  <a:moveTo>
                    <a:pt x="0" y="0"/>
                  </a:moveTo>
                  <a:lnTo>
                    <a:pt x="158" y="2"/>
                  </a:lnTo>
                  <a:lnTo>
                    <a:pt x="160" y="2"/>
                  </a:lnTo>
                  <a:lnTo>
                    <a:pt x="163" y="3"/>
                  </a:lnTo>
                  <a:lnTo>
                    <a:pt x="313" y="174"/>
                  </a:lnTo>
                  <a:lnTo>
                    <a:pt x="303" y="183"/>
                  </a:lnTo>
                  <a:lnTo>
                    <a:pt x="154" y="12"/>
                  </a:lnTo>
                  <a:lnTo>
                    <a:pt x="158" y="14"/>
                  </a:lnTo>
                  <a:lnTo>
                    <a:pt x="0" y="12"/>
                  </a:lnTo>
                  <a:lnTo>
                    <a:pt x="0" y="0"/>
                  </a:lnTo>
                  <a:close/>
                  <a:moveTo>
                    <a:pt x="327" y="145"/>
                  </a:moveTo>
                  <a:lnTo>
                    <a:pt x="348" y="224"/>
                  </a:lnTo>
                  <a:lnTo>
                    <a:pt x="272" y="193"/>
                  </a:lnTo>
                  <a:lnTo>
                    <a:pt x="327" y="1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38" name="Freeform 198">
              <a:extLst>
                <a:ext uri="{FF2B5EF4-FFF2-40B4-BE49-F238E27FC236}">
                  <a16:creationId xmlns:a16="http://schemas.microsoft.com/office/drawing/2014/main" id="{AAB83555-7DCF-409B-B0B7-4E4C40C6937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30" y="2250"/>
              <a:ext cx="106" cy="115"/>
            </a:xfrm>
            <a:custGeom>
              <a:avLst/>
              <a:gdLst>
                <a:gd name="T0" fmla="*/ 0 w 213"/>
                <a:gd name="T1" fmla="*/ 220 h 229"/>
                <a:gd name="T2" fmla="*/ 167 w 213"/>
                <a:gd name="T3" fmla="*/ 41 h 229"/>
                <a:gd name="T4" fmla="*/ 176 w 213"/>
                <a:gd name="T5" fmla="*/ 50 h 229"/>
                <a:gd name="T6" fmla="*/ 9 w 213"/>
                <a:gd name="T7" fmla="*/ 229 h 229"/>
                <a:gd name="T8" fmla="*/ 0 w 213"/>
                <a:gd name="T9" fmla="*/ 220 h 229"/>
                <a:gd name="T10" fmla="*/ 137 w 213"/>
                <a:gd name="T11" fmla="*/ 29 h 229"/>
                <a:gd name="T12" fmla="*/ 213 w 213"/>
                <a:gd name="T13" fmla="*/ 0 h 229"/>
                <a:gd name="T14" fmla="*/ 191 w 213"/>
                <a:gd name="T15" fmla="*/ 79 h 229"/>
                <a:gd name="T16" fmla="*/ 137 w 213"/>
                <a:gd name="T17" fmla="*/ 29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3" h="229">
                  <a:moveTo>
                    <a:pt x="0" y="220"/>
                  </a:moveTo>
                  <a:lnTo>
                    <a:pt x="167" y="41"/>
                  </a:lnTo>
                  <a:lnTo>
                    <a:pt x="176" y="50"/>
                  </a:lnTo>
                  <a:lnTo>
                    <a:pt x="9" y="229"/>
                  </a:lnTo>
                  <a:lnTo>
                    <a:pt x="0" y="220"/>
                  </a:lnTo>
                  <a:close/>
                  <a:moveTo>
                    <a:pt x="137" y="29"/>
                  </a:moveTo>
                  <a:lnTo>
                    <a:pt x="213" y="0"/>
                  </a:lnTo>
                  <a:lnTo>
                    <a:pt x="191" y="79"/>
                  </a:lnTo>
                  <a:lnTo>
                    <a:pt x="137" y="29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39" name="Rectangle 199">
              <a:extLst>
                <a:ext uri="{FF2B5EF4-FFF2-40B4-BE49-F238E27FC236}">
                  <a16:creationId xmlns:a16="http://schemas.microsoft.com/office/drawing/2014/main" id="{42C72C69-D030-40DF-B91D-DD0E89B2FD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431"/>
              <a:ext cx="198" cy="9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40" name="Rectangle 200">
              <a:extLst>
                <a:ext uri="{FF2B5EF4-FFF2-40B4-BE49-F238E27FC236}">
                  <a16:creationId xmlns:a16="http://schemas.microsoft.com/office/drawing/2014/main" id="{B1C96597-6D5A-48E7-80A8-F294D341FBB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24" y="2431"/>
              <a:ext cx="198" cy="9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41" name="Rectangle 201">
              <a:extLst>
                <a:ext uri="{FF2B5EF4-FFF2-40B4-BE49-F238E27FC236}">
                  <a16:creationId xmlns:a16="http://schemas.microsoft.com/office/drawing/2014/main" id="{E2DE165A-88EE-47D4-92AC-F0E1F587BAD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242" y="2441"/>
              <a:ext cx="1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Load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42" name="Rectangle 202">
              <a:extLst>
                <a:ext uri="{FF2B5EF4-FFF2-40B4-BE49-F238E27FC236}">
                  <a16:creationId xmlns:a16="http://schemas.microsoft.com/office/drawing/2014/main" id="{699F1ECE-5602-4EC4-B444-F37662881E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76" y="2441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>
                  <a:solidFill>
                    <a:srgbClr val="00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43" name="Freeform 203">
              <a:extLst>
                <a:ext uri="{FF2B5EF4-FFF2-40B4-BE49-F238E27FC236}">
                  <a16:creationId xmlns:a16="http://schemas.microsoft.com/office/drawing/2014/main" id="{BDC402EA-7CA4-4AD9-BACC-8C5830CFCC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83" y="1768"/>
              <a:ext cx="2141" cy="1646"/>
            </a:xfrm>
            <a:custGeom>
              <a:avLst/>
              <a:gdLst>
                <a:gd name="T0" fmla="*/ 4184 w 4283"/>
                <a:gd name="T1" fmla="*/ 92 h 3292"/>
                <a:gd name="T2" fmla="*/ 3964 w 4283"/>
                <a:gd name="T3" fmla="*/ 38 h 3292"/>
                <a:gd name="T4" fmla="*/ 3680 w 4283"/>
                <a:gd name="T5" fmla="*/ 116 h 3292"/>
                <a:gd name="T6" fmla="*/ 3519 w 4283"/>
                <a:gd name="T7" fmla="*/ 278 h 3292"/>
                <a:gd name="T8" fmla="*/ 3430 w 4283"/>
                <a:gd name="T9" fmla="*/ 649 h 3292"/>
                <a:gd name="T10" fmla="*/ 3407 w 4283"/>
                <a:gd name="T11" fmla="*/ 1027 h 3292"/>
                <a:gd name="T12" fmla="*/ 3452 w 4283"/>
                <a:gd name="T13" fmla="*/ 1241 h 3292"/>
                <a:gd name="T14" fmla="*/ 3576 w 4283"/>
                <a:gd name="T15" fmla="*/ 1494 h 3292"/>
                <a:gd name="T16" fmla="*/ 3544 w 4283"/>
                <a:gd name="T17" fmla="*/ 1643 h 3292"/>
                <a:gd name="T18" fmla="*/ 3352 w 4283"/>
                <a:gd name="T19" fmla="*/ 1722 h 3292"/>
                <a:gd name="T20" fmla="*/ 3226 w 4283"/>
                <a:gd name="T21" fmla="*/ 1839 h 3292"/>
                <a:gd name="T22" fmla="*/ 3202 w 4283"/>
                <a:gd name="T23" fmla="*/ 2046 h 3292"/>
                <a:gd name="T24" fmla="*/ 3245 w 4283"/>
                <a:gd name="T25" fmla="*/ 2575 h 3292"/>
                <a:gd name="T26" fmla="*/ 3241 w 4283"/>
                <a:gd name="T27" fmla="*/ 2916 h 3292"/>
                <a:gd name="T28" fmla="*/ 3187 w 4283"/>
                <a:gd name="T29" fmla="*/ 3024 h 3292"/>
                <a:gd name="T30" fmla="*/ 3034 w 4283"/>
                <a:gd name="T31" fmla="*/ 3090 h 3292"/>
                <a:gd name="T32" fmla="*/ 2744 w 4283"/>
                <a:gd name="T33" fmla="*/ 3030 h 3292"/>
                <a:gd name="T34" fmla="*/ 2501 w 4283"/>
                <a:gd name="T35" fmla="*/ 3017 h 3292"/>
                <a:gd name="T36" fmla="*/ 2348 w 4283"/>
                <a:gd name="T37" fmla="*/ 3100 h 3292"/>
                <a:gd name="T38" fmla="*/ 2270 w 4283"/>
                <a:gd name="T39" fmla="*/ 3207 h 3292"/>
                <a:gd name="T40" fmla="*/ 2065 w 4283"/>
                <a:gd name="T41" fmla="*/ 3281 h 3292"/>
                <a:gd name="T42" fmla="*/ 1772 w 4283"/>
                <a:gd name="T43" fmla="*/ 3270 h 3292"/>
                <a:gd name="T44" fmla="*/ 1497 w 4283"/>
                <a:gd name="T45" fmla="*/ 3162 h 3292"/>
                <a:gd name="T46" fmla="*/ 1013 w 4283"/>
                <a:gd name="T47" fmla="*/ 2921 h 3292"/>
                <a:gd name="T48" fmla="*/ 727 w 4283"/>
                <a:gd name="T49" fmla="*/ 2868 h 3292"/>
                <a:gd name="T50" fmla="*/ 392 w 4283"/>
                <a:gd name="T51" fmla="*/ 2981 h 3292"/>
                <a:gd name="T52" fmla="*/ 181 w 4283"/>
                <a:gd name="T53" fmla="*/ 3061 h 3292"/>
                <a:gd name="T54" fmla="*/ 55 w 4283"/>
                <a:gd name="T55" fmla="*/ 2997 h 3292"/>
                <a:gd name="T56" fmla="*/ 73 w 4283"/>
                <a:gd name="T57" fmla="*/ 2836 h 3292"/>
                <a:gd name="T58" fmla="*/ 102 w 4283"/>
                <a:gd name="T59" fmla="*/ 3003 h 3292"/>
                <a:gd name="T60" fmla="*/ 219 w 4283"/>
                <a:gd name="T61" fmla="*/ 3013 h 3292"/>
                <a:gd name="T62" fmla="*/ 519 w 4283"/>
                <a:gd name="T63" fmla="*/ 2886 h 3292"/>
                <a:gd name="T64" fmla="*/ 803 w 4283"/>
                <a:gd name="T65" fmla="*/ 2829 h 3292"/>
                <a:gd name="T66" fmla="*/ 1116 w 4283"/>
                <a:gd name="T67" fmla="*/ 2927 h 3292"/>
                <a:gd name="T68" fmla="*/ 1596 w 4283"/>
                <a:gd name="T69" fmla="*/ 3169 h 3292"/>
                <a:gd name="T70" fmla="*/ 1838 w 4283"/>
                <a:gd name="T71" fmla="*/ 3246 h 3292"/>
                <a:gd name="T72" fmla="*/ 2129 w 4283"/>
                <a:gd name="T73" fmla="*/ 3227 h 3292"/>
                <a:gd name="T74" fmla="*/ 2263 w 4283"/>
                <a:gd name="T75" fmla="*/ 3160 h 3292"/>
                <a:gd name="T76" fmla="*/ 2352 w 4283"/>
                <a:gd name="T77" fmla="*/ 3048 h 3292"/>
                <a:gd name="T78" fmla="*/ 2565 w 4283"/>
                <a:gd name="T79" fmla="*/ 2969 h 3292"/>
                <a:gd name="T80" fmla="*/ 2865 w 4283"/>
                <a:gd name="T81" fmla="*/ 3029 h 3292"/>
                <a:gd name="T82" fmla="*/ 3088 w 4283"/>
                <a:gd name="T83" fmla="*/ 3042 h 3292"/>
                <a:gd name="T84" fmla="*/ 3180 w 4283"/>
                <a:gd name="T85" fmla="*/ 2982 h 3292"/>
                <a:gd name="T86" fmla="*/ 3215 w 4283"/>
                <a:gd name="T87" fmla="*/ 2838 h 3292"/>
                <a:gd name="T88" fmla="*/ 3186 w 4283"/>
                <a:gd name="T89" fmla="*/ 2323 h 3292"/>
                <a:gd name="T90" fmla="*/ 3167 w 4283"/>
                <a:gd name="T91" fmla="*/ 1932 h 3292"/>
                <a:gd name="T92" fmla="*/ 3237 w 4283"/>
                <a:gd name="T93" fmla="*/ 1755 h 3292"/>
                <a:gd name="T94" fmla="*/ 3444 w 4283"/>
                <a:gd name="T95" fmla="*/ 1652 h 3292"/>
                <a:gd name="T96" fmla="*/ 3541 w 4283"/>
                <a:gd name="T97" fmla="*/ 1586 h 3292"/>
                <a:gd name="T98" fmla="*/ 3521 w 4283"/>
                <a:gd name="T99" fmla="*/ 1450 h 3292"/>
                <a:gd name="T100" fmla="*/ 3391 w 4283"/>
                <a:gd name="T101" fmla="*/ 1179 h 3292"/>
                <a:gd name="T102" fmla="*/ 3374 w 4283"/>
                <a:gd name="T103" fmla="*/ 923 h 3292"/>
                <a:gd name="T104" fmla="*/ 3426 w 4283"/>
                <a:gd name="T105" fmla="*/ 454 h 3292"/>
                <a:gd name="T106" fmla="*/ 3534 w 4283"/>
                <a:gd name="T107" fmla="*/ 180 h 3292"/>
                <a:gd name="T108" fmla="*/ 3767 w 4283"/>
                <a:gd name="T109" fmla="*/ 41 h 3292"/>
                <a:gd name="T110" fmla="*/ 4069 w 4283"/>
                <a:gd name="T111" fmla="*/ 5 h 3292"/>
                <a:gd name="T112" fmla="*/ 4235 w 4283"/>
                <a:gd name="T113" fmla="*/ 105 h 3292"/>
                <a:gd name="T114" fmla="*/ 4174 w 4283"/>
                <a:gd name="T115" fmla="*/ 221 h 3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4283" h="3292">
                  <a:moveTo>
                    <a:pt x="4210" y="240"/>
                  </a:moveTo>
                  <a:lnTo>
                    <a:pt x="4210" y="151"/>
                  </a:lnTo>
                  <a:lnTo>
                    <a:pt x="4212" y="154"/>
                  </a:lnTo>
                  <a:lnTo>
                    <a:pt x="4209" y="143"/>
                  </a:lnTo>
                  <a:lnTo>
                    <a:pt x="4207" y="135"/>
                  </a:lnTo>
                  <a:lnTo>
                    <a:pt x="4204" y="126"/>
                  </a:lnTo>
                  <a:lnTo>
                    <a:pt x="4201" y="118"/>
                  </a:lnTo>
                  <a:lnTo>
                    <a:pt x="4197" y="111"/>
                  </a:lnTo>
                  <a:lnTo>
                    <a:pt x="4194" y="104"/>
                  </a:lnTo>
                  <a:lnTo>
                    <a:pt x="4188" y="98"/>
                  </a:lnTo>
                  <a:lnTo>
                    <a:pt x="4184" y="92"/>
                  </a:lnTo>
                  <a:lnTo>
                    <a:pt x="4172" y="81"/>
                  </a:lnTo>
                  <a:lnTo>
                    <a:pt x="4158" y="70"/>
                  </a:lnTo>
                  <a:lnTo>
                    <a:pt x="4142" y="62"/>
                  </a:lnTo>
                  <a:lnTo>
                    <a:pt x="4124" y="54"/>
                  </a:lnTo>
                  <a:lnTo>
                    <a:pt x="4105" y="48"/>
                  </a:lnTo>
                  <a:lnTo>
                    <a:pt x="4085" y="44"/>
                  </a:lnTo>
                  <a:lnTo>
                    <a:pt x="4063" y="40"/>
                  </a:lnTo>
                  <a:lnTo>
                    <a:pt x="4040" y="38"/>
                  </a:lnTo>
                  <a:lnTo>
                    <a:pt x="4015" y="37"/>
                  </a:lnTo>
                  <a:lnTo>
                    <a:pt x="3990" y="37"/>
                  </a:lnTo>
                  <a:lnTo>
                    <a:pt x="3964" y="38"/>
                  </a:lnTo>
                  <a:lnTo>
                    <a:pt x="3938" y="41"/>
                  </a:lnTo>
                  <a:lnTo>
                    <a:pt x="3911" y="44"/>
                  </a:lnTo>
                  <a:lnTo>
                    <a:pt x="3884" y="48"/>
                  </a:lnTo>
                  <a:lnTo>
                    <a:pt x="3857" y="54"/>
                  </a:lnTo>
                  <a:lnTo>
                    <a:pt x="3830" y="60"/>
                  </a:lnTo>
                  <a:lnTo>
                    <a:pt x="3804" y="67"/>
                  </a:lnTo>
                  <a:lnTo>
                    <a:pt x="3777" y="76"/>
                  </a:lnTo>
                  <a:lnTo>
                    <a:pt x="3751" y="85"/>
                  </a:lnTo>
                  <a:lnTo>
                    <a:pt x="3726" y="95"/>
                  </a:lnTo>
                  <a:lnTo>
                    <a:pt x="3703" y="105"/>
                  </a:lnTo>
                  <a:lnTo>
                    <a:pt x="3680" y="116"/>
                  </a:lnTo>
                  <a:lnTo>
                    <a:pt x="3658" y="127"/>
                  </a:lnTo>
                  <a:lnTo>
                    <a:pt x="3637" y="139"/>
                  </a:lnTo>
                  <a:lnTo>
                    <a:pt x="3618" y="152"/>
                  </a:lnTo>
                  <a:lnTo>
                    <a:pt x="3601" y="164"/>
                  </a:lnTo>
                  <a:lnTo>
                    <a:pt x="3586" y="177"/>
                  </a:lnTo>
                  <a:lnTo>
                    <a:pt x="3573" y="190"/>
                  </a:lnTo>
                  <a:lnTo>
                    <a:pt x="3562" y="203"/>
                  </a:lnTo>
                  <a:lnTo>
                    <a:pt x="3550" y="219"/>
                  </a:lnTo>
                  <a:lnTo>
                    <a:pt x="3540" y="237"/>
                  </a:lnTo>
                  <a:lnTo>
                    <a:pt x="3530" y="257"/>
                  </a:lnTo>
                  <a:lnTo>
                    <a:pt x="3519" y="278"/>
                  </a:lnTo>
                  <a:lnTo>
                    <a:pt x="3509" y="301"/>
                  </a:lnTo>
                  <a:lnTo>
                    <a:pt x="3500" y="324"/>
                  </a:lnTo>
                  <a:lnTo>
                    <a:pt x="3492" y="349"/>
                  </a:lnTo>
                  <a:lnTo>
                    <a:pt x="3483" y="377"/>
                  </a:lnTo>
                  <a:lnTo>
                    <a:pt x="3476" y="403"/>
                  </a:lnTo>
                  <a:lnTo>
                    <a:pt x="3468" y="432"/>
                  </a:lnTo>
                  <a:lnTo>
                    <a:pt x="3462" y="462"/>
                  </a:lnTo>
                  <a:lnTo>
                    <a:pt x="3455" y="492"/>
                  </a:lnTo>
                  <a:lnTo>
                    <a:pt x="3449" y="523"/>
                  </a:lnTo>
                  <a:lnTo>
                    <a:pt x="3439" y="586"/>
                  </a:lnTo>
                  <a:lnTo>
                    <a:pt x="3430" y="649"/>
                  </a:lnTo>
                  <a:lnTo>
                    <a:pt x="3425" y="713"/>
                  </a:lnTo>
                  <a:lnTo>
                    <a:pt x="3419" y="776"/>
                  </a:lnTo>
                  <a:lnTo>
                    <a:pt x="3416" y="806"/>
                  </a:lnTo>
                  <a:lnTo>
                    <a:pt x="3414" y="837"/>
                  </a:lnTo>
                  <a:lnTo>
                    <a:pt x="3411" y="868"/>
                  </a:lnTo>
                  <a:lnTo>
                    <a:pt x="3410" y="897"/>
                  </a:lnTo>
                  <a:lnTo>
                    <a:pt x="3409" y="925"/>
                  </a:lnTo>
                  <a:lnTo>
                    <a:pt x="3409" y="952"/>
                  </a:lnTo>
                  <a:lnTo>
                    <a:pt x="3407" y="979"/>
                  </a:lnTo>
                  <a:lnTo>
                    <a:pt x="3407" y="1003"/>
                  </a:lnTo>
                  <a:lnTo>
                    <a:pt x="3407" y="1027"/>
                  </a:lnTo>
                  <a:lnTo>
                    <a:pt x="3407" y="1050"/>
                  </a:lnTo>
                  <a:lnTo>
                    <a:pt x="3407" y="1071"/>
                  </a:lnTo>
                  <a:lnTo>
                    <a:pt x="3410" y="1091"/>
                  </a:lnTo>
                  <a:lnTo>
                    <a:pt x="3411" y="1111"/>
                  </a:lnTo>
                  <a:lnTo>
                    <a:pt x="3416" y="1130"/>
                  </a:lnTo>
                  <a:lnTo>
                    <a:pt x="3420" y="1149"/>
                  </a:lnTo>
                  <a:lnTo>
                    <a:pt x="3426" y="1168"/>
                  </a:lnTo>
                  <a:lnTo>
                    <a:pt x="3432" y="1187"/>
                  </a:lnTo>
                  <a:lnTo>
                    <a:pt x="3438" y="1205"/>
                  </a:lnTo>
                  <a:lnTo>
                    <a:pt x="3445" y="1224"/>
                  </a:lnTo>
                  <a:lnTo>
                    <a:pt x="3452" y="1241"/>
                  </a:lnTo>
                  <a:lnTo>
                    <a:pt x="3470" y="1276"/>
                  </a:lnTo>
                  <a:lnTo>
                    <a:pt x="3486" y="1309"/>
                  </a:lnTo>
                  <a:lnTo>
                    <a:pt x="3505" y="1342"/>
                  </a:lnTo>
                  <a:lnTo>
                    <a:pt x="3521" y="1373"/>
                  </a:lnTo>
                  <a:lnTo>
                    <a:pt x="3538" y="1405"/>
                  </a:lnTo>
                  <a:lnTo>
                    <a:pt x="3546" y="1420"/>
                  </a:lnTo>
                  <a:lnTo>
                    <a:pt x="3553" y="1434"/>
                  </a:lnTo>
                  <a:lnTo>
                    <a:pt x="3560" y="1450"/>
                  </a:lnTo>
                  <a:lnTo>
                    <a:pt x="3566" y="1465"/>
                  </a:lnTo>
                  <a:lnTo>
                    <a:pt x="3572" y="1479"/>
                  </a:lnTo>
                  <a:lnTo>
                    <a:pt x="3576" y="1494"/>
                  </a:lnTo>
                  <a:lnTo>
                    <a:pt x="3579" y="1509"/>
                  </a:lnTo>
                  <a:lnTo>
                    <a:pt x="3582" y="1523"/>
                  </a:lnTo>
                  <a:lnTo>
                    <a:pt x="3583" y="1538"/>
                  </a:lnTo>
                  <a:lnTo>
                    <a:pt x="3585" y="1552"/>
                  </a:lnTo>
                  <a:lnTo>
                    <a:pt x="3583" y="1567"/>
                  </a:lnTo>
                  <a:lnTo>
                    <a:pt x="3581" y="1582"/>
                  </a:lnTo>
                  <a:lnTo>
                    <a:pt x="3576" y="1596"/>
                  </a:lnTo>
                  <a:lnTo>
                    <a:pt x="3570" y="1609"/>
                  </a:lnTo>
                  <a:lnTo>
                    <a:pt x="3563" y="1623"/>
                  </a:lnTo>
                  <a:lnTo>
                    <a:pt x="3554" y="1633"/>
                  </a:lnTo>
                  <a:lnTo>
                    <a:pt x="3544" y="1643"/>
                  </a:lnTo>
                  <a:lnTo>
                    <a:pt x="3534" y="1652"/>
                  </a:lnTo>
                  <a:lnTo>
                    <a:pt x="3522" y="1659"/>
                  </a:lnTo>
                  <a:lnTo>
                    <a:pt x="3509" y="1665"/>
                  </a:lnTo>
                  <a:lnTo>
                    <a:pt x="3496" y="1671"/>
                  </a:lnTo>
                  <a:lnTo>
                    <a:pt x="3483" y="1677"/>
                  </a:lnTo>
                  <a:lnTo>
                    <a:pt x="3468" y="1682"/>
                  </a:lnTo>
                  <a:lnTo>
                    <a:pt x="3455" y="1687"/>
                  </a:lnTo>
                  <a:lnTo>
                    <a:pt x="3426" y="1696"/>
                  </a:lnTo>
                  <a:lnTo>
                    <a:pt x="3395" y="1706"/>
                  </a:lnTo>
                  <a:lnTo>
                    <a:pt x="3366" y="1716"/>
                  </a:lnTo>
                  <a:lnTo>
                    <a:pt x="3352" y="1722"/>
                  </a:lnTo>
                  <a:lnTo>
                    <a:pt x="3337" y="1728"/>
                  </a:lnTo>
                  <a:lnTo>
                    <a:pt x="3324" y="1735"/>
                  </a:lnTo>
                  <a:lnTo>
                    <a:pt x="3311" y="1742"/>
                  </a:lnTo>
                  <a:lnTo>
                    <a:pt x="3298" y="1751"/>
                  </a:lnTo>
                  <a:lnTo>
                    <a:pt x="3285" y="1760"/>
                  </a:lnTo>
                  <a:lnTo>
                    <a:pt x="3273" y="1770"/>
                  </a:lnTo>
                  <a:lnTo>
                    <a:pt x="3263" y="1782"/>
                  </a:lnTo>
                  <a:lnTo>
                    <a:pt x="3253" y="1793"/>
                  </a:lnTo>
                  <a:lnTo>
                    <a:pt x="3242" y="1808"/>
                  </a:lnTo>
                  <a:lnTo>
                    <a:pt x="3234" y="1823"/>
                  </a:lnTo>
                  <a:lnTo>
                    <a:pt x="3226" y="1839"/>
                  </a:lnTo>
                  <a:lnTo>
                    <a:pt x="3219" y="1856"/>
                  </a:lnTo>
                  <a:lnTo>
                    <a:pt x="3213" y="1877"/>
                  </a:lnTo>
                  <a:lnTo>
                    <a:pt x="3210" y="1887"/>
                  </a:lnTo>
                  <a:lnTo>
                    <a:pt x="3209" y="1899"/>
                  </a:lnTo>
                  <a:lnTo>
                    <a:pt x="3206" y="1910"/>
                  </a:lnTo>
                  <a:lnTo>
                    <a:pt x="3205" y="1923"/>
                  </a:lnTo>
                  <a:lnTo>
                    <a:pt x="3203" y="1937"/>
                  </a:lnTo>
                  <a:lnTo>
                    <a:pt x="3203" y="1951"/>
                  </a:lnTo>
                  <a:lnTo>
                    <a:pt x="3202" y="1980"/>
                  </a:lnTo>
                  <a:lnTo>
                    <a:pt x="3200" y="2012"/>
                  </a:lnTo>
                  <a:lnTo>
                    <a:pt x="3202" y="2046"/>
                  </a:lnTo>
                  <a:lnTo>
                    <a:pt x="3202" y="2081"/>
                  </a:lnTo>
                  <a:lnTo>
                    <a:pt x="3205" y="2119"/>
                  </a:lnTo>
                  <a:lnTo>
                    <a:pt x="3207" y="2157"/>
                  </a:lnTo>
                  <a:lnTo>
                    <a:pt x="3210" y="2196"/>
                  </a:lnTo>
                  <a:lnTo>
                    <a:pt x="3213" y="2237"/>
                  </a:lnTo>
                  <a:lnTo>
                    <a:pt x="3218" y="2278"/>
                  </a:lnTo>
                  <a:lnTo>
                    <a:pt x="3222" y="2321"/>
                  </a:lnTo>
                  <a:lnTo>
                    <a:pt x="3226" y="2363"/>
                  </a:lnTo>
                  <a:lnTo>
                    <a:pt x="3234" y="2448"/>
                  </a:lnTo>
                  <a:lnTo>
                    <a:pt x="3242" y="2532"/>
                  </a:lnTo>
                  <a:lnTo>
                    <a:pt x="3245" y="2575"/>
                  </a:lnTo>
                  <a:lnTo>
                    <a:pt x="3248" y="2616"/>
                  </a:lnTo>
                  <a:lnTo>
                    <a:pt x="3251" y="2656"/>
                  </a:lnTo>
                  <a:lnTo>
                    <a:pt x="3253" y="2696"/>
                  </a:lnTo>
                  <a:lnTo>
                    <a:pt x="3254" y="2734"/>
                  </a:lnTo>
                  <a:lnTo>
                    <a:pt x="3254" y="2770"/>
                  </a:lnTo>
                  <a:lnTo>
                    <a:pt x="3254" y="2805"/>
                  </a:lnTo>
                  <a:lnTo>
                    <a:pt x="3251" y="2839"/>
                  </a:lnTo>
                  <a:lnTo>
                    <a:pt x="3248" y="2871"/>
                  </a:lnTo>
                  <a:lnTo>
                    <a:pt x="3247" y="2887"/>
                  </a:lnTo>
                  <a:lnTo>
                    <a:pt x="3244" y="2902"/>
                  </a:lnTo>
                  <a:lnTo>
                    <a:pt x="3241" y="2916"/>
                  </a:lnTo>
                  <a:lnTo>
                    <a:pt x="3238" y="2929"/>
                  </a:lnTo>
                  <a:lnTo>
                    <a:pt x="3235" y="2943"/>
                  </a:lnTo>
                  <a:lnTo>
                    <a:pt x="3231" y="2956"/>
                  </a:lnTo>
                  <a:lnTo>
                    <a:pt x="3226" y="2969"/>
                  </a:lnTo>
                  <a:lnTo>
                    <a:pt x="3222" y="2979"/>
                  </a:lnTo>
                  <a:lnTo>
                    <a:pt x="3216" y="2991"/>
                  </a:lnTo>
                  <a:lnTo>
                    <a:pt x="3210" y="3001"/>
                  </a:lnTo>
                  <a:lnTo>
                    <a:pt x="3209" y="3003"/>
                  </a:lnTo>
                  <a:lnTo>
                    <a:pt x="3209" y="3004"/>
                  </a:lnTo>
                  <a:lnTo>
                    <a:pt x="3199" y="3014"/>
                  </a:lnTo>
                  <a:lnTo>
                    <a:pt x="3187" y="3024"/>
                  </a:lnTo>
                  <a:lnTo>
                    <a:pt x="3177" y="3033"/>
                  </a:lnTo>
                  <a:lnTo>
                    <a:pt x="3167" y="3040"/>
                  </a:lnTo>
                  <a:lnTo>
                    <a:pt x="3156" y="3048"/>
                  </a:lnTo>
                  <a:lnTo>
                    <a:pt x="3145" y="3055"/>
                  </a:lnTo>
                  <a:lnTo>
                    <a:pt x="3135" y="3061"/>
                  </a:lnTo>
                  <a:lnTo>
                    <a:pt x="3123" y="3067"/>
                  </a:lnTo>
                  <a:lnTo>
                    <a:pt x="3113" y="3071"/>
                  </a:lnTo>
                  <a:lnTo>
                    <a:pt x="3101" y="3076"/>
                  </a:lnTo>
                  <a:lnTo>
                    <a:pt x="3079" y="3083"/>
                  </a:lnTo>
                  <a:lnTo>
                    <a:pt x="3057" y="3087"/>
                  </a:lnTo>
                  <a:lnTo>
                    <a:pt x="3034" y="3090"/>
                  </a:lnTo>
                  <a:lnTo>
                    <a:pt x="3012" y="3092"/>
                  </a:lnTo>
                  <a:lnTo>
                    <a:pt x="2989" y="3090"/>
                  </a:lnTo>
                  <a:lnTo>
                    <a:pt x="2967" y="3089"/>
                  </a:lnTo>
                  <a:lnTo>
                    <a:pt x="2945" y="3086"/>
                  </a:lnTo>
                  <a:lnTo>
                    <a:pt x="2922" y="3081"/>
                  </a:lnTo>
                  <a:lnTo>
                    <a:pt x="2900" y="3076"/>
                  </a:lnTo>
                  <a:lnTo>
                    <a:pt x="2878" y="3070"/>
                  </a:lnTo>
                  <a:lnTo>
                    <a:pt x="2855" y="3064"/>
                  </a:lnTo>
                  <a:lnTo>
                    <a:pt x="2811" y="3051"/>
                  </a:lnTo>
                  <a:lnTo>
                    <a:pt x="2766" y="3036"/>
                  </a:lnTo>
                  <a:lnTo>
                    <a:pt x="2744" y="3030"/>
                  </a:lnTo>
                  <a:lnTo>
                    <a:pt x="2722" y="3024"/>
                  </a:lnTo>
                  <a:lnTo>
                    <a:pt x="2699" y="3019"/>
                  </a:lnTo>
                  <a:lnTo>
                    <a:pt x="2677" y="3013"/>
                  </a:lnTo>
                  <a:lnTo>
                    <a:pt x="2655" y="3010"/>
                  </a:lnTo>
                  <a:lnTo>
                    <a:pt x="2633" y="3007"/>
                  </a:lnTo>
                  <a:lnTo>
                    <a:pt x="2611" y="3004"/>
                  </a:lnTo>
                  <a:lnTo>
                    <a:pt x="2588" y="3004"/>
                  </a:lnTo>
                  <a:lnTo>
                    <a:pt x="2566" y="3005"/>
                  </a:lnTo>
                  <a:lnTo>
                    <a:pt x="2544" y="3007"/>
                  </a:lnTo>
                  <a:lnTo>
                    <a:pt x="2523" y="3011"/>
                  </a:lnTo>
                  <a:lnTo>
                    <a:pt x="2501" y="3017"/>
                  </a:lnTo>
                  <a:lnTo>
                    <a:pt x="2479" y="3024"/>
                  </a:lnTo>
                  <a:lnTo>
                    <a:pt x="2460" y="3033"/>
                  </a:lnTo>
                  <a:lnTo>
                    <a:pt x="2441" y="3040"/>
                  </a:lnTo>
                  <a:lnTo>
                    <a:pt x="2425" y="3048"/>
                  </a:lnTo>
                  <a:lnTo>
                    <a:pt x="2410" y="3055"/>
                  </a:lnTo>
                  <a:lnTo>
                    <a:pt x="2396" y="3062"/>
                  </a:lnTo>
                  <a:lnTo>
                    <a:pt x="2384" y="3071"/>
                  </a:lnTo>
                  <a:lnTo>
                    <a:pt x="2374" y="3078"/>
                  </a:lnTo>
                  <a:lnTo>
                    <a:pt x="2364" y="3086"/>
                  </a:lnTo>
                  <a:lnTo>
                    <a:pt x="2355" y="3093"/>
                  </a:lnTo>
                  <a:lnTo>
                    <a:pt x="2348" y="3100"/>
                  </a:lnTo>
                  <a:lnTo>
                    <a:pt x="2340" y="3108"/>
                  </a:lnTo>
                  <a:lnTo>
                    <a:pt x="2335" y="3115"/>
                  </a:lnTo>
                  <a:lnTo>
                    <a:pt x="2329" y="3122"/>
                  </a:lnTo>
                  <a:lnTo>
                    <a:pt x="2324" y="3130"/>
                  </a:lnTo>
                  <a:lnTo>
                    <a:pt x="2320" y="3137"/>
                  </a:lnTo>
                  <a:lnTo>
                    <a:pt x="2311" y="3151"/>
                  </a:lnTo>
                  <a:lnTo>
                    <a:pt x="2302" y="3165"/>
                  </a:lnTo>
                  <a:lnTo>
                    <a:pt x="2294" y="3179"/>
                  </a:lnTo>
                  <a:lnTo>
                    <a:pt x="2284" y="3194"/>
                  </a:lnTo>
                  <a:lnTo>
                    <a:pt x="2278" y="3201"/>
                  </a:lnTo>
                  <a:lnTo>
                    <a:pt x="2270" y="3207"/>
                  </a:lnTo>
                  <a:lnTo>
                    <a:pt x="2263" y="3214"/>
                  </a:lnTo>
                  <a:lnTo>
                    <a:pt x="2256" y="3220"/>
                  </a:lnTo>
                  <a:lnTo>
                    <a:pt x="2246" y="3226"/>
                  </a:lnTo>
                  <a:lnTo>
                    <a:pt x="2235" y="3232"/>
                  </a:lnTo>
                  <a:lnTo>
                    <a:pt x="2224" y="3236"/>
                  </a:lnTo>
                  <a:lnTo>
                    <a:pt x="2212" y="3241"/>
                  </a:lnTo>
                  <a:lnTo>
                    <a:pt x="2164" y="3255"/>
                  </a:lnTo>
                  <a:lnTo>
                    <a:pt x="2139" y="3262"/>
                  </a:lnTo>
                  <a:lnTo>
                    <a:pt x="2116" y="3270"/>
                  </a:lnTo>
                  <a:lnTo>
                    <a:pt x="2091" y="3276"/>
                  </a:lnTo>
                  <a:lnTo>
                    <a:pt x="2065" y="3281"/>
                  </a:lnTo>
                  <a:lnTo>
                    <a:pt x="2039" y="3286"/>
                  </a:lnTo>
                  <a:lnTo>
                    <a:pt x="2011" y="3289"/>
                  </a:lnTo>
                  <a:lnTo>
                    <a:pt x="1982" y="3292"/>
                  </a:lnTo>
                  <a:lnTo>
                    <a:pt x="1951" y="3292"/>
                  </a:lnTo>
                  <a:lnTo>
                    <a:pt x="1919" y="3292"/>
                  </a:lnTo>
                  <a:lnTo>
                    <a:pt x="1886" y="3289"/>
                  </a:lnTo>
                  <a:lnTo>
                    <a:pt x="1851" y="3284"/>
                  </a:lnTo>
                  <a:lnTo>
                    <a:pt x="1832" y="3281"/>
                  </a:lnTo>
                  <a:lnTo>
                    <a:pt x="1813" y="3279"/>
                  </a:lnTo>
                  <a:lnTo>
                    <a:pt x="1792" y="3274"/>
                  </a:lnTo>
                  <a:lnTo>
                    <a:pt x="1772" y="3270"/>
                  </a:lnTo>
                  <a:lnTo>
                    <a:pt x="1752" y="3265"/>
                  </a:lnTo>
                  <a:lnTo>
                    <a:pt x="1730" y="3260"/>
                  </a:lnTo>
                  <a:lnTo>
                    <a:pt x="1708" y="3252"/>
                  </a:lnTo>
                  <a:lnTo>
                    <a:pt x="1683" y="3245"/>
                  </a:lnTo>
                  <a:lnTo>
                    <a:pt x="1660" y="3236"/>
                  </a:lnTo>
                  <a:lnTo>
                    <a:pt x="1634" y="3226"/>
                  </a:lnTo>
                  <a:lnTo>
                    <a:pt x="1607" y="3214"/>
                  </a:lnTo>
                  <a:lnTo>
                    <a:pt x="1581" y="3203"/>
                  </a:lnTo>
                  <a:lnTo>
                    <a:pt x="1553" y="3189"/>
                  </a:lnTo>
                  <a:lnTo>
                    <a:pt x="1526" y="3175"/>
                  </a:lnTo>
                  <a:lnTo>
                    <a:pt x="1497" y="3162"/>
                  </a:lnTo>
                  <a:lnTo>
                    <a:pt x="1467" y="3147"/>
                  </a:lnTo>
                  <a:lnTo>
                    <a:pt x="1408" y="3115"/>
                  </a:lnTo>
                  <a:lnTo>
                    <a:pt x="1348" y="3084"/>
                  </a:lnTo>
                  <a:lnTo>
                    <a:pt x="1285" y="3051"/>
                  </a:lnTo>
                  <a:lnTo>
                    <a:pt x="1224" y="3020"/>
                  </a:lnTo>
                  <a:lnTo>
                    <a:pt x="1163" y="2988"/>
                  </a:lnTo>
                  <a:lnTo>
                    <a:pt x="1132" y="2973"/>
                  </a:lnTo>
                  <a:lnTo>
                    <a:pt x="1102" y="2960"/>
                  </a:lnTo>
                  <a:lnTo>
                    <a:pt x="1071" y="2946"/>
                  </a:lnTo>
                  <a:lnTo>
                    <a:pt x="1042" y="2934"/>
                  </a:lnTo>
                  <a:lnTo>
                    <a:pt x="1013" y="2921"/>
                  </a:lnTo>
                  <a:lnTo>
                    <a:pt x="984" y="2911"/>
                  </a:lnTo>
                  <a:lnTo>
                    <a:pt x="955" y="2900"/>
                  </a:lnTo>
                  <a:lnTo>
                    <a:pt x="927" y="2892"/>
                  </a:lnTo>
                  <a:lnTo>
                    <a:pt x="901" y="2883"/>
                  </a:lnTo>
                  <a:lnTo>
                    <a:pt x="874" y="2877"/>
                  </a:lnTo>
                  <a:lnTo>
                    <a:pt x="848" y="2871"/>
                  </a:lnTo>
                  <a:lnTo>
                    <a:pt x="825" y="2868"/>
                  </a:lnTo>
                  <a:lnTo>
                    <a:pt x="800" y="2865"/>
                  </a:lnTo>
                  <a:lnTo>
                    <a:pt x="777" y="2865"/>
                  </a:lnTo>
                  <a:lnTo>
                    <a:pt x="752" y="2865"/>
                  </a:lnTo>
                  <a:lnTo>
                    <a:pt x="727" y="2868"/>
                  </a:lnTo>
                  <a:lnTo>
                    <a:pt x="702" y="2871"/>
                  </a:lnTo>
                  <a:lnTo>
                    <a:pt x="678" y="2875"/>
                  </a:lnTo>
                  <a:lnTo>
                    <a:pt x="654" y="2881"/>
                  </a:lnTo>
                  <a:lnTo>
                    <a:pt x="630" y="2887"/>
                  </a:lnTo>
                  <a:lnTo>
                    <a:pt x="605" y="2894"/>
                  </a:lnTo>
                  <a:lnTo>
                    <a:pt x="580" y="2902"/>
                  </a:lnTo>
                  <a:lnTo>
                    <a:pt x="555" y="2911"/>
                  </a:lnTo>
                  <a:lnTo>
                    <a:pt x="532" y="2919"/>
                  </a:lnTo>
                  <a:lnTo>
                    <a:pt x="484" y="2940"/>
                  </a:lnTo>
                  <a:lnTo>
                    <a:pt x="437" y="2959"/>
                  </a:lnTo>
                  <a:lnTo>
                    <a:pt x="392" y="2981"/>
                  </a:lnTo>
                  <a:lnTo>
                    <a:pt x="370" y="2989"/>
                  </a:lnTo>
                  <a:lnTo>
                    <a:pt x="348" y="3000"/>
                  </a:lnTo>
                  <a:lnTo>
                    <a:pt x="328" y="3010"/>
                  </a:lnTo>
                  <a:lnTo>
                    <a:pt x="307" y="3019"/>
                  </a:lnTo>
                  <a:lnTo>
                    <a:pt x="287" y="3027"/>
                  </a:lnTo>
                  <a:lnTo>
                    <a:pt x="268" y="3035"/>
                  </a:lnTo>
                  <a:lnTo>
                    <a:pt x="249" y="3042"/>
                  </a:lnTo>
                  <a:lnTo>
                    <a:pt x="232" y="3048"/>
                  </a:lnTo>
                  <a:lnTo>
                    <a:pt x="213" y="3054"/>
                  </a:lnTo>
                  <a:lnTo>
                    <a:pt x="197" y="3058"/>
                  </a:lnTo>
                  <a:lnTo>
                    <a:pt x="181" y="3061"/>
                  </a:lnTo>
                  <a:lnTo>
                    <a:pt x="165" y="3062"/>
                  </a:lnTo>
                  <a:lnTo>
                    <a:pt x="149" y="3062"/>
                  </a:lnTo>
                  <a:lnTo>
                    <a:pt x="134" y="3061"/>
                  </a:lnTo>
                  <a:lnTo>
                    <a:pt x="121" y="3057"/>
                  </a:lnTo>
                  <a:lnTo>
                    <a:pt x="108" y="3052"/>
                  </a:lnTo>
                  <a:lnTo>
                    <a:pt x="96" y="3046"/>
                  </a:lnTo>
                  <a:lnTo>
                    <a:pt x="86" y="3038"/>
                  </a:lnTo>
                  <a:lnTo>
                    <a:pt x="77" y="3029"/>
                  </a:lnTo>
                  <a:lnTo>
                    <a:pt x="68" y="3020"/>
                  </a:lnTo>
                  <a:lnTo>
                    <a:pt x="61" y="3008"/>
                  </a:lnTo>
                  <a:lnTo>
                    <a:pt x="55" y="2997"/>
                  </a:lnTo>
                  <a:lnTo>
                    <a:pt x="51" y="2985"/>
                  </a:lnTo>
                  <a:lnTo>
                    <a:pt x="47" y="2973"/>
                  </a:lnTo>
                  <a:lnTo>
                    <a:pt x="44" y="2960"/>
                  </a:lnTo>
                  <a:lnTo>
                    <a:pt x="41" y="2947"/>
                  </a:lnTo>
                  <a:lnTo>
                    <a:pt x="38" y="2919"/>
                  </a:lnTo>
                  <a:lnTo>
                    <a:pt x="35" y="2892"/>
                  </a:lnTo>
                  <a:lnTo>
                    <a:pt x="35" y="2864"/>
                  </a:lnTo>
                  <a:lnTo>
                    <a:pt x="36" y="2836"/>
                  </a:lnTo>
                  <a:lnTo>
                    <a:pt x="36" y="2795"/>
                  </a:lnTo>
                  <a:lnTo>
                    <a:pt x="73" y="2797"/>
                  </a:lnTo>
                  <a:lnTo>
                    <a:pt x="73" y="2836"/>
                  </a:lnTo>
                  <a:lnTo>
                    <a:pt x="71" y="2864"/>
                  </a:lnTo>
                  <a:lnTo>
                    <a:pt x="71" y="2890"/>
                  </a:lnTo>
                  <a:lnTo>
                    <a:pt x="73" y="2915"/>
                  </a:lnTo>
                  <a:lnTo>
                    <a:pt x="76" y="2940"/>
                  </a:lnTo>
                  <a:lnTo>
                    <a:pt x="79" y="2951"/>
                  </a:lnTo>
                  <a:lnTo>
                    <a:pt x="82" y="2962"/>
                  </a:lnTo>
                  <a:lnTo>
                    <a:pt x="85" y="2972"/>
                  </a:lnTo>
                  <a:lnTo>
                    <a:pt x="87" y="2981"/>
                  </a:lnTo>
                  <a:lnTo>
                    <a:pt x="92" y="2989"/>
                  </a:lnTo>
                  <a:lnTo>
                    <a:pt x="96" y="2997"/>
                  </a:lnTo>
                  <a:lnTo>
                    <a:pt x="102" y="3003"/>
                  </a:lnTo>
                  <a:lnTo>
                    <a:pt x="108" y="3008"/>
                  </a:lnTo>
                  <a:lnTo>
                    <a:pt x="114" y="3014"/>
                  </a:lnTo>
                  <a:lnTo>
                    <a:pt x="121" y="3019"/>
                  </a:lnTo>
                  <a:lnTo>
                    <a:pt x="130" y="3021"/>
                  </a:lnTo>
                  <a:lnTo>
                    <a:pt x="138" y="3024"/>
                  </a:lnTo>
                  <a:lnTo>
                    <a:pt x="149" y="3026"/>
                  </a:lnTo>
                  <a:lnTo>
                    <a:pt x="160" y="3026"/>
                  </a:lnTo>
                  <a:lnTo>
                    <a:pt x="173" y="3024"/>
                  </a:lnTo>
                  <a:lnTo>
                    <a:pt x="188" y="3021"/>
                  </a:lnTo>
                  <a:lnTo>
                    <a:pt x="203" y="3019"/>
                  </a:lnTo>
                  <a:lnTo>
                    <a:pt x="219" y="3013"/>
                  </a:lnTo>
                  <a:lnTo>
                    <a:pt x="236" y="3007"/>
                  </a:lnTo>
                  <a:lnTo>
                    <a:pt x="255" y="3001"/>
                  </a:lnTo>
                  <a:lnTo>
                    <a:pt x="272" y="2994"/>
                  </a:lnTo>
                  <a:lnTo>
                    <a:pt x="293" y="2985"/>
                  </a:lnTo>
                  <a:lnTo>
                    <a:pt x="313" y="2976"/>
                  </a:lnTo>
                  <a:lnTo>
                    <a:pt x="334" y="2966"/>
                  </a:lnTo>
                  <a:lnTo>
                    <a:pt x="356" y="2957"/>
                  </a:lnTo>
                  <a:lnTo>
                    <a:pt x="377" y="2947"/>
                  </a:lnTo>
                  <a:lnTo>
                    <a:pt x="423" y="2927"/>
                  </a:lnTo>
                  <a:lnTo>
                    <a:pt x="471" y="2905"/>
                  </a:lnTo>
                  <a:lnTo>
                    <a:pt x="519" y="2886"/>
                  </a:lnTo>
                  <a:lnTo>
                    <a:pt x="544" y="2875"/>
                  </a:lnTo>
                  <a:lnTo>
                    <a:pt x="568" y="2867"/>
                  </a:lnTo>
                  <a:lnTo>
                    <a:pt x="595" y="2859"/>
                  </a:lnTo>
                  <a:lnTo>
                    <a:pt x="621" y="2852"/>
                  </a:lnTo>
                  <a:lnTo>
                    <a:pt x="646" y="2845"/>
                  </a:lnTo>
                  <a:lnTo>
                    <a:pt x="672" y="2839"/>
                  </a:lnTo>
                  <a:lnTo>
                    <a:pt x="698" y="2835"/>
                  </a:lnTo>
                  <a:lnTo>
                    <a:pt x="724" y="2832"/>
                  </a:lnTo>
                  <a:lnTo>
                    <a:pt x="750" y="2829"/>
                  </a:lnTo>
                  <a:lnTo>
                    <a:pt x="777" y="2829"/>
                  </a:lnTo>
                  <a:lnTo>
                    <a:pt x="803" y="2829"/>
                  </a:lnTo>
                  <a:lnTo>
                    <a:pt x="829" y="2832"/>
                  </a:lnTo>
                  <a:lnTo>
                    <a:pt x="855" y="2836"/>
                  </a:lnTo>
                  <a:lnTo>
                    <a:pt x="883" y="2842"/>
                  </a:lnTo>
                  <a:lnTo>
                    <a:pt x="911" y="2848"/>
                  </a:lnTo>
                  <a:lnTo>
                    <a:pt x="938" y="2856"/>
                  </a:lnTo>
                  <a:lnTo>
                    <a:pt x="968" y="2865"/>
                  </a:lnTo>
                  <a:lnTo>
                    <a:pt x="997" y="2875"/>
                  </a:lnTo>
                  <a:lnTo>
                    <a:pt x="1026" y="2887"/>
                  </a:lnTo>
                  <a:lnTo>
                    <a:pt x="1057" y="2900"/>
                  </a:lnTo>
                  <a:lnTo>
                    <a:pt x="1086" y="2913"/>
                  </a:lnTo>
                  <a:lnTo>
                    <a:pt x="1116" y="2927"/>
                  </a:lnTo>
                  <a:lnTo>
                    <a:pt x="1148" y="2941"/>
                  </a:lnTo>
                  <a:lnTo>
                    <a:pt x="1179" y="2956"/>
                  </a:lnTo>
                  <a:lnTo>
                    <a:pt x="1240" y="2986"/>
                  </a:lnTo>
                  <a:lnTo>
                    <a:pt x="1303" y="3019"/>
                  </a:lnTo>
                  <a:lnTo>
                    <a:pt x="1364" y="3051"/>
                  </a:lnTo>
                  <a:lnTo>
                    <a:pt x="1425" y="3083"/>
                  </a:lnTo>
                  <a:lnTo>
                    <a:pt x="1484" y="3113"/>
                  </a:lnTo>
                  <a:lnTo>
                    <a:pt x="1513" y="3128"/>
                  </a:lnTo>
                  <a:lnTo>
                    <a:pt x="1542" y="3143"/>
                  </a:lnTo>
                  <a:lnTo>
                    <a:pt x="1569" y="3156"/>
                  </a:lnTo>
                  <a:lnTo>
                    <a:pt x="1596" y="3169"/>
                  </a:lnTo>
                  <a:lnTo>
                    <a:pt x="1622" y="3181"/>
                  </a:lnTo>
                  <a:lnTo>
                    <a:pt x="1647" y="3191"/>
                  </a:lnTo>
                  <a:lnTo>
                    <a:pt x="1671" y="3201"/>
                  </a:lnTo>
                  <a:lnTo>
                    <a:pt x="1695" y="3210"/>
                  </a:lnTo>
                  <a:lnTo>
                    <a:pt x="1718" y="3217"/>
                  </a:lnTo>
                  <a:lnTo>
                    <a:pt x="1740" y="3224"/>
                  </a:lnTo>
                  <a:lnTo>
                    <a:pt x="1760" y="3230"/>
                  </a:lnTo>
                  <a:lnTo>
                    <a:pt x="1781" y="3235"/>
                  </a:lnTo>
                  <a:lnTo>
                    <a:pt x="1800" y="3239"/>
                  </a:lnTo>
                  <a:lnTo>
                    <a:pt x="1819" y="3242"/>
                  </a:lnTo>
                  <a:lnTo>
                    <a:pt x="1838" y="3246"/>
                  </a:lnTo>
                  <a:lnTo>
                    <a:pt x="1855" y="3248"/>
                  </a:lnTo>
                  <a:lnTo>
                    <a:pt x="1889" y="3252"/>
                  </a:lnTo>
                  <a:lnTo>
                    <a:pt x="1921" y="3255"/>
                  </a:lnTo>
                  <a:lnTo>
                    <a:pt x="1951" y="3255"/>
                  </a:lnTo>
                  <a:lnTo>
                    <a:pt x="1979" y="3255"/>
                  </a:lnTo>
                  <a:lnTo>
                    <a:pt x="2007" y="3252"/>
                  </a:lnTo>
                  <a:lnTo>
                    <a:pt x="2033" y="3249"/>
                  </a:lnTo>
                  <a:lnTo>
                    <a:pt x="2058" y="3245"/>
                  </a:lnTo>
                  <a:lnTo>
                    <a:pt x="2082" y="3241"/>
                  </a:lnTo>
                  <a:lnTo>
                    <a:pt x="2106" y="3235"/>
                  </a:lnTo>
                  <a:lnTo>
                    <a:pt x="2129" y="3227"/>
                  </a:lnTo>
                  <a:lnTo>
                    <a:pt x="2152" y="3222"/>
                  </a:lnTo>
                  <a:lnTo>
                    <a:pt x="2199" y="3207"/>
                  </a:lnTo>
                  <a:lnTo>
                    <a:pt x="2209" y="3203"/>
                  </a:lnTo>
                  <a:lnTo>
                    <a:pt x="2219" y="3198"/>
                  </a:lnTo>
                  <a:lnTo>
                    <a:pt x="2227" y="3195"/>
                  </a:lnTo>
                  <a:lnTo>
                    <a:pt x="2234" y="3191"/>
                  </a:lnTo>
                  <a:lnTo>
                    <a:pt x="2240" y="3187"/>
                  </a:lnTo>
                  <a:lnTo>
                    <a:pt x="2246" y="3182"/>
                  </a:lnTo>
                  <a:lnTo>
                    <a:pt x="2250" y="3176"/>
                  </a:lnTo>
                  <a:lnTo>
                    <a:pt x="2254" y="3172"/>
                  </a:lnTo>
                  <a:lnTo>
                    <a:pt x="2263" y="3160"/>
                  </a:lnTo>
                  <a:lnTo>
                    <a:pt x="2272" y="3147"/>
                  </a:lnTo>
                  <a:lnTo>
                    <a:pt x="2281" y="3132"/>
                  </a:lnTo>
                  <a:lnTo>
                    <a:pt x="2289" y="3116"/>
                  </a:lnTo>
                  <a:lnTo>
                    <a:pt x="2295" y="3108"/>
                  </a:lnTo>
                  <a:lnTo>
                    <a:pt x="2301" y="3100"/>
                  </a:lnTo>
                  <a:lnTo>
                    <a:pt x="2307" y="3092"/>
                  </a:lnTo>
                  <a:lnTo>
                    <a:pt x="2314" y="3083"/>
                  </a:lnTo>
                  <a:lnTo>
                    <a:pt x="2323" y="3074"/>
                  </a:lnTo>
                  <a:lnTo>
                    <a:pt x="2332" y="3065"/>
                  </a:lnTo>
                  <a:lnTo>
                    <a:pt x="2342" y="3057"/>
                  </a:lnTo>
                  <a:lnTo>
                    <a:pt x="2352" y="3048"/>
                  </a:lnTo>
                  <a:lnTo>
                    <a:pt x="2365" y="3039"/>
                  </a:lnTo>
                  <a:lnTo>
                    <a:pt x="2378" y="3032"/>
                  </a:lnTo>
                  <a:lnTo>
                    <a:pt x="2393" y="3023"/>
                  </a:lnTo>
                  <a:lnTo>
                    <a:pt x="2409" y="3014"/>
                  </a:lnTo>
                  <a:lnTo>
                    <a:pt x="2428" y="3007"/>
                  </a:lnTo>
                  <a:lnTo>
                    <a:pt x="2447" y="2998"/>
                  </a:lnTo>
                  <a:lnTo>
                    <a:pt x="2467" y="2991"/>
                  </a:lnTo>
                  <a:lnTo>
                    <a:pt x="2490" y="2982"/>
                  </a:lnTo>
                  <a:lnTo>
                    <a:pt x="2515" y="2976"/>
                  </a:lnTo>
                  <a:lnTo>
                    <a:pt x="2540" y="2972"/>
                  </a:lnTo>
                  <a:lnTo>
                    <a:pt x="2565" y="2969"/>
                  </a:lnTo>
                  <a:lnTo>
                    <a:pt x="2590" y="2967"/>
                  </a:lnTo>
                  <a:lnTo>
                    <a:pt x="2614" y="2969"/>
                  </a:lnTo>
                  <a:lnTo>
                    <a:pt x="2638" y="2970"/>
                  </a:lnTo>
                  <a:lnTo>
                    <a:pt x="2661" y="2973"/>
                  </a:lnTo>
                  <a:lnTo>
                    <a:pt x="2684" y="2978"/>
                  </a:lnTo>
                  <a:lnTo>
                    <a:pt x="2708" y="2982"/>
                  </a:lnTo>
                  <a:lnTo>
                    <a:pt x="2731" y="2988"/>
                  </a:lnTo>
                  <a:lnTo>
                    <a:pt x="2754" y="2995"/>
                  </a:lnTo>
                  <a:lnTo>
                    <a:pt x="2778" y="3001"/>
                  </a:lnTo>
                  <a:lnTo>
                    <a:pt x="2821" y="3016"/>
                  </a:lnTo>
                  <a:lnTo>
                    <a:pt x="2865" y="3029"/>
                  </a:lnTo>
                  <a:lnTo>
                    <a:pt x="2887" y="3035"/>
                  </a:lnTo>
                  <a:lnTo>
                    <a:pt x="2907" y="3040"/>
                  </a:lnTo>
                  <a:lnTo>
                    <a:pt x="2929" y="3045"/>
                  </a:lnTo>
                  <a:lnTo>
                    <a:pt x="2950" y="3049"/>
                  </a:lnTo>
                  <a:lnTo>
                    <a:pt x="2970" y="3052"/>
                  </a:lnTo>
                  <a:lnTo>
                    <a:pt x="2990" y="3054"/>
                  </a:lnTo>
                  <a:lnTo>
                    <a:pt x="3011" y="3055"/>
                  </a:lnTo>
                  <a:lnTo>
                    <a:pt x="3030" y="3054"/>
                  </a:lnTo>
                  <a:lnTo>
                    <a:pt x="3049" y="3052"/>
                  </a:lnTo>
                  <a:lnTo>
                    <a:pt x="3069" y="3048"/>
                  </a:lnTo>
                  <a:lnTo>
                    <a:pt x="3088" y="3042"/>
                  </a:lnTo>
                  <a:lnTo>
                    <a:pt x="3097" y="3038"/>
                  </a:lnTo>
                  <a:lnTo>
                    <a:pt x="3107" y="3033"/>
                  </a:lnTo>
                  <a:lnTo>
                    <a:pt x="3116" y="3029"/>
                  </a:lnTo>
                  <a:lnTo>
                    <a:pt x="3126" y="3024"/>
                  </a:lnTo>
                  <a:lnTo>
                    <a:pt x="3135" y="3019"/>
                  </a:lnTo>
                  <a:lnTo>
                    <a:pt x="3145" y="3011"/>
                  </a:lnTo>
                  <a:lnTo>
                    <a:pt x="3154" y="3004"/>
                  </a:lnTo>
                  <a:lnTo>
                    <a:pt x="3164" y="2997"/>
                  </a:lnTo>
                  <a:lnTo>
                    <a:pt x="3172" y="2989"/>
                  </a:lnTo>
                  <a:lnTo>
                    <a:pt x="3183" y="2979"/>
                  </a:lnTo>
                  <a:lnTo>
                    <a:pt x="3180" y="2982"/>
                  </a:lnTo>
                  <a:lnTo>
                    <a:pt x="3184" y="2975"/>
                  </a:lnTo>
                  <a:lnTo>
                    <a:pt x="3189" y="2966"/>
                  </a:lnTo>
                  <a:lnTo>
                    <a:pt x="3193" y="2956"/>
                  </a:lnTo>
                  <a:lnTo>
                    <a:pt x="3196" y="2946"/>
                  </a:lnTo>
                  <a:lnTo>
                    <a:pt x="3200" y="2934"/>
                  </a:lnTo>
                  <a:lnTo>
                    <a:pt x="3203" y="2922"/>
                  </a:lnTo>
                  <a:lnTo>
                    <a:pt x="3206" y="2909"/>
                  </a:lnTo>
                  <a:lnTo>
                    <a:pt x="3209" y="2896"/>
                  </a:lnTo>
                  <a:lnTo>
                    <a:pt x="3210" y="2883"/>
                  </a:lnTo>
                  <a:lnTo>
                    <a:pt x="3212" y="2868"/>
                  </a:lnTo>
                  <a:lnTo>
                    <a:pt x="3215" y="2838"/>
                  </a:lnTo>
                  <a:lnTo>
                    <a:pt x="3218" y="2805"/>
                  </a:lnTo>
                  <a:lnTo>
                    <a:pt x="3218" y="2770"/>
                  </a:lnTo>
                  <a:lnTo>
                    <a:pt x="3218" y="2734"/>
                  </a:lnTo>
                  <a:lnTo>
                    <a:pt x="3216" y="2697"/>
                  </a:lnTo>
                  <a:lnTo>
                    <a:pt x="3215" y="2658"/>
                  </a:lnTo>
                  <a:lnTo>
                    <a:pt x="3212" y="2618"/>
                  </a:lnTo>
                  <a:lnTo>
                    <a:pt x="3209" y="2578"/>
                  </a:lnTo>
                  <a:lnTo>
                    <a:pt x="3206" y="2535"/>
                  </a:lnTo>
                  <a:lnTo>
                    <a:pt x="3199" y="2451"/>
                  </a:lnTo>
                  <a:lnTo>
                    <a:pt x="3190" y="2366"/>
                  </a:lnTo>
                  <a:lnTo>
                    <a:pt x="3186" y="2323"/>
                  </a:lnTo>
                  <a:lnTo>
                    <a:pt x="3181" y="2281"/>
                  </a:lnTo>
                  <a:lnTo>
                    <a:pt x="3177" y="2240"/>
                  </a:lnTo>
                  <a:lnTo>
                    <a:pt x="3174" y="2199"/>
                  </a:lnTo>
                  <a:lnTo>
                    <a:pt x="3171" y="2160"/>
                  </a:lnTo>
                  <a:lnTo>
                    <a:pt x="3168" y="2121"/>
                  </a:lnTo>
                  <a:lnTo>
                    <a:pt x="3167" y="2083"/>
                  </a:lnTo>
                  <a:lnTo>
                    <a:pt x="3165" y="2046"/>
                  </a:lnTo>
                  <a:lnTo>
                    <a:pt x="3164" y="2012"/>
                  </a:lnTo>
                  <a:lnTo>
                    <a:pt x="3165" y="1979"/>
                  </a:lnTo>
                  <a:lnTo>
                    <a:pt x="3167" y="1948"/>
                  </a:lnTo>
                  <a:lnTo>
                    <a:pt x="3167" y="1932"/>
                  </a:lnTo>
                  <a:lnTo>
                    <a:pt x="3168" y="1919"/>
                  </a:lnTo>
                  <a:lnTo>
                    <a:pt x="3171" y="1904"/>
                  </a:lnTo>
                  <a:lnTo>
                    <a:pt x="3172" y="1891"/>
                  </a:lnTo>
                  <a:lnTo>
                    <a:pt x="3175" y="1878"/>
                  </a:lnTo>
                  <a:lnTo>
                    <a:pt x="3178" y="1866"/>
                  </a:lnTo>
                  <a:lnTo>
                    <a:pt x="3186" y="1845"/>
                  </a:lnTo>
                  <a:lnTo>
                    <a:pt x="3193" y="1823"/>
                  </a:lnTo>
                  <a:lnTo>
                    <a:pt x="3203" y="1804"/>
                  </a:lnTo>
                  <a:lnTo>
                    <a:pt x="3213" y="1786"/>
                  </a:lnTo>
                  <a:lnTo>
                    <a:pt x="3225" y="1770"/>
                  </a:lnTo>
                  <a:lnTo>
                    <a:pt x="3237" y="1755"/>
                  </a:lnTo>
                  <a:lnTo>
                    <a:pt x="3250" y="1742"/>
                  </a:lnTo>
                  <a:lnTo>
                    <a:pt x="3263" y="1731"/>
                  </a:lnTo>
                  <a:lnTo>
                    <a:pt x="3277" y="1720"/>
                  </a:lnTo>
                  <a:lnTo>
                    <a:pt x="3292" y="1712"/>
                  </a:lnTo>
                  <a:lnTo>
                    <a:pt x="3308" y="1703"/>
                  </a:lnTo>
                  <a:lnTo>
                    <a:pt x="3323" y="1696"/>
                  </a:lnTo>
                  <a:lnTo>
                    <a:pt x="3339" y="1688"/>
                  </a:lnTo>
                  <a:lnTo>
                    <a:pt x="3355" y="1682"/>
                  </a:lnTo>
                  <a:lnTo>
                    <a:pt x="3385" y="1671"/>
                  </a:lnTo>
                  <a:lnTo>
                    <a:pt x="3414" y="1662"/>
                  </a:lnTo>
                  <a:lnTo>
                    <a:pt x="3444" y="1652"/>
                  </a:lnTo>
                  <a:lnTo>
                    <a:pt x="3457" y="1647"/>
                  </a:lnTo>
                  <a:lnTo>
                    <a:pt x="3468" y="1643"/>
                  </a:lnTo>
                  <a:lnTo>
                    <a:pt x="3481" y="1639"/>
                  </a:lnTo>
                  <a:lnTo>
                    <a:pt x="3492" y="1633"/>
                  </a:lnTo>
                  <a:lnTo>
                    <a:pt x="3502" y="1628"/>
                  </a:lnTo>
                  <a:lnTo>
                    <a:pt x="3511" y="1623"/>
                  </a:lnTo>
                  <a:lnTo>
                    <a:pt x="3519" y="1615"/>
                  </a:lnTo>
                  <a:lnTo>
                    <a:pt x="3527" y="1609"/>
                  </a:lnTo>
                  <a:lnTo>
                    <a:pt x="3532" y="1602"/>
                  </a:lnTo>
                  <a:lnTo>
                    <a:pt x="3538" y="1595"/>
                  </a:lnTo>
                  <a:lnTo>
                    <a:pt x="3541" y="1586"/>
                  </a:lnTo>
                  <a:lnTo>
                    <a:pt x="3546" y="1576"/>
                  </a:lnTo>
                  <a:lnTo>
                    <a:pt x="3547" y="1564"/>
                  </a:lnTo>
                  <a:lnTo>
                    <a:pt x="3548" y="1554"/>
                  </a:lnTo>
                  <a:lnTo>
                    <a:pt x="3548" y="1542"/>
                  </a:lnTo>
                  <a:lnTo>
                    <a:pt x="3547" y="1529"/>
                  </a:lnTo>
                  <a:lnTo>
                    <a:pt x="3544" y="1517"/>
                  </a:lnTo>
                  <a:lnTo>
                    <a:pt x="3541" y="1504"/>
                  </a:lnTo>
                  <a:lnTo>
                    <a:pt x="3537" y="1491"/>
                  </a:lnTo>
                  <a:lnTo>
                    <a:pt x="3532" y="1478"/>
                  </a:lnTo>
                  <a:lnTo>
                    <a:pt x="3527" y="1465"/>
                  </a:lnTo>
                  <a:lnTo>
                    <a:pt x="3521" y="1450"/>
                  </a:lnTo>
                  <a:lnTo>
                    <a:pt x="3514" y="1436"/>
                  </a:lnTo>
                  <a:lnTo>
                    <a:pt x="3506" y="1421"/>
                  </a:lnTo>
                  <a:lnTo>
                    <a:pt x="3490" y="1390"/>
                  </a:lnTo>
                  <a:lnTo>
                    <a:pt x="3473" y="1360"/>
                  </a:lnTo>
                  <a:lnTo>
                    <a:pt x="3454" y="1326"/>
                  </a:lnTo>
                  <a:lnTo>
                    <a:pt x="3436" y="1291"/>
                  </a:lnTo>
                  <a:lnTo>
                    <a:pt x="3419" y="1256"/>
                  </a:lnTo>
                  <a:lnTo>
                    <a:pt x="3411" y="1237"/>
                  </a:lnTo>
                  <a:lnTo>
                    <a:pt x="3404" y="1218"/>
                  </a:lnTo>
                  <a:lnTo>
                    <a:pt x="3397" y="1198"/>
                  </a:lnTo>
                  <a:lnTo>
                    <a:pt x="3391" y="1179"/>
                  </a:lnTo>
                  <a:lnTo>
                    <a:pt x="3385" y="1158"/>
                  </a:lnTo>
                  <a:lnTo>
                    <a:pt x="3379" y="1138"/>
                  </a:lnTo>
                  <a:lnTo>
                    <a:pt x="3377" y="1116"/>
                  </a:lnTo>
                  <a:lnTo>
                    <a:pt x="3374" y="1094"/>
                  </a:lnTo>
                  <a:lnTo>
                    <a:pt x="3371" y="1072"/>
                  </a:lnTo>
                  <a:lnTo>
                    <a:pt x="3371" y="1050"/>
                  </a:lnTo>
                  <a:lnTo>
                    <a:pt x="3371" y="1027"/>
                  </a:lnTo>
                  <a:lnTo>
                    <a:pt x="3371" y="1003"/>
                  </a:lnTo>
                  <a:lnTo>
                    <a:pt x="3371" y="977"/>
                  </a:lnTo>
                  <a:lnTo>
                    <a:pt x="3372" y="951"/>
                  </a:lnTo>
                  <a:lnTo>
                    <a:pt x="3374" y="923"/>
                  </a:lnTo>
                  <a:lnTo>
                    <a:pt x="3374" y="894"/>
                  </a:lnTo>
                  <a:lnTo>
                    <a:pt x="3375" y="865"/>
                  </a:lnTo>
                  <a:lnTo>
                    <a:pt x="3378" y="835"/>
                  </a:lnTo>
                  <a:lnTo>
                    <a:pt x="3379" y="803"/>
                  </a:lnTo>
                  <a:lnTo>
                    <a:pt x="3382" y="773"/>
                  </a:lnTo>
                  <a:lnTo>
                    <a:pt x="3388" y="708"/>
                  </a:lnTo>
                  <a:lnTo>
                    <a:pt x="3395" y="644"/>
                  </a:lnTo>
                  <a:lnTo>
                    <a:pt x="3404" y="580"/>
                  </a:lnTo>
                  <a:lnTo>
                    <a:pt x="3414" y="516"/>
                  </a:lnTo>
                  <a:lnTo>
                    <a:pt x="3420" y="485"/>
                  </a:lnTo>
                  <a:lnTo>
                    <a:pt x="3426" y="454"/>
                  </a:lnTo>
                  <a:lnTo>
                    <a:pt x="3433" y="424"/>
                  </a:lnTo>
                  <a:lnTo>
                    <a:pt x="3441" y="394"/>
                  </a:lnTo>
                  <a:lnTo>
                    <a:pt x="3449" y="365"/>
                  </a:lnTo>
                  <a:lnTo>
                    <a:pt x="3457" y="338"/>
                  </a:lnTo>
                  <a:lnTo>
                    <a:pt x="3465" y="311"/>
                  </a:lnTo>
                  <a:lnTo>
                    <a:pt x="3476" y="286"/>
                  </a:lnTo>
                  <a:lnTo>
                    <a:pt x="3486" y="262"/>
                  </a:lnTo>
                  <a:lnTo>
                    <a:pt x="3497" y="240"/>
                  </a:lnTo>
                  <a:lnTo>
                    <a:pt x="3508" y="218"/>
                  </a:lnTo>
                  <a:lnTo>
                    <a:pt x="3521" y="199"/>
                  </a:lnTo>
                  <a:lnTo>
                    <a:pt x="3534" y="180"/>
                  </a:lnTo>
                  <a:lnTo>
                    <a:pt x="3547" y="164"/>
                  </a:lnTo>
                  <a:lnTo>
                    <a:pt x="3563" y="149"/>
                  </a:lnTo>
                  <a:lnTo>
                    <a:pt x="3581" y="135"/>
                  </a:lnTo>
                  <a:lnTo>
                    <a:pt x="3598" y="121"/>
                  </a:lnTo>
                  <a:lnTo>
                    <a:pt x="3618" y="108"/>
                  </a:lnTo>
                  <a:lnTo>
                    <a:pt x="3640" y="95"/>
                  </a:lnTo>
                  <a:lnTo>
                    <a:pt x="3664" y="83"/>
                  </a:lnTo>
                  <a:lnTo>
                    <a:pt x="3688" y="72"/>
                  </a:lnTo>
                  <a:lnTo>
                    <a:pt x="3713" y="60"/>
                  </a:lnTo>
                  <a:lnTo>
                    <a:pt x="3739" y="50"/>
                  </a:lnTo>
                  <a:lnTo>
                    <a:pt x="3767" y="41"/>
                  </a:lnTo>
                  <a:lnTo>
                    <a:pt x="3793" y="32"/>
                  </a:lnTo>
                  <a:lnTo>
                    <a:pt x="3821" y="25"/>
                  </a:lnTo>
                  <a:lnTo>
                    <a:pt x="3850" y="18"/>
                  </a:lnTo>
                  <a:lnTo>
                    <a:pt x="3878" y="12"/>
                  </a:lnTo>
                  <a:lnTo>
                    <a:pt x="3907" y="7"/>
                  </a:lnTo>
                  <a:lnTo>
                    <a:pt x="3935" y="5"/>
                  </a:lnTo>
                  <a:lnTo>
                    <a:pt x="3962" y="2"/>
                  </a:lnTo>
                  <a:lnTo>
                    <a:pt x="3990" y="0"/>
                  </a:lnTo>
                  <a:lnTo>
                    <a:pt x="4018" y="0"/>
                  </a:lnTo>
                  <a:lnTo>
                    <a:pt x="4044" y="2"/>
                  </a:lnTo>
                  <a:lnTo>
                    <a:pt x="4069" y="5"/>
                  </a:lnTo>
                  <a:lnTo>
                    <a:pt x="4094" y="7"/>
                  </a:lnTo>
                  <a:lnTo>
                    <a:pt x="4117" y="13"/>
                  </a:lnTo>
                  <a:lnTo>
                    <a:pt x="4139" y="21"/>
                  </a:lnTo>
                  <a:lnTo>
                    <a:pt x="4161" y="29"/>
                  </a:lnTo>
                  <a:lnTo>
                    <a:pt x="4179" y="41"/>
                  </a:lnTo>
                  <a:lnTo>
                    <a:pt x="4197" y="54"/>
                  </a:lnTo>
                  <a:lnTo>
                    <a:pt x="4212" y="69"/>
                  </a:lnTo>
                  <a:lnTo>
                    <a:pt x="4219" y="76"/>
                  </a:lnTo>
                  <a:lnTo>
                    <a:pt x="4225" y="85"/>
                  </a:lnTo>
                  <a:lnTo>
                    <a:pt x="4230" y="95"/>
                  </a:lnTo>
                  <a:lnTo>
                    <a:pt x="4235" y="105"/>
                  </a:lnTo>
                  <a:lnTo>
                    <a:pt x="4239" y="116"/>
                  </a:lnTo>
                  <a:lnTo>
                    <a:pt x="4242" y="126"/>
                  </a:lnTo>
                  <a:lnTo>
                    <a:pt x="4245" y="137"/>
                  </a:lnTo>
                  <a:lnTo>
                    <a:pt x="4247" y="148"/>
                  </a:lnTo>
                  <a:lnTo>
                    <a:pt x="4247" y="149"/>
                  </a:lnTo>
                  <a:lnTo>
                    <a:pt x="4247" y="151"/>
                  </a:lnTo>
                  <a:lnTo>
                    <a:pt x="4247" y="240"/>
                  </a:lnTo>
                  <a:lnTo>
                    <a:pt x="4210" y="240"/>
                  </a:lnTo>
                  <a:close/>
                  <a:moveTo>
                    <a:pt x="4283" y="221"/>
                  </a:moveTo>
                  <a:lnTo>
                    <a:pt x="4229" y="330"/>
                  </a:lnTo>
                  <a:lnTo>
                    <a:pt x="4174" y="221"/>
                  </a:lnTo>
                  <a:lnTo>
                    <a:pt x="4283" y="221"/>
                  </a:lnTo>
                  <a:close/>
                  <a:moveTo>
                    <a:pt x="0" y="2814"/>
                  </a:moveTo>
                  <a:lnTo>
                    <a:pt x="54" y="2705"/>
                  </a:lnTo>
                  <a:lnTo>
                    <a:pt x="109" y="2814"/>
                  </a:lnTo>
                  <a:lnTo>
                    <a:pt x="0" y="2814"/>
                  </a:lnTo>
                  <a:close/>
                </a:path>
              </a:pathLst>
            </a:custGeom>
            <a:solidFill>
              <a:srgbClr val="008000"/>
            </a:solidFill>
            <a:ln w="1588">
              <a:solidFill>
                <a:srgbClr val="008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44" name="Rectangle 204">
              <a:extLst>
                <a:ext uri="{FF2B5EF4-FFF2-40B4-BE49-F238E27FC236}">
                  <a16:creationId xmlns:a16="http://schemas.microsoft.com/office/drawing/2014/main" id="{82DF0DDB-FFED-4DB1-B0B3-BD762166B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05" y="859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45" name="Rectangle 205">
              <a:extLst>
                <a:ext uri="{FF2B5EF4-FFF2-40B4-BE49-F238E27FC236}">
                  <a16:creationId xmlns:a16="http://schemas.microsoft.com/office/drawing/2014/main" id="{B2125268-89B9-4FA1-8282-8B5E6AC8015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2430"/>
              <a:ext cx="499" cy="32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46" name="Rectangle 206">
              <a:extLst>
                <a:ext uri="{FF2B5EF4-FFF2-40B4-BE49-F238E27FC236}">
                  <a16:creationId xmlns:a16="http://schemas.microsoft.com/office/drawing/2014/main" id="{3A6378BF-38D9-4760-B148-799675F1F9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72" y="2430"/>
              <a:ext cx="499" cy="327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47" name="Rectangle 207">
              <a:extLst>
                <a:ext uri="{FF2B5EF4-FFF2-40B4-BE49-F238E27FC236}">
                  <a16:creationId xmlns:a16="http://schemas.microsoft.com/office/drawing/2014/main" id="{1D2A43C3-ACEB-41D3-A339-B00BEF7BE88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32" y="2455"/>
              <a:ext cx="38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1.299.8 GHz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48" name="Rectangle 208">
              <a:extLst>
                <a:ext uri="{FF2B5EF4-FFF2-40B4-BE49-F238E27FC236}">
                  <a16:creationId xmlns:a16="http://schemas.microsoft.com/office/drawing/2014/main" id="{9449E28F-7853-4E1F-9874-B441340C4B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13" y="2455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49" name="Rectangle 209">
              <a:extLst>
                <a:ext uri="{FF2B5EF4-FFF2-40B4-BE49-F238E27FC236}">
                  <a16:creationId xmlns:a16="http://schemas.microsoft.com/office/drawing/2014/main" id="{C3A467AA-6FC5-4163-B456-BC9F6F5A297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7" y="2539"/>
              <a:ext cx="29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reference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50" name="Rectangle 210">
              <a:extLst>
                <a:ext uri="{FF2B5EF4-FFF2-40B4-BE49-F238E27FC236}">
                  <a16:creationId xmlns:a16="http://schemas.microsoft.com/office/drawing/2014/main" id="{0CFFE94E-3887-4287-A31C-5FB908DEE2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7" y="253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51" name="Rectangle 211">
              <a:extLst>
                <a:ext uri="{FF2B5EF4-FFF2-40B4-BE49-F238E27FC236}">
                  <a16:creationId xmlns:a16="http://schemas.microsoft.com/office/drawing/2014/main" id="{7EC1D3E1-4B37-4AEF-8AF5-5CFD1D74F4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79" y="2625"/>
              <a:ext cx="28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oscillator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52" name="Rectangle 212">
              <a:extLst>
                <a:ext uri="{FF2B5EF4-FFF2-40B4-BE49-F238E27FC236}">
                  <a16:creationId xmlns:a16="http://schemas.microsoft.com/office/drawing/2014/main" id="{D49120FA-0656-479A-A659-8429F6DAC8B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166" y="2625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53" name="Freeform 213">
              <a:extLst>
                <a:ext uri="{FF2B5EF4-FFF2-40B4-BE49-F238E27FC236}">
                  <a16:creationId xmlns:a16="http://schemas.microsoft.com/office/drawing/2014/main" id="{12A04477-7C6F-4D62-80A1-47D5A958F6F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99" y="2760"/>
              <a:ext cx="36" cy="108"/>
            </a:xfrm>
            <a:custGeom>
              <a:avLst/>
              <a:gdLst>
                <a:gd name="T0" fmla="*/ 29 w 73"/>
                <a:gd name="T1" fmla="*/ 216 h 216"/>
                <a:gd name="T2" fmla="*/ 28 w 73"/>
                <a:gd name="T3" fmla="*/ 62 h 216"/>
                <a:gd name="T4" fmla="*/ 45 w 73"/>
                <a:gd name="T5" fmla="*/ 62 h 216"/>
                <a:gd name="T6" fmla="*/ 47 w 73"/>
                <a:gd name="T7" fmla="*/ 216 h 216"/>
                <a:gd name="T8" fmla="*/ 29 w 73"/>
                <a:gd name="T9" fmla="*/ 216 h 216"/>
                <a:gd name="T10" fmla="*/ 0 w 73"/>
                <a:gd name="T11" fmla="*/ 73 h 216"/>
                <a:gd name="T12" fmla="*/ 35 w 73"/>
                <a:gd name="T13" fmla="*/ 0 h 216"/>
                <a:gd name="T14" fmla="*/ 73 w 73"/>
                <a:gd name="T15" fmla="*/ 73 h 216"/>
                <a:gd name="T16" fmla="*/ 0 w 73"/>
                <a:gd name="T17" fmla="*/ 7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16">
                  <a:moveTo>
                    <a:pt x="29" y="216"/>
                  </a:moveTo>
                  <a:lnTo>
                    <a:pt x="28" y="62"/>
                  </a:lnTo>
                  <a:lnTo>
                    <a:pt x="45" y="62"/>
                  </a:lnTo>
                  <a:lnTo>
                    <a:pt x="47" y="216"/>
                  </a:lnTo>
                  <a:lnTo>
                    <a:pt x="29" y="216"/>
                  </a:lnTo>
                  <a:close/>
                  <a:moveTo>
                    <a:pt x="0" y="73"/>
                  </a:moveTo>
                  <a:lnTo>
                    <a:pt x="35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333399"/>
            </a:solidFill>
            <a:ln w="1588">
              <a:solidFill>
                <a:srgbClr val="3333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54" name="Freeform 214">
              <a:extLst>
                <a:ext uri="{FF2B5EF4-FFF2-40B4-BE49-F238E27FC236}">
                  <a16:creationId xmlns:a16="http://schemas.microsoft.com/office/drawing/2014/main" id="{E7D198E1-1FF4-4AC2-9064-C8D873A8863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1" y="2883"/>
              <a:ext cx="437" cy="9"/>
            </a:xfrm>
            <a:custGeom>
              <a:avLst/>
              <a:gdLst>
                <a:gd name="T0" fmla="*/ 0 w 875"/>
                <a:gd name="T1" fmla="*/ 0 h 18"/>
                <a:gd name="T2" fmla="*/ 73 w 875"/>
                <a:gd name="T3" fmla="*/ 0 h 18"/>
                <a:gd name="T4" fmla="*/ 73 w 875"/>
                <a:gd name="T5" fmla="*/ 18 h 18"/>
                <a:gd name="T6" fmla="*/ 0 w 875"/>
                <a:gd name="T7" fmla="*/ 18 h 18"/>
                <a:gd name="T8" fmla="*/ 0 w 875"/>
                <a:gd name="T9" fmla="*/ 0 h 18"/>
                <a:gd name="T10" fmla="*/ 127 w 875"/>
                <a:gd name="T11" fmla="*/ 0 h 18"/>
                <a:gd name="T12" fmla="*/ 146 w 875"/>
                <a:gd name="T13" fmla="*/ 0 h 18"/>
                <a:gd name="T14" fmla="*/ 146 w 875"/>
                <a:gd name="T15" fmla="*/ 18 h 18"/>
                <a:gd name="T16" fmla="*/ 127 w 875"/>
                <a:gd name="T17" fmla="*/ 18 h 18"/>
                <a:gd name="T18" fmla="*/ 127 w 875"/>
                <a:gd name="T19" fmla="*/ 0 h 18"/>
                <a:gd name="T20" fmla="*/ 200 w 875"/>
                <a:gd name="T21" fmla="*/ 0 h 18"/>
                <a:gd name="T22" fmla="*/ 273 w 875"/>
                <a:gd name="T23" fmla="*/ 0 h 18"/>
                <a:gd name="T24" fmla="*/ 273 w 875"/>
                <a:gd name="T25" fmla="*/ 18 h 18"/>
                <a:gd name="T26" fmla="*/ 200 w 875"/>
                <a:gd name="T27" fmla="*/ 18 h 18"/>
                <a:gd name="T28" fmla="*/ 200 w 875"/>
                <a:gd name="T29" fmla="*/ 0 h 18"/>
                <a:gd name="T30" fmla="*/ 328 w 875"/>
                <a:gd name="T31" fmla="*/ 0 h 18"/>
                <a:gd name="T32" fmla="*/ 346 w 875"/>
                <a:gd name="T33" fmla="*/ 0 h 18"/>
                <a:gd name="T34" fmla="*/ 346 w 875"/>
                <a:gd name="T35" fmla="*/ 18 h 18"/>
                <a:gd name="T36" fmla="*/ 328 w 875"/>
                <a:gd name="T37" fmla="*/ 18 h 18"/>
                <a:gd name="T38" fmla="*/ 328 w 875"/>
                <a:gd name="T39" fmla="*/ 0 h 18"/>
                <a:gd name="T40" fmla="*/ 401 w 875"/>
                <a:gd name="T41" fmla="*/ 0 h 18"/>
                <a:gd name="T42" fmla="*/ 474 w 875"/>
                <a:gd name="T43" fmla="*/ 0 h 18"/>
                <a:gd name="T44" fmla="*/ 474 w 875"/>
                <a:gd name="T45" fmla="*/ 18 h 18"/>
                <a:gd name="T46" fmla="*/ 401 w 875"/>
                <a:gd name="T47" fmla="*/ 18 h 18"/>
                <a:gd name="T48" fmla="*/ 401 w 875"/>
                <a:gd name="T49" fmla="*/ 0 h 18"/>
                <a:gd name="T50" fmla="*/ 528 w 875"/>
                <a:gd name="T51" fmla="*/ 0 h 18"/>
                <a:gd name="T52" fmla="*/ 547 w 875"/>
                <a:gd name="T53" fmla="*/ 0 h 18"/>
                <a:gd name="T54" fmla="*/ 547 w 875"/>
                <a:gd name="T55" fmla="*/ 18 h 18"/>
                <a:gd name="T56" fmla="*/ 528 w 875"/>
                <a:gd name="T57" fmla="*/ 18 h 18"/>
                <a:gd name="T58" fmla="*/ 528 w 875"/>
                <a:gd name="T59" fmla="*/ 0 h 18"/>
                <a:gd name="T60" fmla="*/ 601 w 875"/>
                <a:gd name="T61" fmla="*/ 0 h 18"/>
                <a:gd name="T62" fmla="*/ 673 w 875"/>
                <a:gd name="T63" fmla="*/ 0 h 18"/>
                <a:gd name="T64" fmla="*/ 673 w 875"/>
                <a:gd name="T65" fmla="*/ 18 h 18"/>
                <a:gd name="T66" fmla="*/ 601 w 875"/>
                <a:gd name="T67" fmla="*/ 18 h 18"/>
                <a:gd name="T68" fmla="*/ 601 w 875"/>
                <a:gd name="T69" fmla="*/ 0 h 18"/>
                <a:gd name="T70" fmla="*/ 729 w 875"/>
                <a:gd name="T71" fmla="*/ 0 h 18"/>
                <a:gd name="T72" fmla="*/ 746 w 875"/>
                <a:gd name="T73" fmla="*/ 0 h 18"/>
                <a:gd name="T74" fmla="*/ 746 w 875"/>
                <a:gd name="T75" fmla="*/ 18 h 18"/>
                <a:gd name="T76" fmla="*/ 729 w 875"/>
                <a:gd name="T77" fmla="*/ 18 h 18"/>
                <a:gd name="T78" fmla="*/ 729 w 875"/>
                <a:gd name="T79" fmla="*/ 0 h 18"/>
                <a:gd name="T80" fmla="*/ 802 w 875"/>
                <a:gd name="T81" fmla="*/ 0 h 18"/>
                <a:gd name="T82" fmla="*/ 875 w 875"/>
                <a:gd name="T83" fmla="*/ 0 h 18"/>
                <a:gd name="T84" fmla="*/ 875 w 875"/>
                <a:gd name="T85" fmla="*/ 18 h 18"/>
                <a:gd name="T86" fmla="*/ 802 w 875"/>
                <a:gd name="T87" fmla="*/ 18 h 18"/>
                <a:gd name="T88" fmla="*/ 802 w 875"/>
                <a:gd name="T89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75" h="18">
                  <a:moveTo>
                    <a:pt x="0" y="0"/>
                  </a:moveTo>
                  <a:lnTo>
                    <a:pt x="73" y="0"/>
                  </a:lnTo>
                  <a:lnTo>
                    <a:pt x="73" y="18"/>
                  </a:lnTo>
                  <a:lnTo>
                    <a:pt x="0" y="18"/>
                  </a:lnTo>
                  <a:lnTo>
                    <a:pt x="0" y="0"/>
                  </a:lnTo>
                  <a:close/>
                  <a:moveTo>
                    <a:pt x="127" y="0"/>
                  </a:moveTo>
                  <a:lnTo>
                    <a:pt x="146" y="0"/>
                  </a:lnTo>
                  <a:lnTo>
                    <a:pt x="146" y="18"/>
                  </a:lnTo>
                  <a:lnTo>
                    <a:pt x="127" y="18"/>
                  </a:lnTo>
                  <a:lnTo>
                    <a:pt x="127" y="0"/>
                  </a:lnTo>
                  <a:close/>
                  <a:moveTo>
                    <a:pt x="200" y="0"/>
                  </a:moveTo>
                  <a:lnTo>
                    <a:pt x="273" y="0"/>
                  </a:lnTo>
                  <a:lnTo>
                    <a:pt x="273" y="18"/>
                  </a:lnTo>
                  <a:lnTo>
                    <a:pt x="200" y="18"/>
                  </a:lnTo>
                  <a:lnTo>
                    <a:pt x="200" y="0"/>
                  </a:lnTo>
                  <a:close/>
                  <a:moveTo>
                    <a:pt x="328" y="0"/>
                  </a:moveTo>
                  <a:lnTo>
                    <a:pt x="346" y="0"/>
                  </a:lnTo>
                  <a:lnTo>
                    <a:pt x="346" y="18"/>
                  </a:lnTo>
                  <a:lnTo>
                    <a:pt x="328" y="18"/>
                  </a:lnTo>
                  <a:lnTo>
                    <a:pt x="328" y="0"/>
                  </a:lnTo>
                  <a:close/>
                  <a:moveTo>
                    <a:pt x="401" y="0"/>
                  </a:moveTo>
                  <a:lnTo>
                    <a:pt x="474" y="0"/>
                  </a:lnTo>
                  <a:lnTo>
                    <a:pt x="474" y="18"/>
                  </a:lnTo>
                  <a:lnTo>
                    <a:pt x="401" y="18"/>
                  </a:lnTo>
                  <a:lnTo>
                    <a:pt x="401" y="0"/>
                  </a:lnTo>
                  <a:close/>
                  <a:moveTo>
                    <a:pt x="528" y="0"/>
                  </a:moveTo>
                  <a:lnTo>
                    <a:pt x="547" y="0"/>
                  </a:lnTo>
                  <a:lnTo>
                    <a:pt x="547" y="18"/>
                  </a:lnTo>
                  <a:lnTo>
                    <a:pt x="528" y="18"/>
                  </a:lnTo>
                  <a:lnTo>
                    <a:pt x="528" y="0"/>
                  </a:lnTo>
                  <a:close/>
                  <a:moveTo>
                    <a:pt x="601" y="0"/>
                  </a:moveTo>
                  <a:lnTo>
                    <a:pt x="673" y="0"/>
                  </a:lnTo>
                  <a:lnTo>
                    <a:pt x="673" y="18"/>
                  </a:lnTo>
                  <a:lnTo>
                    <a:pt x="601" y="18"/>
                  </a:lnTo>
                  <a:lnTo>
                    <a:pt x="601" y="0"/>
                  </a:lnTo>
                  <a:close/>
                  <a:moveTo>
                    <a:pt x="729" y="0"/>
                  </a:moveTo>
                  <a:lnTo>
                    <a:pt x="746" y="0"/>
                  </a:lnTo>
                  <a:lnTo>
                    <a:pt x="746" y="18"/>
                  </a:lnTo>
                  <a:lnTo>
                    <a:pt x="729" y="18"/>
                  </a:lnTo>
                  <a:lnTo>
                    <a:pt x="729" y="0"/>
                  </a:lnTo>
                  <a:close/>
                  <a:moveTo>
                    <a:pt x="802" y="0"/>
                  </a:moveTo>
                  <a:lnTo>
                    <a:pt x="875" y="0"/>
                  </a:lnTo>
                  <a:lnTo>
                    <a:pt x="875" y="18"/>
                  </a:lnTo>
                  <a:lnTo>
                    <a:pt x="802" y="18"/>
                  </a:lnTo>
                  <a:lnTo>
                    <a:pt x="802" y="0"/>
                  </a:lnTo>
                  <a:close/>
                </a:path>
              </a:pathLst>
            </a:custGeom>
            <a:solidFill>
              <a:srgbClr val="333399"/>
            </a:solidFill>
            <a:ln w="1588">
              <a:solidFill>
                <a:srgbClr val="3333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55" name="Freeform 215">
              <a:extLst>
                <a:ext uri="{FF2B5EF4-FFF2-40B4-BE49-F238E27FC236}">
                  <a16:creationId xmlns:a16="http://schemas.microsoft.com/office/drawing/2014/main" id="{CF452FEB-3C83-4650-8834-247EBA12061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57" y="2751"/>
              <a:ext cx="36" cy="136"/>
            </a:xfrm>
            <a:custGeom>
              <a:avLst/>
              <a:gdLst>
                <a:gd name="T0" fmla="*/ 26 w 73"/>
                <a:gd name="T1" fmla="*/ 273 h 273"/>
                <a:gd name="T2" fmla="*/ 26 w 73"/>
                <a:gd name="T3" fmla="*/ 61 h 273"/>
                <a:gd name="T4" fmla="*/ 45 w 73"/>
                <a:gd name="T5" fmla="*/ 61 h 273"/>
                <a:gd name="T6" fmla="*/ 43 w 73"/>
                <a:gd name="T7" fmla="*/ 273 h 273"/>
                <a:gd name="T8" fmla="*/ 26 w 73"/>
                <a:gd name="T9" fmla="*/ 273 h 273"/>
                <a:gd name="T10" fmla="*/ 0 w 73"/>
                <a:gd name="T11" fmla="*/ 73 h 273"/>
                <a:gd name="T12" fmla="*/ 36 w 73"/>
                <a:gd name="T13" fmla="*/ 0 h 273"/>
                <a:gd name="T14" fmla="*/ 73 w 73"/>
                <a:gd name="T15" fmla="*/ 73 h 273"/>
                <a:gd name="T16" fmla="*/ 0 w 73"/>
                <a:gd name="T17" fmla="*/ 73 h 2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73">
                  <a:moveTo>
                    <a:pt x="26" y="273"/>
                  </a:moveTo>
                  <a:lnTo>
                    <a:pt x="26" y="61"/>
                  </a:lnTo>
                  <a:lnTo>
                    <a:pt x="45" y="61"/>
                  </a:lnTo>
                  <a:lnTo>
                    <a:pt x="43" y="273"/>
                  </a:lnTo>
                  <a:lnTo>
                    <a:pt x="26" y="273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333399"/>
            </a:solidFill>
            <a:ln w="1588">
              <a:solidFill>
                <a:srgbClr val="333399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56" name="Rectangle 216">
              <a:extLst>
                <a:ext uri="{FF2B5EF4-FFF2-40B4-BE49-F238E27FC236}">
                  <a16:creationId xmlns:a16="http://schemas.microsoft.com/office/drawing/2014/main" id="{30A9A603-9FA3-47CE-92F9-4D57B3F3916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2" y="3361"/>
              <a:ext cx="404" cy="21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57" name="Rectangle 217">
              <a:extLst>
                <a:ext uri="{FF2B5EF4-FFF2-40B4-BE49-F238E27FC236}">
                  <a16:creationId xmlns:a16="http://schemas.microsoft.com/office/drawing/2014/main" id="{7D3A8A4B-14B3-49F5-AD59-89E597C35DD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22" y="3361"/>
              <a:ext cx="404" cy="21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58" name="Rectangle 218">
              <a:extLst>
                <a:ext uri="{FF2B5EF4-FFF2-40B4-BE49-F238E27FC236}">
                  <a16:creationId xmlns:a16="http://schemas.microsoft.com/office/drawing/2014/main" id="{19824793-D1CB-435A-838D-42B0BD94EE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87" y="3385"/>
              <a:ext cx="29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pin diode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59" name="Rectangle 219">
              <a:extLst>
                <a:ext uri="{FF2B5EF4-FFF2-40B4-BE49-F238E27FC236}">
                  <a16:creationId xmlns:a16="http://schemas.microsoft.com/office/drawing/2014/main" id="{A8185740-0567-4380-8F62-8425BDF51B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728" y="3469"/>
              <a:ext cx="19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switch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60" name="Rectangle 220">
              <a:extLst>
                <a:ext uri="{FF2B5EF4-FFF2-40B4-BE49-F238E27FC236}">
                  <a16:creationId xmlns:a16="http://schemas.microsoft.com/office/drawing/2014/main" id="{8320DCA5-A26C-4E97-A7FA-BF6241C49A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19" y="346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61" name="Freeform 221">
              <a:extLst>
                <a:ext uri="{FF2B5EF4-FFF2-40B4-BE49-F238E27FC236}">
                  <a16:creationId xmlns:a16="http://schemas.microsoft.com/office/drawing/2014/main" id="{544DFAFF-B703-4F61-B056-160F2BE4BB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03" y="2307"/>
              <a:ext cx="37" cy="117"/>
            </a:xfrm>
            <a:custGeom>
              <a:avLst/>
              <a:gdLst>
                <a:gd name="T0" fmla="*/ 28 w 73"/>
                <a:gd name="T1" fmla="*/ 235 h 235"/>
                <a:gd name="T2" fmla="*/ 28 w 73"/>
                <a:gd name="T3" fmla="*/ 61 h 235"/>
                <a:gd name="T4" fmla="*/ 45 w 73"/>
                <a:gd name="T5" fmla="*/ 61 h 235"/>
                <a:gd name="T6" fmla="*/ 45 w 73"/>
                <a:gd name="T7" fmla="*/ 235 h 235"/>
                <a:gd name="T8" fmla="*/ 28 w 73"/>
                <a:gd name="T9" fmla="*/ 235 h 235"/>
                <a:gd name="T10" fmla="*/ 0 w 73"/>
                <a:gd name="T11" fmla="*/ 73 h 235"/>
                <a:gd name="T12" fmla="*/ 36 w 73"/>
                <a:gd name="T13" fmla="*/ 0 h 235"/>
                <a:gd name="T14" fmla="*/ 73 w 73"/>
                <a:gd name="T15" fmla="*/ 73 h 235"/>
                <a:gd name="T16" fmla="*/ 0 w 73"/>
                <a:gd name="T17" fmla="*/ 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35">
                  <a:moveTo>
                    <a:pt x="28" y="235"/>
                  </a:moveTo>
                  <a:lnTo>
                    <a:pt x="28" y="61"/>
                  </a:lnTo>
                  <a:lnTo>
                    <a:pt x="45" y="61"/>
                  </a:lnTo>
                  <a:lnTo>
                    <a:pt x="45" y="235"/>
                  </a:lnTo>
                  <a:lnTo>
                    <a:pt x="28" y="235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62" name="Freeform 222">
              <a:extLst>
                <a:ext uri="{FF2B5EF4-FFF2-40B4-BE49-F238E27FC236}">
                  <a16:creationId xmlns:a16="http://schemas.microsoft.com/office/drawing/2014/main" id="{A81B5F91-322E-4E4F-A2CA-2B49706893F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931" y="2303"/>
              <a:ext cx="36" cy="126"/>
            </a:xfrm>
            <a:custGeom>
              <a:avLst/>
              <a:gdLst>
                <a:gd name="T0" fmla="*/ 28 w 73"/>
                <a:gd name="T1" fmla="*/ 253 h 253"/>
                <a:gd name="T2" fmla="*/ 28 w 73"/>
                <a:gd name="T3" fmla="*/ 61 h 253"/>
                <a:gd name="T4" fmla="*/ 45 w 73"/>
                <a:gd name="T5" fmla="*/ 61 h 253"/>
                <a:gd name="T6" fmla="*/ 45 w 73"/>
                <a:gd name="T7" fmla="*/ 253 h 253"/>
                <a:gd name="T8" fmla="*/ 28 w 73"/>
                <a:gd name="T9" fmla="*/ 253 h 253"/>
                <a:gd name="T10" fmla="*/ 0 w 73"/>
                <a:gd name="T11" fmla="*/ 73 h 253"/>
                <a:gd name="T12" fmla="*/ 37 w 73"/>
                <a:gd name="T13" fmla="*/ 0 h 253"/>
                <a:gd name="T14" fmla="*/ 73 w 73"/>
                <a:gd name="T15" fmla="*/ 73 h 253"/>
                <a:gd name="T16" fmla="*/ 0 w 73"/>
                <a:gd name="T17" fmla="*/ 73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53">
                  <a:moveTo>
                    <a:pt x="28" y="253"/>
                  </a:moveTo>
                  <a:lnTo>
                    <a:pt x="28" y="61"/>
                  </a:lnTo>
                  <a:lnTo>
                    <a:pt x="45" y="61"/>
                  </a:lnTo>
                  <a:lnTo>
                    <a:pt x="45" y="253"/>
                  </a:lnTo>
                  <a:lnTo>
                    <a:pt x="28" y="253"/>
                  </a:lnTo>
                  <a:close/>
                  <a:moveTo>
                    <a:pt x="0" y="73"/>
                  </a:moveTo>
                  <a:lnTo>
                    <a:pt x="37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63" name="Freeform 223">
              <a:extLst>
                <a:ext uri="{FF2B5EF4-FFF2-40B4-BE49-F238E27FC236}">
                  <a16:creationId xmlns:a16="http://schemas.microsoft.com/office/drawing/2014/main" id="{456FB758-BAD6-4CFC-9322-2288DB79408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36" y="2212"/>
              <a:ext cx="300" cy="1486"/>
            </a:xfrm>
            <a:custGeom>
              <a:avLst/>
              <a:gdLst>
                <a:gd name="T0" fmla="*/ 18 w 601"/>
                <a:gd name="T1" fmla="*/ 2899 h 2972"/>
                <a:gd name="T2" fmla="*/ 0 w 601"/>
                <a:gd name="T3" fmla="*/ 2845 h 2972"/>
                <a:gd name="T4" fmla="*/ 18 w 601"/>
                <a:gd name="T5" fmla="*/ 2845 h 2972"/>
                <a:gd name="T6" fmla="*/ 0 w 601"/>
                <a:gd name="T7" fmla="*/ 2699 h 2972"/>
                <a:gd name="T8" fmla="*/ 0 w 601"/>
                <a:gd name="T9" fmla="*/ 2772 h 2972"/>
                <a:gd name="T10" fmla="*/ 18 w 601"/>
                <a:gd name="T11" fmla="*/ 2626 h 2972"/>
                <a:gd name="T12" fmla="*/ 0 w 601"/>
                <a:gd name="T13" fmla="*/ 2570 h 2972"/>
                <a:gd name="T14" fmla="*/ 18 w 601"/>
                <a:gd name="T15" fmla="*/ 2570 h 2972"/>
                <a:gd name="T16" fmla="*/ 0 w 601"/>
                <a:gd name="T17" fmla="*/ 2424 h 2972"/>
                <a:gd name="T18" fmla="*/ 0 w 601"/>
                <a:gd name="T19" fmla="*/ 2443 h 2972"/>
                <a:gd name="T20" fmla="*/ 18 w 601"/>
                <a:gd name="T21" fmla="*/ 2297 h 2972"/>
                <a:gd name="T22" fmla="*/ 0 w 601"/>
                <a:gd name="T23" fmla="*/ 2242 h 2972"/>
                <a:gd name="T24" fmla="*/ 18 w 601"/>
                <a:gd name="T25" fmla="*/ 2242 h 2972"/>
                <a:gd name="T26" fmla="*/ 0 w 601"/>
                <a:gd name="T27" fmla="*/ 2096 h 2972"/>
                <a:gd name="T28" fmla="*/ 0 w 601"/>
                <a:gd name="T29" fmla="*/ 2169 h 2972"/>
                <a:gd name="T30" fmla="*/ 18 w 601"/>
                <a:gd name="T31" fmla="*/ 2023 h 2972"/>
                <a:gd name="T32" fmla="*/ 0 w 601"/>
                <a:gd name="T33" fmla="*/ 1968 h 2972"/>
                <a:gd name="T34" fmla="*/ 18 w 601"/>
                <a:gd name="T35" fmla="*/ 1968 h 2972"/>
                <a:gd name="T36" fmla="*/ 0 w 601"/>
                <a:gd name="T37" fmla="*/ 1822 h 2972"/>
                <a:gd name="T38" fmla="*/ 0 w 601"/>
                <a:gd name="T39" fmla="*/ 1840 h 2972"/>
                <a:gd name="T40" fmla="*/ 18 w 601"/>
                <a:gd name="T41" fmla="*/ 1694 h 2972"/>
                <a:gd name="T42" fmla="*/ 0 w 601"/>
                <a:gd name="T43" fmla="*/ 1640 h 2972"/>
                <a:gd name="T44" fmla="*/ 18 w 601"/>
                <a:gd name="T45" fmla="*/ 1640 h 2972"/>
                <a:gd name="T46" fmla="*/ 0 w 601"/>
                <a:gd name="T47" fmla="*/ 1494 h 2972"/>
                <a:gd name="T48" fmla="*/ 0 w 601"/>
                <a:gd name="T49" fmla="*/ 1567 h 2972"/>
                <a:gd name="T50" fmla="*/ 18 w 601"/>
                <a:gd name="T51" fmla="*/ 1421 h 2972"/>
                <a:gd name="T52" fmla="*/ 0 w 601"/>
                <a:gd name="T53" fmla="*/ 1365 h 2972"/>
                <a:gd name="T54" fmla="*/ 18 w 601"/>
                <a:gd name="T55" fmla="*/ 1365 h 2972"/>
                <a:gd name="T56" fmla="*/ 0 w 601"/>
                <a:gd name="T57" fmla="*/ 1219 h 2972"/>
                <a:gd name="T58" fmla="*/ 0 w 601"/>
                <a:gd name="T59" fmla="*/ 1238 h 2972"/>
                <a:gd name="T60" fmla="*/ 18 w 601"/>
                <a:gd name="T61" fmla="*/ 1092 h 2972"/>
                <a:gd name="T62" fmla="*/ 0 w 601"/>
                <a:gd name="T63" fmla="*/ 1037 h 2972"/>
                <a:gd name="T64" fmla="*/ 18 w 601"/>
                <a:gd name="T65" fmla="*/ 1037 h 2972"/>
                <a:gd name="T66" fmla="*/ 0 w 601"/>
                <a:gd name="T67" fmla="*/ 891 h 2972"/>
                <a:gd name="T68" fmla="*/ 0 w 601"/>
                <a:gd name="T69" fmla="*/ 964 h 2972"/>
                <a:gd name="T70" fmla="*/ 18 w 601"/>
                <a:gd name="T71" fmla="*/ 818 h 2972"/>
                <a:gd name="T72" fmla="*/ 0 w 601"/>
                <a:gd name="T73" fmla="*/ 764 h 2972"/>
                <a:gd name="T74" fmla="*/ 18 w 601"/>
                <a:gd name="T75" fmla="*/ 764 h 2972"/>
                <a:gd name="T76" fmla="*/ 0 w 601"/>
                <a:gd name="T77" fmla="*/ 618 h 2972"/>
                <a:gd name="T78" fmla="*/ 0 w 601"/>
                <a:gd name="T79" fmla="*/ 635 h 2972"/>
                <a:gd name="T80" fmla="*/ 18 w 601"/>
                <a:gd name="T81" fmla="*/ 489 h 2972"/>
                <a:gd name="T82" fmla="*/ 0 w 601"/>
                <a:gd name="T83" fmla="*/ 435 h 2972"/>
                <a:gd name="T84" fmla="*/ 18 w 601"/>
                <a:gd name="T85" fmla="*/ 435 h 2972"/>
                <a:gd name="T86" fmla="*/ 0 w 601"/>
                <a:gd name="T87" fmla="*/ 289 h 2972"/>
                <a:gd name="T88" fmla="*/ 0 w 601"/>
                <a:gd name="T89" fmla="*/ 362 h 2972"/>
                <a:gd name="T90" fmla="*/ 18 w 601"/>
                <a:gd name="T91" fmla="*/ 216 h 2972"/>
                <a:gd name="T92" fmla="*/ 0 w 601"/>
                <a:gd name="T93" fmla="*/ 161 h 2972"/>
                <a:gd name="T94" fmla="*/ 18 w 601"/>
                <a:gd name="T95" fmla="*/ 161 h 2972"/>
                <a:gd name="T96" fmla="*/ 40 w 601"/>
                <a:gd name="T97" fmla="*/ 37 h 2972"/>
                <a:gd name="T98" fmla="*/ 21 w 601"/>
                <a:gd name="T99" fmla="*/ 37 h 2972"/>
                <a:gd name="T100" fmla="*/ 166 w 601"/>
                <a:gd name="T101" fmla="*/ 53 h 2972"/>
                <a:gd name="T102" fmla="*/ 220 w 601"/>
                <a:gd name="T103" fmla="*/ 34 h 2972"/>
                <a:gd name="T104" fmla="*/ 222 w 601"/>
                <a:gd name="T105" fmla="*/ 51 h 2972"/>
                <a:gd name="T106" fmla="*/ 366 w 601"/>
                <a:gd name="T107" fmla="*/ 31 h 2972"/>
                <a:gd name="T108" fmla="*/ 293 w 601"/>
                <a:gd name="T109" fmla="*/ 32 h 2972"/>
                <a:gd name="T110" fmla="*/ 440 w 601"/>
                <a:gd name="T111" fmla="*/ 48 h 2972"/>
                <a:gd name="T112" fmla="*/ 494 w 601"/>
                <a:gd name="T113" fmla="*/ 29 h 2972"/>
                <a:gd name="T114" fmla="*/ 494 w 601"/>
                <a:gd name="T115" fmla="*/ 47 h 2972"/>
                <a:gd name="T116" fmla="*/ 601 w 601"/>
                <a:gd name="T117" fmla="*/ 37 h 29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601" h="2972">
                  <a:moveTo>
                    <a:pt x="0" y="2972"/>
                  </a:moveTo>
                  <a:lnTo>
                    <a:pt x="0" y="2899"/>
                  </a:lnTo>
                  <a:lnTo>
                    <a:pt x="18" y="2899"/>
                  </a:lnTo>
                  <a:lnTo>
                    <a:pt x="18" y="2972"/>
                  </a:lnTo>
                  <a:lnTo>
                    <a:pt x="0" y="2972"/>
                  </a:lnTo>
                  <a:close/>
                  <a:moveTo>
                    <a:pt x="0" y="2845"/>
                  </a:moveTo>
                  <a:lnTo>
                    <a:pt x="0" y="2826"/>
                  </a:lnTo>
                  <a:lnTo>
                    <a:pt x="18" y="2826"/>
                  </a:lnTo>
                  <a:lnTo>
                    <a:pt x="18" y="2845"/>
                  </a:lnTo>
                  <a:lnTo>
                    <a:pt x="0" y="2845"/>
                  </a:lnTo>
                  <a:close/>
                  <a:moveTo>
                    <a:pt x="0" y="2772"/>
                  </a:moveTo>
                  <a:lnTo>
                    <a:pt x="0" y="2699"/>
                  </a:lnTo>
                  <a:lnTo>
                    <a:pt x="18" y="2699"/>
                  </a:lnTo>
                  <a:lnTo>
                    <a:pt x="18" y="2772"/>
                  </a:lnTo>
                  <a:lnTo>
                    <a:pt x="0" y="2772"/>
                  </a:lnTo>
                  <a:close/>
                  <a:moveTo>
                    <a:pt x="0" y="2643"/>
                  </a:moveTo>
                  <a:lnTo>
                    <a:pt x="0" y="2626"/>
                  </a:lnTo>
                  <a:lnTo>
                    <a:pt x="18" y="2626"/>
                  </a:lnTo>
                  <a:lnTo>
                    <a:pt x="18" y="2643"/>
                  </a:lnTo>
                  <a:lnTo>
                    <a:pt x="0" y="2643"/>
                  </a:lnTo>
                  <a:close/>
                  <a:moveTo>
                    <a:pt x="0" y="2570"/>
                  </a:moveTo>
                  <a:lnTo>
                    <a:pt x="0" y="2497"/>
                  </a:lnTo>
                  <a:lnTo>
                    <a:pt x="18" y="2497"/>
                  </a:lnTo>
                  <a:lnTo>
                    <a:pt x="18" y="2570"/>
                  </a:lnTo>
                  <a:lnTo>
                    <a:pt x="0" y="2570"/>
                  </a:lnTo>
                  <a:close/>
                  <a:moveTo>
                    <a:pt x="0" y="2443"/>
                  </a:moveTo>
                  <a:lnTo>
                    <a:pt x="0" y="2424"/>
                  </a:lnTo>
                  <a:lnTo>
                    <a:pt x="18" y="2424"/>
                  </a:lnTo>
                  <a:lnTo>
                    <a:pt x="18" y="2443"/>
                  </a:lnTo>
                  <a:lnTo>
                    <a:pt x="0" y="2443"/>
                  </a:lnTo>
                  <a:close/>
                  <a:moveTo>
                    <a:pt x="0" y="2370"/>
                  </a:moveTo>
                  <a:lnTo>
                    <a:pt x="0" y="2297"/>
                  </a:lnTo>
                  <a:lnTo>
                    <a:pt x="18" y="2297"/>
                  </a:lnTo>
                  <a:lnTo>
                    <a:pt x="18" y="2370"/>
                  </a:lnTo>
                  <a:lnTo>
                    <a:pt x="0" y="2370"/>
                  </a:lnTo>
                  <a:close/>
                  <a:moveTo>
                    <a:pt x="0" y="2242"/>
                  </a:moveTo>
                  <a:lnTo>
                    <a:pt x="0" y="2224"/>
                  </a:lnTo>
                  <a:lnTo>
                    <a:pt x="18" y="2224"/>
                  </a:lnTo>
                  <a:lnTo>
                    <a:pt x="18" y="2242"/>
                  </a:lnTo>
                  <a:lnTo>
                    <a:pt x="0" y="2242"/>
                  </a:lnTo>
                  <a:close/>
                  <a:moveTo>
                    <a:pt x="0" y="2169"/>
                  </a:moveTo>
                  <a:lnTo>
                    <a:pt x="0" y="2096"/>
                  </a:lnTo>
                  <a:lnTo>
                    <a:pt x="18" y="2096"/>
                  </a:lnTo>
                  <a:lnTo>
                    <a:pt x="18" y="2169"/>
                  </a:lnTo>
                  <a:lnTo>
                    <a:pt x="0" y="2169"/>
                  </a:lnTo>
                  <a:close/>
                  <a:moveTo>
                    <a:pt x="0" y="2041"/>
                  </a:moveTo>
                  <a:lnTo>
                    <a:pt x="0" y="2023"/>
                  </a:lnTo>
                  <a:lnTo>
                    <a:pt x="18" y="2023"/>
                  </a:lnTo>
                  <a:lnTo>
                    <a:pt x="18" y="2041"/>
                  </a:lnTo>
                  <a:lnTo>
                    <a:pt x="0" y="2041"/>
                  </a:lnTo>
                  <a:close/>
                  <a:moveTo>
                    <a:pt x="0" y="1968"/>
                  </a:moveTo>
                  <a:lnTo>
                    <a:pt x="0" y="1895"/>
                  </a:lnTo>
                  <a:lnTo>
                    <a:pt x="18" y="1895"/>
                  </a:lnTo>
                  <a:lnTo>
                    <a:pt x="18" y="1968"/>
                  </a:lnTo>
                  <a:lnTo>
                    <a:pt x="0" y="1968"/>
                  </a:lnTo>
                  <a:close/>
                  <a:moveTo>
                    <a:pt x="0" y="1840"/>
                  </a:moveTo>
                  <a:lnTo>
                    <a:pt x="0" y="1822"/>
                  </a:lnTo>
                  <a:lnTo>
                    <a:pt x="18" y="1822"/>
                  </a:lnTo>
                  <a:lnTo>
                    <a:pt x="18" y="1840"/>
                  </a:lnTo>
                  <a:lnTo>
                    <a:pt x="0" y="1840"/>
                  </a:lnTo>
                  <a:close/>
                  <a:moveTo>
                    <a:pt x="0" y="1767"/>
                  </a:moveTo>
                  <a:lnTo>
                    <a:pt x="0" y="1694"/>
                  </a:lnTo>
                  <a:lnTo>
                    <a:pt x="18" y="1694"/>
                  </a:lnTo>
                  <a:lnTo>
                    <a:pt x="18" y="1767"/>
                  </a:lnTo>
                  <a:lnTo>
                    <a:pt x="0" y="1767"/>
                  </a:lnTo>
                  <a:close/>
                  <a:moveTo>
                    <a:pt x="0" y="1640"/>
                  </a:moveTo>
                  <a:lnTo>
                    <a:pt x="0" y="1621"/>
                  </a:lnTo>
                  <a:lnTo>
                    <a:pt x="18" y="1621"/>
                  </a:lnTo>
                  <a:lnTo>
                    <a:pt x="18" y="1640"/>
                  </a:lnTo>
                  <a:lnTo>
                    <a:pt x="0" y="1640"/>
                  </a:lnTo>
                  <a:close/>
                  <a:moveTo>
                    <a:pt x="0" y="1567"/>
                  </a:moveTo>
                  <a:lnTo>
                    <a:pt x="0" y="1494"/>
                  </a:lnTo>
                  <a:lnTo>
                    <a:pt x="18" y="1494"/>
                  </a:lnTo>
                  <a:lnTo>
                    <a:pt x="18" y="1567"/>
                  </a:lnTo>
                  <a:lnTo>
                    <a:pt x="0" y="1567"/>
                  </a:lnTo>
                  <a:close/>
                  <a:moveTo>
                    <a:pt x="0" y="1438"/>
                  </a:moveTo>
                  <a:lnTo>
                    <a:pt x="0" y="1421"/>
                  </a:lnTo>
                  <a:lnTo>
                    <a:pt x="18" y="1421"/>
                  </a:lnTo>
                  <a:lnTo>
                    <a:pt x="18" y="1438"/>
                  </a:lnTo>
                  <a:lnTo>
                    <a:pt x="0" y="1438"/>
                  </a:lnTo>
                  <a:close/>
                  <a:moveTo>
                    <a:pt x="0" y="1365"/>
                  </a:moveTo>
                  <a:lnTo>
                    <a:pt x="0" y="1292"/>
                  </a:lnTo>
                  <a:lnTo>
                    <a:pt x="18" y="1292"/>
                  </a:lnTo>
                  <a:lnTo>
                    <a:pt x="18" y="1365"/>
                  </a:lnTo>
                  <a:lnTo>
                    <a:pt x="0" y="1365"/>
                  </a:lnTo>
                  <a:close/>
                  <a:moveTo>
                    <a:pt x="0" y="1238"/>
                  </a:moveTo>
                  <a:lnTo>
                    <a:pt x="0" y="1219"/>
                  </a:lnTo>
                  <a:lnTo>
                    <a:pt x="18" y="1219"/>
                  </a:lnTo>
                  <a:lnTo>
                    <a:pt x="18" y="1238"/>
                  </a:lnTo>
                  <a:lnTo>
                    <a:pt x="0" y="1238"/>
                  </a:lnTo>
                  <a:close/>
                  <a:moveTo>
                    <a:pt x="0" y="1165"/>
                  </a:moveTo>
                  <a:lnTo>
                    <a:pt x="0" y="1092"/>
                  </a:lnTo>
                  <a:lnTo>
                    <a:pt x="18" y="1092"/>
                  </a:lnTo>
                  <a:lnTo>
                    <a:pt x="18" y="1165"/>
                  </a:lnTo>
                  <a:lnTo>
                    <a:pt x="0" y="1165"/>
                  </a:lnTo>
                  <a:close/>
                  <a:moveTo>
                    <a:pt x="0" y="1037"/>
                  </a:moveTo>
                  <a:lnTo>
                    <a:pt x="0" y="1019"/>
                  </a:lnTo>
                  <a:lnTo>
                    <a:pt x="18" y="1019"/>
                  </a:lnTo>
                  <a:lnTo>
                    <a:pt x="18" y="1037"/>
                  </a:lnTo>
                  <a:lnTo>
                    <a:pt x="0" y="1037"/>
                  </a:lnTo>
                  <a:close/>
                  <a:moveTo>
                    <a:pt x="0" y="964"/>
                  </a:moveTo>
                  <a:lnTo>
                    <a:pt x="0" y="891"/>
                  </a:lnTo>
                  <a:lnTo>
                    <a:pt x="18" y="891"/>
                  </a:lnTo>
                  <a:lnTo>
                    <a:pt x="18" y="964"/>
                  </a:lnTo>
                  <a:lnTo>
                    <a:pt x="0" y="964"/>
                  </a:lnTo>
                  <a:close/>
                  <a:moveTo>
                    <a:pt x="0" y="837"/>
                  </a:moveTo>
                  <a:lnTo>
                    <a:pt x="0" y="818"/>
                  </a:lnTo>
                  <a:lnTo>
                    <a:pt x="18" y="818"/>
                  </a:lnTo>
                  <a:lnTo>
                    <a:pt x="18" y="837"/>
                  </a:lnTo>
                  <a:lnTo>
                    <a:pt x="0" y="837"/>
                  </a:lnTo>
                  <a:close/>
                  <a:moveTo>
                    <a:pt x="0" y="764"/>
                  </a:moveTo>
                  <a:lnTo>
                    <a:pt x="0" y="691"/>
                  </a:lnTo>
                  <a:lnTo>
                    <a:pt x="18" y="691"/>
                  </a:lnTo>
                  <a:lnTo>
                    <a:pt x="18" y="764"/>
                  </a:lnTo>
                  <a:lnTo>
                    <a:pt x="0" y="764"/>
                  </a:lnTo>
                  <a:close/>
                  <a:moveTo>
                    <a:pt x="0" y="635"/>
                  </a:moveTo>
                  <a:lnTo>
                    <a:pt x="0" y="618"/>
                  </a:lnTo>
                  <a:lnTo>
                    <a:pt x="18" y="618"/>
                  </a:lnTo>
                  <a:lnTo>
                    <a:pt x="18" y="635"/>
                  </a:lnTo>
                  <a:lnTo>
                    <a:pt x="0" y="635"/>
                  </a:lnTo>
                  <a:close/>
                  <a:moveTo>
                    <a:pt x="0" y="562"/>
                  </a:moveTo>
                  <a:lnTo>
                    <a:pt x="0" y="489"/>
                  </a:lnTo>
                  <a:lnTo>
                    <a:pt x="18" y="489"/>
                  </a:lnTo>
                  <a:lnTo>
                    <a:pt x="18" y="562"/>
                  </a:lnTo>
                  <a:lnTo>
                    <a:pt x="0" y="562"/>
                  </a:lnTo>
                  <a:close/>
                  <a:moveTo>
                    <a:pt x="0" y="435"/>
                  </a:moveTo>
                  <a:lnTo>
                    <a:pt x="0" y="416"/>
                  </a:lnTo>
                  <a:lnTo>
                    <a:pt x="18" y="416"/>
                  </a:lnTo>
                  <a:lnTo>
                    <a:pt x="18" y="435"/>
                  </a:lnTo>
                  <a:lnTo>
                    <a:pt x="0" y="435"/>
                  </a:lnTo>
                  <a:close/>
                  <a:moveTo>
                    <a:pt x="0" y="362"/>
                  </a:moveTo>
                  <a:lnTo>
                    <a:pt x="0" y="289"/>
                  </a:lnTo>
                  <a:lnTo>
                    <a:pt x="18" y="289"/>
                  </a:lnTo>
                  <a:lnTo>
                    <a:pt x="18" y="362"/>
                  </a:lnTo>
                  <a:lnTo>
                    <a:pt x="0" y="362"/>
                  </a:lnTo>
                  <a:close/>
                  <a:moveTo>
                    <a:pt x="0" y="234"/>
                  </a:moveTo>
                  <a:lnTo>
                    <a:pt x="0" y="216"/>
                  </a:lnTo>
                  <a:lnTo>
                    <a:pt x="18" y="216"/>
                  </a:lnTo>
                  <a:lnTo>
                    <a:pt x="18" y="234"/>
                  </a:lnTo>
                  <a:lnTo>
                    <a:pt x="0" y="234"/>
                  </a:lnTo>
                  <a:close/>
                  <a:moveTo>
                    <a:pt x="0" y="161"/>
                  </a:moveTo>
                  <a:lnTo>
                    <a:pt x="0" y="88"/>
                  </a:lnTo>
                  <a:lnTo>
                    <a:pt x="18" y="88"/>
                  </a:lnTo>
                  <a:lnTo>
                    <a:pt x="18" y="161"/>
                  </a:lnTo>
                  <a:lnTo>
                    <a:pt x="0" y="161"/>
                  </a:lnTo>
                  <a:close/>
                  <a:moveTo>
                    <a:pt x="21" y="37"/>
                  </a:moveTo>
                  <a:lnTo>
                    <a:pt x="40" y="37"/>
                  </a:lnTo>
                  <a:lnTo>
                    <a:pt x="40" y="54"/>
                  </a:lnTo>
                  <a:lnTo>
                    <a:pt x="21" y="54"/>
                  </a:lnTo>
                  <a:lnTo>
                    <a:pt x="21" y="37"/>
                  </a:lnTo>
                  <a:close/>
                  <a:moveTo>
                    <a:pt x="94" y="35"/>
                  </a:moveTo>
                  <a:lnTo>
                    <a:pt x="166" y="34"/>
                  </a:lnTo>
                  <a:lnTo>
                    <a:pt x="166" y="53"/>
                  </a:lnTo>
                  <a:lnTo>
                    <a:pt x="94" y="54"/>
                  </a:lnTo>
                  <a:lnTo>
                    <a:pt x="94" y="35"/>
                  </a:lnTo>
                  <a:close/>
                  <a:moveTo>
                    <a:pt x="220" y="34"/>
                  </a:moveTo>
                  <a:lnTo>
                    <a:pt x="239" y="32"/>
                  </a:lnTo>
                  <a:lnTo>
                    <a:pt x="239" y="51"/>
                  </a:lnTo>
                  <a:lnTo>
                    <a:pt x="222" y="51"/>
                  </a:lnTo>
                  <a:lnTo>
                    <a:pt x="220" y="34"/>
                  </a:lnTo>
                  <a:close/>
                  <a:moveTo>
                    <a:pt x="293" y="32"/>
                  </a:moveTo>
                  <a:lnTo>
                    <a:pt x="366" y="31"/>
                  </a:lnTo>
                  <a:lnTo>
                    <a:pt x="368" y="48"/>
                  </a:lnTo>
                  <a:lnTo>
                    <a:pt x="295" y="50"/>
                  </a:lnTo>
                  <a:lnTo>
                    <a:pt x="293" y="32"/>
                  </a:lnTo>
                  <a:close/>
                  <a:moveTo>
                    <a:pt x="421" y="29"/>
                  </a:moveTo>
                  <a:lnTo>
                    <a:pt x="439" y="29"/>
                  </a:lnTo>
                  <a:lnTo>
                    <a:pt x="440" y="48"/>
                  </a:lnTo>
                  <a:lnTo>
                    <a:pt x="421" y="48"/>
                  </a:lnTo>
                  <a:lnTo>
                    <a:pt x="421" y="29"/>
                  </a:lnTo>
                  <a:close/>
                  <a:moveTo>
                    <a:pt x="494" y="29"/>
                  </a:moveTo>
                  <a:lnTo>
                    <a:pt x="540" y="28"/>
                  </a:lnTo>
                  <a:lnTo>
                    <a:pt x="540" y="47"/>
                  </a:lnTo>
                  <a:lnTo>
                    <a:pt x="494" y="47"/>
                  </a:lnTo>
                  <a:lnTo>
                    <a:pt x="494" y="29"/>
                  </a:lnTo>
                  <a:close/>
                  <a:moveTo>
                    <a:pt x="526" y="0"/>
                  </a:moveTo>
                  <a:lnTo>
                    <a:pt x="601" y="37"/>
                  </a:lnTo>
                  <a:lnTo>
                    <a:pt x="528" y="73"/>
                  </a:lnTo>
                  <a:lnTo>
                    <a:pt x="526" y="0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64" name="Rectangle 224">
              <a:extLst>
                <a:ext uri="{FF2B5EF4-FFF2-40B4-BE49-F238E27FC236}">
                  <a16:creationId xmlns:a16="http://schemas.microsoft.com/office/drawing/2014/main" id="{3854D617-D86D-48C2-8C76-895B063F06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2170"/>
              <a:ext cx="675" cy="1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65" name="Rectangle 225">
              <a:extLst>
                <a:ext uri="{FF2B5EF4-FFF2-40B4-BE49-F238E27FC236}">
                  <a16:creationId xmlns:a16="http://schemas.microsoft.com/office/drawing/2014/main" id="{CC356DFF-6175-4B60-A9FB-377A3A17AF2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44" y="2170"/>
              <a:ext cx="675" cy="135"/>
            </a:xfrm>
            <a:prstGeom prst="rect">
              <a:avLst/>
            </a:prstGeom>
            <a:noFill/>
            <a:ln w="6350">
              <a:solidFill>
                <a:srgbClr val="FF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66" name="Rectangle 226">
              <a:extLst>
                <a:ext uri="{FF2B5EF4-FFF2-40B4-BE49-F238E27FC236}">
                  <a16:creationId xmlns:a16="http://schemas.microsoft.com/office/drawing/2014/main" id="{D9B49916-7D8F-4B39-9286-F93852738F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529" y="2197"/>
              <a:ext cx="50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pin diode switch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67" name="Rectangle 227">
              <a:extLst>
                <a:ext uri="{FF2B5EF4-FFF2-40B4-BE49-F238E27FC236}">
                  <a16:creationId xmlns:a16="http://schemas.microsoft.com/office/drawing/2014/main" id="{9A49E22F-6D4E-4539-ABF9-047DD3FC2A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36" y="2197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FF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68" name="Freeform 228">
              <a:extLst>
                <a:ext uri="{FF2B5EF4-FFF2-40B4-BE49-F238E27FC236}">
                  <a16:creationId xmlns:a16="http://schemas.microsoft.com/office/drawing/2014/main" id="{E0DD4F87-443C-400C-A190-66EB15C1305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83" y="2755"/>
              <a:ext cx="432" cy="762"/>
            </a:xfrm>
            <a:custGeom>
              <a:avLst/>
              <a:gdLst>
                <a:gd name="T0" fmla="*/ 17 w 863"/>
                <a:gd name="T1" fmla="*/ 0 h 1525"/>
                <a:gd name="T2" fmla="*/ 17 w 863"/>
                <a:gd name="T3" fmla="*/ 1488 h 1525"/>
                <a:gd name="T4" fmla="*/ 9 w 863"/>
                <a:gd name="T5" fmla="*/ 1479 h 1525"/>
                <a:gd name="T6" fmla="*/ 803 w 863"/>
                <a:gd name="T7" fmla="*/ 1479 h 1525"/>
                <a:gd name="T8" fmla="*/ 803 w 863"/>
                <a:gd name="T9" fmla="*/ 1497 h 1525"/>
                <a:gd name="T10" fmla="*/ 9 w 863"/>
                <a:gd name="T11" fmla="*/ 1497 h 1525"/>
                <a:gd name="T12" fmla="*/ 7 w 863"/>
                <a:gd name="T13" fmla="*/ 1497 h 1525"/>
                <a:gd name="T14" fmla="*/ 6 w 863"/>
                <a:gd name="T15" fmla="*/ 1497 h 1525"/>
                <a:gd name="T16" fmla="*/ 3 w 863"/>
                <a:gd name="T17" fmla="*/ 1494 h 1525"/>
                <a:gd name="T18" fmla="*/ 0 w 863"/>
                <a:gd name="T19" fmla="*/ 1491 h 1525"/>
                <a:gd name="T20" fmla="*/ 0 w 863"/>
                <a:gd name="T21" fmla="*/ 1489 h 1525"/>
                <a:gd name="T22" fmla="*/ 0 w 863"/>
                <a:gd name="T23" fmla="*/ 1488 h 1525"/>
                <a:gd name="T24" fmla="*/ 0 w 863"/>
                <a:gd name="T25" fmla="*/ 0 h 1525"/>
                <a:gd name="T26" fmla="*/ 17 w 863"/>
                <a:gd name="T27" fmla="*/ 0 h 1525"/>
                <a:gd name="T28" fmla="*/ 790 w 863"/>
                <a:gd name="T29" fmla="*/ 1452 h 1525"/>
                <a:gd name="T30" fmla="*/ 863 w 863"/>
                <a:gd name="T31" fmla="*/ 1488 h 1525"/>
                <a:gd name="T32" fmla="*/ 790 w 863"/>
                <a:gd name="T33" fmla="*/ 1525 h 1525"/>
                <a:gd name="T34" fmla="*/ 790 w 863"/>
                <a:gd name="T35" fmla="*/ 1452 h 1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63" h="1525">
                  <a:moveTo>
                    <a:pt x="17" y="0"/>
                  </a:moveTo>
                  <a:lnTo>
                    <a:pt x="17" y="1488"/>
                  </a:lnTo>
                  <a:lnTo>
                    <a:pt x="9" y="1479"/>
                  </a:lnTo>
                  <a:lnTo>
                    <a:pt x="803" y="1479"/>
                  </a:lnTo>
                  <a:lnTo>
                    <a:pt x="803" y="1497"/>
                  </a:lnTo>
                  <a:lnTo>
                    <a:pt x="9" y="1497"/>
                  </a:lnTo>
                  <a:lnTo>
                    <a:pt x="7" y="1497"/>
                  </a:lnTo>
                  <a:lnTo>
                    <a:pt x="6" y="1497"/>
                  </a:lnTo>
                  <a:lnTo>
                    <a:pt x="3" y="1494"/>
                  </a:lnTo>
                  <a:lnTo>
                    <a:pt x="0" y="1491"/>
                  </a:lnTo>
                  <a:lnTo>
                    <a:pt x="0" y="1489"/>
                  </a:lnTo>
                  <a:lnTo>
                    <a:pt x="0" y="1488"/>
                  </a:lnTo>
                  <a:lnTo>
                    <a:pt x="0" y="0"/>
                  </a:lnTo>
                  <a:lnTo>
                    <a:pt x="17" y="0"/>
                  </a:lnTo>
                  <a:close/>
                  <a:moveTo>
                    <a:pt x="790" y="1452"/>
                  </a:moveTo>
                  <a:lnTo>
                    <a:pt x="863" y="1488"/>
                  </a:lnTo>
                  <a:lnTo>
                    <a:pt x="790" y="1525"/>
                  </a:lnTo>
                  <a:lnTo>
                    <a:pt x="790" y="1452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69" name="Freeform 229">
              <a:extLst>
                <a:ext uri="{FF2B5EF4-FFF2-40B4-BE49-F238E27FC236}">
                  <a16:creationId xmlns:a16="http://schemas.microsoft.com/office/drawing/2014/main" id="{6167C6C6-8835-453E-B3C7-EEF5B9F5141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859" y="3587"/>
              <a:ext cx="36" cy="125"/>
            </a:xfrm>
            <a:custGeom>
              <a:avLst/>
              <a:gdLst>
                <a:gd name="T0" fmla="*/ 22 w 73"/>
                <a:gd name="T1" fmla="*/ 251 h 251"/>
                <a:gd name="T2" fmla="*/ 23 w 73"/>
                <a:gd name="T3" fmla="*/ 178 h 251"/>
                <a:gd name="T4" fmla="*/ 42 w 73"/>
                <a:gd name="T5" fmla="*/ 178 h 251"/>
                <a:gd name="T6" fmla="*/ 41 w 73"/>
                <a:gd name="T7" fmla="*/ 251 h 251"/>
                <a:gd name="T8" fmla="*/ 22 w 73"/>
                <a:gd name="T9" fmla="*/ 251 h 251"/>
                <a:gd name="T10" fmla="*/ 25 w 73"/>
                <a:gd name="T11" fmla="*/ 124 h 251"/>
                <a:gd name="T12" fmla="*/ 26 w 73"/>
                <a:gd name="T13" fmla="*/ 105 h 251"/>
                <a:gd name="T14" fmla="*/ 44 w 73"/>
                <a:gd name="T15" fmla="*/ 105 h 251"/>
                <a:gd name="T16" fmla="*/ 44 w 73"/>
                <a:gd name="T17" fmla="*/ 124 h 251"/>
                <a:gd name="T18" fmla="*/ 25 w 73"/>
                <a:gd name="T19" fmla="*/ 124 h 251"/>
                <a:gd name="T20" fmla="*/ 0 w 73"/>
                <a:gd name="T21" fmla="*/ 71 h 251"/>
                <a:gd name="T22" fmla="*/ 38 w 73"/>
                <a:gd name="T23" fmla="*/ 0 h 251"/>
                <a:gd name="T24" fmla="*/ 73 w 73"/>
                <a:gd name="T25" fmla="*/ 74 h 251"/>
                <a:gd name="T26" fmla="*/ 0 w 73"/>
                <a:gd name="T27" fmla="*/ 71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73" h="251">
                  <a:moveTo>
                    <a:pt x="22" y="251"/>
                  </a:moveTo>
                  <a:lnTo>
                    <a:pt x="23" y="178"/>
                  </a:lnTo>
                  <a:lnTo>
                    <a:pt x="42" y="178"/>
                  </a:lnTo>
                  <a:lnTo>
                    <a:pt x="41" y="251"/>
                  </a:lnTo>
                  <a:lnTo>
                    <a:pt x="22" y="251"/>
                  </a:lnTo>
                  <a:close/>
                  <a:moveTo>
                    <a:pt x="25" y="124"/>
                  </a:moveTo>
                  <a:lnTo>
                    <a:pt x="26" y="105"/>
                  </a:lnTo>
                  <a:lnTo>
                    <a:pt x="44" y="105"/>
                  </a:lnTo>
                  <a:lnTo>
                    <a:pt x="44" y="124"/>
                  </a:lnTo>
                  <a:lnTo>
                    <a:pt x="25" y="124"/>
                  </a:lnTo>
                  <a:close/>
                  <a:moveTo>
                    <a:pt x="0" y="71"/>
                  </a:moveTo>
                  <a:lnTo>
                    <a:pt x="38" y="0"/>
                  </a:lnTo>
                  <a:lnTo>
                    <a:pt x="73" y="74"/>
                  </a:lnTo>
                  <a:lnTo>
                    <a:pt x="0" y="71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70" name="Rectangle 230">
              <a:extLst>
                <a:ext uri="{FF2B5EF4-FFF2-40B4-BE49-F238E27FC236}">
                  <a16:creationId xmlns:a16="http://schemas.microsoft.com/office/drawing/2014/main" id="{7AF479F6-4E67-413B-A29F-1F77966812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5" y="3155"/>
              <a:ext cx="192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71" name="Rectangle 231">
              <a:extLst>
                <a:ext uri="{FF2B5EF4-FFF2-40B4-BE49-F238E27FC236}">
                  <a16:creationId xmlns:a16="http://schemas.microsoft.com/office/drawing/2014/main" id="{DDF35786-872A-4A8C-9D69-8B2CF1CBC26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85" y="3155"/>
              <a:ext cx="192" cy="146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72" name="Rectangle 232">
              <a:extLst>
                <a:ext uri="{FF2B5EF4-FFF2-40B4-BE49-F238E27FC236}">
                  <a16:creationId xmlns:a16="http://schemas.microsoft.com/office/drawing/2014/main" id="{47D786DB-DF08-4E29-8A43-CDE87D7CEF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13" y="3181"/>
              <a:ext cx="14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D/A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73" name="Rectangle 233">
              <a:extLst>
                <a:ext uri="{FF2B5EF4-FFF2-40B4-BE49-F238E27FC236}">
                  <a16:creationId xmlns:a16="http://schemas.microsoft.com/office/drawing/2014/main" id="{1B7982D2-8FD8-4311-9DE3-AADF0DAE397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7" y="3181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74" name="Freeform 234">
              <a:extLst>
                <a:ext uri="{FF2B5EF4-FFF2-40B4-BE49-F238E27FC236}">
                  <a16:creationId xmlns:a16="http://schemas.microsoft.com/office/drawing/2014/main" id="{E300E9FF-C218-4940-98BE-B2AB0971C6A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87" y="2985"/>
              <a:ext cx="123" cy="37"/>
            </a:xfrm>
            <a:custGeom>
              <a:avLst/>
              <a:gdLst>
                <a:gd name="T0" fmla="*/ 245 w 245"/>
                <a:gd name="T1" fmla="*/ 47 h 73"/>
                <a:gd name="T2" fmla="*/ 172 w 245"/>
                <a:gd name="T3" fmla="*/ 47 h 73"/>
                <a:gd name="T4" fmla="*/ 172 w 245"/>
                <a:gd name="T5" fmla="*/ 28 h 73"/>
                <a:gd name="T6" fmla="*/ 245 w 245"/>
                <a:gd name="T7" fmla="*/ 30 h 73"/>
                <a:gd name="T8" fmla="*/ 245 w 245"/>
                <a:gd name="T9" fmla="*/ 47 h 73"/>
                <a:gd name="T10" fmla="*/ 116 w 245"/>
                <a:gd name="T11" fmla="*/ 47 h 73"/>
                <a:gd name="T12" fmla="*/ 99 w 245"/>
                <a:gd name="T13" fmla="*/ 46 h 73"/>
                <a:gd name="T14" fmla="*/ 99 w 245"/>
                <a:gd name="T15" fmla="*/ 28 h 73"/>
                <a:gd name="T16" fmla="*/ 116 w 245"/>
                <a:gd name="T17" fmla="*/ 28 h 73"/>
                <a:gd name="T18" fmla="*/ 116 w 245"/>
                <a:gd name="T19" fmla="*/ 47 h 73"/>
                <a:gd name="T20" fmla="*/ 73 w 245"/>
                <a:gd name="T21" fmla="*/ 73 h 73"/>
                <a:gd name="T22" fmla="*/ 0 w 245"/>
                <a:gd name="T23" fmla="*/ 36 h 73"/>
                <a:gd name="T24" fmla="*/ 73 w 245"/>
                <a:gd name="T25" fmla="*/ 0 h 73"/>
                <a:gd name="T26" fmla="*/ 73 w 245"/>
                <a:gd name="T2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45" h="73">
                  <a:moveTo>
                    <a:pt x="245" y="47"/>
                  </a:moveTo>
                  <a:lnTo>
                    <a:pt x="172" y="47"/>
                  </a:lnTo>
                  <a:lnTo>
                    <a:pt x="172" y="28"/>
                  </a:lnTo>
                  <a:lnTo>
                    <a:pt x="245" y="30"/>
                  </a:lnTo>
                  <a:lnTo>
                    <a:pt x="245" y="47"/>
                  </a:lnTo>
                  <a:close/>
                  <a:moveTo>
                    <a:pt x="116" y="47"/>
                  </a:moveTo>
                  <a:lnTo>
                    <a:pt x="99" y="46"/>
                  </a:lnTo>
                  <a:lnTo>
                    <a:pt x="99" y="28"/>
                  </a:lnTo>
                  <a:lnTo>
                    <a:pt x="116" y="28"/>
                  </a:lnTo>
                  <a:lnTo>
                    <a:pt x="116" y="47"/>
                  </a:lnTo>
                  <a:close/>
                  <a:moveTo>
                    <a:pt x="73" y="73"/>
                  </a:moveTo>
                  <a:lnTo>
                    <a:pt x="0" y="36"/>
                  </a:lnTo>
                  <a:lnTo>
                    <a:pt x="73" y="0"/>
                  </a:lnTo>
                  <a:lnTo>
                    <a:pt x="73" y="73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75" name="Rectangle 235">
              <a:extLst>
                <a:ext uri="{FF2B5EF4-FFF2-40B4-BE49-F238E27FC236}">
                  <a16:creationId xmlns:a16="http://schemas.microsoft.com/office/drawing/2014/main" id="{C1AE3133-B91C-4970-A0D9-C6A5DCEE4C9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8" y="2765"/>
              <a:ext cx="192" cy="13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76" name="Rectangle 236">
              <a:extLst>
                <a:ext uri="{FF2B5EF4-FFF2-40B4-BE49-F238E27FC236}">
                  <a16:creationId xmlns:a16="http://schemas.microsoft.com/office/drawing/2014/main" id="{2EE5D289-5C71-438B-B5D0-B4FC385020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8" y="2765"/>
              <a:ext cx="192" cy="131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77" name="Rectangle 237">
              <a:extLst>
                <a:ext uri="{FF2B5EF4-FFF2-40B4-BE49-F238E27FC236}">
                  <a16:creationId xmlns:a16="http://schemas.microsoft.com/office/drawing/2014/main" id="{87DD7E57-AE56-4F20-ADCB-40837A56995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6" y="2789"/>
              <a:ext cx="143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A/D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78" name="Rectangle 238">
              <a:extLst>
                <a:ext uri="{FF2B5EF4-FFF2-40B4-BE49-F238E27FC236}">
                  <a16:creationId xmlns:a16="http://schemas.microsoft.com/office/drawing/2014/main" id="{AE53D86B-CCF1-4D8E-974D-73AD7879A31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70" y="278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79" name="Freeform 239">
              <a:extLst>
                <a:ext uri="{FF2B5EF4-FFF2-40B4-BE49-F238E27FC236}">
                  <a16:creationId xmlns:a16="http://schemas.microsoft.com/office/drawing/2014/main" id="{DA3A46D8-2FCF-4D6B-A3F3-3DFC962EDB0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0" y="3007"/>
              <a:ext cx="161" cy="37"/>
            </a:xfrm>
            <a:custGeom>
              <a:avLst/>
              <a:gdLst>
                <a:gd name="T0" fmla="*/ 0 w 321"/>
                <a:gd name="T1" fmla="*/ 28 h 73"/>
                <a:gd name="T2" fmla="*/ 73 w 321"/>
                <a:gd name="T3" fmla="*/ 28 h 73"/>
                <a:gd name="T4" fmla="*/ 73 w 321"/>
                <a:gd name="T5" fmla="*/ 46 h 73"/>
                <a:gd name="T6" fmla="*/ 0 w 321"/>
                <a:gd name="T7" fmla="*/ 46 h 73"/>
                <a:gd name="T8" fmla="*/ 0 w 321"/>
                <a:gd name="T9" fmla="*/ 28 h 73"/>
                <a:gd name="T10" fmla="*/ 127 w 321"/>
                <a:gd name="T11" fmla="*/ 28 h 73"/>
                <a:gd name="T12" fmla="*/ 146 w 321"/>
                <a:gd name="T13" fmla="*/ 28 h 73"/>
                <a:gd name="T14" fmla="*/ 146 w 321"/>
                <a:gd name="T15" fmla="*/ 46 h 73"/>
                <a:gd name="T16" fmla="*/ 127 w 321"/>
                <a:gd name="T17" fmla="*/ 46 h 73"/>
                <a:gd name="T18" fmla="*/ 127 w 321"/>
                <a:gd name="T19" fmla="*/ 28 h 73"/>
                <a:gd name="T20" fmla="*/ 200 w 321"/>
                <a:gd name="T21" fmla="*/ 28 h 73"/>
                <a:gd name="T22" fmla="*/ 261 w 321"/>
                <a:gd name="T23" fmla="*/ 28 h 73"/>
                <a:gd name="T24" fmla="*/ 261 w 321"/>
                <a:gd name="T25" fmla="*/ 46 h 73"/>
                <a:gd name="T26" fmla="*/ 200 w 321"/>
                <a:gd name="T27" fmla="*/ 46 h 73"/>
                <a:gd name="T28" fmla="*/ 200 w 321"/>
                <a:gd name="T29" fmla="*/ 28 h 73"/>
                <a:gd name="T30" fmla="*/ 248 w 321"/>
                <a:gd name="T31" fmla="*/ 0 h 73"/>
                <a:gd name="T32" fmla="*/ 321 w 321"/>
                <a:gd name="T33" fmla="*/ 37 h 73"/>
                <a:gd name="T34" fmla="*/ 248 w 321"/>
                <a:gd name="T35" fmla="*/ 73 h 73"/>
                <a:gd name="T36" fmla="*/ 248 w 321"/>
                <a:gd name="T3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1" h="73">
                  <a:moveTo>
                    <a:pt x="0" y="28"/>
                  </a:moveTo>
                  <a:lnTo>
                    <a:pt x="73" y="28"/>
                  </a:lnTo>
                  <a:lnTo>
                    <a:pt x="73" y="46"/>
                  </a:lnTo>
                  <a:lnTo>
                    <a:pt x="0" y="46"/>
                  </a:lnTo>
                  <a:lnTo>
                    <a:pt x="0" y="28"/>
                  </a:lnTo>
                  <a:close/>
                  <a:moveTo>
                    <a:pt x="127" y="28"/>
                  </a:moveTo>
                  <a:lnTo>
                    <a:pt x="146" y="28"/>
                  </a:lnTo>
                  <a:lnTo>
                    <a:pt x="146" y="46"/>
                  </a:lnTo>
                  <a:lnTo>
                    <a:pt x="127" y="46"/>
                  </a:lnTo>
                  <a:lnTo>
                    <a:pt x="127" y="28"/>
                  </a:lnTo>
                  <a:close/>
                  <a:moveTo>
                    <a:pt x="200" y="28"/>
                  </a:moveTo>
                  <a:lnTo>
                    <a:pt x="261" y="28"/>
                  </a:lnTo>
                  <a:lnTo>
                    <a:pt x="261" y="46"/>
                  </a:lnTo>
                  <a:lnTo>
                    <a:pt x="200" y="46"/>
                  </a:lnTo>
                  <a:lnTo>
                    <a:pt x="200" y="28"/>
                  </a:lnTo>
                  <a:close/>
                  <a:moveTo>
                    <a:pt x="248" y="0"/>
                  </a:moveTo>
                  <a:lnTo>
                    <a:pt x="321" y="37"/>
                  </a:lnTo>
                  <a:lnTo>
                    <a:pt x="248" y="73"/>
                  </a:lnTo>
                  <a:lnTo>
                    <a:pt x="248" y="0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80" name="Rectangle 240">
              <a:extLst>
                <a:ext uri="{FF2B5EF4-FFF2-40B4-BE49-F238E27FC236}">
                  <a16:creationId xmlns:a16="http://schemas.microsoft.com/office/drawing/2014/main" id="{73629EC8-CB5C-416B-903F-8965D831E80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" y="1697"/>
              <a:ext cx="653" cy="1180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81" name="Rectangle 241">
              <a:extLst>
                <a:ext uri="{FF2B5EF4-FFF2-40B4-BE49-F238E27FC236}">
                  <a16:creationId xmlns:a16="http://schemas.microsoft.com/office/drawing/2014/main" id="{ACEA549E-409A-410B-8F54-54C97B7974F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" y="2584"/>
              <a:ext cx="289" cy="2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82" name="Rectangle 242">
              <a:extLst>
                <a:ext uri="{FF2B5EF4-FFF2-40B4-BE49-F238E27FC236}">
                  <a16:creationId xmlns:a16="http://schemas.microsoft.com/office/drawing/2014/main" id="{D8517A48-F1F1-4F69-A9C5-E0A0A7584B9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9" y="2584"/>
              <a:ext cx="289" cy="23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83" name="Rectangle 243">
              <a:extLst>
                <a:ext uri="{FF2B5EF4-FFF2-40B4-BE49-F238E27FC236}">
                  <a16:creationId xmlns:a16="http://schemas.microsoft.com/office/drawing/2014/main" id="{CD9A7E31-D2A3-4094-B516-91EFB825829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3" y="2609"/>
              <a:ext cx="18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vector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84" name="Rectangle 244">
              <a:extLst>
                <a:ext uri="{FF2B5EF4-FFF2-40B4-BE49-F238E27FC236}">
                  <a16:creationId xmlns:a16="http://schemas.microsoft.com/office/drawing/2014/main" id="{B8F63828-B8E9-4642-9031-EE1F7F50632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0" y="2695"/>
              <a:ext cx="14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mod.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85" name="Rectangle 245">
              <a:extLst>
                <a:ext uri="{FF2B5EF4-FFF2-40B4-BE49-F238E27FC236}">
                  <a16:creationId xmlns:a16="http://schemas.microsoft.com/office/drawing/2014/main" id="{9458CFEF-84FC-4672-B8AE-9603C8B761E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" y="2695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86" name="Rectangle 246">
              <a:extLst>
                <a:ext uri="{FF2B5EF4-FFF2-40B4-BE49-F238E27FC236}">
                  <a16:creationId xmlns:a16="http://schemas.microsoft.com/office/drawing/2014/main" id="{7F32E989-A2A8-454D-A841-F96AFC7B95C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1868"/>
              <a:ext cx="264" cy="12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87" name="Rectangle 247">
              <a:extLst>
                <a:ext uri="{FF2B5EF4-FFF2-40B4-BE49-F238E27FC236}">
                  <a16:creationId xmlns:a16="http://schemas.microsoft.com/office/drawing/2014/main" id="{4D48914D-B381-461A-A3F5-DD5876E245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81" y="1868"/>
              <a:ext cx="264" cy="129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88" name="Rectangle 248">
              <a:extLst>
                <a:ext uri="{FF2B5EF4-FFF2-40B4-BE49-F238E27FC236}">
                  <a16:creationId xmlns:a16="http://schemas.microsoft.com/office/drawing/2014/main" id="{B6F15DB1-925A-45A8-83FB-C08A54E2FF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50" y="1893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A/D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89" name="Rectangle 249">
              <a:extLst>
                <a:ext uri="{FF2B5EF4-FFF2-40B4-BE49-F238E27FC236}">
                  <a16:creationId xmlns:a16="http://schemas.microsoft.com/office/drawing/2014/main" id="{A02BAF49-119F-4A02-AA7A-CEBB9FB929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75" y="1893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0" name="Rectangle 250">
              <a:extLst>
                <a:ext uri="{FF2B5EF4-FFF2-40B4-BE49-F238E27FC236}">
                  <a16:creationId xmlns:a16="http://schemas.microsoft.com/office/drawing/2014/main" id="{135E64A8-D605-42CC-9DA8-5B0A641092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" y="1725"/>
              <a:ext cx="421" cy="103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91" name="Rectangle 251">
              <a:extLst>
                <a:ext uri="{FF2B5EF4-FFF2-40B4-BE49-F238E27FC236}">
                  <a16:creationId xmlns:a16="http://schemas.microsoft.com/office/drawing/2014/main" id="{8CDF57EC-C551-481E-A4A0-C574A60AE1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77" y="1732"/>
              <a:ext cx="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2" name="Rectangle 252">
              <a:extLst>
                <a:ext uri="{FF2B5EF4-FFF2-40B4-BE49-F238E27FC236}">
                  <a16:creationId xmlns:a16="http://schemas.microsoft.com/office/drawing/2014/main" id="{FA975D58-00C2-4F62-AFAF-DCD6BC65B22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" y="1732"/>
              <a:ext cx="1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avity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3" name="Rectangle 253">
              <a:extLst>
                <a:ext uri="{FF2B5EF4-FFF2-40B4-BE49-F238E27FC236}">
                  <a16:creationId xmlns:a16="http://schemas.microsoft.com/office/drawing/2014/main" id="{2217B0AB-A2CC-4BC0-AFC9-590755B4754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8" y="1732"/>
              <a:ext cx="4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c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4" name="Rectangle 254">
              <a:extLst>
                <a:ext uri="{FF2B5EF4-FFF2-40B4-BE49-F238E27FC236}">
                  <a16:creationId xmlns:a16="http://schemas.microsoft.com/office/drawing/2014/main" id="{44FF457C-813B-4A72-B0C5-D97FBA33C75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9" y="1732"/>
              <a:ext cx="1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ontrol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5" name="Rectangle 255">
              <a:extLst>
                <a:ext uri="{FF2B5EF4-FFF2-40B4-BE49-F238E27FC236}">
                  <a16:creationId xmlns:a16="http://schemas.microsoft.com/office/drawing/2014/main" id="{433C6929-21B7-4E7B-B774-CE72F27C9D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1" y="1732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296" name="Freeform 256">
              <a:extLst>
                <a:ext uri="{FF2B5EF4-FFF2-40B4-BE49-F238E27FC236}">
                  <a16:creationId xmlns:a16="http://schemas.microsoft.com/office/drawing/2014/main" id="{2587282A-B40D-44D6-A496-6403BDCA0CC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66" y="2681"/>
              <a:ext cx="107" cy="37"/>
            </a:xfrm>
            <a:custGeom>
              <a:avLst/>
              <a:gdLst>
                <a:gd name="T0" fmla="*/ 215 w 215"/>
                <a:gd name="T1" fmla="*/ 42 h 73"/>
                <a:gd name="T2" fmla="*/ 60 w 215"/>
                <a:gd name="T3" fmla="*/ 42 h 73"/>
                <a:gd name="T4" fmla="*/ 60 w 215"/>
                <a:gd name="T5" fmla="*/ 31 h 73"/>
                <a:gd name="T6" fmla="*/ 215 w 215"/>
                <a:gd name="T7" fmla="*/ 29 h 73"/>
                <a:gd name="T8" fmla="*/ 215 w 215"/>
                <a:gd name="T9" fmla="*/ 42 h 73"/>
                <a:gd name="T10" fmla="*/ 73 w 215"/>
                <a:gd name="T11" fmla="*/ 73 h 73"/>
                <a:gd name="T12" fmla="*/ 0 w 215"/>
                <a:gd name="T13" fmla="*/ 36 h 73"/>
                <a:gd name="T14" fmla="*/ 73 w 215"/>
                <a:gd name="T15" fmla="*/ 0 h 73"/>
                <a:gd name="T16" fmla="*/ 73 w 215"/>
                <a:gd name="T17" fmla="*/ 73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5" h="73">
                  <a:moveTo>
                    <a:pt x="215" y="42"/>
                  </a:moveTo>
                  <a:lnTo>
                    <a:pt x="60" y="42"/>
                  </a:lnTo>
                  <a:lnTo>
                    <a:pt x="60" y="31"/>
                  </a:lnTo>
                  <a:lnTo>
                    <a:pt x="215" y="29"/>
                  </a:lnTo>
                  <a:lnTo>
                    <a:pt x="215" y="42"/>
                  </a:lnTo>
                  <a:close/>
                  <a:moveTo>
                    <a:pt x="73" y="73"/>
                  </a:moveTo>
                  <a:lnTo>
                    <a:pt x="0" y="36"/>
                  </a:lnTo>
                  <a:lnTo>
                    <a:pt x="73" y="0"/>
                  </a:lnTo>
                  <a:lnTo>
                    <a:pt x="73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97" name="Freeform 257">
              <a:extLst>
                <a:ext uri="{FF2B5EF4-FFF2-40B4-BE49-F238E27FC236}">
                  <a16:creationId xmlns:a16="http://schemas.microsoft.com/office/drawing/2014/main" id="{FE200A09-86C7-4950-9DFB-55202ECACC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" y="2203"/>
              <a:ext cx="109" cy="305"/>
            </a:xfrm>
            <a:custGeom>
              <a:avLst/>
              <a:gdLst>
                <a:gd name="T0" fmla="*/ 0 w 218"/>
                <a:gd name="T1" fmla="*/ 0 h 610"/>
                <a:gd name="T2" fmla="*/ 72 w 218"/>
                <a:gd name="T3" fmla="*/ 0 h 610"/>
                <a:gd name="T4" fmla="*/ 72 w 218"/>
                <a:gd name="T5" fmla="*/ 17 h 610"/>
                <a:gd name="T6" fmla="*/ 0 w 218"/>
                <a:gd name="T7" fmla="*/ 17 h 610"/>
                <a:gd name="T8" fmla="*/ 0 w 218"/>
                <a:gd name="T9" fmla="*/ 0 h 610"/>
                <a:gd name="T10" fmla="*/ 126 w 218"/>
                <a:gd name="T11" fmla="*/ 0 h 610"/>
                <a:gd name="T12" fmla="*/ 145 w 218"/>
                <a:gd name="T13" fmla="*/ 0 h 610"/>
                <a:gd name="T14" fmla="*/ 145 w 218"/>
                <a:gd name="T15" fmla="*/ 17 h 610"/>
                <a:gd name="T16" fmla="*/ 126 w 218"/>
                <a:gd name="T17" fmla="*/ 17 h 610"/>
                <a:gd name="T18" fmla="*/ 126 w 218"/>
                <a:gd name="T19" fmla="*/ 0 h 610"/>
                <a:gd name="T20" fmla="*/ 183 w 218"/>
                <a:gd name="T21" fmla="*/ 35 h 610"/>
                <a:gd name="T22" fmla="*/ 183 w 218"/>
                <a:gd name="T23" fmla="*/ 108 h 610"/>
                <a:gd name="T24" fmla="*/ 166 w 218"/>
                <a:gd name="T25" fmla="*/ 108 h 610"/>
                <a:gd name="T26" fmla="*/ 164 w 218"/>
                <a:gd name="T27" fmla="*/ 35 h 610"/>
                <a:gd name="T28" fmla="*/ 183 w 218"/>
                <a:gd name="T29" fmla="*/ 35 h 610"/>
                <a:gd name="T30" fmla="*/ 185 w 218"/>
                <a:gd name="T31" fmla="*/ 162 h 610"/>
                <a:gd name="T32" fmla="*/ 185 w 218"/>
                <a:gd name="T33" fmla="*/ 181 h 610"/>
                <a:gd name="T34" fmla="*/ 167 w 218"/>
                <a:gd name="T35" fmla="*/ 181 h 610"/>
                <a:gd name="T36" fmla="*/ 167 w 218"/>
                <a:gd name="T37" fmla="*/ 163 h 610"/>
                <a:gd name="T38" fmla="*/ 185 w 218"/>
                <a:gd name="T39" fmla="*/ 162 h 610"/>
                <a:gd name="T40" fmla="*/ 186 w 218"/>
                <a:gd name="T41" fmla="*/ 235 h 610"/>
                <a:gd name="T42" fmla="*/ 188 w 218"/>
                <a:gd name="T43" fmla="*/ 308 h 610"/>
                <a:gd name="T44" fmla="*/ 169 w 218"/>
                <a:gd name="T45" fmla="*/ 309 h 610"/>
                <a:gd name="T46" fmla="*/ 167 w 218"/>
                <a:gd name="T47" fmla="*/ 236 h 610"/>
                <a:gd name="T48" fmla="*/ 186 w 218"/>
                <a:gd name="T49" fmla="*/ 235 h 610"/>
                <a:gd name="T50" fmla="*/ 188 w 218"/>
                <a:gd name="T51" fmla="*/ 363 h 610"/>
                <a:gd name="T52" fmla="*/ 189 w 218"/>
                <a:gd name="T53" fmla="*/ 381 h 610"/>
                <a:gd name="T54" fmla="*/ 170 w 218"/>
                <a:gd name="T55" fmla="*/ 382 h 610"/>
                <a:gd name="T56" fmla="*/ 170 w 218"/>
                <a:gd name="T57" fmla="*/ 363 h 610"/>
                <a:gd name="T58" fmla="*/ 188 w 218"/>
                <a:gd name="T59" fmla="*/ 363 h 610"/>
                <a:gd name="T60" fmla="*/ 189 w 218"/>
                <a:gd name="T61" fmla="*/ 436 h 610"/>
                <a:gd name="T62" fmla="*/ 190 w 218"/>
                <a:gd name="T63" fmla="*/ 509 h 610"/>
                <a:gd name="T64" fmla="*/ 173 w 218"/>
                <a:gd name="T65" fmla="*/ 509 h 610"/>
                <a:gd name="T66" fmla="*/ 171 w 218"/>
                <a:gd name="T67" fmla="*/ 436 h 610"/>
                <a:gd name="T68" fmla="*/ 189 w 218"/>
                <a:gd name="T69" fmla="*/ 436 h 610"/>
                <a:gd name="T70" fmla="*/ 218 w 218"/>
                <a:gd name="T71" fmla="*/ 537 h 610"/>
                <a:gd name="T72" fmla="*/ 183 w 218"/>
                <a:gd name="T73" fmla="*/ 610 h 610"/>
                <a:gd name="T74" fmla="*/ 145 w 218"/>
                <a:gd name="T75" fmla="*/ 538 h 610"/>
                <a:gd name="T76" fmla="*/ 218 w 218"/>
                <a:gd name="T77" fmla="*/ 537 h 6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218" h="610">
                  <a:moveTo>
                    <a:pt x="0" y="0"/>
                  </a:moveTo>
                  <a:lnTo>
                    <a:pt x="72" y="0"/>
                  </a:lnTo>
                  <a:lnTo>
                    <a:pt x="72" y="17"/>
                  </a:lnTo>
                  <a:lnTo>
                    <a:pt x="0" y="17"/>
                  </a:lnTo>
                  <a:lnTo>
                    <a:pt x="0" y="0"/>
                  </a:lnTo>
                  <a:close/>
                  <a:moveTo>
                    <a:pt x="126" y="0"/>
                  </a:moveTo>
                  <a:lnTo>
                    <a:pt x="145" y="0"/>
                  </a:lnTo>
                  <a:lnTo>
                    <a:pt x="145" y="17"/>
                  </a:lnTo>
                  <a:lnTo>
                    <a:pt x="126" y="17"/>
                  </a:lnTo>
                  <a:lnTo>
                    <a:pt x="126" y="0"/>
                  </a:lnTo>
                  <a:close/>
                  <a:moveTo>
                    <a:pt x="183" y="35"/>
                  </a:moveTo>
                  <a:lnTo>
                    <a:pt x="183" y="108"/>
                  </a:lnTo>
                  <a:lnTo>
                    <a:pt x="166" y="108"/>
                  </a:lnTo>
                  <a:lnTo>
                    <a:pt x="164" y="35"/>
                  </a:lnTo>
                  <a:lnTo>
                    <a:pt x="183" y="35"/>
                  </a:lnTo>
                  <a:close/>
                  <a:moveTo>
                    <a:pt x="185" y="162"/>
                  </a:moveTo>
                  <a:lnTo>
                    <a:pt x="185" y="181"/>
                  </a:lnTo>
                  <a:lnTo>
                    <a:pt x="167" y="181"/>
                  </a:lnTo>
                  <a:lnTo>
                    <a:pt x="167" y="163"/>
                  </a:lnTo>
                  <a:lnTo>
                    <a:pt x="185" y="162"/>
                  </a:lnTo>
                  <a:close/>
                  <a:moveTo>
                    <a:pt x="186" y="235"/>
                  </a:moveTo>
                  <a:lnTo>
                    <a:pt x="188" y="308"/>
                  </a:lnTo>
                  <a:lnTo>
                    <a:pt x="169" y="309"/>
                  </a:lnTo>
                  <a:lnTo>
                    <a:pt x="167" y="236"/>
                  </a:lnTo>
                  <a:lnTo>
                    <a:pt x="186" y="235"/>
                  </a:lnTo>
                  <a:close/>
                  <a:moveTo>
                    <a:pt x="188" y="363"/>
                  </a:moveTo>
                  <a:lnTo>
                    <a:pt x="189" y="381"/>
                  </a:lnTo>
                  <a:lnTo>
                    <a:pt x="170" y="382"/>
                  </a:lnTo>
                  <a:lnTo>
                    <a:pt x="170" y="363"/>
                  </a:lnTo>
                  <a:lnTo>
                    <a:pt x="188" y="363"/>
                  </a:lnTo>
                  <a:close/>
                  <a:moveTo>
                    <a:pt x="189" y="436"/>
                  </a:moveTo>
                  <a:lnTo>
                    <a:pt x="190" y="509"/>
                  </a:lnTo>
                  <a:lnTo>
                    <a:pt x="173" y="509"/>
                  </a:lnTo>
                  <a:lnTo>
                    <a:pt x="171" y="436"/>
                  </a:lnTo>
                  <a:lnTo>
                    <a:pt x="189" y="436"/>
                  </a:lnTo>
                  <a:close/>
                  <a:moveTo>
                    <a:pt x="218" y="537"/>
                  </a:moveTo>
                  <a:lnTo>
                    <a:pt x="183" y="610"/>
                  </a:lnTo>
                  <a:lnTo>
                    <a:pt x="145" y="538"/>
                  </a:lnTo>
                  <a:lnTo>
                    <a:pt x="218" y="537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298" name="Rectangle 258">
              <a:extLst>
                <a:ext uri="{FF2B5EF4-FFF2-40B4-BE49-F238E27FC236}">
                  <a16:creationId xmlns:a16="http://schemas.microsoft.com/office/drawing/2014/main" id="{F80C608A-A56F-43E7-BB1F-C09A9260F9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" y="2389"/>
              <a:ext cx="204" cy="1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299" name="Rectangle 259">
              <a:extLst>
                <a:ext uri="{FF2B5EF4-FFF2-40B4-BE49-F238E27FC236}">
                  <a16:creationId xmlns:a16="http://schemas.microsoft.com/office/drawing/2014/main" id="{A907914A-ACD3-48E7-8FF8-8802E12B3D1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0" y="2389"/>
              <a:ext cx="204" cy="13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00" name="Rectangle 260">
              <a:extLst>
                <a:ext uri="{FF2B5EF4-FFF2-40B4-BE49-F238E27FC236}">
                  <a16:creationId xmlns:a16="http://schemas.microsoft.com/office/drawing/2014/main" id="{412267AF-99F2-418F-B901-C628D284D2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8" y="2413"/>
              <a:ext cx="15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DSP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01" name="Rectangle 261">
              <a:extLst>
                <a:ext uri="{FF2B5EF4-FFF2-40B4-BE49-F238E27FC236}">
                  <a16:creationId xmlns:a16="http://schemas.microsoft.com/office/drawing/2014/main" id="{10F3216D-8626-495A-B926-479D2D0668F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00" y="2413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02" name="Rectangle 262">
              <a:extLst>
                <a:ext uri="{FF2B5EF4-FFF2-40B4-BE49-F238E27FC236}">
                  <a16:creationId xmlns:a16="http://schemas.microsoft.com/office/drawing/2014/main" id="{098CE535-33B8-4077-8AA8-63C60F73A68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2617"/>
              <a:ext cx="196" cy="1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03" name="Rectangle 263">
              <a:extLst>
                <a:ext uri="{FF2B5EF4-FFF2-40B4-BE49-F238E27FC236}">
                  <a16:creationId xmlns:a16="http://schemas.microsoft.com/office/drawing/2014/main" id="{F236B0BF-0BED-4039-B833-F482C037E21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49" y="2617"/>
              <a:ext cx="196" cy="15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04" name="Rectangle 264">
              <a:extLst>
                <a:ext uri="{FF2B5EF4-FFF2-40B4-BE49-F238E27FC236}">
                  <a16:creationId xmlns:a16="http://schemas.microsoft.com/office/drawing/2014/main" id="{1BB1AB51-B13B-45E8-B7DC-E16B9CBB78E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7" y="2643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D/A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05" name="Rectangle 265">
              <a:extLst>
                <a:ext uri="{FF2B5EF4-FFF2-40B4-BE49-F238E27FC236}">
                  <a16:creationId xmlns:a16="http://schemas.microsoft.com/office/drawing/2014/main" id="{03D05ED3-F046-420E-8EC5-A5EAB2FE91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" y="2643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06" name="Rectangle 266">
              <a:extLst>
                <a:ext uri="{FF2B5EF4-FFF2-40B4-BE49-F238E27FC236}">
                  <a16:creationId xmlns:a16="http://schemas.microsoft.com/office/drawing/2014/main" id="{4C017E58-76C5-475F-8F0A-C834326057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" y="2101"/>
              <a:ext cx="287" cy="1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07" name="Rectangle 267">
              <a:extLst>
                <a:ext uri="{FF2B5EF4-FFF2-40B4-BE49-F238E27FC236}">
                  <a16:creationId xmlns:a16="http://schemas.microsoft.com/office/drawing/2014/main" id="{54AD9F2A-888B-4785-B627-97409917044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9" y="2101"/>
              <a:ext cx="287" cy="13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08" name="Rectangle 268">
              <a:extLst>
                <a:ext uri="{FF2B5EF4-FFF2-40B4-BE49-F238E27FC236}">
                  <a16:creationId xmlns:a16="http://schemas.microsoft.com/office/drawing/2014/main" id="{46FDC7BE-5533-4ED1-9943-5B240C9723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77" y="2126"/>
              <a:ext cx="20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FPGA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09" name="Rectangle 269">
              <a:extLst>
                <a:ext uri="{FF2B5EF4-FFF2-40B4-BE49-F238E27FC236}">
                  <a16:creationId xmlns:a16="http://schemas.microsoft.com/office/drawing/2014/main" id="{B96212DC-4DB7-4D6F-A8C3-CF36E6A805C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81" y="2126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10" name="Freeform 270">
              <a:extLst>
                <a:ext uri="{FF2B5EF4-FFF2-40B4-BE49-F238E27FC236}">
                  <a16:creationId xmlns:a16="http://schemas.microsoft.com/office/drawing/2014/main" id="{3603EDAC-7EFB-4882-8F01-BFF20BF809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76" y="1997"/>
              <a:ext cx="37" cy="105"/>
            </a:xfrm>
            <a:custGeom>
              <a:avLst/>
              <a:gdLst>
                <a:gd name="T0" fmla="*/ 43 w 73"/>
                <a:gd name="T1" fmla="*/ 0 h 210"/>
                <a:gd name="T2" fmla="*/ 43 w 73"/>
                <a:gd name="T3" fmla="*/ 149 h 210"/>
                <a:gd name="T4" fmla="*/ 31 w 73"/>
                <a:gd name="T5" fmla="*/ 149 h 210"/>
                <a:gd name="T6" fmla="*/ 31 w 73"/>
                <a:gd name="T7" fmla="*/ 0 h 210"/>
                <a:gd name="T8" fmla="*/ 43 w 73"/>
                <a:gd name="T9" fmla="*/ 0 h 210"/>
                <a:gd name="T10" fmla="*/ 73 w 73"/>
                <a:gd name="T11" fmla="*/ 137 h 210"/>
                <a:gd name="T12" fmla="*/ 37 w 73"/>
                <a:gd name="T13" fmla="*/ 210 h 210"/>
                <a:gd name="T14" fmla="*/ 0 w 73"/>
                <a:gd name="T15" fmla="*/ 137 h 210"/>
                <a:gd name="T16" fmla="*/ 73 w 73"/>
                <a:gd name="T17" fmla="*/ 137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10">
                  <a:moveTo>
                    <a:pt x="43" y="0"/>
                  </a:moveTo>
                  <a:lnTo>
                    <a:pt x="43" y="149"/>
                  </a:lnTo>
                  <a:lnTo>
                    <a:pt x="31" y="149"/>
                  </a:lnTo>
                  <a:lnTo>
                    <a:pt x="31" y="0"/>
                  </a:lnTo>
                  <a:lnTo>
                    <a:pt x="43" y="0"/>
                  </a:lnTo>
                  <a:close/>
                  <a:moveTo>
                    <a:pt x="73" y="137"/>
                  </a:moveTo>
                  <a:lnTo>
                    <a:pt x="37" y="210"/>
                  </a:lnTo>
                  <a:lnTo>
                    <a:pt x="0" y="137"/>
                  </a:lnTo>
                  <a:lnTo>
                    <a:pt x="73" y="137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11" name="Freeform 271">
              <a:extLst>
                <a:ext uri="{FF2B5EF4-FFF2-40B4-BE49-F238E27FC236}">
                  <a16:creationId xmlns:a16="http://schemas.microsoft.com/office/drawing/2014/main" id="{7160CFE1-804A-4A74-AC6E-AA6F7351F33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6" y="2230"/>
              <a:ext cx="36" cy="378"/>
            </a:xfrm>
            <a:custGeom>
              <a:avLst/>
              <a:gdLst>
                <a:gd name="T0" fmla="*/ 43 w 72"/>
                <a:gd name="T1" fmla="*/ 0 h 758"/>
                <a:gd name="T2" fmla="*/ 43 w 72"/>
                <a:gd name="T3" fmla="*/ 697 h 758"/>
                <a:gd name="T4" fmla="*/ 30 w 72"/>
                <a:gd name="T5" fmla="*/ 697 h 758"/>
                <a:gd name="T6" fmla="*/ 30 w 72"/>
                <a:gd name="T7" fmla="*/ 0 h 758"/>
                <a:gd name="T8" fmla="*/ 43 w 72"/>
                <a:gd name="T9" fmla="*/ 0 h 758"/>
                <a:gd name="T10" fmla="*/ 72 w 72"/>
                <a:gd name="T11" fmla="*/ 685 h 758"/>
                <a:gd name="T12" fmla="*/ 36 w 72"/>
                <a:gd name="T13" fmla="*/ 758 h 758"/>
                <a:gd name="T14" fmla="*/ 0 w 72"/>
                <a:gd name="T15" fmla="*/ 685 h 758"/>
                <a:gd name="T16" fmla="*/ 72 w 72"/>
                <a:gd name="T17" fmla="*/ 685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58">
                  <a:moveTo>
                    <a:pt x="43" y="0"/>
                  </a:moveTo>
                  <a:lnTo>
                    <a:pt x="43" y="697"/>
                  </a:lnTo>
                  <a:lnTo>
                    <a:pt x="30" y="697"/>
                  </a:lnTo>
                  <a:lnTo>
                    <a:pt x="30" y="0"/>
                  </a:lnTo>
                  <a:lnTo>
                    <a:pt x="43" y="0"/>
                  </a:lnTo>
                  <a:close/>
                  <a:moveTo>
                    <a:pt x="72" y="685"/>
                  </a:moveTo>
                  <a:lnTo>
                    <a:pt x="36" y="758"/>
                  </a:lnTo>
                  <a:lnTo>
                    <a:pt x="0" y="685"/>
                  </a:lnTo>
                  <a:lnTo>
                    <a:pt x="72" y="68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12" name="Freeform 272">
              <a:extLst>
                <a:ext uri="{FF2B5EF4-FFF2-40B4-BE49-F238E27FC236}">
                  <a16:creationId xmlns:a16="http://schemas.microsoft.com/office/drawing/2014/main" id="{70730C6F-2E69-4D48-8B75-E5468962DF3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" y="2240"/>
              <a:ext cx="83" cy="141"/>
            </a:xfrm>
            <a:custGeom>
              <a:avLst/>
              <a:gdLst>
                <a:gd name="T0" fmla="*/ 81 w 164"/>
                <a:gd name="T1" fmla="*/ 0 h 281"/>
                <a:gd name="T2" fmla="*/ 164 w 164"/>
                <a:gd name="T3" fmla="*/ 55 h 281"/>
                <a:gd name="T4" fmla="*/ 122 w 164"/>
                <a:gd name="T5" fmla="*/ 55 h 281"/>
                <a:gd name="T6" fmla="*/ 122 w 164"/>
                <a:gd name="T7" fmla="*/ 226 h 281"/>
                <a:gd name="T8" fmla="*/ 164 w 164"/>
                <a:gd name="T9" fmla="*/ 226 h 281"/>
                <a:gd name="T10" fmla="*/ 81 w 164"/>
                <a:gd name="T11" fmla="*/ 281 h 281"/>
                <a:gd name="T12" fmla="*/ 0 w 164"/>
                <a:gd name="T13" fmla="*/ 226 h 281"/>
                <a:gd name="T14" fmla="*/ 40 w 164"/>
                <a:gd name="T15" fmla="*/ 226 h 281"/>
                <a:gd name="T16" fmla="*/ 40 w 164"/>
                <a:gd name="T17" fmla="*/ 55 h 281"/>
                <a:gd name="T18" fmla="*/ 0 w 164"/>
                <a:gd name="T19" fmla="*/ 55 h 281"/>
                <a:gd name="T20" fmla="*/ 81 w 164"/>
                <a:gd name="T21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281">
                  <a:moveTo>
                    <a:pt x="81" y="0"/>
                  </a:moveTo>
                  <a:lnTo>
                    <a:pt x="164" y="55"/>
                  </a:lnTo>
                  <a:lnTo>
                    <a:pt x="122" y="55"/>
                  </a:lnTo>
                  <a:lnTo>
                    <a:pt x="122" y="226"/>
                  </a:lnTo>
                  <a:lnTo>
                    <a:pt x="164" y="226"/>
                  </a:lnTo>
                  <a:lnTo>
                    <a:pt x="81" y="281"/>
                  </a:lnTo>
                  <a:lnTo>
                    <a:pt x="0" y="226"/>
                  </a:lnTo>
                  <a:lnTo>
                    <a:pt x="40" y="226"/>
                  </a:lnTo>
                  <a:lnTo>
                    <a:pt x="40" y="55"/>
                  </a:lnTo>
                  <a:lnTo>
                    <a:pt x="0" y="55"/>
                  </a:lnTo>
                  <a:lnTo>
                    <a:pt x="81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13" name="Freeform 273">
              <a:extLst>
                <a:ext uri="{FF2B5EF4-FFF2-40B4-BE49-F238E27FC236}">
                  <a16:creationId xmlns:a16="http://schemas.microsoft.com/office/drawing/2014/main" id="{1193A5DF-CB14-4EC5-92E2-11AD264054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" y="2240"/>
              <a:ext cx="83" cy="141"/>
            </a:xfrm>
            <a:custGeom>
              <a:avLst/>
              <a:gdLst>
                <a:gd name="T0" fmla="*/ 81 w 164"/>
                <a:gd name="T1" fmla="*/ 0 h 281"/>
                <a:gd name="T2" fmla="*/ 164 w 164"/>
                <a:gd name="T3" fmla="*/ 55 h 281"/>
                <a:gd name="T4" fmla="*/ 122 w 164"/>
                <a:gd name="T5" fmla="*/ 55 h 281"/>
                <a:gd name="T6" fmla="*/ 122 w 164"/>
                <a:gd name="T7" fmla="*/ 226 h 281"/>
                <a:gd name="T8" fmla="*/ 164 w 164"/>
                <a:gd name="T9" fmla="*/ 226 h 281"/>
                <a:gd name="T10" fmla="*/ 81 w 164"/>
                <a:gd name="T11" fmla="*/ 281 h 281"/>
                <a:gd name="T12" fmla="*/ 0 w 164"/>
                <a:gd name="T13" fmla="*/ 226 h 281"/>
                <a:gd name="T14" fmla="*/ 40 w 164"/>
                <a:gd name="T15" fmla="*/ 226 h 281"/>
                <a:gd name="T16" fmla="*/ 40 w 164"/>
                <a:gd name="T17" fmla="*/ 55 h 281"/>
                <a:gd name="T18" fmla="*/ 0 w 164"/>
                <a:gd name="T19" fmla="*/ 55 h 281"/>
                <a:gd name="T20" fmla="*/ 81 w 164"/>
                <a:gd name="T21" fmla="*/ 0 h 2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4" h="281">
                  <a:moveTo>
                    <a:pt x="81" y="0"/>
                  </a:moveTo>
                  <a:lnTo>
                    <a:pt x="164" y="55"/>
                  </a:lnTo>
                  <a:lnTo>
                    <a:pt x="122" y="55"/>
                  </a:lnTo>
                  <a:lnTo>
                    <a:pt x="122" y="226"/>
                  </a:lnTo>
                  <a:lnTo>
                    <a:pt x="164" y="226"/>
                  </a:lnTo>
                  <a:lnTo>
                    <a:pt x="81" y="281"/>
                  </a:lnTo>
                  <a:lnTo>
                    <a:pt x="0" y="226"/>
                  </a:lnTo>
                  <a:lnTo>
                    <a:pt x="40" y="226"/>
                  </a:lnTo>
                  <a:lnTo>
                    <a:pt x="40" y="55"/>
                  </a:lnTo>
                  <a:lnTo>
                    <a:pt x="0" y="55"/>
                  </a:lnTo>
                  <a:lnTo>
                    <a:pt x="81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14" name="Rectangle 274">
              <a:extLst>
                <a:ext uri="{FF2B5EF4-FFF2-40B4-BE49-F238E27FC236}">
                  <a16:creationId xmlns:a16="http://schemas.microsoft.com/office/drawing/2014/main" id="{19A75D59-56EB-406A-B000-F082B77FB4D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7" y="1707"/>
              <a:ext cx="620" cy="1179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15" name="Rectangle 275">
              <a:extLst>
                <a:ext uri="{FF2B5EF4-FFF2-40B4-BE49-F238E27FC236}">
                  <a16:creationId xmlns:a16="http://schemas.microsoft.com/office/drawing/2014/main" id="{D585B14E-3442-4161-B0A9-A55B23F4108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2594"/>
              <a:ext cx="296" cy="2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16" name="Rectangle 276">
              <a:extLst>
                <a:ext uri="{FF2B5EF4-FFF2-40B4-BE49-F238E27FC236}">
                  <a16:creationId xmlns:a16="http://schemas.microsoft.com/office/drawing/2014/main" id="{D9DF06B3-FABD-4D4E-B1A1-2CE42CC682F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86" y="2594"/>
              <a:ext cx="296" cy="23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17" name="Rectangle 277">
              <a:extLst>
                <a:ext uri="{FF2B5EF4-FFF2-40B4-BE49-F238E27FC236}">
                  <a16:creationId xmlns:a16="http://schemas.microsoft.com/office/drawing/2014/main" id="{B4F5398D-014D-436C-9C2E-CA8A6EE6B5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43" y="2618"/>
              <a:ext cx="182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vector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18" name="Rectangle 278">
              <a:extLst>
                <a:ext uri="{FF2B5EF4-FFF2-40B4-BE49-F238E27FC236}">
                  <a16:creationId xmlns:a16="http://schemas.microsoft.com/office/drawing/2014/main" id="{330584CB-1151-421B-825D-5202C58AE3D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60" y="2704"/>
              <a:ext cx="147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mod.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19" name="Rectangle 279">
              <a:extLst>
                <a:ext uri="{FF2B5EF4-FFF2-40B4-BE49-F238E27FC236}">
                  <a16:creationId xmlns:a16="http://schemas.microsoft.com/office/drawing/2014/main" id="{31046DFB-B456-4B6B-ADA9-CF5983B21A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408" y="2704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0" name="Rectangle 280">
              <a:extLst>
                <a:ext uri="{FF2B5EF4-FFF2-40B4-BE49-F238E27FC236}">
                  <a16:creationId xmlns:a16="http://schemas.microsoft.com/office/drawing/2014/main" id="{CE950E08-72F9-41C6-A371-6E379400A2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2" y="1867"/>
              <a:ext cx="242" cy="1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21" name="Rectangle 281">
              <a:extLst>
                <a:ext uri="{FF2B5EF4-FFF2-40B4-BE49-F238E27FC236}">
                  <a16:creationId xmlns:a16="http://schemas.microsoft.com/office/drawing/2014/main" id="{8C713321-B05A-4AB9-BE9E-3B2F8667791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2" y="1867"/>
              <a:ext cx="242" cy="14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22" name="Rectangle 282">
              <a:extLst>
                <a:ext uri="{FF2B5EF4-FFF2-40B4-BE49-F238E27FC236}">
                  <a16:creationId xmlns:a16="http://schemas.microsoft.com/office/drawing/2014/main" id="{42BF707A-8CE7-465D-9F3F-9A2FD5A908D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20" y="1893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A/D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3" name="Rectangle 283">
              <a:extLst>
                <a:ext uri="{FF2B5EF4-FFF2-40B4-BE49-F238E27FC236}">
                  <a16:creationId xmlns:a16="http://schemas.microsoft.com/office/drawing/2014/main" id="{392AF096-E5FC-477F-BA36-3AB3B7AAD48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46" y="1893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4" name="Rectangle 284">
              <a:extLst>
                <a:ext uri="{FF2B5EF4-FFF2-40B4-BE49-F238E27FC236}">
                  <a16:creationId xmlns:a16="http://schemas.microsoft.com/office/drawing/2014/main" id="{17627E76-F623-4F0C-BBCC-84DB62428C7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892" y="1729"/>
              <a:ext cx="434" cy="103"/>
            </a:xfrm>
            <a:prstGeom prst="rect">
              <a:avLst/>
            </a:prstGeom>
            <a:solidFill>
              <a:srgbClr val="CC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25" name="Rectangle 285">
              <a:extLst>
                <a:ext uri="{FF2B5EF4-FFF2-40B4-BE49-F238E27FC236}">
                  <a16:creationId xmlns:a16="http://schemas.microsoft.com/office/drawing/2014/main" id="{4EB27DEC-EA09-4EB4-920D-7C8E7D4BAB3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12" y="1736"/>
              <a:ext cx="27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c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6" name="Rectangle 286">
              <a:extLst>
                <a:ext uri="{FF2B5EF4-FFF2-40B4-BE49-F238E27FC236}">
                  <a16:creationId xmlns:a16="http://schemas.microsoft.com/office/drawing/2014/main" id="{0F74F8E5-0DB8-496C-95F9-90E6A074B34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45" y="1736"/>
              <a:ext cx="13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avity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7" name="Rectangle 287">
              <a:extLst>
                <a:ext uri="{FF2B5EF4-FFF2-40B4-BE49-F238E27FC236}">
                  <a16:creationId xmlns:a16="http://schemas.microsoft.com/office/drawing/2014/main" id="{2CD5F2C7-DC42-4838-BC25-6CF95A5583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83" y="1736"/>
              <a:ext cx="41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c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8" name="Rectangle 288">
              <a:extLst>
                <a:ext uri="{FF2B5EF4-FFF2-40B4-BE49-F238E27FC236}">
                  <a16:creationId xmlns:a16="http://schemas.microsoft.com/office/drawing/2014/main" id="{82EA3BE3-5BF9-4512-9469-A0EE9A6EAB8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34" y="1736"/>
              <a:ext cx="165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ontrol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29" name="Rectangle 289">
              <a:extLst>
                <a:ext uri="{FF2B5EF4-FFF2-40B4-BE49-F238E27FC236}">
                  <a16:creationId xmlns:a16="http://schemas.microsoft.com/office/drawing/2014/main" id="{403C81A6-B169-4072-A74D-1903C316986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306" y="1736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333399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30" name="Rectangle 290">
              <a:extLst>
                <a:ext uri="{FF2B5EF4-FFF2-40B4-BE49-F238E27FC236}">
                  <a16:creationId xmlns:a16="http://schemas.microsoft.com/office/drawing/2014/main" id="{B465AEB3-627A-4942-9930-A99D36EAC8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" y="2413"/>
              <a:ext cx="211" cy="133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31" name="Rectangle 291">
              <a:extLst>
                <a:ext uri="{FF2B5EF4-FFF2-40B4-BE49-F238E27FC236}">
                  <a16:creationId xmlns:a16="http://schemas.microsoft.com/office/drawing/2014/main" id="{A9DAB80E-020B-40CB-AB04-C76C68FD6A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2" y="2413"/>
              <a:ext cx="211" cy="133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32" name="Rectangle 292">
              <a:extLst>
                <a:ext uri="{FF2B5EF4-FFF2-40B4-BE49-F238E27FC236}">
                  <a16:creationId xmlns:a16="http://schemas.microsoft.com/office/drawing/2014/main" id="{17FB15E3-7C45-472D-A504-F89BCB6FFFA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01" y="2437"/>
              <a:ext cx="151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DSP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33" name="Rectangle 293">
              <a:extLst>
                <a:ext uri="{FF2B5EF4-FFF2-40B4-BE49-F238E27FC236}">
                  <a16:creationId xmlns:a16="http://schemas.microsoft.com/office/drawing/2014/main" id="{8F2BC553-E4B7-44E4-BFD7-D861B2C23E1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53" y="2437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34" name="Rectangle 294">
              <a:extLst>
                <a:ext uri="{FF2B5EF4-FFF2-40B4-BE49-F238E27FC236}">
                  <a16:creationId xmlns:a16="http://schemas.microsoft.com/office/drawing/2014/main" id="{D4C581DA-6F6B-47BD-B71A-E1DCB68B9BC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" y="2651"/>
              <a:ext cx="201" cy="15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35" name="Rectangle 295">
              <a:extLst>
                <a:ext uri="{FF2B5EF4-FFF2-40B4-BE49-F238E27FC236}">
                  <a16:creationId xmlns:a16="http://schemas.microsoft.com/office/drawing/2014/main" id="{02F9211C-18EE-4BF7-A617-AD7447CB1B9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26" y="2651"/>
              <a:ext cx="201" cy="15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36" name="Rectangle 296">
              <a:extLst>
                <a:ext uri="{FF2B5EF4-FFF2-40B4-BE49-F238E27FC236}">
                  <a16:creationId xmlns:a16="http://schemas.microsoft.com/office/drawing/2014/main" id="{86DD5950-B886-48A8-BFE8-6A5A5CF44A4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54" y="2678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D/A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37" name="Rectangle 297">
              <a:extLst>
                <a:ext uri="{FF2B5EF4-FFF2-40B4-BE49-F238E27FC236}">
                  <a16:creationId xmlns:a16="http://schemas.microsoft.com/office/drawing/2014/main" id="{304902AE-C4F2-4840-8966-0A8F9966FF0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079" y="2678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38" name="Rectangle 298">
              <a:extLst>
                <a:ext uri="{FF2B5EF4-FFF2-40B4-BE49-F238E27FC236}">
                  <a16:creationId xmlns:a16="http://schemas.microsoft.com/office/drawing/2014/main" id="{802A7B6F-C933-4438-915E-E521A46E52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0" y="2125"/>
              <a:ext cx="295" cy="134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39" name="Rectangle 299">
              <a:extLst>
                <a:ext uri="{FF2B5EF4-FFF2-40B4-BE49-F238E27FC236}">
                  <a16:creationId xmlns:a16="http://schemas.microsoft.com/office/drawing/2014/main" id="{252A618F-0C8B-40DB-A065-7FE11C33442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60" y="2125"/>
              <a:ext cx="295" cy="134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40" name="Rectangle 300">
              <a:extLst>
                <a:ext uri="{FF2B5EF4-FFF2-40B4-BE49-F238E27FC236}">
                  <a16:creationId xmlns:a16="http://schemas.microsoft.com/office/drawing/2014/main" id="{EC081197-00C6-4736-AFA7-4A13F01C4DF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988" y="2149"/>
              <a:ext cx="20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FPGA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41" name="Rectangle 301">
              <a:extLst>
                <a:ext uri="{FF2B5EF4-FFF2-40B4-BE49-F238E27FC236}">
                  <a16:creationId xmlns:a16="http://schemas.microsoft.com/office/drawing/2014/main" id="{65F4B552-89BF-4F9F-BDF5-BF78BC837CE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192" y="214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42" name="Freeform 302">
              <a:extLst>
                <a:ext uri="{FF2B5EF4-FFF2-40B4-BE49-F238E27FC236}">
                  <a16:creationId xmlns:a16="http://schemas.microsoft.com/office/drawing/2014/main" id="{ED80CB06-CBC4-443A-863B-1253C5177DA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025" y="2017"/>
              <a:ext cx="37" cy="104"/>
            </a:xfrm>
            <a:custGeom>
              <a:avLst/>
              <a:gdLst>
                <a:gd name="T0" fmla="*/ 42 w 73"/>
                <a:gd name="T1" fmla="*/ 0 h 209"/>
                <a:gd name="T2" fmla="*/ 42 w 73"/>
                <a:gd name="T3" fmla="*/ 149 h 209"/>
                <a:gd name="T4" fmla="*/ 31 w 73"/>
                <a:gd name="T5" fmla="*/ 149 h 209"/>
                <a:gd name="T6" fmla="*/ 31 w 73"/>
                <a:gd name="T7" fmla="*/ 0 h 209"/>
                <a:gd name="T8" fmla="*/ 42 w 73"/>
                <a:gd name="T9" fmla="*/ 0 h 209"/>
                <a:gd name="T10" fmla="*/ 73 w 73"/>
                <a:gd name="T11" fmla="*/ 136 h 209"/>
                <a:gd name="T12" fmla="*/ 36 w 73"/>
                <a:gd name="T13" fmla="*/ 209 h 209"/>
                <a:gd name="T14" fmla="*/ 0 w 73"/>
                <a:gd name="T15" fmla="*/ 136 h 209"/>
                <a:gd name="T16" fmla="*/ 73 w 73"/>
                <a:gd name="T17" fmla="*/ 136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209">
                  <a:moveTo>
                    <a:pt x="42" y="0"/>
                  </a:moveTo>
                  <a:lnTo>
                    <a:pt x="42" y="149"/>
                  </a:lnTo>
                  <a:lnTo>
                    <a:pt x="31" y="149"/>
                  </a:lnTo>
                  <a:lnTo>
                    <a:pt x="31" y="0"/>
                  </a:lnTo>
                  <a:lnTo>
                    <a:pt x="42" y="0"/>
                  </a:lnTo>
                  <a:close/>
                  <a:moveTo>
                    <a:pt x="73" y="136"/>
                  </a:moveTo>
                  <a:lnTo>
                    <a:pt x="36" y="209"/>
                  </a:lnTo>
                  <a:lnTo>
                    <a:pt x="0" y="136"/>
                  </a:lnTo>
                  <a:lnTo>
                    <a:pt x="73" y="136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43" name="Freeform 303">
              <a:extLst>
                <a:ext uri="{FF2B5EF4-FFF2-40B4-BE49-F238E27FC236}">
                  <a16:creationId xmlns:a16="http://schemas.microsoft.com/office/drawing/2014/main" id="{5177FB9A-A73C-4DD9-B79C-D0F2C9EA3C9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71" y="2264"/>
              <a:ext cx="36" cy="379"/>
            </a:xfrm>
            <a:custGeom>
              <a:avLst/>
              <a:gdLst>
                <a:gd name="T0" fmla="*/ 42 w 72"/>
                <a:gd name="T1" fmla="*/ 0 h 758"/>
                <a:gd name="T2" fmla="*/ 42 w 72"/>
                <a:gd name="T3" fmla="*/ 696 h 758"/>
                <a:gd name="T4" fmla="*/ 30 w 72"/>
                <a:gd name="T5" fmla="*/ 696 h 758"/>
                <a:gd name="T6" fmla="*/ 30 w 72"/>
                <a:gd name="T7" fmla="*/ 0 h 758"/>
                <a:gd name="T8" fmla="*/ 42 w 72"/>
                <a:gd name="T9" fmla="*/ 0 h 758"/>
                <a:gd name="T10" fmla="*/ 72 w 72"/>
                <a:gd name="T11" fmla="*/ 685 h 758"/>
                <a:gd name="T12" fmla="*/ 36 w 72"/>
                <a:gd name="T13" fmla="*/ 758 h 758"/>
                <a:gd name="T14" fmla="*/ 0 w 72"/>
                <a:gd name="T15" fmla="*/ 685 h 758"/>
                <a:gd name="T16" fmla="*/ 72 w 72"/>
                <a:gd name="T17" fmla="*/ 685 h 7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758">
                  <a:moveTo>
                    <a:pt x="42" y="0"/>
                  </a:moveTo>
                  <a:lnTo>
                    <a:pt x="42" y="696"/>
                  </a:lnTo>
                  <a:lnTo>
                    <a:pt x="30" y="696"/>
                  </a:lnTo>
                  <a:lnTo>
                    <a:pt x="30" y="0"/>
                  </a:lnTo>
                  <a:lnTo>
                    <a:pt x="42" y="0"/>
                  </a:lnTo>
                  <a:close/>
                  <a:moveTo>
                    <a:pt x="72" y="685"/>
                  </a:moveTo>
                  <a:lnTo>
                    <a:pt x="36" y="758"/>
                  </a:lnTo>
                  <a:lnTo>
                    <a:pt x="0" y="685"/>
                  </a:lnTo>
                  <a:lnTo>
                    <a:pt x="72" y="68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44" name="Freeform 304">
              <a:extLst>
                <a:ext uri="{FF2B5EF4-FFF2-40B4-BE49-F238E27FC236}">
                  <a16:creationId xmlns:a16="http://schemas.microsoft.com/office/drawing/2014/main" id="{4F78BF97-BEAF-4C86-99B9-88BD3E4644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2" y="2264"/>
              <a:ext cx="85" cy="142"/>
            </a:xfrm>
            <a:custGeom>
              <a:avLst/>
              <a:gdLst>
                <a:gd name="T0" fmla="*/ 85 w 169"/>
                <a:gd name="T1" fmla="*/ 0 h 283"/>
                <a:gd name="T2" fmla="*/ 169 w 169"/>
                <a:gd name="T3" fmla="*/ 57 h 283"/>
                <a:gd name="T4" fmla="*/ 127 w 169"/>
                <a:gd name="T5" fmla="*/ 57 h 283"/>
                <a:gd name="T6" fmla="*/ 127 w 169"/>
                <a:gd name="T7" fmla="*/ 226 h 283"/>
                <a:gd name="T8" fmla="*/ 169 w 169"/>
                <a:gd name="T9" fmla="*/ 226 h 283"/>
                <a:gd name="T10" fmla="*/ 85 w 169"/>
                <a:gd name="T11" fmla="*/ 283 h 283"/>
                <a:gd name="T12" fmla="*/ 0 w 169"/>
                <a:gd name="T13" fmla="*/ 226 h 283"/>
                <a:gd name="T14" fmla="*/ 43 w 169"/>
                <a:gd name="T15" fmla="*/ 226 h 283"/>
                <a:gd name="T16" fmla="*/ 43 w 169"/>
                <a:gd name="T17" fmla="*/ 57 h 283"/>
                <a:gd name="T18" fmla="*/ 0 w 169"/>
                <a:gd name="T19" fmla="*/ 57 h 283"/>
                <a:gd name="T20" fmla="*/ 85 w 169"/>
                <a:gd name="T2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283">
                  <a:moveTo>
                    <a:pt x="85" y="0"/>
                  </a:moveTo>
                  <a:lnTo>
                    <a:pt x="169" y="57"/>
                  </a:lnTo>
                  <a:lnTo>
                    <a:pt x="127" y="57"/>
                  </a:lnTo>
                  <a:lnTo>
                    <a:pt x="127" y="226"/>
                  </a:lnTo>
                  <a:lnTo>
                    <a:pt x="169" y="226"/>
                  </a:lnTo>
                  <a:lnTo>
                    <a:pt x="85" y="283"/>
                  </a:lnTo>
                  <a:lnTo>
                    <a:pt x="0" y="226"/>
                  </a:lnTo>
                  <a:lnTo>
                    <a:pt x="43" y="226"/>
                  </a:lnTo>
                  <a:lnTo>
                    <a:pt x="43" y="57"/>
                  </a:lnTo>
                  <a:lnTo>
                    <a:pt x="0" y="57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45" name="Freeform 305">
              <a:extLst>
                <a:ext uri="{FF2B5EF4-FFF2-40B4-BE49-F238E27FC236}">
                  <a16:creationId xmlns:a16="http://schemas.microsoft.com/office/drawing/2014/main" id="{471E7839-2325-4B2D-BC9B-C334770EFC66}"/>
                </a:ext>
              </a:extLst>
            </p:cNvPr>
            <p:cNvSpPr>
              <a:spLocks/>
            </p:cNvSpPr>
            <p:nvPr/>
          </p:nvSpPr>
          <p:spPr bwMode="auto">
            <a:xfrm>
              <a:off x="5112" y="2264"/>
              <a:ext cx="85" cy="142"/>
            </a:xfrm>
            <a:custGeom>
              <a:avLst/>
              <a:gdLst>
                <a:gd name="T0" fmla="*/ 85 w 169"/>
                <a:gd name="T1" fmla="*/ 0 h 283"/>
                <a:gd name="T2" fmla="*/ 169 w 169"/>
                <a:gd name="T3" fmla="*/ 57 h 283"/>
                <a:gd name="T4" fmla="*/ 127 w 169"/>
                <a:gd name="T5" fmla="*/ 57 h 283"/>
                <a:gd name="T6" fmla="*/ 127 w 169"/>
                <a:gd name="T7" fmla="*/ 226 h 283"/>
                <a:gd name="T8" fmla="*/ 169 w 169"/>
                <a:gd name="T9" fmla="*/ 226 h 283"/>
                <a:gd name="T10" fmla="*/ 85 w 169"/>
                <a:gd name="T11" fmla="*/ 283 h 283"/>
                <a:gd name="T12" fmla="*/ 0 w 169"/>
                <a:gd name="T13" fmla="*/ 226 h 283"/>
                <a:gd name="T14" fmla="*/ 43 w 169"/>
                <a:gd name="T15" fmla="*/ 226 h 283"/>
                <a:gd name="T16" fmla="*/ 43 w 169"/>
                <a:gd name="T17" fmla="*/ 57 h 283"/>
                <a:gd name="T18" fmla="*/ 0 w 169"/>
                <a:gd name="T19" fmla="*/ 57 h 283"/>
                <a:gd name="T20" fmla="*/ 85 w 169"/>
                <a:gd name="T21" fmla="*/ 0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9" h="283">
                  <a:moveTo>
                    <a:pt x="85" y="0"/>
                  </a:moveTo>
                  <a:lnTo>
                    <a:pt x="169" y="57"/>
                  </a:lnTo>
                  <a:lnTo>
                    <a:pt x="127" y="57"/>
                  </a:lnTo>
                  <a:lnTo>
                    <a:pt x="127" y="226"/>
                  </a:lnTo>
                  <a:lnTo>
                    <a:pt x="169" y="226"/>
                  </a:lnTo>
                  <a:lnTo>
                    <a:pt x="85" y="283"/>
                  </a:lnTo>
                  <a:lnTo>
                    <a:pt x="0" y="226"/>
                  </a:lnTo>
                  <a:lnTo>
                    <a:pt x="43" y="226"/>
                  </a:lnTo>
                  <a:lnTo>
                    <a:pt x="43" y="57"/>
                  </a:lnTo>
                  <a:lnTo>
                    <a:pt x="0" y="57"/>
                  </a:lnTo>
                  <a:lnTo>
                    <a:pt x="85" y="0"/>
                  </a:lnTo>
                  <a:close/>
                </a:path>
              </a:pathLst>
            </a:custGeom>
            <a:noFill/>
            <a:ln w="635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46" name="Freeform 306">
              <a:extLst>
                <a:ext uri="{FF2B5EF4-FFF2-40B4-BE49-F238E27FC236}">
                  <a16:creationId xmlns:a16="http://schemas.microsoft.com/office/drawing/2014/main" id="{006882A5-AE18-4D1D-81B9-3C0B910FC6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9" y="1605"/>
              <a:ext cx="36" cy="975"/>
            </a:xfrm>
            <a:custGeom>
              <a:avLst/>
              <a:gdLst>
                <a:gd name="T0" fmla="*/ 30 w 72"/>
                <a:gd name="T1" fmla="*/ 1951 h 1951"/>
                <a:gd name="T2" fmla="*/ 30 w 72"/>
                <a:gd name="T3" fmla="*/ 61 h 1951"/>
                <a:gd name="T4" fmla="*/ 43 w 72"/>
                <a:gd name="T5" fmla="*/ 61 h 1951"/>
                <a:gd name="T6" fmla="*/ 43 w 72"/>
                <a:gd name="T7" fmla="*/ 1951 h 1951"/>
                <a:gd name="T8" fmla="*/ 30 w 72"/>
                <a:gd name="T9" fmla="*/ 1951 h 1951"/>
                <a:gd name="T10" fmla="*/ 0 w 72"/>
                <a:gd name="T11" fmla="*/ 73 h 1951"/>
                <a:gd name="T12" fmla="*/ 36 w 72"/>
                <a:gd name="T13" fmla="*/ 0 h 1951"/>
                <a:gd name="T14" fmla="*/ 72 w 72"/>
                <a:gd name="T15" fmla="*/ 73 h 1951"/>
                <a:gd name="T16" fmla="*/ 0 w 72"/>
                <a:gd name="T17" fmla="*/ 73 h 19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2" h="1951">
                  <a:moveTo>
                    <a:pt x="30" y="1951"/>
                  </a:moveTo>
                  <a:lnTo>
                    <a:pt x="30" y="61"/>
                  </a:lnTo>
                  <a:lnTo>
                    <a:pt x="43" y="61"/>
                  </a:lnTo>
                  <a:lnTo>
                    <a:pt x="43" y="1951"/>
                  </a:lnTo>
                  <a:lnTo>
                    <a:pt x="30" y="1951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2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47" name="Freeform 307">
              <a:extLst>
                <a:ext uri="{FF2B5EF4-FFF2-40B4-BE49-F238E27FC236}">
                  <a16:creationId xmlns:a16="http://schemas.microsoft.com/office/drawing/2014/main" id="{784B73A6-D43F-4C83-B4C6-AD6C997BC0B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0" y="1337"/>
              <a:ext cx="467" cy="575"/>
            </a:xfrm>
            <a:custGeom>
              <a:avLst/>
              <a:gdLst>
                <a:gd name="T0" fmla="*/ 934 w 934"/>
                <a:gd name="T1" fmla="*/ 11 h 1149"/>
                <a:gd name="T2" fmla="*/ 306 w 934"/>
                <a:gd name="T3" fmla="*/ 11 h 1149"/>
                <a:gd name="T4" fmla="*/ 312 w 934"/>
                <a:gd name="T5" fmla="*/ 5 h 1149"/>
                <a:gd name="T6" fmla="*/ 312 w 934"/>
                <a:gd name="T7" fmla="*/ 1112 h 1149"/>
                <a:gd name="T8" fmla="*/ 312 w 934"/>
                <a:gd name="T9" fmla="*/ 1115 h 1149"/>
                <a:gd name="T10" fmla="*/ 311 w 934"/>
                <a:gd name="T11" fmla="*/ 1117 h 1149"/>
                <a:gd name="T12" fmla="*/ 308 w 934"/>
                <a:gd name="T13" fmla="*/ 1118 h 1149"/>
                <a:gd name="T14" fmla="*/ 306 w 934"/>
                <a:gd name="T15" fmla="*/ 1118 h 1149"/>
                <a:gd name="T16" fmla="*/ 60 w 934"/>
                <a:gd name="T17" fmla="*/ 1118 h 1149"/>
                <a:gd name="T18" fmla="*/ 60 w 934"/>
                <a:gd name="T19" fmla="*/ 1107 h 1149"/>
                <a:gd name="T20" fmla="*/ 306 w 934"/>
                <a:gd name="T21" fmla="*/ 1107 h 1149"/>
                <a:gd name="T22" fmla="*/ 300 w 934"/>
                <a:gd name="T23" fmla="*/ 1112 h 1149"/>
                <a:gd name="T24" fmla="*/ 300 w 934"/>
                <a:gd name="T25" fmla="*/ 5 h 1149"/>
                <a:gd name="T26" fmla="*/ 300 w 934"/>
                <a:gd name="T27" fmla="*/ 3 h 1149"/>
                <a:gd name="T28" fmla="*/ 302 w 934"/>
                <a:gd name="T29" fmla="*/ 1 h 1149"/>
                <a:gd name="T30" fmla="*/ 303 w 934"/>
                <a:gd name="T31" fmla="*/ 0 h 1149"/>
                <a:gd name="T32" fmla="*/ 306 w 934"/>
                <a:gd name="T33" fmla="*/ 0 h 1149"/>
                <a:gd name="T34" fmla="*/ 934 w 934"/>
                <a:gd name="T35" fmla="*/ 0 h 1149"/>
                <a:gd name="T36" fmla="*/ 934 w 934"/>
                <a:gd name="T37" fmla="*/ 11 h 1149"/>
                <a:gd name="T38" fmla="*/ 73 w 934"/>
                <a:gd name="T39" fmla="*/ 1149 h 1149"/>
                <a:gd name="T40" fmla="*/ 0 w 934"/>
                <a:gd name="T41" fmla="*/ 1112 h 1149"/>
                <a:gd name="T42" fmla="*/ 73 w 934"/>
                <a:gd name="T43" fmla="*/ 1076 h 1149"/>
                <a:gd name="T44" fmla="*/ 73 w 934"/>
                <a:gd name="T45" fmla="*/ 1149 h 1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34" h="1149">
                  <a:moveTo>
                    <a:pt x="934" y="11"/>
                  </a:moveTo>
                  <a:lnTo>
                    <a:pt x="306" y="11"/>
                  </a:lnTo>
                  <a:lnTo>
                    <a:pt x="312" y="5"/>
                  </a:lnTo>
                  <a:lnTo>
                    <a:pt x="312" y="1112"/>
                  </a:lnTo>
                  <a:lnTo>
                    <a:pt x="312" y="1115"/>
                  </a:lnTo>
                  <a:lnTo>
                    <a:pt x="311" y="1117"/>
                  </a:lnTo>
                  <a:lnTo>
                    <a:pt x="308" y="1118"/>
                  </a:lnTo>
                  <a:lnTo>
                    <a:pt x="306" y="1118"/>
                  </a:lnTo>
                  <a:lnTo>
                    <a:pt x="60" y="1118"/>
                  </a:lnTo>
                  <a:lnTo>
                    <a:pt x="60" y="1107"/>
                  </a:lnTo>
                  <a:lnTo>
                    <a:pt x="306" y="1107"/>
                  </a:lnTo>
                  <a:lnTo>
                    <a:pt x="300" y="1112"/>
                  </a:lnTo>
                  <a:lnTo>
                    <a:pt x="300" y="5"/>
                  </a:lnTo>
                  <a:lnTo>
                    <a:pt x="300" y="3"/>
                  </a:lnTo>
                  <a:lnTo>
                    <a:pt x="302" y="1"/>
                  </a:lnTo>
                  <a:lnTo>
                    <a:pt x="303" y="0"/>
                  </a:lnTo>
                  <a:lnTo>
                    <a:pt x="306" y="0"/>
                  </a:lnTo>
                  <a:lnTo>
                    <a:pt x="934" y="0"/>
                  </a:lnTo>
                  <a:lnTo>
                    <a:pt x="934" y="11"/>
                  </a:lnTo>
                  <a:close/>
                  <a:moveTo>
                    <a:pt x="73" y="1149"/>
                  </a:moveTo>
                  <a:lnTo>
                    <a:pt x="0" y="1112"/>
                  </a:lnTo>
                  <a:lnTo>
                    <a:pt x="73" y="1076"/>
                  </a:lnTo>
                  <a:lnTo>
                    <a:pt x="73" y="1149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48" name="Freeform 308">
              <a:extLst>
                <a:ext uri="{FF2B5EF4-FFF2-40B4-BE49-F238E27FC236}">
                  <a16:creationId xmlns:a16="http://schemas.microsoft.com/office/drawing/2014/main" id="{C9C9FCB1-7838-44C8-BD10-78F8EF34998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40" y="1836"/>
              <a:ext cx="423" cy="139"/>
            </a:xfrm>
            <a:custGeom>
              <a:avLst/>
              <a:gdLst>
                <a:gd name="T0" fmla="*/ 845 w 845"/>
                <a:gd name="T1" fmla="*/ 13 h 277"/>
                <a:gd name="T2" fmla="*/ 503 w 845"/>
                <a:gd name="T3" fmla="*/ 13 h 277"/>
                <a:gd name="T4" fmla="*/ 510 w 845"/>
                <a:gd name="T5" fmla="*/ 7 h 277"/>
                <a:gd name="T6" fmla="*/ 510 w 845"/>
                <a:gd name="T7" fmla="*/ 241 h 277"/>
                <a:gd name="T8" fmla="*/ 509 w 845"/>
                <a:gd name="T9" fmla="*/ 244 h 277"/>
                <a:gd name="T10" fmla="*/ 507 w 845"/>
                <a:gd name="T11" fmla="*/ 245 h 277"/>
                <a:gd name="T12" fmla="*/ 506 w 845"/>
                <a:gd name="T13" fmla="*/ 247 h 277"/>
                <a:gd name="T14" fmla="*/ 503 w 845"/>
                <a:gd name="T15" fmla="*/ 247 h 277"/>
                <a:gd name="T16" fmla="*/ 61 w 845"/>
                <a:gd name="T17" fmla="*/ 247 h 277"/>
                <a:gd name="T18" fmla="*/ 61 w 845"/>
                <a:gd name="T19" fmla="*/ 235 h 277"/>
                <a:gd name="T20" fmla="*/ 503 w 845"/>
                <a:gd name="T21" fmla="*/ 235 h 277"/>
                <a:gd name="T22" fmla="*/ 497 w 845"/>
                <a:gd name="T23" fmla="*/ 241 h 277"/>
                <a:gd name="T24" fmla="*/ 497 w 845"/>
                <a:gd name="T25" fmla="*/ 7 h 277"/>
                <a:gd name="T26" fmla="*/ 499 w 845"/>
                <a:gd name="T27" fmla="*/ 4 h 277"/>
                <a:gd name="T28" fmla="*/ 500 w 845"/>
                <a:gd name="T29" fmla="*/ 3 h 277"/>
                <a:gd name="T30" fmla="*/ 502 w 845"/>
                <a:gd name="T31" fmla="*/ 1 h 277"/>
                <a:gd name="T32" fmla="*/ 503 w 845"/>
                <a:gd name="T33" fmla="*/ 0 h 277"/>
                <a:gd name="T34" fmla="*/ 845 w 845"/>
                <a:gd name="T35" fmla="*/ 0 h 277"/>
                <a:gd name="T36" fmla="*/ 845 w 845"/>
                <a:gd name="T37" fmla="*/ 13 h 277"/>
                <a:gd name="T38" fmla="*/ 73 w 845"/>
                <a:gd name="T39" fmla="*/ 277 h 277"/>
                <a:gd name="T40" fmla="*/ 0 w 845"/>
                <a:gd name="T41" fmla="*/ 241 h 277"/>
                <a:gd name="T42" fmla="*/ 73 w 845"/>
                <a:gd name="T43" fmla="*/ 204 h 277"/>
                <a:gd name="T44" fmla="*/ 73 w 845"/>
                <a:gd name="T45" fmla="*/ 277 h 2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845" h="277">
                  <a:moveTo>
                    <a:pt x="845" y="13"/>
                  </a:moveTo>
                  <a:lnTo>
                    <a:pt x="503" y="13"/>
                  </a:lnTo>
                  <a:lnTo>
                    <a:pt x="510" y="7"/>
                  </a:lnTo>
                  <a:lnTo>
                    <a:pt x="510" y="241"/>
                  </a:lnTo>
                  <a:lnTo>
                    <a:pt x="509" y="244"/>
                  </a:lnTo>
                  <a:lnTo>
                    <a:pt x="507" y="245"/>
                  </a:lnTo>
                  <a:lnTo>
                    <a:pt x="506" y="247"/>
                  </a:lnTo>
                  <a:lnTo>
                    <a:pt x="503" y="247"/>
                  </a:lnTo>
                  <a:lnTo>
                    <a:pt x="61" y="247"/>
                  </a:lnTo>
                  <a:lnTo>
                    <a:pt x="61" y="235"/>
                  </a:lnTo>
                  <a:lnTo>
                    <a:pt x="503" y="235"/>
                  </a:lnTo>
                  <a:lnTo>
                    <a:pt x="497" y="241"/>
                  </a:lnTo>
                  <a:lnTo>
                    <a:pt x="497" y="7"/>
                  </a:lnTo>
                  <a:lnTo>
                    <a:pt x="499" y="4"/>
                  </a:lnTo>
                  <a:lnTo>
                    <a:pt x="500" y="3"/>
                  </a:lnTo>
                  <a:lnTo>
                    <a:pt x="502" y="1"/>
                  </a:lnTo>
                  <a:lnTo>
                    <a:pt x="503" y="0"/>
                  </a:lnTo>
                  <a:lnTo>
                    <a:pt x="845" y="0"/>
                  </a:lnTo>
                  <a:lnTo>
                    <a:pt x="845" y="13"/>
                  </a:lnTo>
                  <a:close/>
                  <a:moveTo>
                    <a:pt x="73" y="277"/>
                  </a:moveTo>
                  <a:lnTo>
                    <a:pt x="0" y="241"/>
                  </a:lnTo>
                  <a:lnTo>
                    <a:pt x="73" y="204"/>
                  </a:lnTo>
                  <a:lnTo>
                    <a:pt x="73" y="277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49" name="Freeform 309">
              <a:extLst>
                <a:ext uri="{FF2B5EF4-FFF2-40B4-BE49-F238E27FC236}">
                  <a16:creationId xmlns:a16="http://schemas.microsoft.com/office/drawing/2014/main" id="{BD61BF5D-021D-40E0-9842-F7A4A7A37A2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6" y="2139"/>
              <a:ext cx="1693" cy="1395"/>
            </a:xfrm>
            <a:custGeom>
              <a:avLst/>
              <a:gdLst>
                <a:gd name="T0" fmla="*/ 3373 w 3386"/>
                <a:gd name="T1" fmla="*/ 1587 h 2789"/>
                <a:gd name="T2" fmla="*/ 3356 w 3386"/>
                <a:gd name="T3" fmla="*/ 1643 h 2789"/>
                <a:gd name="T4" fmla="*/ 3376 w 3386"/>
                <a:gd name="T5" fmla="*/ 1843 h 2789"/>
                <a:gd name="T6" fmla="*/ 3360 w 3386"/>
                <a:gd name="T7" fmla="*/ 1990 h 2789"/>
                <a:gd name="T8" fmla="*/ 3379 w 3386"/>
                <a:gd name="T9" fmla="*/ 2044 h 2789"/>
                <a:gd name="T10" fmla="*/ 3382 w 3386"/>
                <a:gd name="T11" fmla="*/ 2317 h 2789"/>
                <a:gd name="T12" fmla="*/ 3364 w 3386"/>
                <a:gd name="T13" fmla="*/ 2373 h 2789"/>
                <a:gd name="T14" fmla="*/ 3383 w 3386"/>
                <a:gd name="T15" fmla="*/ 2573 h 2789"/>
                <a:gd name="T16" fmla="*/ 3367 w 3386"/>
                <a:gd name="T17" fmla="*/ 2720 h 2789"/>
                <a:gd name="T18" fmla="*/ 3380 w 3386"/>
                <a:gd name="T19" fmla="*/ 2788 h 2789"/>
                <a:gd name="T20" fmla="*/ 3386 w 3386"/>
                <a:gd name="T21" fmla="*/ 2775 h 2789"/>
                <a:gd name="T22" fmla="*/ 3163 w 3386"/>
                <a:gd name="T23" fmla="*/ 2789 h 2789"/>
                <a:gd name="T24" fmla="*/ 3109 w 3386"/>
                <a:gd name="T25" fmla="*/ 2770 h 2789"/>
                <a:gd name="T26" fmla="*/ 2908 w 3386"/>
                <a:gd name="T27" fmla="*/ 2789 h 2789"/>
                <a:gd name="T28" fmla="*/ 2763 w 3386"/>
                <a:gd name="T29" fmla="*/ 2770 h 2789"/>
                <a:gd name="T30" fmla="*/ 2709 w 3386"/>
                <a:gd name="T31" fmla="*/ 2789 h 2789"/>
                <a:gd name="T32" fmla="*/ 2435 w 3386"/>
                <a:gd name="T33" fmla="*/ 2789 h 2789"/>
                <a:gd name="T34" fmla="*/ 2381 w 3386"/>
                <a:gd name="T35" fmla="*/ 2770 h 2789"/>
                <a:gd name="T36" fmla="*/ 2180 w 3386"/>
                <a:gd name="T37" fmla="*/ 2789 h 2789"/>
                <a:gd name="T38" fmla="*/ 2034 w 3386"/>
                <a:gd name="T39" fmla="*/ 2770 h 2789"/>
                <a:gd name="T40" fmla="*/ 1980 w 3386"/>
                <a:gd name="T41" fmla="*/ 2789 h 2789"/>
                <a:gd name="T42" fmla="*/ 1761 w 3386"/>
                <a:gd name="T43" fmla="*/ 2789 h 2789"/>
                <a:gd name="T44" fmla="*/ 1706 w 3386"/>
                <a:gd name="T45" fmla="*/ 2770 h 2789"/>
                <a:gd name="T46" fmla="*/ 1506 w 3386"/>
                <a:gd name="T47" fmla="*/ 2789 h 2789"/>
                <a:gd name="T48" fmla="*/ 1361 w 3386"/>
                <a:gd name="T49" fmla="*/ 2770 h 2789"/>
                <a:gd name="T50" fmla="*/ 1305 w 3386"/>
                <a:gd name="T51" fmla="*/ 2789 h 2789"/>
                <a:gd name="T52" fmla="*/ 1033 w 3386"/>
                <a:gd name="T53" fmla="*/ 2789 h 2789"/>
                <a:gd name="T54" fmla="*/ 977 w 3386"/>
                <a:gd name="T55" fmla="*/ 2770 h 2789"/>
                <a:gd name="T56" fmla="*/ 778 w 3386"/>
                <a:gd name="T57" fmla="*/ 2789 h 2789"/>
                <a:gd name="T58" fmla="*/ 632 w 3386"/>
                <a:gd name="T59" fmla="*/ 2770 h 2789"/>
                <a:gd name="T60" fmla="*/ 577 w 3386"/>
                <a:gd name="T61" fmla="*/ 2789 h 2789"/>
                <a:gd name="T62" fmla="*/ 358 w 3386"/>
                <a:gd name="T63" fmla="*/ 2789 h 2789"/>
                <a:gd name="T64" fmla="*/ 297 w 3386"/>
                <a:gd name="T65" fmla="*/ 2788 h 2789"/>
                <a:gd name="T66" fmla="*/ 301 w 3386"/>
                <a:gd name="T67" fmla="*/ 2770 h 2789"/>
                <a:gd name="T68" fmla="*/ 291 w 3386"/>
                <a:gd name="T69" fmla="*/ 2655 h 2789"/>
                <a:gd name="T70" fmla="*/ 291 w 3386"/>
                <a:gd name="T71" fmla="*/ 2436 h 2789"/>
                <a:gd name="T72" fmla="*/ 308 w 3386"/>
                <a:gd name="T73" fmla="*/ 2380 h 2789"/>
                <a:gd name="T74" fmla="*/ 290 w 3386"/>
                <a:gd name="T75" fmla="*/ 2180 h 2789"/>
                <a:gd name="T76" fmla="*/ 307 w 3386"/>
                <a:gd name="T77" fmla="*/ 2034 h 2789"/>
                <a:gd name="T78" fmla="*/ 290 w 3386"/>
                <a:gd name="T79" fmla="*/ 1979 h 2789"/>
                <a:gd name="T80" fmla="*/ 288 w 3386"/>
                <a:gd name="T81" fmla="*/ 1706 h 2789"/>
                <a:gd name="T82" fmla="*/ 306 w 3386"/>
                <a:gd name="T83" fmla="*/ 1650 h 2789"/>
                <a:gd name="T84" fmla="*/ 287 w 3386"/>
                <a:gd name="T85" fmla="*/ 1450 h 2789"/>
                <a:gd name="T86" fmla="*/ 304 w 3386"/>
                <a:gd name="T87" fmla="*/ 1304 h 2789"/>
                <a:gd name="T88" fmla="*/ 287 w 3386"/>
                <a:gd name="T89" fmla="*/ 1249 h 2789"/>
                <a:gd name="T90" fmla="*/ 285 w 3386"/>
                <a:gd name="T91" fmla="*/ 1030 h 2789"/>
                <a:gd name="T92" fmla="*/ 303 w 3386"/>
                <a:gd name="T93" fmla="*/ 975 h 2789"/>
                <a:gd name="T94" fmla="*/ 284 w 3386"/>
                <a:gd name="T95" fmla="*/ 774 h 2789"/>
                <a:gd name="T96" fmla="*/ 303 w 3386"/>
                <a:gd name="T97" fmla="*/ 628 h 2789"/>
                <a:gd name="T98" fmla="*/ 284 w 3386"/>
                <a:gd name="T99" fmla="*/ 574 h 2789"/>
                <a:gd name="T100" fmla="*/ 282 w 3386"/>
                <a:gd name="T101" fmla="*/ 299 h 2789"/>
                <a:gd name="T102" fmla="*/ 301 w 3386"/>
                <a:gd name="T103" fmla="*/ 245 h 2789"/>
                <a:gd name="T104" fmla="*/ 282 w 3386"/>
                <a:gd name="T105" fmla="*/ 44 h 2789"/>
                <a:gd name="T106" fmla="*/ 294 w 3386"/>
                <a:gd name="T107" fmla="*/ 28 h 2789"/>
                <a:gd name="T108" fmla="*/ 225 w 3386"/>
                <a:gd name="T109" fmla="*/ 45 h 2789"/>
                <a:gd name="T110" fmla="*/ 80 w 3386"/>
                <a:gd name="T111" fmla="*/ 28 h 2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86" h="2789">
                  <a:moveTo>
                    <a:pt x="3372" y="1441"/>
                  </a:moveTo>
                  <a:lnTo>
                    <a:pt x="3373" y="1514"/>
                  </a:lnTo>
                  <a:lnTo>
                    <a:pt x="3354" y="1516"/>
                  </a:lnTo>
                  <a:lnTo>
                    <a:pt x="3354" y="1443"/>
                  </a:lnTo>
                  <a:lnTo>
                    <a:pt x="3372" y="1441"/>
                  </a:lnTo>
                  <a:close/>
                  <a:moveTo>
                    <a:pt x="3373" y="1570"/>
                  </a:moveTo>
                  <a:lnTo>
                    <a:pt x="3373" y="1587"/>
                  </a:lnTo>
                  <a:lnTo>
                    <a:pt x="3356" y="1589"/>
                  </a:lnTo>
                  <a:lnTo>
                    <a:pt x="3356" y="1570"/>
                  </a:lnTo>
                  <a:lnTo>
                    <a:pt x="3373" y="1570"/>
                  </a:lnTo>
                  <a:close/>
                  <a:moveTo>
                    <a:pt x="3375" y="1643"/>
                  </a:moveTo>
                  <a:lnTo>
                    <a:pt x="3375" y="1716"/>
                  </a:lnTo>
                  <a:lnTo>
                    <a:pt x="3357" y="1716"/>
                  </a:lnTo>
                  <a:lnTo>
                    <a:pt x="3356" y="1643"/>
                  </a:lnTo>
                  <a:lnTo>
                    <a:pt x="3375" y="1643"/>
                  </a:lnTo>
                  <a:close/>
                  <a:moveTo>
                    <a:pt x="3376" y="1770"/>
                  </a:moveTo>
                  <a:lnTo>
                    <a:pt x="3376" y="1789"/>
                  </a:lnTo>
                  <a:lnTo>
                    <a:pt x="3357" y="1789"/>
                  </a:lnTo>
                  <a:lnTo>
                    <a:pt x="3357" y="1771"/>
                  </a:lnTo>
                  <a:lnTo>
                    <a:pt x="3376" y="1770"/>
                  </a:lnTo>
                  <a:close/>
                  <a:moveTo>
                    <a:pt x="3376" y="1843"/>
                  </a:moveTo>
                  <a:lnTo>
                    <a:pt x="3378" y="1916"/>
                  </a:lnTo>
                  <a:lnTo>
                    <a:pt x="3359" y="1917"/>
                  </a:lnTo>
                  <a:lnTo>
                    <a:pt x="3359" y="1844"/>
                  </a:lnTo>
                  <a:lnTo>
                    <a:pt x="3376" y="1843"/>
                  </a:lnTo>
                  <a:close/>
                  <a:moveTo>
                    <a:pt x="3378" y="1971"/>
                  </a:moveTo>
                  <a:lnTo>
                    <a:pt x="3378" y="1989"/>
                  </a:lnTo>
                  <a:lnTo>
                    <a:pt x="3360" y="1990"/>
                  </a:lnTo>
                  <a:lnTo>
                    <a:pt x="3360" y="1971"/>
                  </a:lnTo>
                  <a:lnTo>
                    <a:pt x="3378" y="1971"/>
                  </a:lnTo>
                  <a:close/>
                  <a:moveTo>
                    <a:pt x="3379" y="2044"/>
                  </a:moveTo>
                  <a:lnTo>
                    <a:pt x="3379" y="2117"/>
                  </a:lnTo>
                  <a:lnTo>
                    <a:pt x="3361" y="2117"/>
                  </a:lnTo>
                  <a:lnTo>
                    <a:pt x="3360" y="2044"/>
                  </a:lnTo>
                  <a:lnTo>
                    <a:pt x="3379" y="2044"/>
                  </a:lnTo>
                  <a:close/>
                  <a:moveTo>
                    <a:pt x="3380" y="2171"/>
                  </a:moveTo>
                  <a:lnTo>
                    <a:pt x="3380" y="2190"/>
                  </a:lnTo>
                  <a:lnTo>
                    <a:pt x="3361" y="2190"/>
                  </a:lnTo>
                  <a:lnTo>
                    <a:pt x="3361" y="2173"/>
                  </a:lnTo>
                  <a:lnTo>
                    <a:pt x="3380" y="2171"/>
                  </a:lnTo>
                  <a:close/>
                  <a:moveTo>
                    <a:pt x="3380" y="2244"/>
                  </a:moveTo>
                  <a:lnTo>
                    <a:pt x="3382" y="2317"/>
                  </a:lnTo>
                  <a:lnTo>
                    <a:pt x="3363" y="2319"/>
                  </a:lnTo>
                  <a:lnTo>
                    <a:pt x="3363" y="2246"/>
                  </a:lnTo>
                  <a:lnTo>
                    <a:pt x="3380" y="2244"/>
                  </a:lnTo>
                  <a:close/>
                  <a:moveTo>
                    <a:pt x="3382" y="2373"/>
                  </a:moveTo>
                  <a:lnTo>
                    <a:pt x="3382" y="2390"/>
                  </a:lnTo>
                  <a:lnTo>
                    <a:pt x="3364" y="2392"/>
                  </a:lnTo>
                  <a:lnTo>
                    <a:pt x="3364" y="2373"/>
                  </a:lnTo>
                  <a:lnTo>
                    <a:pt x="3382" y="2373"/>
                  </a:lnTo>
                  <a:close/>
                  <a:moveTo>
                    <a:pt x="3383" y="2446"/>
                  </a:moveTo>
                  <a:lnTo>
                    <a:pt x="3383" y="2519"/>
                  </a:lnTo>
                  <a:lnTo>
                    <a:pt x="3366" y="2519"/>
                  </a:lnTo>
                  <a:lnTo>
                    <a:pt x="3364" y="2446"/>
                  </a:lnTo>
                  <a:lnTo>
                    <a:pt x="3383" y="2446"/>
                  </a:lnTo>
                  <a:close/>
                  <a:moveTo>
                    <a:pt x="3383" y="2573"/>
                  </a:moveTo>
                  <a:lnTo>
                    <a:pt x="3385" y="2592"/>
                  </a:lnTo>
                  <a:lnTo>
                    <a:pt x="3366" y="2592"/>
                  </a:lnTo>
                  <a:lnTo>
                    <a:pt x="3366" y="2574"/>
                  </a:lnTo>
                  <a:lnTo>
                    <a:pt x="3383" y="2573"/>
                  </a:lnTo>
                  <a:close/>
                  <a:moveTo>
                    <a:pt x="3385" y="2646"/>
                  </a:moveTo>
                  <a:lnTo>
                    <a:pt x="3386" y="2719"/>
                  </a:lnTo>
                  <a:lnTo>
                    <a:pt x="3367" y="2720"/>
                  </a:lnTo>
                  <a:lnTo>
                    <a:pt x="3367" y="2647"/>
                  </a:lnTo>
                  <a:lnTo>
                    <a:pt x="3385" y="2646"/>
                  </a:lnTo>
                  <a:close/>
                  <a:moveTo>
                    <a:pt x="3386" y="2775"/>
                  </a:moveTo>
                  <a:lnTo>
                    <a:pt x="3386" y="2779"/>
                  </a:lnTo>
                  <a:lnTo>
                    <a:pt x="3385" y="2783"/>
                  </a:lnTo>
                  <a:lnTo>
                    <a:pt x="3383" y="2786"/>
                  </a:lnTo>
                  <a:lnTo>
                    <a:pt x="3380" y="2788"/>
                  </a:lnTo>
                  <a:lnTo>
                    <a:pt x="3378" y="2789"/>
                  </a:lnTo>
                  <a:lnTo>
                    <a:pt x="3364" y="2789"/>
                  </a:lnTo>
                  <a:lnTo>
                    <a:pt x="3364" y="2770"/>
                  </a:lnTo>
                  <a:lnTo>
                    <a:pt x="3378" y="2770"/>
                  </a:lnTo>
                  <a:lnTo>
                    <a:pt x="3367" y="2779"/>
                  </a:lnTo>
                  <a:lnTo>
                    <a:pt x="3367" y="2775"/>
                  </a:lnTo>
                  <a:lnTo>
                    <a:pt x="3386" y="2775"/>
                  </a:lnTo>
                  <a:close/>
                  <a:moveTo>
                    <a:pt x="3309" y="2789"/>
                  </a:moveTo>
                  <a:lnTo>
                    <a:pt x="3236" y="2789"/>
                  </a:lnTo>
                  <a:lnTo>
                    <a:pt x="3236" y="2770"/>
                  </a:lnTo>
                  <a:lnTo>
                    <a:pt x="3309" y="2770"/>
                  </a:lnTo>
                  <a:lnTo>
                    <a:pt x="3309" y="2789"/>
                  </a:lnTo>
                  <a:close/>
                  <a:moveTo>
                    <a:pt x="3182" y="2789"/>
                  </a:moveTo>
                  <a:lnTo>
                    <a:pt x="3163" y="2789"/>
                  </a:lnTo>
                  <a:lnTo>
                    <a:pt x="3163" y="2770"/>
                  </a:lnTo>
                  <a:lnTo>
                    <a:pt x="3182" y="2770"/>
                  </a:lnTo>
                  <a:lnTo>
                    <a:pt x="3182" y="2789"/>
                  </a:lnTo>
                  <a:close/>
                  <a:moveTo>
                    <a:pt x="3109" y="2789"/>
                  </a:moveTo>
                  <a:lnTo>
                    <a:pt x="3036" y="2789"/>
                  </a:lnTo>
                  <a:lnTo>
                    <a:pt x="3036" y="2770"/>
                  </a:lnTo>
                  <a:lnTo>
                    <a:pt x="3109" y="2770"/>
                  </a:lnTo>
                  <a:lnTo>
                    <a:pt x="3109" y="2789"/>
                  </a:lnTo>
                  <a:close/>
                  <a:moveTo>
                    <a:pt x="2981" y="2789"/>
                  </a:moveTo>
                  <a:lnTo>
                    <a:pt x="2964" y="2789"/>
                  </a:lnTo>
                  <a:lnTo>
                    <a:pt x="2964" y="2770"/>
                  </a:lnTo>
                  <a:lnTo>
                    <a:pt x="2981" y="2770"/>
                  </a:lnTo>
                  <a:lnTo>
                    <a:pt x="2981" y="2789"/>
                  </a:lnTo>
                  <a:close/>
                  <a:moveTo>
                    <a:pt x="2908" y="2789"/>
                  </a:moveTo>
                  <a:lnTo>
                    <a:pt x="2835" y="2789"/>
                  </a:lnTo>
                  <a:lnTo>
                    <a:pt x="2835" y="2770"/>
                  </a:lnTo>
                  <a:lnTo>
                    <a:pt x="2908" y="2770"/>
                  </a:lnTo>
                  <a:lnTo>
                    <a:pt x="2908" y="2789"/>
                  </a:lnTo>
                  <a:close/>
                  <a:moveTo>
                    <a:pt x="2781" y="2789"/>
                  </a:moveTo>
                  <a:lnTo>
                    <a:pt x="2763" y="2789"/>
                  </a:lnTo>
                  <a:lnTo>
                    <a:pt x="2763" y="2770"/>
                  </a:lnTo>
                  <a:lnTo>
                    <a:pt x="2781" y="2770"/>
                  </a:lnTo>
                  <a:lnTo>
                    <a:pt x="2781" y="2789"/>
                  </a:lnTo>
                  <a:close/>
                  <a:moveTo>
                    <a:pt x="2709" y="2789"/>
                  </a:moveTo>
                  <a:lnTo>
                    <a:pt x="2636" y="2789"/>
                  </a:lnTo>
                  <a:lnTo>
                    <a:pt x="2636" y="2770"/>
                  </a:lnTo>
                  <a:lnTo>
                    <a:pt x="2709" y="2770"/>
                  </a:lnTo>
                  <a:lnTo>
                    <a:pt x="2709" y="2789"/>
                  </a:lnTo>
                  <a:close/>
                  <a:moveTo>
                    <a:pt x="2580" y="2789"/>
                  </a:moveTo>
                  <a:lnTo>
                    <a:pt x="2563" y="2789"/>
                  </a:lnTo>
                  <a:lnTo>
                    <a:pt x="2563" y="2770"/>
                  </a:lnTo>
                  <a:lnTo>
                    <a:pt x="2580" y="2770"/>
                  </a:lnTo>
                  <a:lnTo>
                    <a:pt x="2580" y="2789"/>
                  </a:lnTo>
                  <a:close/>
                  <a:moveTo>
                    <a:pt x="2508" y="2789"/>
                  </a:moveTo>
                  <a:lnTo>
                    <a:pt x="2435" y="2789"/>
                  </a:lnTo>
                  <a:lnTo>
                    <a:pt x="2435" y="2770"/>
                  </a:lnTo>
                  <a:lnTo>
                    <a:pt x="2508" y="2770"/>
                  </a:lnTo>
                  <a:lnTo>
                    <a:pt x="2508" y="2789"/>
                  </a:lnTo>
                  <a:close/>
                  <a:moveTo>
                    <a:pt x="2381" y="2789"/>
                  </a:moveTo>
                  <a:lnTo>
                    <a:pt x="2362" y="2789"/>
                  </a:lnTo>
                  <a:lnTo>
                    <a:pt x="2362" y="2770"/>
                  </a:lnTo>
                  <a:lnTo>
                    <a:pt x="2381" y="2770"/>
                  </a:lnTo>
                  <a:lnTo>
                    <a:pt x="2381" y="2789"/>
                  </a:lnTo>
                  <a:close/>
                  <a:moveTo>
                    <a:pt x="2308" y="2789"/>
                  </a:moveTo>
                  <a:lnTo>
                    <a:pt x="2235" y="2789"/>
                  </a:lnTo>
                  <a:lnTo>
                    <a:pt x="2235" y="2770"/>
                  </a:lnTo>
                  <a:lnTo>
                    <a:pt x="2308" y="2770"/>
                  </a:lnTo>
                  <a:lnTo>
                    <a:pt x="2308" y="2789"/>
                  </a:lnTo>
                  <a:close/>
                  <a:moveTo>
                    <a:pt x="2180" y="2789"/>
                  </a:moveTo>
                  <a:lnTo>
                    <a:pt x="2162" y="2789"/>
                  </a:lnTo>
                  <a:lnTo>
                    <a:pt x="2162" y="2770"/>
                  </a:lnTo>
                  <a:lnTo>
                    <a:pt x="2180" y="2770"/>
                  </a:lnTo>
                  <a:lnTo>
                    <a:pt x="2180" y="2789"/>
                  </a:lnTo>
                  <a:close/>
                  <a:moveTo>
                    <a:pt x="2107" y="2789"/>
                  </a:moveTo>
                  <a:lnTo>
                    <a:pt x="2034" y="2789"/>
                  </a:lnTo>
                  <a:lnTo>
                    <a:pt x="2034" y="2770"/>
                  </a:lnTo>
                  <a:lnTo>
                    <a:pt x="2107" y="2770"/>
                  </a:lnTo>
                  <a:lnTo>
                    <a:pt x="2107" y="2789"/>
                  </a:lnTo>
                  <a:close/>
                  <a:moveTo>
                    <a:pt x="1980" y="2789"/>
                  </a:moveTo>
                  <a:lnTo>
                    <a:pt x="1961" y="2789"/>
                  </a:lnTo>
                  <a:lnTo>
                    <a:pt x="1961" y="2770"/>
                  </a:lnTo>
                  <a:lnTo>
                    <a:pt x="1980" y="2770"/>
                  </a:lnTo>
                  <a:lnTo>
                    <a:pt x="1980" y="2789"/>
                  </a:lnTo>
                  <a:close/>
                  <a:moveTo>
                    <a:pt x="1907" y="2789"/>
                  </a:moveTo>
                  <a:lnTo>
                    <a:pt x="1834" y="2789"/>
                  </a:lnTo>
                  <a:lnTo>
                    <a:pt x="1834" y="2770"/>
                  </a:lnTo>
                  <a:lnTo>
                    <a:pt x="1907" y="2770"/>
                  </a:lnTo>
                  <a:lnTo>
                    <a:pt x="1907" y="2789"/>
                  </a:lnTo>
                  <a:close/>
                  <a:moveTo>
                    <a:pt x="1779" y="2789"/>
                  </a:moveTo>
                  <a:lnTo>
                    <a:pt x="1761" y="2789"/>
                  </a:lnTo>
                  <a:lnTo>
                    <a:pt x="1761" y="2770"/>
                  </a:lnTo>
                  <a:lnTo>
                    <a:pt x="1779" y="2770"/>
                  </a:lnTo>
                  <a:lnTo>
                    <a:pt x="1779" y="2789"/>
                  </a:lnTo>
                  <a:close/>
                  <a:moveTo>
                    <a:pt x="1706" y="2789"/>
                  </a:moveTo>
                  <a:lnTo>
                    <a:pt x="1633" y="2789"/>
                  </a:lnTo>
                  <a:lnTo>
                    <a:pt x="1633" y="2770"/>
                  </a:lnTo>
                  <a:lnTo>
                    <a:pt x="1706" y="2770"/>
                  </a:lnTo>
                  <a:lnTo>
                    <a:pt x="1706" y="2789"/>
                  </a:lnTo>
                  <a:close/>
                  <a:moveTo>
                    <a:pt x="1579" y="2789"/>
                  </a:moveTo>
                  <a:lnTo>
                    <a:pt x="1560" y="2789"/>
                  </a:lnTo>
                  <a:lnTo>
                    <a:pt x="1560" y="2770"/>
                  </a:lnTo>
                  <a:lnTo>
                    <a:pt x="1579" y="2770"/>
                  </a:lnTo>
                  <a:lnTo>
                    <a:pt x="1579" y="2789"/>
                  </a:lnTo>
                  <a:close/>
                  <a:moveTo>
                    <a:pt x="1506" y="2789"/>
                  </a:moveTo>
                  <a:lnTo>
                    <a:pt x="1433" y="2789"/>
                  </a:lnTo>
                  <a:lnTo>
                    <a:pt x="1433" y="2770"/>
                  </a:lnTo>
                  <a:lnTo>
                    <a:pt x="1506" y="2770"/>
                  </a:lnTo>
                  <a:lnTo>
                    <a:pt x="1506" y="2789"/>
                  </a:lnTo>
                  <a:close/>
                  <a:moveTo>
                    <a:pt x="1378" y="2789"/>
                  </a:moveTo>
                  <a:lnTo>
                    <a:pt x="1361" y="2789"/>
                  </a:lnTo>
                  <a:lnTo>
                    <a:pt x="1361" y="2770"/>
                  </a:lnTo>
                  <a:lnTo>
                    <a:pt x="1378" y="2770"/>
                  </a:lnTo>
                  <a:lnTo>
                    <a:pt x="1378" y="2789"/>
                  </a:lnTo>
                  <a:close/>
                  <a:moveTo>
                    <a:pt x="1305" y="2789"/>
                  </a:moveTo>
                  <a:lnTo>
                    <a:pt x="1232" y="2789"/>
                  </a:lnTo>
                  <a:lnTo>
                    <a:pt x="1232" y="2770"/>
                  </a:lnTo>
                  <a:lnTo>
                    <a:pt x="1305" y="2770"/>
                  </a:lnTo>
                  <a:lnTo>
                    <a:pt x="1305" y="2789"/>
                  </a:lnTo>
                  <a:close/>
                  <a:moveTo>
                    <a:pt x="1178" y="2789"/>
                  </a:moveTo>
                  <a:lnTo>
                    <a:pt x="1160" y="2789"/>
                  </a:lnTo>
                  <a:lnTo>
                    <a:pt x="1160" y="2770"/>
                  </a:lnTo>
                  <a:lnTo>
                    <a:pt x="1178" y="2770"/>
                  </a:lnTo>
                  <a:lnTo>
                    <a:pt x="1178" y="2789"/>
                  </a:lnTo>
                  <a:close/>
                  <a:moveTo>
                    <a:pt x="1106" y="2789"/>
                  </a:moveTo>
                  <a:lnTo>
                    <a:pt x="1033" y="2789"/>
                  </a:lnTo>
                  <a:lnTo>
                    <a:pt x="1033" y="2770"/>
                  </a:lnTo>
                  <a:lnTo>
                    <a:pt x="1106" y="2770"/>
                  </a:lnTo>
                  <a:lnTo>
                    <a:pt x="1106" y="2789"/>
                  </a:lnTo>
                  <a:close/>
                  <a:moveTo>
                    <a:pt x="977" y="2789"/>
                  </a:moveTo>
                  <a:lnTo>
                    <a:pt x="960" y="2789"/>
                  </a:lnTo>
                  <a:lnTo>
                    <a:pt x="960" y="2770"/>
                  </a:lnTo>
                  <a:lnTo>
                    <a:pt x="977" y="2770"/>
                  </a:lnTo>
                  <a:lnTo>
                    <a:pt x="977" y="2789"/>
                  </a:lnTo>
                  <a:close/>
                  <a:moveTo>
                    <a:pt x="904" y="2789"/>
                  </a:moveTo>
                  <a:lnTo>
                    <a:pt x="832" y="2789"/>
                  </a:lnTo>
                  <a:lnTo>
                    <a:pt x="832" y="2770"/>
                  </a:lnTo>
                  <a:lnTo>
                    <a:pt x="904" y="2770"/>
                  </a:lnTo>
                  <a:lnTo>
                    <a:pt x="904" y="2789"/>
                  </a:lnTo>
                  <a:close/>
                  <a:moveTo>
                    <a:pt x="778" y="2789"/>
                  </a:moveTo>
                  <a:lnTo>
                    <a:pt x="759" y="2789"/>
                  </a:lnTo>
                  <a:lnTo>
                    <a:pt x="759" y="2770"/>
                  </a:lnTo>
                  <a:lnTo>
                    <a:pt x="778" y="2770"/>
                  </a:lnTo>
                  <a:lnTo>
                    <a:pt x="778" y="2789"/>
                  </a:lnTo>
                  <a:close/>
                  <a:moveTo>
                    <a:pt x="705" y="2789"/>
                  </a:moveTo>
                  <a:lnTo>
                    <a:pt x="632" y="2789"/>
                  </a:lnTo>
                  <a:lnTo>
                    <a:pt x="632" y="2770"/>
                  </a:lnTo>
                  <a:lnTo>
                    <a:pt x="705" y="2770"/>
                  </a:lnTo>
                  <a:lnTo>
                    <a:pt x="705" y="2789"/>
                  </a:lnTo>
                  <a:close/>
                  <a:moveTo>
                    <a:pt x="577" y="2789"/>
                  </a:moveTo>
                  <a:lnTo>
                    <a:pt x="559" y="2789"/>
                  </a:lnTo>
                  <a:lnTo>
                    <a:pt x="559" y="2770"/>
                  </a:lnTo>
                  <a:lnTo>
                    <a:pt x="577" y="2770"/>
                  </a:lnTo>
                  <a:lnTo>
                    <a:pt x="577" y="2789"/>
                  </a:lnTo>
                  <a:close/>
                  <a:moveTo>
                    <a:pt x="504" y="2789"/>
                  </a:moveTo>
                  <a:lnTo>
                    <a:pt x="431" y="2789"/>
                  </a:lnTo>
                  <a:lnTo>
                    <a:pt x="431" y="2770"/>
                  </a:lnTo>
                  <a:lnTo>
                    <a:pt x="504" y="2770"/>
                  </a:lnTo>
                  <a:lnTo>
                    <a:pt x="504" y="2789"/>
                  </a:lnTo>
                  <a:close/>
                  <a:moveTo>
                    <a:pt x="377" y="2789"/>
                  </a:moveTo>
                  <a:lnTo>
                    <a:pt x="358" y="2789"/>
                  </a:lnTo>
                  <a:lnTo>
                    <a:pt x="358" y="2770"/>
                  </a:lnTo>
                  <a:lnTo>
                    <a:pt x="377" y="2770"/>
                  </a:lnTo>
                  <a:lnTo>
                    <a:pt x="377" y="2789"/>
                  </a:lnTo>
                  <a:close/>
                  <a:moveTo>
                    <a:pt x="304" y="2789"/>
                  </a:moveTo>
                  <a:lnTo>
                    <a:pt x="301" y="2789"/>
                  </a:lnTo>
                  <a:lnTo>
                    <a:pt x="300" y="2788"/>
                  </a:lnTo>
                  <a:lnTo>
                    <a:pt x="297" y="2788"/>
                  </a:lnTo>
                  <a:lnTo>
                    <a:pt x="294" y="2786"/>
                  </a:lnTo>
                  <a:lnTo>
                    <a:pt x="292" y="2783"/>
                  </a:lnTo>
                  <a:lnTo>
                    <a:pt x="292" y="2779"/>
                  </a:lnTo>
                  <a:lnTo>
                    <a:pt x="291" y="2709"/>
                  </a:lnTo>
                  <a:lnTo>
                    <a:pt x="310" y="2709"/>
                  </a:lnTo>
                  <a:lnTo>
                    <a:pt x="310" y="2779"/>
                  </a:lnTo>
                  <a:lnTo>
                    <a:pt x="301" y="2770"/>
                  </a:lnTo>
                  <a:lnTo>
                    <a:pt x="304" y="2770"/>
                  </a:lnTo>
                  <a:lnTo>
                    <a:pt x="304" y="2789"/>
                  </a:lnTo>
                  <a:close/>
                  <a:moveTo>
                    <a:pt x="291" y="2655"/>
                  </a:moveTo>
                  <a:lnTo>
                    <a:pt x="291" y="2636"/>
                  </a:lnTo>
                  <a:lnTo>
                    <a:pt x="310" y="2636"/>
                  </a:lnTo>
                  <a:lnTo>
                    <a:pt x="310" y="2655"/>
                  </a:lnTo>
                  <a:lnTo>
                    <a:pt x="291" y="2655"/>
                  </a:lnTo>
                  <a:close/>
                  <a:moveTo>
                    <a:pt x="291" y="2582"/>
                  </a:moveTo>
                  <a:lnTo>
                    <a:pt x="291" y="2509"/>
                  </a:lnTo>
                  <a:lnTo>
                    <a:pt x="308" y="2509"/>
                  </a:lnTo>
                  <a:lnTo>
                    <a:pt x="310" y="2582"/>
                  </a:lnTo>
                  <a:lnTo>
                    <a:pt x="291" y="2582"/>
                  </a:lnTo>
                  <a:close/>
                  <a:moveTo>
                    <a:pt x="291" y="2453"/>
                  </a:moveTo>
                  <a:lnTo>
                    <a:pt x="291" y="2436"/>
                  </a:lnTo>
                  <a:lnTo>
                    <a:pt x="308" y="2436"/>
                  </a:lnTo>
                  <a:lnTo>
                    <a:pt x="308" y="2453"/>
                  </a:lnTo>
                  <a:lnTo>
                    <a:pt x="291" y="2453"/>
                  </a:lnTo>
                  <a:close/>
                  <a:moveTo>
                    <a:pt x="291" y="2380"/>
                  </a:moveTo>
                  <a:lnTo>
                    <a:pt x="290" y="2307"/>
                  </a:lnTo>
                  <a:lnTo>
                    <a:pt x="308" y="2307"/>
                  </a:lnTo>
                  <a:lnTo>
                    <a:pt x="308" y="2380"/>
                  </a:lnTo>
                  <a:lnTo>
                    <a:pt x="291" y="2380"/>
                  </a:lnTo>
                  <a:close/>
                  <a:moveTo>
                    <a:pt x="290" y="2253"/>
                  </a:moveTo>
                  <a:lnTo>
                    <a:pt x="290" y="2234"/>
                  </a:lnTo>
                  <a:lnTo>
                    <a:pt x="308" y="2234"/>
                  </a:lnTo>
                  <a:lnTo>
                    <a:pt x="308" y="2253"/>
                  </a:lnTo>
                  <a:lnTo>
                    <a:pt x="290" y="2253"/>
                  </a:lnTo>
                  <a:close/>
                  <a:moveTo>
                    <a:pt x="290" y="2180"/>
                  </a:moveTo>
                  <a:lnTo>
                    <a:pt x="290" y="2107"/>
                  </a:lnTo>
                  <a:lnTo>
                    <a:pt x="307" y="2107"/>
                  </a:lnTo>
                  <a:lnTo>
                    <a:pt x="308" y="2180"/>
                  </a:lnTo>
                  <a:lnTo>
                    <a:pt x="290" y="2180"/>
                  </a:lnTo>
                  <a:close/>
                  <a:moveTo>
                    <a:pt x="290" y="2052"/>
                  </a:moveTo>
                  <a:lnTo>
                    <a:pt x="290" y="2034"/>
                  </a:lnTo>
                  <a:lnTo>
                    <a:pt x="307" y="2034"/>
                  </a:lnTo>
                  <a:lnTo>
                    <a:pt x="307" y="2052"/>
                  </a:lnTo>
                  <a:lnTo>
                    <a:pt x="290" y="2052"/>
                  </a:lnTo>
                  <a:close/>
                  <a:moveTo>
                    <a:pt x="290" y="1979"/>
                  </a:moveTo>
                  <a:lnTo>
                    <a:pt x="288" y="1906"/>
                  </a:lnTo>
                  <a:lnTo>
                    <a:pt x="307" y="1906"/>
                  </a:lnTo>
                  <a:lnTo>
                    <a:pt x="307" y="1979"/>
                  </a:lnTo>
                  <a:lnTo>
                    <a:pt x="290" y="1979"/>
                  </a:lnTo>
                  <a:close/>
                  <a:moveTo>
                    <a:pt x="288" y="1852"/>
                  </a:moveTo>
                  <a:lnTo>
                    <a:pt x="288" y="1833"/>
                  </a:lnTo>
                  <a:lnTo>
                    <a:pt x="307" y="1833"/>
                  </a:lnTo>
                  <a:lnTo>
                    <a:pt x="307" y="1852"/>
                  </a:lnTo>
                  <a:lnTo>
                    <a:pt x="288" y="1852"/>
                  </a:lnTo>
                  <a:close/>
                  <a:moveTo>
                    <a:pt x="288" y="1779"/>
                  </a:moveTo>
                  <a:lnTo>
                    <a:pt x="288" y="1706"/>
                  </a:lnTo>
                  <a:lnTo>
                    <a:pt x="306" y="1706"/>
                  </a:lnTo>
                  <a:lnTo>
                    <a:pt x="307" y="1779"/>
                  </a:lnTo>
                  <a:lnTo>
                    <a:pt x="288" y="1779"/>
                  </a:lnTo>
                  <a:close/>
                  <a:moveTo>
                    <a:pt x="288" y="1650"/>
                  </a:moveTo>
                  <a:lnTo>
                    <a:pt x="288" y="1633"/>
                  </a:lnTo>
                  <a:lnTo>
                    <a:pt x="306" y="1633"/>
                  </a:lnTo>
                  <a:lnTo>
                    <a:pt x="306" y="1650"/>
                  </a:lnTo>
                  <a:lnTo>
                    <a:pt x="288" y="1650"/>
                  </a:lnTo>
                  <a:close/>
                  <a:moveTo>
                    <a:pt x="288" y="1577"/>
                  </a:moveTo>
                  <a:lnTo>
                    <a:pt x="287" y="1504"/>
                  </a:lnTo>
                  <a:lnTo>
                    <a:pt x="306" y="1504"/>
                  </a:lnTo>
                  <a:lnTo>
                    <a:pt x="306" y="1577"/>
                  </a:lnTo>
                  <a:lnTo>
                    <a:pt x="288" y="1577"/>
                  </a:lnTo>
                  <a:close/>
                  <a:moveTo>
                    <a:pt x="287" y="1450"/>
                  </a:moveTo>
                  <a:lnTo>
                    <a:pt x="287" y="1431"/>
                  </a:lnTo>
                  <a:lnTo>
                    <a:pt x="306" y="1431"/>
                  </a:lnTo>
                  <a:lnTo>
                    <a:pt x="306" y="1450"/>
                  </a:lnTo>
                  <a:lnTo>
                    <a:pt x="287" y="1450"/>
                  </a:lnTo>
                  <a:close/>
                  <a:moveTo>
                    <a:pt x="287" y="1377"/>
                  </a:moveTo>
                  <a:lnTo>
                    <a:pt x="287" y="1304"/>
                  </a:lnTo>
                  <a:lnTo>
                    <a:pt x="304" y="1304"/>
                  </a:lnTo>
                  <a:lnTo>
                    <a:pt x="304" y="1377"/>
                  </a:lnTo>
                  <a:lnTo>
                    <a:pt x="287" y="1377"/>
                  </a:lnTo>
                  <a:close/>
                  <a:moveTo>
                    <a:pt x="287" y="1249"/>
                  </a:moveTo>
                  <a:lnTo>
                    <a:pt x="287" y="1231"/>
                  </a:lnTo>
                  <a:lnTo>
                    <a:pt x="304" y="1231"/>
                  </a:lnTo>
                  <a:lnTo>
                    <a:pt x="304" y="1249"/>
                  </a:lnTo>
                  <a:lnTo>
                    <a:pt x="287" y="1249"/>
                  </a:lnTo>
                  <a:close/>
                  <a:moveTo>
                    <a:pt x="285" y="1176"/>
                  </a:moveTo>
                  <a:lnTo>
                    <a:pt x="285" y="1103"/>
                  </a:lnTo>
                  <a:lnTo>
                    <a:pt x="304" y="1103"/>
                  </a:lnTo>
                  <a:lnTo>
                    <a:pt x="304" y="1176"/>
                  </a:lnTo>
                  <a:lnTo>
                    <a:pt x="285" y="1176"/>
                  </a:lnTo>
                  <a:close/>
                  <a:moveTo>
                    <a:pt x="285" y="1048"/>
                  </a:moveTo>
                  <a:lnTo>
                    <a:pt x="285" y="1030"/>
                  </a:lnTo>
                  <a:lnTo>
                    <a:pt x="304" y="1030"/>
                  </a:lnTo>
                  <a:lnTo>
                    <a:pt x="304" y="1048"/>
                  </a:lnTo>
                  <a:lnTo>
                    <a:pt x="285" y="1048"/>
                  </a:lnTo>
                  <a:close/>
                  <a:moveTo>
                    <a:pt x="285" y="975"/>
                  </a:moveTo>
                  <a:lnTo>
                    <a:pt x="285" y="902"/>
                  </a:lnTo>
                  <a:lnTo>
                    <a:pt x="303" y="902"/>
                  </a:lnTo>
                  <a:lnTo>
                    <a:pt x="303" y="975"/>
                  </a:lnTo>
                  <a:lnTo>
                    <a:pt x="285" y="975"/>
                  </a:lnTo>
                  <a:close/>
                  <a:moveTo>
                    <a:pt x="285" y="847"/>
                  </a:moveTo>
                  <a:lnTo>
                    <a:pt x="285" y="829"/>
                  </a:lnTo>
                  <a:lnTo>
                    <a:pt x="303" y="829"/>
                  </a:lnTo>
                  <a:lnTo>
                    <a:pt x="303" y="847"/>
                  </a:lnTo>
                  <a:lnTo>
                    <a:pt x="285" y="847"/>
                  </a:lnTo>
                  <a:close/>
                  <a:moveTo>
                    <a:pt x="284" y="774"/>
                  </a:moveTo>
                  <a:lnTo>
                    <a:pt x="284" y="701"/>
                  </a:lnTo>
                  <a:lnTo>
                    <a:pt x="303" y="701"/>
                  </a:lnTo>
                  <a:lnTo>
                    <a:pt x="303" y="774"/>
                  </a:lnTo>
                  <a:lnTo>
                    <a:pt x="284" y="774"/>
                  </a:lnTo>
                  <a:close/>
                  <a:moveTo>
                    <a:pt x="284" y="647"/>
                  </a:moveTo>
                  <a:lnTo>
                    <a:pt x="284" y="628"/>
                  </a:lnTo>
                  <a:lnTo>
                    <a:pt x="303" y="628"/>
                  </a:lnTo>
                  <a:lnTo>
                    <a:pt x="303" y="647"/>
                  </a:lnTo>
                  <a:lnTo>
                    <a:pt x="284" y="647"/>
                  </a:lnTo>
                  <a:close/>
                  <a:moveTo>
                    <a:pt x="284" y="574"/>
                  </a:moveTo>
                  <a:lnTo>
                    <a:pt x="284" y="501"/>
                  </a:lnTo>
                  <a:lnTo>
                    <a:pt x="301" y="501"/>
                  </a:lnTo>
                  <a:lnTo>
                    <a:pt x="301" y="574"/>
                  </a:lnTo>
                  <a:lnTo>
                    <a:pt x="284" y="574"/>
                  </a:lnTo>
                  <a:close/>
                  <a:moveTo>
                    <a:pt x="284" y="445"/>
                  </a:moveTo>
                  <a:lnTo>
                    <a:pt x="284" y="428"/>
                  </a:lnTo>
                  <a:lnTo>
                    <a:pt x="301" y="428"/>
                  </a:lnTo>
                  <a:lnTo>
                    <a:pt x="301" y="445"/>
                  </a:lnTo>
                  <a:lnTo>
                    <a:pt x="284" y="445"/>
                  </a:lnTo>
                  <a:close/>
                  <a:moveTo>
                    <a:pt x="282" y="372"/>
                  </a:moveTo>
                  <a:lnTo>
                    <a:pt x="282" y="299"/>
                  </a:lnTo>
                  <a:lnTo>
                    <a:pt x="301" y="299"/>
                  </a:lnTo>
                  <a:lnTo>
                    <a:pt x="301" y="372"/>
                  </a:lnTo>
                  <a:lnTo>
                    <a:pt x="282" y="372"/>
                  </a:lnTo>
                  <a:close/>
                  <a:moveTo>
                    <a:pt x="282" y="245"/>
                  </a:moveTo>
                  <a:lnTo>
                    <a:pt x="282" y="226"/>
                  </a:lnTo>
                  <a:lnTo>
                    <a:pt x="301" y="226"/>
                  </a:lnTo>
                  <a:lnTo>
                    <a:pt x="301" y="245"/>
                  </a:lnTo>
                  <a:lnTo>
                    <a:pt x="282" y="245"/>
                  </a:lnTo>
                  <a:close/>
                  <a:moveTo>
                    <a:pt x="282" y="172"/>
                  </a:moveTo>
                  <a:lnTo>
                    <a:pt x="282" y="99"/>
                  </a:lnTo>
                  <a:lnTo>
                    <a:pt x="300" y="99"/>
                  </a:lnTo>
                  <a:lnTo>
                    <a:pt x="300" y="172"/>
                  </a:lnTo>
                  <a:lnTo>
                    <a:pt x="282" y="172"/>
                  </a:lnTo>
                  <a:close/>
                  <a:moveTo>
                    <a:pt x="282" y="44"/>
                  </a:moveTo>
                  <a:lnTo>
                    <a:pt x="282" y="37"/>
                  </a:lnTo>
                  <a:lnTo>
                    <a:pt x="291" y="45"/>
                  </a:lnTo>
                  <a:lnTo>
                    <a:pt x="279" y="45"/>
                  </a:lnTo>
                  <a:lnTo>
                    <a:pt x="279" y="28"/>
                  </a:lnTo>
                  <a:lnTo>
                    <a:pt x="291" y="28"/>
                  </a:lnTo>
                  <a:lnTo>
                    <a:pt x="292" y="28"/>
                  </a:lnTo>
                  <a:lnTo>
                    <a:pt x="294" y="28"/>
                  </a:lnTo>
                  <a:lnTo>
                    <a:pt x="297" y="31"/>
                  </a:lnTo>
                  <a:lnTo>
                    <a:pt x="300" y="34"/>
                  </a:lnTo>
                  <a:lnTo>
                    <a:pt x="300" y="35"/>
                  </a:lnTo>
                  <a:lnTo>
                    <a:pt x="300" y="37"/>
                  </a:lnTo>
                  <a:lnTo>
                    <a:pt x="300" y="44"/>
                  </a:lnTo>
                  <a:lnTo>
                    <a:pt x="282" y="44"/>
                  </a:lnTo>
                  <a:close/>
                  <a:moveTo>
                    <a:pt x="225" y="45"/>
                  </a:moveTo>
                  <a:lnTo>
                    <a:pt x="153" y="45"/>
                  </a:lnTo>
                  <a:lnTo>
                    <a:pt x="153" y="28"/>
                  </a:lnTo>
                  <a:lnTo>
                    <a:pt x="225" y="28"/>
                  </a:lnTo>
                  <a:lnTo>
                    <a:pt x="225" y="45"/>
                  </a:lnTo>
                  <a:close/>
                  <a:moveTo>
                    <a:pt x="97" y="45"/>
                  </a:moveTo>
                  <a:lnTo>
                    <a:pt x="80" y="45"/>
                  </a:lnTo>
                  <a:lnTo>
                    <a:pt x="80" y="28"/>
                  </a:lnTo>
                  <a:lnTo>
                    <a:pt x="97" y="28"/>
                  </a:lnTo>
                  <a:lnTo>
                    <a:pt x="97" y="45"/>
                  </a:lnTo>
                  <a:close/>
                  <a:moveTo>
                    <a:pt x="72" y="73"/>
                  </a:moveTo>
                  <a:lnTo>
                    <a:pt x="0" y="37"/>
                  </a:lnTo>
                  <a:lnTo>
                    <a:pt x="72" y="0"/>
                  </a:lnTo>
                  <a:lnTo>
                    <a:pt x="72" y="73"/>
                  </a:lnTo>
                  <a:close/>
                </a:path>
              </a:pathLst>
            </a:custGeom>
            <a:solidFill>
              <a:srgbClr val="000080"/>
            </a:solidFill>
            <a:ln w="1588">
              <a:solidFill>
                <a:srgbClr val="000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0" name="Freeform 310">
              <a:extLst>
                <a:ext uri="{FF2B5EF4-FFF2-40B4-BE49-F238E27FC236}">
                  <a16:creationId xmlns:a16="http://schemas.microsoft.com/office/drawing/2014/main" id="{F0681105-60A7-4ACE-B3E6-1558C4DA151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23" y="1594"/>
              <a:ext cx="36" cy="987"/>
            </a:xfrm>
            <a:custGeom>
              <a:avLst/>
              <a:gdLst>
                <a:gd name="T0" fmla="*/ 31 w 73"/>
                <a:gd name="T1" fmla="*/ 1976 h 1976"/>
                <a:gd name="T2" fmla="*/ 31 w 73"/>
                <a:gd name="T3" fmla="*/ 60 h 1976"/>
                <a:gd name="T4" fmla="*/ 43 w 73"/>
                <a:gd name="T5" fmla="*/ 60 h 1976"/>
                <a:gd name="T6" fmla="*/ 43 w 73"/>
                <a:gd name="T7" fmla="*/ 1976 h 1976"/>
                <a:gd name="T8" fmla="*/ 31 w 73"/>
                <a:gd name="T9" fmla="*/ 1976 h 1976"/>
                <a:gd name="T10" fmla="*/ 0 w 73"/>
                <a:gd name="T11" fmla="*/ 73 h 1976"/>
                <a:gd name="T12" fmla="*/ 37 w 73"/>
                <a:gd name="T13" fmla="*/ 0 h 1976"/>
                <a:gd name="T14" fmla="*/ 73 w 73"/>
                <a:gd name="T15" fmla="*/ 73 h 1976"/>
                <a:gd name="T16" fmla="*/ 0 w 73"/>
                <a:gd name="T17" fmla="*/ 73 h 19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976">
                  <a:moveTo>
                    <a:pt x="31" y="1976"/>
                  </a:moveTo>
                  <a:lnTo>
                    <a:pt x="31" y="60"/>
                  </a:lnTo>
                  <a:lnTo>
                    <a:pt x="43" y="60"/>
                  </a:lnTo>
                  <a:lnTo>
                    <a:pt x="43" y="1976"/>
                  </a:lnTo>
                  <a:lnTo>
                    <a:pt x="31" y="1976"/>
                  </a:lnTo>
                  <a:close/>
                  <a:moveTo>
                    <a:pt x="0" y="73"/>
                  </a:moveTo>
                  <a:lnTo>
                    <a:pt x="37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1" name="Freeform 311">
              <a:extLst>
                <a:ext uri="{FF2B5EF4-FFF2-40B4-BE49-F238E27FC236}">
                  <a16:creationId xmlns:a16="http://schemas.microsoft.com/office/drawing/2014/main" id="{988E315D-9967-47DD-9E10-1B83172E2F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872" y="2831"/>
              <a:ext cx="2490" cy="987"/>
            </a:xfrm>
            <a:custGeom>
              <a:avLst/>
              <a:gdLst>
                <a:gd name="T0" fmla="*/ 0 w 4981"/>
                <a:gd name="T1" fmla="*/ 1957 h 1975"/>
                <a:gd name="T2" fmla="*/ 4955 w 4981"/>
                <a:gd name="T3" fmla="*/ 1957 h 1975"/>
                <a:gd name="T4" fmla="*/ 4945 w 4981"/>
                <a:gd name="T5" fmla="*/ 1966 h 1975"/>
                <a:gd name="T6" fmla="*/ 4936 w 4981"/>
                <a:gd name="T7" fmla="*/ 62 h 1975"/>
                <a:gd name="T8" fmla="*/ 4953 w 4981"/>
                <a:gd name="T9" fmla="*/ 62 h 1975"/>
                <a:gd name="T10" fmla="*/ 4964 w 4981"/>
                <a:gd name="T11" fmla="*/ 1966 h 1975"/>
                <a:gd name="T12" fmla="*/ 4962 w 4981"/>
                <a:gd name="T13" fmla="*/ 1969 h 1975"/>
                <a:gd name="T14" fmla="*/ 4962 w 4981"/>
                <a:gd name="T15" fmla="*/ 1970 h 1975"/>
                <a:gd name="T16" fmla="*/ 4961 w 4981"/>
                <a:gd name="T17" fmla="*/ 1972 h 1975"/>
                <a:gd name="T18" fmla="*/ 4958 w 4981"/>
                <a:gd name="T19" fmla="*/ 1975 h 1975"/>
                <a:gd name="T20" fmla="*/ 4956 w 4981"/>
                <a:gd name="T21" fmla="*/ 1975 h 1975"/>
                <a:gd name="T22" fmla="*/ 4955 w 4981"/>
                <a:gd name="T23" fmla="*/ 1975 h 1975"/>
                <a:gd name="T24" fmla="*/ 0 w 4981"/>
                <a:gd name="T25" fmla="*/ 1975 h 1975"/>
                <a:gd name="T26" fmla="*/ 0 w 4981"/>
                <a:gd name="T27" fmla="*/ 1957 h 1975"/>
                <a:gd name="T28" fmla="*/ 4908 w 4981"/>
                <a:gd name="T29" fmla="*/ 73 h 1975"/>
                <a:gd name="T30" fmla="*/ 4945 w 4981"/>
                <a:gd name="T31" fmla="*/ 0 h 1975"/>
                <a:gd name="T32" fmla="*/ 4981 w 4981"/>
                <a:gd name="T33" fmla="*/ 73 h 1975"/>
                <a:gd name="T34" fmla="*/ 4908 w 4981"/>
                <a:gd name="T35" fmla="*/ 73 h 19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4981" h="1975">
                  <a:moveTo>
                    <a:pt x="0" y="1957"/>
                  </a:moveTo>
                  <a:lnTo>
                    <a:pt x="4955" y="1957"/>
                  </a:lnTo>
                  <a:lnTo>
                    <a:pt x="4945" y="1966"/>
                  </a:lnTo>
                  <a:lnTo>
                    <a:pt x="4936" y="62"/>
                  </a:lnTo>
                  <a:lnTo>
                    <a:pt x="4953" y="62"/>
                  </a:lnTo>
                  <a:lnTo>
                    <a:pt x="4964" y="1966"/>
                  </a:lnTo>
                  <a:lnTo>
                    <a:pt x="4962" y="1969"/>
                  </a:lnTo>
                  <a:lnTo>
                    <a:pt x="4962" y="1970"/>
                  </a:lnTo>
                  <a:lnTo>
                    <a:pt x="4961" y="1972"/>
                  </a:lnTo>
                  <a:lnTo>
                    <a:pt x="4958" y="1975"/>
                  </a:lnTo>
                  <a:lnTo>
                    <a:pt x="4956" y="1975"/>
                  </a:lnTo>
                  <a:lnTo>
                    <a:pt x="4955" y="1975"/>
                  </a:lnTo>
                  <a:lnTo>
                    <a:pt x="0" y="1975"/>
                  </a:lnTo>
                  <a:lnTo>
                    <a:pt x="0" y="1957"/>
                  </a:lnTo>
                  <a:close/>
                  <a:moveTo>
                    <a:pt x="4908" y="73"/>
                  </a:moveTo>
                  <a:lnTo>
                    <a:pt x="4945" y="0"/>
                  </a:lnTo>
                  <a:lnTo>
                    <a:pt x="4981" y="73"/>
                  </a:lnTo>
                  <a:lnTo>
                    <a:pt x="4908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2" name="Freeform 312">
              <a:extLst>
                <a:ext uri="{FF2B5EF4-FFF2-40B4-BE49-F238E27FC236}">
                  <a16:creationId xmlns:a16="http://schemas.microsoft.com/office/drawing/2014/main" id="{30A02655-3B32-4985-9416-77310E8DF72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3" y="2824"/>
              <a:ext cx="2450" cy="994"/>
            </a:xfrm>
            <a:custGeom>
              <a:avLst/>
              <a:gdLst>
                <a:gd name="T0" fmla="*/ 4896 w 4899"/>
                <a:gd name="T1" fmla="*/ 1350 h 1989"/>
                <a:gd name="T2" fmla="*/ 4899 w 4899"/>
                <a:gd name="T3" fmla="*/ 1980 h 1989"/>
                <a:gd name="T4" fmla="*/ 4899 w 4899"/>
                <a:gd name="T5" fmla="*/ 1983 h 1989"/>
                <a:gd name="T6" fmla="*/ 4898 w 4899"/>
                <a:gd name="T7" fmla="*/ 1984 h 1989"/>
                <a:gd name="T8" fmla="*/ 4896 w 4899"/>
                <a:gd name="T9" fmla="*/ 1986 h 1989"/>
                <a:gd name="T10" fmla="*/ 4893 w 4899"/>
                <a:gd name="T11" fmla="*/ 1989 h 1989"/>
                <a:gd name="T12" fmla="*/ 4892 w 4899"/>
                <a:gd name="T13" fmla="*/ 1989 h 1989"/>
                <a:gd name="T14" fmla="*/ 4890 w 4899"/>
                <a:gd name="T15" fmla="*/ 1989 h 1989"/>
                <a:gd name="T16" fmla="*/ 46 w 4899"/>
                <a:gd name="T17" fmla="*/ 1989 h 1989"/>
                <a:gd name="T18" fmla="*/ 43 w 4899"/>
                <a:gd name="T19" fmla="*/ 1989 h 1989"/>
                <a:gd name="T20" fmla="*/ 42 w 4899"/>
                <a:gd name="T21" fmla="*/ 1989 h 1989"/>
                <a:gd name="T22" fmla="*/ 39 w 4899"/>
                <a:gd name="T23" fmla="*/ 1986 h 1989"/>
                <a:gd name="T24" fmla="*/ 38 w 4899"/>
                <a:gd name="T25" fmla="*/ 1983 h 1989"/>
                <a:gd name="T26" fmla="*/ 36 w 4899"/>
                <a:gd name="T27" fmla="*/ 1981 h 1989"/>
                <a:gd name="T28" fmla="*/ 36 w 4899"/>
                <a:gd name="T29" fmla="*/ 1980 h 1989"/>
                <a:gd name="T30" fmla="*/ 27 w 4899"/>
                <a:gd name="T31" fmla="*/ 60 h 1989"/>
                <a:gd name="T32" fmla="*/ 46 w 4899"/>
                <a:gd name="T33" fmla="*/ 60 h 1989"/>
                <a:gd name="T34" fmla="*/ 55 w 4899"/>
                <a:gd name="T35" fmla="*/ 1980 h 1989"/>
                <a:gd name="T36" fmla="*/ 46 w 4899"/>
                <a:gd name="T37" fmla="*/ 1971 h 1989"/>
                <a:gd name="T38" fmla="*/ 4890 w 4899"/>
                <a:gd name="T39" fmla="*/ 1971 h 1989"/>
                <a:gd name="T40" fmla="*/ 4882 w 4899"/>
                <a:gd name="T41" fmla="*/ 1980 h 1989"/>
                <a:gd name="T42" fmla="*/ 4877 w 4899"/>
                <a:gd name="T43" fmla="*/ 1350 h 1989"/>
                <a:gd name="T44" fmla="*/ 4896 w 4899"/>
                <a:gd name="T45" fmla="*/ 1350 h 1989"/>
                <a:gd name="T46" fmla="*/ 0 w 4899"/>
                <a:gd name="T47" fmla="*/ 73 h 1989"/>
                <a:gd name="T48" fmla="*/ 36 w 4899"/>
                <a:gd name="T49" fmla="*/ 0 h 1989"/>
                <a:gd name="T50" fmla="*/ 73 w 4899"/>
                <a:gd name="T51" fmla="*/ 73 h 1989"/>
                <a:gd name="T52" fmla="*/ 0 w 4899"/>
                <a:gd name="T53" fmla="*/ 73 h 1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99" h="1989">
                  <a:moveTo>
                    <a:pt x="4896" y="1350"/>
                  </a:moveTo>
                  <a:lnTo>
                    <a:pt x="4899" y="1980"/>
                  </a:lnTo>
                  <a:lnTo>
                    <a:pt x="4899" y="1983"/>
                  </a:lnTo>
                  <a:lnTo>
                    <a:pt x="4898" y="1984"/>
                  </a:lnTo>
                  <a:lnTo>
                    <a:pt x="4896" y="1986"/>
                  </a:lnTo>
                  <a:lnTo>
                    <a:pt x="4893" y="1989"/>
                  </a:lnTo>
                  <a:lnTo>
                    <a:pt x="4892" y="1989"/>
                  </a:lnTo>
                  <a:lnTo>
                    <a:pt x="4890" y="1989"/>
                  </a:lnTo>
                  <a:lnTo>
                    <a:pt x="46" y="1989"/>
                  </a:lnTo>
                  <a:lnTo>
                    <a:pt x="43" y="1989"/>
                  </a:lnTo>
                  <a:lnTo>
                    <a:pt x="42" y="1989"/>
                  </a:lnTo>
                  <a:lnTo>
                    <a:pt x="39" y="1986"/>
                  </a:lnTo>
                  <a:lnTo>
                    <a:pt x="38" y="1983"/>
                  </a:lnTo>
                  <a:lnTo>
                    <a:pt x="36" y="1981"/>
                  </a:lnTo>
                  <a:lnTo>
                    <a:pt x="36" y="1980"/>
                  </a:lnTo>
                  <a:lnTo>
                    <a:pt x="27" y="60"/>
                  </a:lnTo>
                  <a:lnTo>
                    <a:pt x="46" y="60"/>
                  </a:lnTo>
                  <a:lnTo>
                    <a:pt x="55" y="1980"/>
                  </a:lnTo>
                  <a:lnTo>
                    <a:pt x="46" y="1971"/>
                  </a:lnTo>
                  <a:lnTo>
                    <a:pt x="4890" y="1971"/>
                  </a:lnTo>
                  <a:lnTo>
                    <a:pt x="4882" y="1980"/>
                  </a:lnTo>
                  <a:lnTo>
                    <a:pt x="4877" y="1350"/>
                  </a:lnTo>
                  <a:lnTo>
                    <a:pt x="4896" y="1350"/>
                  </a:lnTo>
                  <a:close/>
                  <a:moveTo>
                    <a:pt x="0" y="73"/>
                  </a:moveTo>
                  <a:lnTo>
                    <a:pt x="36" y="0"/>
                  </a:lnTo>
                  <a:lnTo>
                    <a:pt x="73" y="73"/>
                  </a:lnTo>
                  <a:lnTo>
                    <a:pt x="0" y="73"/>
                  </a:lnTo>
                  <a:close/>
                </a:path>
              </a:pathLst>
            </a:custGeom>
            <a:solidFill>
              <a:srgbClr val="FF0000"/>
            </a:solidFill>
            <a:ln w="1588">
              <a:solidFill>
                <a:srgbClr val="FF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3" name="Freeform 313">
              <a:extLst>
                <a:ext uri="{FF2B5EF4-FFF2-40B4-BE49-F238E27FC236}">
                  <a16:creationId xmlns:a16="http://schemas.microsoft.com/office/drawing/2014/main" id="{2C5AC9AF-FB98-43DB-8EB8-FED2768087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29" y="1829"/>
              <a:ext cx="530" cy="160"/>
            </a:xfrm>
            <a:custGeom>
              <a:avLst/>
              <a:gdLst>
                <a:gd name="T0" fmla="*/ 0 w 1061"/>
                <a:gd name="T1" fmla="*/ 0 h 318"/>
                <a:gd name="T2" fmla="*/ 430 w 1061"/>
                <a:gd name="T3" fmla="*/ 0 h 318"/>
                <a:gd name="T4" fmla="*/ 432 w 1061"/>
                <a:gd name="T5" fmla="*/ 0 h 318"/>
                <a:gd name="T6" fmla="*/ 433 w 1061"/>
                <a:gd name="T7" fmla="*/ 1 h 318"/>
                <a:gd name="T8" fmla="*/ 435 w 1061"/>
                <a:gd name="T9" fmla="*/ 3 h 318"/>
                <a:gd name="T10" fmla="*/ 436 w 1061"/>
                <a:gd name="T11" fmla="*/ 6 h 318"/>
                <a:gd name="T12" fmla="*/ 436 w 1061"/>
                <a:gd name="T13" fmla="*/ 282 h 318"/>
                <a:gd name="T14" fmla="*/ 430 w 1061"/>
                <a:gd name="T15" fmla="*/ 276 h 318"/>
                <a:gd name="T16" fmla="*/ 1002 w 1061"/>
                <a:gd name="T17" fmla="*/ 276 h 318"/>
                <a:gd name="T18" fmla="*/ 1002 w 1061"/>
                <a:gd name="T19" fmla="*/ 288 h 318"/>
                <a:gd name="T20" fmla="*/ 430 w 1061"/>
                <a:gd name="T21" fmla="*/ 288 h 318"/>
                <a:gd name="T22" fmla="*/ 427 w 1061"/>
                <a:gd name="T23" fmla="*/ 288 h 318"/>
                <a:gd name="T24" fmla="*/ 426 w 1061"/>
                <a:gd name="T25" fmla="*/ 286 h 318"/>
                <a:gd name="T26" fmla="*/ 424 w 1061"/>
                <a:gd name="T27" fmla="*/ 285 h 318"/>
                <a:gd name="T28" fmla="*/ 423 w 1061"/>
                <a:gd name="T29" fmla="*/ 282 h 318"/>
                <a:gd name="T30" fmla="*/ 423 w 1061"/>
                <a:gd name="T31" fmla="*/ 6 h 318"/>
                <a:gd name="T32" fmla="*/ 430 w 1061"/>
                <a:gd name="T33" fmla="*/ 12 h 318"/>
                <a:gd name="T34" fmla="*/ 0 w 1061"/>
                <a:gd name="T35" fmla="*/ 12 h 318"/>
                <a:gd name="T36" fmla="*/ 0 w 1061"/>
                <a:gd name="T37" fmla="*/ 0 h 318"/>
                <a:gd name="T38" fmla="*/ 988 w 1061"/>
                <a:gd name="T39" fmla="*/ 245 h 318"/>
                <a:gd name="T40" fmla="*/ 1061 w 1061"/>
                <a:gd name="T41" fmla="*/ 282 h 318"/>
                <a:gd name="T42" fmla="*/ 988 w 1061"/>
                <a:gd name="T43" fmla="*/ 318 h 318"/>
                <a:gd name="T44" fmla="*/ 988 w 1061"/>
                <a:gd name="T45" fmla="*/ 245 h 3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061" h="318">
                  <a:moveTo>
                    <a:pt x="0" y="0"/>
                  </a:moveTo>
                  <a:lnTo>
                    <a:pt x="430" y="0"/>
                  </a:lnTo>
                  <a:lnTo>
                    <a:pt x="432" y="0"/>
                  </a:lnTo>
                  <a:lnTo>
                    <a:pt x="433" y="1"/>
                  </a:lnTo>
                  <a:lnTo>
                    <a:pt x="435" y="3"/>
                  </a:lnTo>
                  <a:lnTo>
                    <a:pt x="436" y="6"/>
                  </a:lnTo>
                  <a:lnTo>
                    <a:pt x="436" y="282"/>
                  </a:lnTo>
                  <a:lnTo>
                    <a:pt x="430" y="276"/>
                  </a:lnTo>
                  <a:lnTo>
                    <a:pt x="1002" y="276"/>
                  </a:lnTo>
                  <a:lnTo>
                    <a:pt x="1002" y="288"/>
                  </a:lnTo>
                  <a:lnTo>
                    <a:pt x="430" y="288"/>
                  </a:lnTo>
                  <a:lnTo>
                    <a:pt x="427" y="288"/>
                  </a:lnTo>
                  <a:lnTo>
                    <a:pt x="426" y="286"/>
                  </a:lnTo>
                  <a:lnTo>
                    <a:pt x="424" y="285"/>
                  </a:lnTo>
                  <a:lnTo>
                    <a:pt x="423" y="282"/>
                  </a:lnTo>
                  <a:lnTo>
                    <a:pt x="423" y="6"/>
                  </a:lnTo>
                  <a:lnTo>
                    <a:pt x="430" y="12"/>
                  </a:lnTo>
                  <a:lnTo>
                    <a:pt x="0" y="12"/>
                  </a:lnTo>
                  <a:lnTo>
                    <a:pt x="0" y="0"/>
                  </a:lnTo>
                  <a:close/>
                  <a:moveTo>
                    <a:pt x="988" y="245"/>
                  </a:moveTo>
                  <a:lnTo>
                    <a:pt x="1061" y="282"/>
                  </a:lnTo>
                  <a:lnTo>
                    <a:pt x="988" y="318"/>
                  </a:lnTo>
                  <a:lnTo>
                    <a:pt x="988" y="2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4" name="Freeform 314">
              <a:extLst>
                <a:ext uri="{FF2B5EF4-FFF2-40B4-BE49-F238E27FC236}">
                  <a16:creationId xmlns:a16="http://schemas.microsoft.com/office/drawing/2014/main" id="{CFCC2392-ABA1-4986-A5EA-1FB0B898125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400" y="1331"/>
              <a:ext cx="558" cy="586"/>
            </a:xfrm>
            <a:custGeom>
              <a:avLst/>
              <a:gdLst>
                <a:gd name="T0" fmla="*/ 0 w 1116"/>
                <a:gd name="T1" fmla="*/ 0 h 1173"/>
                <a:gd name="T2" fmla="*/ 748 w 1116"/>
                <a:gd name="T3" fmla="*/ 5 h 1173"/>
                <a:gd name="T4" fmla="*/ 749 w 1116"/>
                <a:gd name="T5" fmla="*/ 5 h 1173"/>
                <a:gd name="T6" fmla="*/ 752 w 1116"/>
                <a:gd name="T7" fmla="*/ 6 h 1173"/>
                <a:gd name="T8" fmla="*/ 752 w 1116"/>
                <a:gd name="T9" fmla="*/ 9 h 1173"/>
                <a:gd name="T10" fmla="*/ 754 w 1116"/>
                <a:gd name="T11" fmla="*/ 11 h 1173"/>
                <a:gd name="T12" fmla="*/ 754 w 1116"/>
                <a:gd name="T13" fmla="*/ 1137 h 1173"/>
                <a:gd name="T14" fmla="*/ 748 w 1116"/>
                <a:gd name="T15" fmla="*/ 1131 h 1173"/>
                <a:gd name="T16" fmla="*/ 1055 w 1116"/>
                <a:gd name="T17" fmla="*/ 1131 h 1173"/>
                <a:gd name="T18" fmla="*/ 1055 w 1116"/>
                <a:gd name="T19" fmla="*/ 1142 h 1173"/>
                <a:gd name="T20" fmla="*/ 748 w 1116"/>
                <a:gd name="T21" fmla="*/ 1142 h 1173"/>
                <a:gd name="T22" fmla="*/ 745 w 1116"/>
                <a:gd name="T23" fmla="*/ 1142 h 1173"/>
                <a:gd name="T24" fmla="*/ 743 w 1116"/>
                <a:gd name="T25" fmla="*/ 1141 h 1173"/>
                <a:gd name="T26" fmla="*/ 742 w 1116"/>
                <a:gd name="T27" fmla="*/ 1138 h 1173"/>
                <a:gd name="T28" fmla="*/ 742 w 1116"/>
                <a:gd name="T29" fmla="*/ 1137 h 1173"/>
                <a:gd name="T30" fmla="*/ 742 w 1116"/>
                <a:gd name="T31" fmla="*/ 11 h 1173"/>
                <a:gd name="T32" fmla="*/ 748 w 1116"/>
                <a:gd name="T33" fmla="*/ 17 h 1173"/>
                <a:gd name="T34" fmla="*/ 0 w 1116"/>
                <a:gd name="T35" fmla="*/ 14 h 1173"/>
                <a:gd name="T36" fmla="*/ 0 w 1116"/>
                <a:gd name="T37" fmla="*/ 0 h 1173"/>
                <a:gd name="T38" fmla="*/ 1044 w 1116"/>
                <a:gd name="T39" fmla="*/ 1100 h 1173"/>
                <a:gd name="T40" fmla="*/ 1116 w 1116"/>
                <a:gd name="T41" fmla="*/ 1137 h 1173"/>
                <a:gd name="T42" fmla="*/ 1044 w 1116"/>
                <a:gd name="T43" fmla="*/ 1173 h 1173"/>
                <a:gd name="T44" fmla="*/ 1044 w 1116"/>
                <a:gd name="T45" fmla="*/ 1100 h 1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16" h="1173">
                  <a:moveTo>
                    <a:pt x="0" y="0"/>
                  </a:moveTo>
                  <a:lnTo>
                    <a:pt x="748" y="5"/>
                  </a:lnTo>
                  <a:lnTo>
                    <a:pt x="749" y="5"/>
                  </a:lnTo>
                  <a:lnTo>
                    <a:pt x="752" y="6"/>
                  </a:lnTo>
                  <a:lnTo>
                    <a:pt x="752" y="9"/>
                  </a:lnTo>
                  <a:lnTo>
                    <a:pt x="754" y="11"/>
                  </a:lnTo>
                  <a:lnTo>
                    <a:pt x="754" y="1137"/>
                  </a:lnTo>
                  <a:lnTo>
                    <a:pt x="748" y="1131"/>
                  </a:lnTo>
                  <a:lnTo>
                    <a:pt x="1055" y="1131"/>
                  </a:lnTo>
                  <a:lnTo>
                    <a:pt x="1055" y="1142"/>
                  </a:lnTo>
                  <a:lnTo>
                    <a:pt x="748" y="1142"/>
                  </a:lnTo>
                  <a:lnTo>
                    <a:pt x="745" y="1142"/>
                  </a:lnTo>
                  <a:lnTo>
                    <a:pt x="743" y="1141"/>
                  </a:lnTo>
                  <a:lnTo>
                    <a:pt x="742" y="1138"/>
                  </a:lnTo>
                  <a:lnTo>
                    <a:pt x="742" y="1137"/>
                  </a:lnTo>
                  <a:lnTo>
                    <a:pt x="742" y="11"/>
                  </a:lnTo>
                  <a:lnTo>
                    <a:pt x="748" y="17"/>
                  </a:lnTo>
                  <a:lnTo>
                    <a:pt x="0" y="14"/>
                  </a:lnTo>
                  <a:lnTo>
                    <a:pt x="0" y="0"/>
                  </a:lnTo>
                  <a:close/>
                  <a:moveTo>
                    <a:pt x="1044" y="1100"/>
                  </a:moveTo>
                  <a:lnTo>
                    <a:pt x="1116" y="1137"/>
                  </a:lnTo>
                  <a:lnTo>
                    <a:pt x="1044" y="1173"/>
                  </a:lnTo>
                  <a:lnTo>
                    <a:pt x="1044" y="110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5" name="Freeform 315">
              <a:extLst>
                <a:ext uri="{FF2B5EF4-FFF2-40B4-BE49-F238E27FC236}">
                  <a16:creationId xmlns:a16="http://schemas.microsoft.com/office/drawing/2014/main" id="{92D2386F-238D-4DB7-B1F2-E7038C11D9C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27" y="2161"/>
              <a:ext cx="4030" cy="1559"/>
            </a:xfrm>
            <a:custGeom>
              <a:avLst/>
              <a:gdLst>
                <a:gd name="T0" fmla="*/ 19 w 8060"/>
                <a:gd name="T1" fmla="*/ 905 h 3117"/>
                <a:gd name="T2" fmla="*/ 20 w 8060"/>
                <a:gd name="T3" fmla="*/ 1178 h 3117"/>
                <a:gd name="T4" fmla="*/ 3 w 8060"/>
                <a:gd name="T5" fmla="*/ 1380 h 3117"/>
                <a:gd name="T6" fmla="*/ 4 w 8060"/>
                <a:gd name="T7" fmla="*/ 1507 h 3117"/>
                <a:gd name="T8" fmla="*/ 23 w 8060"/>
                <a:gd name="T9" fmla="*/ 1708 h 3117"/>
                <a:gd name="T10" fmla="*/ 24 w 8060"/>
                <a:gd name="T11" fmla="*/ 2037 h 3117"/>
                <a:gd name="T12" fmla="*/ 26 w 8060"/>
                <a:gd name="T13" fmla="*/ 2256 h 3117"/>
                <a:gd name="T14" fmla="*/ 8 w 8060"/>
                <a:gd name="T15" fmla="*/ 2456 h 3117"/>
                <a:gd name="T16" fmla="*/ 8 w 8060"/>
                <a:gd name="T17" fmla="*/ 2639 h 3117"/>
                <a:gd name="T18" fmla="*/ 27 w 8060"/>
                <a:gd name="T19" fmla="*/ 2840 h 3117"/>
                <a:gd name="T20" fmla="*/ 42 w 8060"/>
                <a:gd name="T21" fmla="*/ 3082 h 3117"/>
                <a:gd name="T22" fmla="*/ 314 w 8060"/>
                <a:gd name="T23" fmla="*/ 3084 h 3117"/>
                <a:gd name="T24" fmla="*/ 516 w 8060"/>
                <a:gd name="T25" fmla="*/ 3103 h 3117"/>
                <a:gd name="T26" fmla="*/ 642 w 8060"/>
                <a:gd name="T27" fmla="*/ 3103 h 3117"/>
                <a:gd name="T28" fmla="*/ 843 w 8060"/>
                <a:gd name="T29" fmla="*/ 3085 h 3117"/>
                <a:gd name="T30" fmla="*/ 1171 w 8060"/>
                <a:gd name="T31" fmla="*/ 3085 h 3117"/>
                <a:gd name="T32" fmla="*/ 1390 w 8060"/>
                <a:gd name="T33" fmla="*/ 3085 h 3117"/>
                <a:gd name="T34" fmla="*/ 1590 w 8060"/>
                <a:gd name="T35" fmla="*/ 3104 h 3117"/>
                <a:gd name="T36" fmla="*/ 1772 w 8060"/>
                <a:gd name="T37" fmla="*/ 3104 h 3117"/>
                <a:gd name="T38" fmla="*/ 1973 w 8060"/>
                <a:gd name="T39" fmla="*/ 3087 h 3117"/>
                <a:gd name="T40" fmla="*/ 2245 w 8060"/>
                <a:gd name="T41" fmla="*/ 3087 h 3117"/>
                <a:gd name="T42" fmla="*/ 2519 w 8060"/>
                <a:gd name="T43" fmla="*/ 3088 h 3117"/>
                <a:gd name="T44" fmla="*/ 2719 w 8060"/>
                <a:gd name="T45" fmla="*/ 3107 h 3117"/>
                <a:gd name="T46" fmla="*/ 2847 w 8060"/>
                <a:gd name="T47" fmla="*/ 3107 h 3117"/>
                <a:gd name="T48" fmla="*/ 3047 w 8060"/>
                <a:gd name="T49" fmla="*/ 3090 h 3117"/>
                <a:gd name="T50" fmla="*/ 3375 w 8060"/>
                <a:gd name="T51" fmla="*/ 3090 h 3117"/>
                <a:gd name="T52" fmla="*/ 3593 w 8060"/>
                <a:gd name="T53" fmla="*/ 3090 h 3117"/>
                <a:gd name="T54" fmla="*/ 3794 w 8060"/>
                <a:gd name="T55" fmla="*/ 3109 h 3117"/>
                <a:gd name="T56" fmla="*/ 3977 w 8060"/>
                <a:gd name="T57" fmla="*/ 3109 h 3117"/>
                <a:gd name="T58" fmla="*/ 4176 w 8060"/>
                <a:gd name="T59" fmla="*/ 3091 h 3117"/>
                <a:gd name="T60" fmla="*/ 4450 w 8060"/>
                <a:gd name="T61" fmla="*/ 3093 h 3117"/>
                <a:gd name="T62" fmla="*/ 4723 w 8060"/>
                <a:gd name="T63" fmla="*/ 3093 h 3117"/>
                <a:gd name="T64" fmla="*/ 4924 w 8060"/>
                <a:gd name="T65" fmla="*/ 3112 h 3117"/>
                <a:gd name="T66" fmla="*/ 5051 w 8060"/>
                <a:gd name="T67" fmla="*/ 3112 h 3117"/>
                <a:gd name="T68" fmla="*/ 5252 w 8060"/>
                <a:gd name="T69" fmla="*/ 3094 h 3117"/>
                <a:gd name="T70" fmla="*/ 5580 w 8060"/>
                <a:gd name="T71" fmla="*/ 3094 h 3117"/>
                <a:gd name="T72" fmla="*/ 5798 w 8060"/>
                <a:gd name="T73" fmla="*/ 3094 h 3117"/>
                <a:gd name="T74" fmla="*/ 5998 w 8060"/>
                <a:gd name="T75" fmla="*/ 3113 h 3117"/>
                <a:gd name="T76" fmla="*/ 6180 w 8060"/>
                <a:gd name="T77" fmla="*/ 3113 h 3117"/>
                <a:gd name="T78" fmla="*/ 6381 w 8060"/>
                <a:gd name="T79" fmla="*/ 3096 h 3117"/>
                <a:gd name="T80" fmla="*/ 6654 w 8060"/>
                <a:gd name="T81" fmla="*/ 3097 h 3117"/>
                <a:gd name="T82" fmla="*/ 6928 w 8060"/>
                <a:gd name="T83" fmla="*/ 3097 h 3117"/>
                <a:gd name="T84" fmla="*/ 7127 w 8060"/>
                <a:gd name="T85" fmla="*/ 3116 h 3117"/>
                <a:gd name="T86" fmla="*/ 7255 w 8060"/>
                <a:gd name="T87" fmla="*/ 3116 h 3117"/>
                <a:gd name="T88" fmla="*/ 7455 w 8060"/>
                <a:gd name="T89" fmla="*/ 3099 h 3117"/>
                <a:gd name="T90" fmla="*/ 7783 w 8060"/>
                <a:gd name="T91" fmla="*/ 3099 h 3117"/>
                <a:gd name="T92" fmla="*/ 7805 w 8060"/>
                <a:gd name="T93" fmla="*/ 2920 h 3117"/>
                <a:gd name="T94" fmla="*/ 7821 w 8060"/>
                <a:gd name="T95" fmla="*/ 2719 h 3117"/>
                <a:gd name="T96" fmla="*/ 7821 w 8060"/>
                <a:gd name="T97" fmla="*/ 2536 h 3117"/>
                <a:gd name="T98" fmla="*/ 7801 w 8060"/>
                <a:gd name="T99" fmla="*/ 2336 h 3117"/>
                <a:gd name="T100" fmla="*/ 7799 w 8060"/>
                <a:gd name="T101" fmla="*/ 2063 h 3117"/>
                <a:gd name="T102" fmla="*/ 7798 w 8060"/>
                <a:gd name="T103" fmla="*/ 1789 h 3117"/>
                <a:gd name="T104" fmla="*/ 7815 w 8060"/>
                <a:gd name="T105" fmla="*/ 1587 h 3117"/>
                <a:gd name="T106" fmla="*/ 7814 w 8060"/>
                <a:gd name="T107" fmla="*/ 1460 h 3117"/>
                <a:gd name="T108" fmla="*/ 7795 w 8060"/>
                <a:gd name="T109" fmla="*/ 1260 h 3117"/>
                <a:gd name="T110" fmla="*/ 7793 w 8060"/>
                <a:gd name="T111" fmla="*/ 931 h 3117"/>
                <a:gd name="T112" fmla="*/ 7792 w 8060"/>
                <a:gd name="T113" fmla="*/ 712 h 3117"/>
                <a:gd name="T114" fmla="*/ 7809 w 8060"/>
                <a:gd name="T115" fmla="*/ 511 h 3117"/>
                <a:gd name="T116" fmla="*/ 7808 w 8060"/>
                <a:gd name="T117" fmla="*/ 328 h 3117"/>
                <a:gd name="T118" fmla="*/ 7789 w 8060"/>
                <a:gd name="T119" fmla="*/ 128 h 3117"/>
                <a:gd name="T120" fmla="*/ 7798 w 8060"/>
                <a:gd name="T121" fmla="*/ 45 h 3117"/>
                <a:gd name="T122" fmla="*/ 7999 w 8060"/>
                <a:gd name="T123" fmla="*/ 45 h 3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8060" h="3117">
                  <a:moveTo>
                    <a:pt x="17" y="704"/>
                  </a:moveTo>
                  <a:lnTo>
                    <a:pt x="19" y="777"/>
                  </a:lnTo>
                  <a:lnTo>
                    <a:pt x="0" y="777"/>
                  </a:lnTo>
                  <a:lnTo>
                    <a:pt x="0" y="704"/>
                  </a:lnTo>
                  <a:lnTo>
                    <a:pt x="17" y="704"/>
                  </a:lnTo>
                  <a:close/>
                  <a:moveTo>
                    <a:pt x="19" y="832"/>
                  </a:moveTo>
                  <a:lnTo>
                    <a:pt x="19" y="850"/>
                  </a:lnTo>
                  <a:lnTo>
                    <a:pt x="0" y="850"/>
                  </a:lnTo>
                  <a:lnTo>
                    <a:pt x="0" y="832"/>
                  </a:lnTo>
                  <a:lnTo>
                    <a:pt x="19" y="832"/>
                  </a:lnTo>
                  <a:close/>
                  <a:moveTo>
                    <a:pt x="19" y="905"/>
                  </a:moveTo>
                  <a:lnTo>
                    <a:pt x="19" y="978"/>
                  </a:lnTo>
                  <a:lnTo>
                    <a:pt x="1" y="978"/>
                  </a:lnTo>
                  <a:lnTo>
                    <a:pt x="1" y="905"/>
                  </a:lnTo>
                  <a:lnTo>
                    <a:pt x="19" y="905"/>
                  </a:lnTo>
                  <a:close/>
                  <a:moveTo>
                    <a:pt x="19" y="1032"/>
                  </a:moveTo>
                  <a:lnTo>
                    <a:pt x="20" y="1051"/>
                  </a:lnTo>
                  <a:lnTo>
                    <a:pt x="1" y="1051"/>
                  </a:lnTo>
                  <a:lnTo>
                    <a:pt x="1" y="1032"/>
                  </a:lnTo>
                  <a:lnTo>
                    <a:pt x="19" y="1032"/>
                  </a:lnTo>
                  <a:close/>
                  <a:moveTo>
                    <a:pt x="20" y="1105"/>
                  </a:moveTo>
                  <a:lnTo>
                    <a:pt x="20" y="1178"/>
                  </a:lnTo>
                  <a:lnTo>
                    <a:pt x="1" y="1178"/>
                  </a:lnTo>
                  <a:lnTo>
                    <a:pt x="1" y="1105"/>
                  </a:lnTo>
                  <a:lnTo>
                    <a:pt x="20" y="1105"/>
                  </a:lnTo>
                  <a:close/>
                  <a:moveTo>
                    <a:pt x="20" y="1234"/>
                  </a:moveTo>
                  <a:lnTo>
                    <a:pt x="20" y="1251"/>
                  </a:lnTo>
                  <a:lnTo>
                    <a:pt x="3" y="1251"/>
                  </a:lnTo>
                  <a:lnTo>
                    <a:pt x="3" y="1234"/>
                  </a:lnTo>
                  <a:lnTo>
                    <a:pt x="20" y="1234"/>
                  </a:lnTo>
                  <a:close/>
                  <a:moveTo>
                    <a:pt x="20" y="1307"/>
                  </a:moveTo>
                  <a:lnTo>
                    <a:pt x="22" y="1380"/>
                  </a:lnTo>
                  <a:lnTo>
                    <a:pt x="3" y="1380"/>
                  </a:lnTo>
                  <a:lnTo>
                    <a:pt x="3" y="1307"/>
                  </a:lnTo>
                  <a:lnTo>
                    <a:pt x="20" y="1307"/>
                  </a:lnTo>
                  <a:close/>
                  <a:moveTo>
                    <a:pt x="22" y="1434"/>
                  </a:moveTo>
                  <a:lnTo>
                    <a:pt x="22" y="1453"/>
                  </a:lnTo>
                  <a:lnTo>
                    <a:pt x="3" y="1453"/>
                  </a:lnTo>
                  <a:lnTo>
                    <a:pt x="3" y="1434"/>
                  </a:lnTo>
                  <a:lnTo>
                    <a:pt x="22" y="1434"/>
                  </a:lnTo>
                  <a:close/>
                  <a:moveTo>
                    <a:pt x="22" y="1507"/>
                  </a:moveTo>
                  <a:lnTo>
                    <a:pt x="22" y="1580"/>
                  </a:lnTo>
                  <a:lnTo>
                    <a:pt x="4" y="1580"/>
                  </a:lnTo>
                  <a:lnTo>
                    <a:pt x="4" y="1507"/>
                  </a:lnTo>
                  <a:lnTo>
                    <a:pt x="22" y="1507"/>
                  </a:lnTo>
                  <a:close/>
                  <a:moveTo>
                    <a:pt x="22" y="1635"/>
                  </a:moveTo>
                  <a:lnTo>
                    <a:pt x="23" y="1653"/>
                  </a:lnTo>
                  <a:lnTo>
                    <a:pt x="4" y="1653"/>
                  </a:lnTo>
                  <a:lnTo>
                    <a:pt x="4" y="1635"/>
                  </a:lnTo>
                  <a:lnTo>
                    <a:pt x="22" y="1635"/>
                  </a:lnTo>
                  <a:close/>
                  <a:moveTo>
                    <a:pt x="23" y="1708"/>
                  </a:moveTo>
                  <a:lnTo>
                    <a:pt x="23" y="1781"/>
                  </a:lnTo>
                  <a:lnTo>
                    <a:pt x="4" y="1781"/>
                  </a:lnTo>
                  <a:lnTo>
                    <a:pt x="4" y="1708"/>
                  </a:lnTo>
                  <a:lnTo>
                    <a:pt x="23" y="1708"/>
                  </a:lnTo>
                  <a:close/>
                  <a:moveTo>
                    <a:pt x="23" y="1835"/>
                  </a:moveTo>
                  <a:lnTo>
                    <a:pt x="23" y="1854"/>
                  </a:lnTo>
                  <a:lnTo>
                    <a:pt x="6" y="1854"/>
                  </a:lnTo>
                  <a:lnTo>
                    <a:pt x="6" y="1835"/>
                  </a:lnTo>
                  <a:lnTo>
                    <a:pt x="23" y="1835"/>
                  </a:lnTo>
                  <a:close/>
                  <a:moveTo>
                    <a:pt x="23" y="1908"/>
                  </a:moveTo>
                  <a:lnTo>
                    <a:pt x="24" y="1981"/>
                  </a:lnTo>
                  <a:lnTo>
                    <a:pt x="6" y="1981"/>
                  </a:lnTo>
                  <a:lnTo>
                    <a:pt x="6" y="1908"/>
                  </a:lnTo>
                  <a:lnTo>
                    <a:pt x="23" y="1908"/>
                  </a:lnTo>
                  <a:close/>
                  <a:moveTo>
                    <a:pt x="24" y="2037"/>
                  </a:moveTo>
                  <a:lnTo>
                    <a:pt x="24" y="2054"/>
                  </a:lnTo>
                  <a:lnTo>
                    <a:pt x="6" y="2054"/>
                  </a:lnTo>
                  <a:lnTo>
                    <a:pt x="6" y="2037"/>
                  </a:lnTo>
                  <a:lnTo>
                    <a:pt x="24" y="2037"/>
                  </a:lnTo>
                  <a:close/>
                  <a:moveTo>
                    <a:pt x="24" y="2110"/>
                  </a:moveTo>
                  <a:lnTo>
                    <a:pt x="24" y="2183"/>
                  </a:lnTo>
                  <a:lnTo>
                    <a:pt x="7" y="2183"/>
                  </a:lnTo>
                  <a:lnTo>
                    <a:pt x="7" y="2110"/>
                  </a:lnTo>
                  <a:lnTo>
                    <a:pt x="24" y="2110"/>
                  </a:lnTo>
                  <a:close/>
                  <a:moveTo>
                    <a:pt x="24" y="2237"/>
                  </a:moveTo>
                  <a:lnTo>
                    <a:pt x="26" y="2256"/>
                  </a:lnTo>
                  <a:lnTo>
                    <a:pt x="7" y="2256"/>
                  </a:lnTo>
                  <a:lnTo>
                    <a:pt x="7" y="2237"/>
                  </a:lnTo>
                  <a:lnTo>
                    <a:pt x="24" y="2237"/>
                  </a:lnTo>
                  <a:close/>
                  <a:moveTo>
                    <a:pt x="26" y="2310"/>
                  </a:moveTo>
                  <a:lnTo>
                    <a:pt x="26" y="2383"/>
                  </a:lnTo>
                  <a:lnTo>
                    <a:pt x="7" y="2383"/>
                  </a:lnTo>
                  <a:lnTo>
                    <a:pt x="7" y="2310"/>
                  </a:lnTo>
                  <a:lnTo>
                    <a:pt x="26" y="2310"/>
                  </a:lnTo>
                  <a:close/>
                  <a:moveTo>
                    <a:pt x="26" y="2438"/>
                  </a:moveTo>
                  <a:lnTo>
                    <a:pt x="26" y="2456"/>
                  </a:lnTo>
                  <a:lnTo>
                    <a:pt x="8" y="2456"/>
                  </a:lnTo>
                  <a:lnTo>
                    <a:pt x="8" y="2438"/>
                  </a:lnTo>
                  <a:lnTo>
                    <a:pt x="26" y="2438"/>
                  </a:lnTo>
                  <a:close/>
                  <a:moveTo>
                    <a:pt x="26" y="2511"/>
                  </a:moveTo>
                  <a:lnTo>
                    <a:pt x="27" y="2584"/>
                  </a:lnTo>
                  <a:lnTo>
                    <a:pt x="8" y="2584"/>
                  </a:lnTo>
                  <a:lnTo>
                    <a:pt x="8" y="2511"/>
                  </a:lnTo>
                  <a:lnTo>
                    <a:pt x="26" y="2511"/>
                  </a:lnTo>
                  <a:close/>
                  <a:moveTo>
                    <a:pt x="27" y="2639"/>
                  </a:moveTo>
                  <a:lnTo>
                    <a:pt x="27" y="2658"/>
                  </a:lnTo>
                  <a:lnTo>
                    <a:pt x="8" y="2658"/>
                  </a:lnTo>
                  <a:lnTo>
                    <a:pt x="8" y="2639"/>
                  </a:lnTo>
                  <a:lnTo>
                    <a:pt x="27" y="2639"/>
                  </a:lnTo>
                  <a:close/>
                  <a:moveTo>
                    <a:pt x="27" y="2712"/>
                  </a:moveTo>
                  <a:lnTo>
                    <a:pt x="27" y="2785"/>
                  </a:lnTo>
                  <a:lnTo>
                    <a:pt x="10" y="2785"/>
                  </a:lnTo>
                  <a:lnTo>
                    <a:pt x="10" y="2712"/>
                  </a:lnTo>
                  <a:lnTo>
                    <a:pt x="27" y="2712"/>
                  </a:lnTo>
                  <a:close/>
                  <a:moveTo>
                    <a:pt x="27" y="2840"/>
                  </a:moveTo>
                  <a:lnTo>
                    <a:pt x="29" y="2858"/>
                  </a:lnTo>
                  <a:lnTo>
                    <a:pt x="10" y="2858"/>
                  </a:lnTo>
                  <a:lnTo>
                    <a:pt x="10" y="2840"/>
                  </a:lnTo>
                  <a:lnTo>
                    <a:pt x="27" y="2840"/>
                  </a:lnTo>
                  <a:close/>
                  <a:moveTo>
                    <a:pt x="29" y="2913"/>
                  </a:moveTo>
                  <a:lnTo>
                    <a:pt x="29" y="2986"/>
                  </a:lnTo>
                  <a:lnTo>
                    <a:pt x="10" y="2986"/>
                  </a:lnTo>
                  <a:lnTo>
                    <a:pt x="10" y="2913"/>
                  </a:lnTo>
                  <a:lnTo>
                    <a:pt x="29" y="2913"/>
                  </a:lnTo>
                  <a:close/>
                  <a:moveTo>
                    <a:pt x="29" y="3040"/>
                  </a:moveTo>
                  <a:lnTo>
                    <a:pt x="29" y="3059"/>
                  </a:lnTo>
                  <a:lnTo>
                    <a:pt x="11" y="3059"/>
                  </a:lnTo>
                  <a:lnTo>
                    <a:pt x="11" y="3040"/>
                  </a:lnTo>
                  <a:lnTo>
                    <a:pt x="29" y="3040"/>
                  </a:lnTo>
                  <a:close/>
                  <a:moveTo>
                    <a:pt x="42" y="3082"/>
                  </a:moveTo>
                  <a:lnTo>
                    <a:pt x="115" y="3084"/>
                  </a:lnTo>
                  <a:lnTo>
                    <a:pt x="115" y="3101"/>
                  </a:lnTo>
                  <a:lnTo>
                    <a:pt x="42" y="3101"/>
                  </a:lnTo>
                  <a:lnTo>
                    <a:pt x="42" y="3082"/>
                  </a:lnTo>
                  <a:close/>
                  <a:moveTo>
                    <a:pt x="169" y="3084"/>
                  </a:moveTo>
                  <a:lnTo>
                    <a:pt x="188" y="3084"/>
                  </a:lnTo>
                  <a:lnTo>
                    <a:pt x="188" y="3101"/>
                  </a:lnTo>
                  <a:lnTo>
                    <a:pt x="169" y="3101"/>
                  </a:lnTo>
                  <a:lnTo>
                    <a:pt x="169" y="3084"/>
                  </a:lnTo>
                  <a:close/>
                  <a:moveTo>
                    <a:pt x="242" y="3084"/>
                  </a:moveTo>
                  <a:lnTo>
                    <a:pt x="314" y="3084"/>
                  </a:lnTo>
                  <a:lnTo>
                    <a:pt x="314" y="3101"/>
                  </a:lnTo>
                  <a:lnTo>
                    <a:pt x="242" y="3101"/>
                  </a:lnTo>
                  <a:lnTo>
                    <a:pt x="242" y="3084"/>
                  </a:lnTo>
                  <a:close/>
                  <a:moveTo>
                    <a:pt x="370" y="3084"/>
                  </a:moveTo>
                  <a:lnTo>
                    <a:pt x="387" y="3084"/>
                  </a:lnTo>
                  <a:lnTo>
                    <a:pt x="387" y="3101"/>
                  </a:lnTo>
                  <a:lnTo>
                    <a:pt x="370" y="3101"/>
                  </a:lnTo>
                  <a:lnTo>
                    <a:pt x="370" y="3084"/>
                  </a:lnTo>
                  <a:close/>
                  <a:moveTo>
                    <a:pt x="443" y="3084"/>
                  </a:moveTo>
                  <a:lnTo>
                    <a:pt x="516" y="3084"/>
                  </a:lnTo>
                  <a:lnTo>
                    <a:pt x="516" y="3103"/>
                  </a:lnTo>
                  <a:lnTo>
                    <a:pt x="443" y="3101"/>
                  </a:lnTo>
                  <a:lnTo>
                    <a:pt x="443" y="3084"/>
                  </a:lnTo>
                  <a:close/>
                  <a:moveTo>
                    <a:pt x="569" y="3084"/>
                  </a:moveTo>
                  <a:lnTo>
                    <a:pt x="588" y="3084"/>
                  </a:lnTo>
                  <a:lnTo>
                    <a:pt x="588" y="3103"/>
                  </a:lnTo>
                  <a:lnTo>
                    <a:pt x="569" y="3103"/>
                  </a:lnTo>
                  <a:lnTo>
                    <a:pt x="569" y="3084"/>
                  </a:lnTo>
                  <a:close/>
                  <a:moveTo>
                    <a:pt x="642" y="3084"/>
                  </a:moveTo>
                  <a:lnTo>
                    <a:pt x="715" y="3084"/>
                  </a:lnTo>
                  <a:lnTo>
                    <a:pt x="715" y="3103"/>
                  </a:lnTo>
                  <a:lnTo>
                    <a:pt x="642" y="3103"/>
                  </a:lnTo>
                  <a:lnTo>
                    <a:pt x="642" y="3084"/>
                  </a:lnTo>
                  <a:close/>
                  <a:moveTo>
                    <a:pt x="771" y="3084"/>
                  </a:moveTo>
                  <a:lnTo>
                    <a:pt x="788" y="3084"/>
                  </a:lnTo>
                  <a:lnTo>
                    <a:pt x="788" y="3103"/>
                  </a:lnTo>
                  <a:lnTo>
                    <a:pt x="771" y="3103"/>
                  </a:lnTo>
                  <a:lnTo>
                    <a:pt x="771" y="3084"/>
                  </a:lnTo>
                  <a:close/>
                  <a:moveTo>
                    <a:pt x="843" y="3085"/>
                  </a:moveTo>
                  <a:lnTo>
                    <a:pt x="916" y="3085"/>
                  </a:lnTo>
                  <a:lnTo>
                    <a:pt x="916" y="3103"/>
                  </a:lnTo>
                  <a:lnTo>
                    <a:pt x="843" y="3103"/>
                  </a:lnTo>
                  <a:lnTo>
                    <a:pt x="843" y="3085"/>
                  </a:lnTo>
                  <a:close/>
                  <a:moveTo>
                    <a:pt x="970" y="3085"/>
                  </a:moveTo>
                  <a:lnTo>
                    <a:pt x="989" y="3085"/>
                  </a:lnTo>
                  <a:lnTo>
                    <a:pt x="989" y="3103"/>
                  </a:lnTo>
                  <a:lnTo>
                    <a:pt x="970" y="3103"/>
                  </a:lnTo>
                  <a:lnTo>
                    <a:pt x="970" y="3085"/>
                  </a:lnTo>
                  <a:close/>
                  <a:moveTo>
                    <a:pt x="1043" y="3085"/>
                  </a:moveTo>
                  <a:lnTo>
                    <a:pt x="1116" y="3085"/>
                  </a:lnTo>
                  <a:lnTo>
                    <a:pt x="1116" y="3103"/>
                  </a:lnTo>
                  <a:lnTo>
                    <a:pt x="1043" y="3103"/>
                  </a:lnTo>
                  <a:lnTo>
                    <a:pt x="1043" y="3085"/>
                  </a:lnTo>
                  <a:close/>
                  <a:moveTo>
                    <a:pt x="1171" y="3085"/>
                  </a:moveTo>
                  <a:lnTo>
                    <a:pt x="1189" y="3085"/>
                  </a:lnTo>
                  <a:lnTo>
                    <a:pt x="1189" y="3104"/>
                  </a:lnTo>
                  <a:lnTo>
                    <a:pt x="1171" y="3104"/>
                  </a:lnTo>
                  <a:lnTo>
                    <a:pt x="1171" y="3085"/>
                  </a:lnTo>
                  <a:close/>
                  <a:moveTo>
                    <a:pt x="1244" y="3085"/>
                  </a:moveTo>
                  <a:lnTo>
                    <a:pt x="1317" y="3085"/>
                  </a:lnTo>
                  <a:lnTo>
                    <a:pt x="1317" y="3104"/>
                  </a:lnTo>
                  <a:lnTo>
                    <a:pt x="1244" y="3104"/>
                  </a:lnTo>
                  <a:lnTo>
                    <a:pt x="1244" y="3085"/>
                  </a:lnTo>
                  <a:close/>
                  <a:moveTo>
                    <a:pt x="1371" y="3085"/>
                  </a:moveTo>
                  <a:lnTo>
                    <a:pt x="1390" y="3085"/>
                  </a:lnTo>
                  <a:lnTo>
                    <a:pt x="1390" y="3104"/>
                  </a:lnTo>
                  <a:lnTo>
                    <a:pt x="1371" y="3104"/>
                  </a:lnTo>
                  <a:lnTo>
                    <a:pt x="1371" y="3085"/>
                  </a:lnTo>
                  <a:close/>
                  <a:moveTo>
                    <a:pt x="1444" y="3085"/>
                  </a:moveTo>
                  <a:lnTo>
                    <a:pt x="1517" y="3085"/>
                  </a:lnTo>
                  <a:lnTo>
                    <a:pt x="1517" y="3104"/>
                  </a:lnTo>
                  <a:lnTo>
                    <a:pt x="1444" y="3104"/>
                  </a:lnTo>
                  <a:lnTo>
                    <a:pt x="1444" y="3085"/>
                  </a:lnTo>
                  <a:close/>
                  <a:moveTo>
                    <a:pt x="1572" y="3087"/>
                  </a:moveTo>
                  <a:lnTo>
                    <a:pt x="1590" y="3087"/>
                  </a:lnTo>
                  <a:lnTo>
                    <a:pt x="1590" y="3104"/>
                  </a:lnTo>
                  <a:lnTo>
                    <a:pt x="1572" y="3104"/>
                  </a:lnTo>
                  <a:lnTo>
                    <a:pt x="1572" y="3087"/>
                  </a:lnTo>
                  <a:close/>
                  <a:moveTo>
                    <a:pt x="1645" y="3087"/>
                  </a:moveTo>
                  <a:lnTo>
                    <a:pt x="1718" y="3087"/>
                  </a:lnTo>
                  <a:lnTo>
                    <a:pt x="1718" y="3104"/>
                  </a:lnTo>
                  <a:lnTo>
                    <a:pt x="1645" y="3104"/>
                  </a:lnTo>
                  <a:lnTo>
                    <a:pt x="1645" y="3087"/>
                  </a:lnTo>
                  <a:close/>
                  <a:moveTo>
                    <a:pt x="1772" y="3087"/>
                  </a:moveTo>
                  <a:lnTo>
                    <a:pt x="1791" y="3087"/>
                  </a:lnTo>
                  <a:lnTo>
                    <a:pt x="1791" y="3104"/>
                  </a:lnTo>
                  <a:lnTo>
                    <a:pt x="1772" y="3104"/>
                  </a:lnTo>
                  <a:lnTo>
                    <a:pt x="1772" y="3087"/>
                  </a:lnTo>
                  <a:close/>
                  <a:moveTo>
                    <a:pt x="1845" y="3087"/>
                  </a:moveTo>
                  <a:lnTo>
                    <a:pt x="1917" y="3087"/>
                  </a:lnTo>
                  <a:lnTo>
                    <a:pt x="1917" y="3106"/>
                  </a:lnTo>
                  <a:lnTo>
                    <a:pt x="1845" y="3104"/>
                  </a:lnTo>
                  <a:lnTo>
                    <a:pt x="1845" y="3087"/>
                  </a:lnTo>
                  <a:close/>
                  <a:moveTo>
                    <a:pt x="1973" y="3087"/>
                  </a:moveTo>
                  <a:lnTo>
                    <a:pt x="1990" y="3087"/>
                  </a:lnTo>
                  <a:lnTo>
                    <a:pt x="1990" y="3106"/>
                  </a:lnTo>
                  <a:lnTo>
                    <a:pt x="1973" y="3106"/>
                  </a:lnTo>
                  <a:lnTo>
                    <a:pt x="1973" y="3087"/>
                  </a:lnTo>
                  <a:close/>
                  <a:moveTo>
                    <a:pt x="2046" y="3087"/>
                  </a:moveTo>
                  <a:lnTo>
                    <a:pt x="2119" y="3087"/>
                  </a:lnTo>
                  <a:lnTo>
                    <a:pt x="2119" y="3106"/>
                  </a:lnTo>
                  <a:lnTo>
                    <a:pt x="2046" y="3106"/>
                  </a:lnTo>
                  <a:lnTo>
                    <a:pt x="2046" y="3087"/>
                  </a:lnTo>
                  <a:close/>
                  <a:moveTo>
                    <a:pt x="2172" y="3087"/>
                  </a:moveTo>
                  <a:lnTo>
                    <a:pt x="2191" y="3087"/>
                  </a:lnTo>
                  <a:lnTo>
                    <a:pt x="2191" y="3106"/>
                  </a:lnTo>
                  <a:lnTo>
                    <a:pt x="2172" y="3106"/>
                  </a:lnTo>
                  <a:lnTo>
                    <a:pt x="2172" y="3087"/>
                  </a:lnTo>
                  <a:close/>
                  <a:moveTo>
                    <a:pt x="2245" y="3087"/>
                  </a:moveTo>
                  <a:lnTo>
                    <a:pt x="2318" y="3088"/>
                  </a:lnTo>
                  <a:lnTo>
                    <a:pt x="2318" y="3106"/>
                  </a:lnTo>
                  <a:lnTo>
                    <a:pt x="2245" y="3106"/>
                  </a:lnTo>
                  <a:lnTo>
                    <a:pt x="2245" y="3087"/>
                  </a:lnTo>
                  <a:close/>
                  <a:moveTo>
                    <a:pt x="2374" y="3088"/>
                  </a:moveTo>
                  <a:lnTo>
                    <a:pt x="2391" y="3088"/>
                  </a:lnTo>
                  <a:lnTo>
                    <a:pt x="2391" y="3106"/>
                  </a:lnTo>
                  <a:lnTo>
                    <a:pt x="2374" y="3106"/>
                  </a:lnTo>
                  <a:lnTo>
                    <a:pt x="2374" y="3088"/>
                  </a:lnTo>
                  <a:close/>
                  <a:moveTo>
                    <a:pt x="2446" y="3088"/>
                  </a:moveTo>
                  <a:lnTo>
                    <a:pt x="2519" y="3088"/>
                  </a:lnTo>
                  <a:lnTo>
                    <a:pt x="2519" y="3106"/>
                  </a:lnTo>
                  <a:lnTo>
                    <a:pt x="2446" y="3106"/>
                  </a:lnTo>
                  <a:lnTo>
                    <a:pt x="2446" y="3088"/>
                  </a:lnTo>
                  <a:close/>
                  <a:moveTo>
                    <a:pt x="2573" y="3088"/>
                  </a:moveTo>
                  <a:lnTo>
                    <a:pt x="2592" y="3088"/>
                  </a:lnTo>
                  <a:lnTo>
                    <a:pt x="2592" y="3106"/>
                  </a:lnTo>
                  <a:lnTo>
                    <a:pt x="2573" y="3106"/>
                  </a:lnTo>
                  <a:lnTo>
                    <a:pt x="2573" y="3088"/>
                  </a:lnTo>
                  <a:close/>
                  <a:moveTo>
                    <a:pt x="2646" y="3088"/>
                  </a:moveTo>
                  <a:lnTo>
                    <a:pt x="2719" y="3088"/>
                  </a:lnTo>
                  <a:lnTo>
                    <a:pt x="2719" y="3107"/>
                  </a:lnTo>
                  <a:lnTo>
                    <a:pt x="2646" y="3107"/>
                  </a:lnTo>
                  <a:lnTo>
                    <a:pt x="2646" y="3088"/>
                  </a:lnTo>
                  <a:close/>
                  <a:moveTo>
                    <a:pt x="2774" y="3088"/>
                  </a:moveTo>
                  <a:lnTo>
                    <a:pt x="2792" y="3088"/>
                  </a:lnTo>
                  <a:lnTo>
                    <a:pt x="2792" y="3107"/>
                  </a:lnTo>
                  <a:lnTo>
                    <a:pt x="2774" y="3107"/>
                  </a:lnTo>
                  <a:lnTo>
                    <a:pt x="2774" y="3088"/>
                  </a:lnTo>
                  <a:close/>
                  <a:moveTo>
                    <a:pt x="2847" y="3088"/>
                  </a:moveTo>
                  <a:lnTo>
                    <a:pt x="2920" y="3088"/>
                  </a:lnTo>
                  <a:lnTo>
                    <a:pt x="2920" y="3107"/>
                  </a:lnTo>
                  <a:lnTo>
                    <a:pt x="2847" y="3107"/>
                  </a:lnTo>
                  <a:lnTo>
                    <a:pt x="2847" y="3088"/>
                  </a:lnTo>
                  <a:close/>
                  <a:moveTo>
                    <a:pt x="2974" y="3090"/>
                  </a:moveTo>
                  <a:lnTo>
                    <a:pt x="2993" y="3090"/>
                  </a:lnTo>
                  <a:lnTo>
                    <a:pt x="2993" y="3107"/>
                  </a:lnTo>
                  <a:lnTo>
                    <a:pt x="2974" y="3107"/>
                  </a:lnTo>
                  <a:lnTo>
                    <a:pt x="2974" y="3090"/>
                  </a:lnTo>
                  <a:close/>
                  <a:moveTo>
                    <a:pt x="3047" y="3090"/>
                  </a:moveTo>
                  <a:lnTo>
                    <a:pt x="3120" y="3090"/>
                  </a:lnTo>
                  <a:lnTo>
                    <a:pt x="3120" y="3107"/>
                  </a:lnTo>
                  <a:lnTo>
                    <a:pt x="3047" y="3107"/>
                  </a:lnTo>
                  <a:lnTo>
                    <a:pt x="3047" y="3090"/>
                  </a:lnTo>
                  <a:close/>
                  <a:moveTo>
                    <a:pt x="3175" y="3090"/>
                  </a:moveTo>
                  <a:lnTo>
                    <a:pt x="3193" y="3090"/>
                  </a:lnTo>
                  <a:lnTo>
                    <a:pt x="3193" y="3107"/>
                  </a:lnTo>
                  <a:lnTo>
                    <a:pt x="3175" y="3107"/>
                  </a:lnTo>
                  <a:lnTo>
                    <a:pt x="3175" y="3090"/>
                  </a:lnTo>
                  <a:close/>
                  <a:moveTo>
                    <a:pt x="3248" y="3090"/>
                  </a:moveTo>
                  <a:lnTo>
                    <a:pt x="3321" y="3090"/>
                  </a:lnTo>
                  <a:lnTo>
                    <a:pt x="3321" y="3107"/>
                  </a:lnTo>
                  <a:lnTo>
                    <a:pt x="3248" y="3107"/>
                  </a:lnTo>
                  <a:lnTo>
                    <a:pt x="3248" y="3090"/>
                  </a:lnTo>
                  <a:close/>
                  <a:moveTo>
                    <a:pt x="3375" y="3090"/>
                  </a:moveTo>
                  <a:lnTo>
                    <a:pt x="3394" y="3090"/>
                  </a:lnTo>
                  <a:lnTo>
                    <a:pt x="3394" y="3109"/>
                  </a:lnTo>
                  <a:lnTo>
                    <a:pt x="3375" y="3109"/>
                  </a:lnTo>
                  <a:lnTo>
                    <a:pt x="3375" y="3090"/>
                  </a:lnTo>
                  <a:close/>
                  <a:moveTo>
                    <a:pt x="3448" y="3090"/>
                  </a:moveTo>
                  <a:lnTo>
                    <a:pt x="3520" y="3090"/>
                  </a:lnTo>
                  <a:lnTo>
                    <a:pt x="3520" y="3109"/>
                  </a:lnTo>
                  <a:lnTo>
                    <a:pt x="3448" y="3109"/>
                  </a:lnTo>
                  <a:lnTo>
                    <a:pt x="3448" y="3090"/>
                  </a:lnTo>
                  <a:close/>
                  <a:moveTo>
                    <a:pt x="3576" y="3090"/>
                  </a:moveTo>
                  <a:lnTo>
                    <a:pt x="3593" y="3090"/>
                  </a:lnTo>
                  <a:lnTo>
                    <a:pt x="3593" y="3109"/>
                  </a:lnTo>
                  <a:lnTo>
                    <a:pt x="3576" y="3109"/>
                  </a:lnTo>
                  <a:lnTo>
                    <a:pt x="3576" y="3090"/>
                  </a:lnTo>
                  <a:close/>
                  <a:moveTo>
                    <a:pt x="3649" y="3090"/>
                  </a:moveTo>
                  <a:lnTo>
                    <a:pt x="3722" y="3091"/>
                  </a:lnTo>
                  <a:lnTo>
                    <a:pt x="3722" y="3109"/>
                  </a:lnTo>
                  <a:lnTo>
                    <a:pt x="3649" y="3109"/>
                  </a:lnTo>
                  <a:lnTo>
                    <a:pt x="3649" y="3090"/>
                  </a:lnTo>
                  <a:close/>
                  <a:moveTo>
                    <a:pt x="3776" y="3091"/>
                  </a:moveTo>
                  <a:lnTo>
                    <a:pt x="3794" y="3091"/>
                  </a:lnTo>
                  <a:lnTo>
                    <a:pt x="3794" y="3109"/>
                  </a:lnTo>
                  <a:lnTo>
                    <a:pt x="3776" y="3109"/>
                  </a:lnTo>
                  <a:lnTo>
                    <a:pt x="3776" y="3091"/>
                  </a:lnTo>
                  <a:close/>
                  <a:moveTo>
                    <a:pt x="3848" y="3091"/>
                  </a:moveTo>
                  <a:lnTo>
                    <a:pt x="3921" y="3091"/>
                  </a:lnTo>
                  <a:lnTo>
                    <a:pt x="3921" y="3109"/>
                  </a:lnTo>
                  <a:lnTo>
                    <a:pt x="3848" y="3109"/>
                  </a:lnTo>
                  <a:lnTo>
                    <a:pt x="3848" y="3091"/>
                  </a:lnTo>
                  <a:close/>
                  <a:moveTo>
                    <a:pt x="3977" y="3091"/>
                  </a:moveTo>
                  <a:lnTo>
                    <a:pt x="3994" y="3091"/>
                  </a:lnTo>
                  <a:lnTo>
                    <a:pt x="3994" y="3109"/>
                  </a:lnTo>
                  <a:lnTo>
                    <a:pt x="3977" y="3109"/>
                  </a:lnTo>
                  <a:lnTo>
                    <a:pt x="3977" y="3091"/>
                  </a:lnTo>
                  <a:close/>
                  <a:moveTo>
                    <a:pt x="4049" y="3091"/>
                  </a:moveTo>
                  <a:lnTo>
                    <a:pt x="4122" y="3091"/>
                  </a:lnTo>
                  <a:lnTo>
                    <a:pt x="4122" y="3110"/>
                  </a:lnTo>
                  <a:lnTo>
                    <a:pt x="4049" y="3110"/>
                  </a:lnTo>
                  <a:lnTo>
                    <a:pt x="4049" y="3091"/>
                  </a:lnTo>
                  <a:close/>
                  <a:moveTo>
                    <a:pt x="4176" y="3091"/>
                  </a:moveTo>
                  <a:lnTo>
                    <a:pt x="4195" y="3091"/>
                  </a:lnTo>
                  <a:lnTo>
                    <a:pt x="4195" y="3110"/>
                  </a:lnTo>
                  <a:lnTo>
                    <a:pt x="4176" y="3110"/>
                  </a:lnTo>
                  <a:lnTo>
                    <a:pt x="4176" y="3091"/>
                  </a:lnTo>
                  <a:close/>
                  <a:moveTo>
                    <a:pt x="4249" y="3091"/>
                  </a:moveTo>
                  <a:lnTo>
                    <a:pt x="4322" y="3091"/>
                  </a:lnTo>
                  <a:lnTo>
                    <a:pt x="4322" y="3110"/>
                  </a:lnTo>
                  <a:lnTo>
                    <a:pt x="4249" y="3110"/>
                  </a:lnTo>
                  <a:lnTo>
                    <a:pt x="4249" y="3091"/>
                  </a:lnTo>
                  <a:close/>
                  <a:moveTo>
                    <a:pt x="4377" y="3091"/>
                  </a:moveTo>
                  <a:lnTo>
                    <a:pt x="4395" y="3091"/>
                  </a:lnTo>
                  <a:lnTo>
                    <a:pt x="4395" y="3110"/>
                  </a:lnTo>
                  <a:lnTo>
                    <a:pt x="4377" y="3110"/>
                  </a:lnTo>
                  <a:lnTo>
                    <a:pt x="4377" y="3091"/>
                  </a:lnTo>
                  <a:close/>
                  <a:moveTo>
                    <a:pt x="4450" y="3093"/>
                  </a:moveTo>
                  <a:lnTo>
                    <a:pt x="4523" y="3093"/>
                  </a:lnTo>
                  <a:lnTo>
                    <a:pt x="4523" y="3110"/>
                  </a:lnTo>
                  <a:lnTo>
                    <a:pt x="4450" y="3110"/>
                  </a:lnTo>
                  <a:lnTo>
                    <a:pt x="4450" y="3093"/>
                  </a:lnTo>
                  <a:close/>
                  <a:moveTo>
                    <a:pt x="4577" y="3093"/>
                  </a:moveTo>
                  <a:lnTo>
                    <a:pt x="4596" y="3093"/>
                  </a:lnTo>
                  <a:lnTo>
                    <a:pt x="4596" y="3110"/>
                  </a:lnTo>
                  <a:lnTo>
                    <a:pt x="4577" y="3110"/>
                  </a:lnTo>
                  <a:lnTo>
                    <a:pt x="4577" y="3093"/>
                  </a:lnTo>
                  <a:close/>
                  <a:moveTo>
                    <a:pt x="4650" y="3093"/>
                  </a:moveTo>
                  <a:lnTo>
                    <a:pt x="4723" y="3093"/>
                  </a:lnTo>
                  <a:lnTo>
                    <a:pt x="4723" y="3110"/>
                  </a:lnTo>
                  <a:lnTo>
                    <a:pt x="4650" y="3110"/>
                  </a:lnTo>
                  <a:lnTo>
                    <a:pt x="4650" y="3093"/>
                  </a:lnTo>
                  <a:close/>
                  <a:moveTo>
                    <a:pt x="4778" y="3093"/>
                  </a:moveTo>
                  <a:lnTo>
                    <a:pt x="4796" y="3093"/>
                  </a:lnTo>
                  <a:lnTo>
                    <a:pt x="4796" y="3112"/>
                  </a:lnTo>
                  <a:lnTo>
                    <a:pt x="4778" y="3112"/>
                  </a:lnTo>
                  <a:lnTo>
                    <a:pt x="4778" y="3093"/>
                  </a:lnTo>
                  <a:close/>
                  <a:moveTo>
                    <a:pt x="4851" y="3093"/>
                  </a:moveTo>
                  <a:lnTo>
                    <a:pt x="4924" y="3093"/>
                  </a:lnTo>
                  <a:lnTo>
                    <a:pt x="4924" y="3112"/>
                  </a:lnTo>
                  <a:lnTo>
                    <a:pt x="4851" y="3112"/>
                  </a:lnTo>
                  <a:lnTo>
                    <a:pt x="4851" y="3093"/>
                  </a:lnTo>
                  <a:close/>
                  <a:moveTo>
                    <a:pt x="4978" y="3093"/>
                  </a:moveTo>
                  <a:lnTo>
                    <a:pt x="4997" y="3093"/>
                  </a:lnTo>
                  <a:lnTo>
                    <a:pt x="4997" y="3112"/>
                  </a:lnTo>
                  <a:lnTo>
                    <a:pt x="4978" y="3112"/>
                  </a:lnTo>
                  <a:lnTo>
                    <a:pt x="4978" y="3093"/>
                  </a:lnTo>
                  <a:close/>
                  <a:moveTo>
                    <a:pt x="5051" y="3093"/>
                  </a:moveTo>
                  <a:lnTo>
                    <a:pt x="5123" y="3093"/>
                  </a:lnTo>
                  <a:lnTo>
                    <a:pt x="5123" y="3112"/>
                  </a:lnTo>
                  <a:lnTo>
                    <a:pt x="5051" y="3112"/>
                  </a:lnTo>
                  <a:lnTo>
                    <a:pt x="5051" y="3093"/>
                  </a:lnTo>
                  <a:close/>
                  <a:moveTo>
                    <a:pt x="5179" y="3094"/>
                  </a:moveTo>
                  <a:lnTo>
                    <a:pt x="5196" y="3094"/>
                  </a:lnTo>
                  <a:lnTo>
                    <a:pt x="5196" y="3112"/>
                  </a:lnTo>
                  <a:lnTo>
                    <a:pt x="5179" y="3112"/>
                  </a:lnTo>
                  <a:lnTo>
                    <a:pt x="5179" y="3094"/>
                  </a:lnTo>
                  <a:close/>
                  <a:moveTo>
                    <a:pt x="5252" y="3094"/>
                  </a:moveTo>
                  <a:lnTo>
                    <a:pt x="5325" y="3094"/>
                  </a:lnTo>
                  <a:lnTo>
                    <a:pt x="5325" y="3112"/>
                  </a:lnTo>
                  <a:lnTo>
                    <a:pt x="5252" y="3112"/>
                  </a:lnTo>
                  <a:lnTo>
                    <a:pt x="5252" y="3094"/>
                  </a:lnTo>
                  <a:close/>
                  <a:moveTo>
                    <a:pt x="5379" y="3094"/>
                  </a:moveTo>
                  <a:lnTo>
                    <a:pt x="5397" y="3094"/>
                  </a:lnTo>
                  <a:lnTo>
                    <a:pt x="5397" y="3112"/>
                  </a:lnTo>
                  <a:lnTo>
                    <a:pt x="5379" y="3112"/>
                  </a:lnTo>
                  <a:lnTo>
                    <a:pt x="5379" y="3094"/>
                  </a:lnTo>
                  <a:close/>
                  <a:moveTo>
                    <a:pt x="5451" y="3094"/>
                  </a:moveTo>
                  <a:lnTo>
                    <a:pt x="5524" y="3094"/>
                  </a:lnTo>
                  <a:lnTo>
                    <a:pt x="5524" y="3113"/>
                  </a:lnTo>
                  <a:lnTo>
                    <a:pt x="5451" y="3112"/>
                  </a:lnTo>
                  <a:lnTo>
                    <a:pt x="5451" y="3094"/>
                  </a:lnTo>
                  <a:close/>
                  <a:moveTo>
                    <a:pt x="5580" y="3094"/>
                  </a:moveTo>
                  <a:lnTo>
                    <a:pt x="5597" y="3094"/>
                  </a:lnTo>
                  <a:lnTo>
                    <a:pt x="5597" y="3113"/>
                  </a:lnTo>
                  <a:lnTo>
                    <a:pt x="5580" y="3113"/>
                  </a:lnTo>
                  <a:lnTo>
                    <a:pt x="5580" y="3094"/>
                  </a:lnTo>
                  <a:close/>
                  <a:moveTo>
                    <a:pt x="5652" y="3094"/>
                  </a:moveTo>
                  <a:lnTo>
                    <a:pt x="5725" y="3094"/>
                  </a:lnTo>
                  <a:lnTo>
                    <a:pt x="5725" y="3113"/>
                  </a:lnTo>
                  <a:lnTo>
                    <a:pt x="5652" y="3113"/>
                  </a:lnTo>
                  <a:lnTo>
                    <a:pt x="5652" y="3094"/>
                  </a:lnTo>
                  <a:close/>
                  <a:moveTo>
                    <a:pt x="5779" y="3094"/>
                  </a:moveTo>
                  <a:lnTo>
                    <a:pt x="5798" y="3094"/>
                  </a:lnTo>
                  <a:lnTo>
                    <a:pt x="5798" y="3113"/>
                  </a:lnTo>
                  <a:lnTo>
                    <a:pt x="5779" y="3113"/>
                  </a:lnTo>
                  <a:lnTo>
                    <a:pt x="5779" y="3094"/>
                  </a:lnTo>
                  <a:close/>
                  <a:moveTo>
                    <a:pt x="5852" y="3096"/>
                  </a:moveTo>
                  <a:lnTo>
                    <a:pt x="5925" y="3096"/>
                  </a:lnTo>
                  <a:lnTo>
                    <a:pt x="5925" y="3113"/>
                  </a:lnTo>
                  <a:lnTo>
                    <a:pt x="5852" y="3113"/>
                  </a:lnTo>
                  <a:lnTo>
                    <a:pt x="5852" y="3096"/>
                  </a:lnTo>
                  <a:close/>
                  <a:moveTo>
                    <a:pt x="5980" y="3096"/>
                  </a:moveTo>
                  <a:lnTo>
                    <a:pt x="5998" y="3096"/>
                  </a:lnTo>
                  <a:lnTo>
                    <a:pt x="5998" y="3113"/>
                  </a:lnTo>
                  <a:lnTo>
                    <a:pt x="5980" y="3113"/>
                  </a:lnTo>
                  <a:lnTo>
                    <a:pt x="5980" y="3096"/>
                  </a:lnTo>
                  <a:close/>
                  <a:moveTo>
                    <a:pt x="6053" y="3096"/>
                  </a:moveTo>
                  <a:lnTo>
                    <a:pt x="6126" y="3096"/>
                  </a:lnTo>
                  <a:lnTo>
                    <a:pt x="6126" y="3113"/>
                  </a:lnTo>
                  <a:lnTo>
                    <a:pt x="6053" y="3113"/>
                  </a:lnTo>
                  <a:lnTo>
                    <a:pt x="6053" y="3096"/>
                  </a:lnTo>
                  <a:close/>
                  <a:moveTo>
                    <a:pt x="6180" y="3096"/>
                  </a:moveTo>
                  <a:lnTo>
                    <a:pt x="6199" y="3096"/>
                  </a:lnTo>
                  <a:lnTo>
                    <a:pt x="6199" y="3113"/>
                  </a:lnTo>
                  <a:lnTo>
                    <a:pt x="6180" y="3113"/>
                  </a:lnTo>
                  <a:lnTo>
                    <a:pt x="6180" y="3096"/>
                  </a:lnTo>
                  <a:close/>
                  <a:moveTo>
                    <a:pt x="6253" y="3096"/>
                  </a:moveTo>
                  <a:lnTo>
                    <a:pt x="6326" y="3096"/>
                  </a:lnTo>
                  <a:lnTo>
                    <a:pt x="6326" y="3115"/>
                  </a:lnTo>
                  <a:lnTo>
                    <a:pt x="6253" y="3115"/>
                  </a:lnTo>
                  <a:lnTo>
                    <a:pt x="6253" y="3096"/>
                  </a:lnTo>
                  <a:close/>
                  <a:moveTo>
                    <a:pt x="6381" y="3096"/>
                  </a:moveTo>
                  <a:lnTo>
                    <a:pt x="6399" y="3096"/>
                  </a:lnTo>
                  <a:lnTo>
                    <a:pt x="6399" y="3115"/>
                  </a:lnTo>
                  <a:lnTo>
                    <a:pt x="6381" y="3115"/>
                  </a:lnTo>
                  <a:lnTo>
                    <a:pt x="6381" y="3096"/>
                  </a:lnTo>
                  <a:close/>
                  <a:moveTo>
                    <a:pt x="6454" y="3096"/>
                  </a:moveTo>
                  <a:lnTo>
                    <a:pt x="6527" y="3096"/>
                  </a:lnTo>
                  <a:lnTo>
                    <a:pt x="6527" y="3115"/>
                  </a:lnTo>
                  <a:lnTo>
                    <a:pt x="6454" y="3115"/>
                  </a:lnTo>
                  <a:lnTo>
                    <a:pt x="6454" y="3096"/>
                  </a:lnTo>
                  <a:close/>
                  <a:moveTo>
                    <a:pt x="6581" y="3097"/>
                  </a:moveTo>
                  <a:lnTo>
                    <a:pt x="6600" y="3097"/>
                  </a:lnTo>
                  <a:lnTo>
                    <a:pt x="6600" y="3115"/>
                  </a:lnTo>
                  <a:lnTo>
                    <a:pt x="6581" y="3115"/>
                  </a:lnTo>
                  <a:lnTo>
                    <a:pt x="6581" y="3097"/>
                  </a:lnTo>
                  <a:close/>
                  <a:moveTo>
                    <a:pt x="6654" y="3097"/>
                  </a:moveTo>
                  <a:lnTo>
                    <a:pt x="6727" y="3097"/>
                  </a:lnTo>
                  <a:lnTo>
                    <a:pt x="6727" y="3115"/>
                  </a:lnTo>
                  <a:lnTo>
                    <a:pt x="6654" y="3115"/>
                  </a:lnTo>
                  <a:lnTo>
                    <a:pt x="6654" y="3097"/>
                  </a:lnTo>
                  <a:close/>
                  <a:moveTo>
                    <a:pt x="6782" y="3097"/>
                  </a:moveTo>
                  <a:lnTo>
                    <a:pt x="6799" y="3097"/>
                  </a:lnTo>
                  <a:lnTo>
                    <a:pt x="6799" y="3115"/>
                  </a:lnTo>
                  <a:lnTo>
                    <a:pt x="6782" y="3115"/>
                  </a:lnTo>
                  <a:lnTo>
                    <a:pt x="6782" y="3097"/>
                  </a:lnTo>
                  <a:close/>
                  <a:moveTo>
                    <a:pt x="6855" y="3097"/>
                  </a:moveTo>
                  <a:lnTo>
                    <a:pt x="6928" y="3097"/>
                  </a:lnTo>
                  <a:lnTo>
                    <a:pt x="6928" y="3116"/>
                  </a:lnTo>
                  <a:lnTo>
                    <a:pt x="6855" y="3115"/>
                  </a:lnTo>
                  <a:lnTo>
                    <a:pt x="6855" y="3097"/>
                  </a:lnTo>
                  <a:close/>
                  <a:moveTo>
                    <a:pt x="6982" y="3097"/>
                  </a:moveTo>
                  <a:lnTo>
                    <a:pt x="7000" y="3097"/>
                  </a:lnTo>
                  <a:lnTo>
                    <a:pt x="7000" y="3116"/>
                  </a:lnTo>
                  <a:lnTo>
                    <a:pt x="6982" y="3116"/>
                  </a:lnTo>
                  <a:lnTo>
                    <a:pt x="6982" y="3097"/>
                  </a:lnTo>
                  <a:close/>
                  <a:moveTo>
                    <a:pt x="7054" y="3097"/>
                  </a:moveTo>
                  <a:lnTo>
                    <a:pt x="7127" y="3097"/>
                  </a:lnTo>
                  <a:lnTo>
                    <a:pt x="7127" y="3116"/>
                  </a:lnTo>
                  <a:lnTo>
                    <a:pt x="7054" y="3116"/>
                  </a:lnTo>
                  <a:lnTo>
                    <a:pt x="7054" y="3097"/>
                  </a:lnTo>
                  <a:close/>
                  <a:moveTo>
                    <a:pt x="7183" y="3097"/>
                  </a:moveTo>
                  <a:lnTo>
                    <a:pt x="7200" y="3097"/>
                  </a:lnTo>
                  <a:lnTo>
                    <a:pt x="7200" y="3116"/>
                  </a:lnTo>
                  <a:lnTo>
                    <a:pt x="7183" y="3116"/>
                  </a:lnTo>
                  <a:lnTo>
                    <a:pt x="7183" y="3097"/>
                  </a:lnTo>
                  <a:close/>
                  <a:moveTo>
                    <a:pt x="7255" y="3097"/>
                  </a:moveTo>
                  <a:lnTo>
                    <a:pt x="7328" y="3099"/>
                  </a:lnTo>
                  <a:lnTo>
                    <a:pt x="7328" y="3116"/>
                  </a:lnTo>
                  <a:lnTo>
                    <a:pt x="7255" y="3116"/>
                  </a:lnTo>
                  <a:lnTo>
                    <a:pt x="7255" y="3097"/>
                  </a:lnTo>
                  <a:close/>
                  <a:moveTo>
                    <a:pt x="7382" y="3099"/>
                  </a:moveTo>
                  <a:lnTo>
                    <a:pt x="7401" y="3099"/>
                  </a:lnTo>
                  <a:lnTo>
                    <a:pt x="7401" y="3116"/>
                  </a:lnTo>
                  <a:lnTo>
                    <a:pt x="7382" y="3116"/>
                  </a:lnTo>
                  <a:lnTo>
                    <a:pt x="7382" y="3099"/>
                  </a:lnTo>
                  <a:close/>
                  <a:moveTo>
                    <a:pt x="7455" y="3099"/>
                  </a:moveTo>
                  <a:lnTo>
                    <a:pt x="7528" y="3099"/>
                  </a:lnTo>
                  <a:lnTo>
                    <a:pt x="7528" y="3116"/>
                  </a:lnTo>
                  <a:lnTo>
                    <a:pt x="7455" y="3116"/>
                  </a:lnTo>
                  <a:lnTo>
                    <a:pt x="7455" y="3099"/>
                  </a:lnTo>
                  <a:close/>
                  <a:moveTo>
                    <a:pt x="7583" y="3099"/>
                  </a:moveTo>
                  <a:lnTo>
                    <a:pt x="7601" y="3099"/>
                  </a:lnTo>
                  <a:lnTo>
                    <a:pt x="7601" y="3116"/>
                  </a:lnTo>
                  <a:lnTo>
                    <a:pt x="7583" y="3116"/>
                  </a:lnTo>
                  <a:lnTo>
                    <a:pt x="7583" y="3099"/>
                  </a:lnTo>
                  <a:close/>
                  <a:moveTo>
                    <a:pt x="7656" y="3099"/>
                  </a:moveTo>
                  <a:lnTo>
                    <a:pt x="7729" y="3099"/>
                  </a:lnTo>
                  <a:lnTo>
                    <a:pt x="7729" y="3117"/>
                  </a:lnTo>
                  <a:lnTo>
                    <a:pt x="7656" y="3117"/>
                  </a:lnTo>
                  <a:lnTo>
                    <a:pt x="7656" y="3099"/>
                  </a:lnTo>
                  <a:close/>
                  <a:moveTo>
                    <a:pt x="7783" y="3099"/>
                  </a:moveTo>
                  <a:lnTo>
                    <a:pt x="7802" y="3099"/>
                  </a:lnTo>
                  <a:lnTo>
                    <a:pt x="7802" y="3117"/>
                  </a:lnTo>
                  <a:lnTo>
                    <a:pt x="7783" y="3117"/>
                  </a:lnTo>
                  <a:lnTo>
                    <a:pt x="7783" y="3099"/>
                  </a:lnTo>
                  <a:close/>
                  <a:moveTo>
                    <a:pt x="7805" y="3066"/>
                  </a:moveTo>
                  <a:lnTo>
                    <a:pt x="7805" y="2993"/>
                  </a:lnTo>
                  <a:lnTo>
                    <a:pt x="7822" y="2993"/>
                  </a:lnTo>
                  <a:lnTo>
                    <a:pt x="7824" y="3066"/>
                  </a:lnTo>
                  <a:lnTo>
                    <a:pt x="7805" y="3066"/>
                  </a:lnTo>
                  <a:close/>
                  <a:moveTo>
                    <a:pt x="7805" y="2939"/>
                  </a:moveTo>
                  <a:lnTo>
                    <a:pt x="7805" y="2920"/>
                  </a:lnTo>
                  <a:lnTo>
                    <a:pt x="7822" y="2920"/>
                  </a:lnTo>
                  <a:lnTo>
                    <a:pt x="7822" y="2938"/>
                  </a:lnTo>
                  <a:lnTo>
                    <a:pt x="7805" y="2939"/>
                  </a:lnTo>
                  <a:close/>
                  <a:moveTo>
                    <a:pt x="7803" y="2866"/>
                  </a:moveTo>
                  <a:lnTo>
                    <a:pt x="7803" y="2793"/>
                  </a:lnTo>
                  <a:lnTo>
                    <a:pt x="7822" y="2792"/>
                  </a:lnTo>
                  <a:lnTo>
                    <a:pt x="7822" y="2865"/>
                  </a:lnTo>
                  <a:lnTo>
                    <a:pt x="7803" y="2866"/>
                  </a:lnTo>
                  <a:close/>
                  <a:moveTo>
                    <a:pt x="7803" y="2738"/>
                  </a:moveTo>
                  <a:lnTo>
                    <a:pt x="7803" y="2720"/>
                  </a:lnTo>
                  <a:lnTo>
                    <a:pt x="7821" y="2719"/>
                  </a:lnTo>
                  <a:lnTo>
                    <a:pt x="7821" y="2738"/>
                  </a:lnTo>
                  <a:lnTo>
                    <a:pt x="7803" y="2738"/>
                  </a:lnTo>
                  <a:close/>
                  <a:moveTo>
                    <a:pt x="7803" y="2665"/>
                  </a:moveTo>
                  <a:lnTo>
                    <a:pt x="7802" y="2592"/>
                  </a:lnTo>
                  <a:lnTo>
                    <a:pt x="7821" y="2592"/>
                  </a:lnTo>
                  <a:lnTo>
                    <a:pt x="7821" y="2665"/>
                  </a:lnTo>
                  <a:lnTo>
                    <a:pt x="7803" y="2665"/>
                  </a:lnTo>
                  <a:close/>
                  <a:moveTo>
                    <a:pt x="7802" y="2538"/>
                  </a:moveTo>
                  <a:lnTo>
                    <a:pt x="7802" y="2519"/>
                  </a:lnTo>
                  <a:lnTo>
                    <a:pt x="7821" y="2519"/>
                  </a:lnTo>
                  <a:lnTo>
                    <a:pt x="7821" y="2536"/>
                  </a:lnTo>
                  <a:lnTo>
                    <a:pt x="7802" y="2538"/>
                  </a:lnTo>
                  <a:close/>
                  <a:moveTo>
                    <a:pt x="7802" y="2465"/>
                  </a:moveTo>
                  <a:lnTo>
                    <a:pt x="7802" y="2392"/>
                  </a:lnTo>
                  <a:lnTo>
                    <a:pt x="7819" y="2390"/>
                  </a:lnTo>
                  <a:lnTo>
                    <a:pt x="7819" y="2463"/>
                  </a:lnTo>
                  <a:lnTo>
                    <a:pt x="7802" y="2465"/>
                  </a:lnTo>
                  <a:close/>
                  <a:moveTo>
                    <a:pt x="7801" y="2336"/>
                  </a:moveTo>
                  <a:lnTo>
                    <a:pt x="7801" y="2319"/>
                  </a:lnTo>
                  <a:lnTo>
                    <a:pt x="7819" y="2317"/>
                  </a:lnTo>
                  <a:lnTo>
                    <a:pt x="7819" y="2336"/>
                  </a:lnTo>
                  <a:lnTo>
                    <a:pt x="7801" y="2336"/>
                  </a:lnTo>
                  <a:close/>
                  <a:moveTo>
                    <a:pt x="7801" y="2263"/>
                  </a:moveTo>
                  <a:lnTo>
                    <a:pt x="7801" y="2190"/>
                  </a:lnTo>
                  <a:lnTo>
                    <a:pt x="7818" y="2190"/>
                  </a:lnTo>
                  <a:lnTo>
                    <a:pt x="7819" y="2263"/>
                  </a:lnTo>
                  <a:lnTo>
                    <a:pt x="7801" y="2263"/>
                  </a:lnTo>
                  <a:close/>
                  <a:moveTo>
                    <a:pt x="7801" y="2136"/>
                  </a:moveTo>
                  <a:lnTo>
                    <a:pt x="7799" y="2117"/>
                  </a:lnTo>
                  <a:lnTo>
                    <a:pt x="7818" y="2117"/>
                  </a:lnTo>
                  <a:lnTo>
                    <a:pt x="7818" y="2135"/>
                  </a:lnTo>
                  <a:lnTo>
                    <a:pt x="7801" y="2136"/>
                  </a:lnTo>
                  <a:close/>
                  <a:moveTo>
                    <a:pt x="7799" y="2063"/>
                  </a:moveTo>
                  <a:lnTo>
                    <a:pt x="7799" y="1990"/>
                  </a:lnTo>
                  <a:lnTo>
                    <a:pt x="7817" y="1989"/>
                  </a:lnTo>
                  <a:lnTo>
                    <a:pt x="7818" y="2062"/>
                  </a:lnTo>
                  <a:lnTo>
                    <a:pt x="7799" y="2063"/>
                  </a:lnTo>
                  <a:close/>
                  <a:moveTo>
                    <a:pt x="7799" y="1935"/>
                  </a:moveTo>
                  <a:lnTo>
                    <a:pt x="7799" y="1917"/>
                  </a:lnTo>
                  <a:lnTo>
                    <a:pt x="7817" y="1916"/>
                  </a:lnTo>
                  <a:lnTo>
                    <a:pt x="7817" y="1935"/>
                  </a:lnTo>
                  <a:lnTo>
                    <a:pt x="7799" y="1935"/>
                  </a:lnTo>
                  <a:close/>
                  <a:moveTo>
                    <a:pt x="7798" y="1862"/>
                  </a:moveTo>
                  <a:lnTo>
                    <a:pt x="7798" y="1789"/>
                  </a:lnTo>
                  <a:lnTo>
                    <a:pt x="7817" y="1789"/>
                  </a:lnTo>
                  <a:lnTo>
                    <a:pt x="7817" y="1862"/>
                  </a:lnTo>
                  <a:lnTo>
                    <a:pt x="7798" y="1862"/>
                  </a:lnTo>
                  <a:close/>
                  <a:moveTo>
                    <a:pt x="7798" y="1735"/>
                  </a:moveTo>
                  <a:lnTo>
                    <a:pt x="7798" y="1716"/>
                  </a:lnTo>
                  <a:lnTo>
                    <a:pt x="7815" y="1716"/>
                  </a:lnTo>
                  <a:lnTo>
                    <a:pt x="7815" y="1733"/>
                  </a:lnTo>
                  <a:lnTo>
                    <a:pt x="7798" y="1735"/>
                  </a:lnTo>
                  <a:close/>
                  <a:moveTo>
                    <a:pt x="7798" y="1662"/>
                  </a:moveTo>
                  <a:lnTo>
                    <a:pt x="7796" y="1589"/>
                  </a:lnTo>
                  <a:lnTo>
                    <a:pt x="7815" y="1587"/>
                  </a:lnTo>
                  <a:lnTo>
                    <a:pt x="7815" y="1660"/>
                  </a:lnTo>
                  <a:lnTo>
                    <a:pt x="7798" y="1662"/>
                  </a:lnTo>
                  <a:close/>
                  <a:moveTo>
                    <a:pt x="7796" y="1533"/>
                  </a:moveTo>
                  <a:lnTo>
                    <a:pt x="7796" y="1516"/>
                  </a:lnTo>
                  <a:lnTo>
                    <a:pt x="7815" y="1514"/>
                  </a:lnTo>
                  <a:lnTo>
                    <a:pt x="7815" y="1533"/>
                  </a:lnTo>
                  <a:lnTo>
                    <a:pt x="7796" y="1533"/>
                  </a:lnTo>
                  <a:close/>
                  <a:moveTo>
                    <a:pt x="7796" y="1460"/>
                  </a:moveTo>
                  <a:lnTo>
                    <a:pt x="7796" y="1387"/>
                  </a:lnTo>
                  <a:lnTo>
                    <a:pt x="7814" y="1387"/>
                  </a:lnTo>
                  <a:lnTo>
                    <a:pt x="7814" y="1460"/>
                  </a:lnTo>
                  <a:lnTo>
                    <a:pt x="7796" y="1460"/>
                  </a:lnTo>
                  <a:close/>
                  <a:moveTo>
                    <a:pt x="7795" y="1333"/>
                  </a:moveTo>
                  <a:lnTo>
                    <a:pt x="7795" y="1314"/>
                  </a:lnTo>
                  <a:lnTo>
                    <a:pt x="7814" y="1314"/>
                  </a:lnTo>
                  <a:lnTo>
                    <a:pt x="7814" y="1333"/>
                  </a:lnTo>
                  <a:lnTo>
                    <a:pt x="7795" y="1333"/>
                  </a:lnTo>
                  <a:close/>
                  <a:moveTo>
                    <a:pt x="7795" y="1260"/>
                  </a:moveTo>
                  <a:lnTo>
                    <a:pt x="7795" y="1187"/>
                  </a:lnTo>
                  <a:lnTo>
                    <a:pt x="7812" y="1187"/>
                  </a:lnTo>
                  <a:lnTo>
                    <a:pt x="7814" y="1260"/>
                  </a:lnTo>
                  <a:lnTo>
                    <a:pt x="7795" y="1260"/>
                  </a:lnTo>
                  <a:close/>
                  <a:moveTo>
                    <a:pt x="7795" y="1132"/>
                  </a:moveTo>
                  <a:lnTo>
                    <a:pt x="7795" y="1114"/>
                  </a:lnTo>
                  <a:lnTo>
                    <a:pt x="7812" y="1114"/>
                  </a:lnTo>
                  <a:lnTo>
                    <a:pt x="7812" y="1132"/>
                  </a:lnTo>
                  <a:lnTo>
                    <a:pt x="7795" y="1132"/>
                  </a:lnTo>
                  <a:close/>
                  <a:moveTo>
                    <a:pt x="7793" y="1059"/>
                  </a:moveTo>
                  <a:lnTo>
                    <a:pt x="7793" y="986"/>
                  </a:lnTo>
                  <a:lnTo>
                    <a:pt x="7812" y="986"/>
                  </a:lnTo>
                  <a:lnTo>
                    <a:pt x="7812" y="1059"/>
                  </a:lnTo>
                  <a:lnTo>
                    <a:pt x="7793" y="1059"/>
                  </a:lnTo>
                  <a:close/>
                  <a:moveTo>
                    <a:pt x="7793" y="931"/>
                  </a:moveTo>
                  <a:lnTo>
                    <a:pt x="7793" y="912"/>
                  </a:lnTo>
                  <a:lnTo>
                    <a:pt x="7811" y="912"/>
                  </a:lnTo>
                  <a:lnTo>
                    <a:pt x="7811" y="931"/>
                  </a:lnTo>
                  <a:lnTo>
                    <a:pt x="7793" y="931"/>
                  </a:lnTo>
                  <a:close/>
                  <a:moveTo>
                    <a:pt x="7793" y="858"/>
                  </a:moveTo>
                  <a:lnTo>
                    <a:pt x="7792" y="785"/>
                  </a:lnTo>
                  <a:lnTo>
                    <a:pt x="7811" y="785"/>
                  </a:lnTo>
                  <a:lnTo>
                    <a:pt x="7811" y="858"/>
                  </a:lnTo>
                  <a:lnTo>
                    <a:pt x="7793" y="858"/>
                  </a:lnTo>
                  <a:close/>
                  <a:moveTo>
                    <a:pt x="7792" y="730"/>
                  </a:moveTo>
                  <a:lnTo>
                    <a:pt x="7792" y="712"/>
                  </a:lnTo>
                  <a:lnTo>
                    <a:pt x="7809" y="712"/>
                  </a:lnTo>
                  <a:lnTo>
                    <a:pt x="7811" y="730"/>
                  </a:lnTo>
                  <a:lnTo>
                    <a:pt x="7792" y="730"/>
                  </a:lnTo>
                  <a:close/>
                  <a:moveTo>
                    <a:pt x="7792" y="657"/>
                  </a:moveTo>
                  <a:lnTo>
                    <a:pt x="7790" y="584"/>
                  </a:lnTo>
                  <a:lnTo>
                    <a:pt x="7809" y="584"/>
                  </a:lnTo>
                  <a:lnTo>
                    <a:pt x="7809" y="657"/>
                  </a:lnTo>
                  <a:lnTo>
                    <a:pt x="7792" y="657"/>
                  </a:lnTo>
                  <a:close/>
                  <a:moveTo>
                    <a:pt x="7790" y="530"/>
                  </a:moveTo>
                  <a:lnTo>
                    <a:pt x="7790" y="511"/>
                  </a:lnTo>
                  <a:lnTo>
                    <a:pt x="7809" y="511"/>
                  </a:lnTo>
                  <a:lnTo>
                    <a:pt x="7809" y="530"/>
                  </a:lnTo>
                  <a:lnTo>
                    <a:pt x="7790" y="530"/>
                  </a:lnTo>
                  <a:close/>
                  <a:moveTo>
                    <a:pt x="7790" y="457"/>
                  </a:moveTo>
                  <a:lnTo>
                    <a:pt x="7790" y="384"/>
                  </a:lnTo>
                  <a:lnTo>
                    <a:pt x="7808" y="384"/>
                  </a:lnTo>
                  <a:lnTo>
                    <a:pt x="7808" y="457"/>
                  </a:lnTo>
                  <a:lnTo>
                    <a:pt x="7790" y="457"/>
                  </a:lnTo>
                  <a:close/>
                  <a:moveTo>
                    <a:pt x="7789" y="328"/>
                  </a:moveTo>
                  <a:lnTo>
                    <a:pt x="7789" y="311"/>
                  </a:lnTo>
                  <a:lnTo>
                    <a:pt x="7808" y="311"/>
                  </a:lnTo>
                  <a:lnTo>
                    <a:pt x="7808" y="328"/>
                  </a:lnTo>
                  <a:lnTo>
                    <a:pt x="7789" y="328"/>
                  </a:lnTo>
                  <a:close/>
                  <a:moveTo>
                    <a:pt x="7789" y="255"/>
                  </a:moveTo>
                  <a:lnTo>
                    <a:pt x="7789" y="182"/>
                  </a:lnTo>
                  <a:lnTo>
                    <a:pt x="7806" y="182"/>
                  </a:lnTo>
                  <a:lnTo>
                    <a:pt x="7808" y="255"/>
                  </a:lnTo>
                  <a:lnTo>
                    <a:pt x="7789" y="255"/>
                  </a:lnTo>
                  <a:close/>
                  <a:moveTo>
                    <a:pt x="7789" y="128"/>
                  </a:moveTo>
                  <a:lnTo>
                    <a:pt x="7789" y="109"/>
                  </a:lnTo>
                  <a:lnTo>
                    <a:pt x="7806" y="109"/>
                  </a:lnTo>
                  <a:lnTo>
                    <a:pt x="7806" y="128"/>
                  </a:lnTo>
                  <a:lnTo>
                    <a:pt x="7789" y="128"/>
                  </a:lnTo>
                  <a:close/>
                  <a:moveTo>
                    <a:pt x="7787" y="55"/>
                  </a:moveTo>
                  <a:lnTo>
                    <a:pt x="7787" y="36"/>
                  </a:lnTo>
                  <a:lnTo>
                    <a:pt x="7789" y="33"/>
                  </a:lnTo>
                  <a:lnTo>
                    <a:pt x="7789" y="32"/>
                  </a:lnTo>
                  <a:lnTo>
                    <a:pt x="7790" y="30"/>
                  </a:lnTo>
                  <a:lnTo>
                    <a:pt x="7793" y="28"/>
                  </a:lnTo>
                  <a:lnTo>
                    <a:pt x="7795" y="28"/>
                  </a:lnTo>
                  <a:lnTo>
                    <a:pt x="7798" y="28"/>
                  </a:lnTo>
                  <a:lnTo>
                    <a:pt x="7852" y="28"/>
                  </a:lnTo>
                  <a:lnTo>
                    <a:pt x="7852" y="45"/>
                  </a:lnTo>
                  <a:lnTo>
                    <a:pt x="7798" y="45"/>
                  </a:lnTo>
                  <a:lnTo>
                    <a:pt x="7806" y="36"/>
                  </a:lnTo>
                  <a:lnTo>
                    <a:pt x="7806" y="55"/>
                  </a:lnTo>
                  <a:lnTo>
                    <a:pt x="7787" y="55"/>
                  </a:lnTo>
                  <a:close/>
                  <a:moveTo>
                    <a:pt x="7907" y="28"/>
                  </a:moveTo>
                  <a:lnTo>
                    <a:pt x="7924" y="28"/>
                  </a:lnTo>
                  <a:lnTo>
                    <a:pt x="7924" y="45"/>
                  </a:lnTo>
                  <a:lnTo>
                    <a:pt x="7907" y="45"/>
                  </a:lnTo>
                  <a:lnTo>
                    <a:pt x="7907" y="28"/>
                  </a:lnTo>
                  <a:close/>
                  <a:moveTo>
                    <a:pt x="7980" y="28"/>
                  </a:moveTo>
                  <a:lnTo>
                    <a:pt x="7999" y="28"/>
                  </a:lnTo>
                  <a:lnTo>
                    <a:pt x="7999" y="45"/>
                  </a:lnTo>
                  <a:lnTo>
                    <a:pt x="7980" y="45"/>
                  </a:lnTo>
                  <a:lnTo>
                    <a:pt x="7980" y="28"/>
                  </a:lnTo>
                  <a:close/>
                  <a:moveTo>
                    <a:pt x="7987" y="0"/>
                  </a:moveTo>
                  <a:lnTo>
                    <a:pt x="8060" y="36"/>
                  </a:lnTo>
                  <a:lnTo>
                    <a:pt x="7987" y="73"/>
                  </a:lnTo>
                  <a:lnTo>
                    <a:pt x="7987" y="0"/>
                  </a:lnTo>
                  <a:close/>
                </a:path>
              </a:pathLst>
            </a:custGeom>
            <a:solidFill>
              <a:srgbClr val="008080"/>
            </a:solidFill>
            <a:ln w="1588">
              <a:solidFill>
                <a:srgbClr val="00808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56" name="Rectangle 316">
              <a:extLst>
                <a:ext uri="{FF2B5EF4-FFF2-40B4-BE49-F238E27FC236}">
                  <a16:creationId xmlns:a16="http://schemas.microsoft.com/office/drawing/2014/main" id="{E1AF70C8-B790-4C40-9ED6-40FBF0C89D6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" y="2735"/>
              <a:ext cx="186" cy="13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57" name="Rectangle 317">
              <a:extLst>
                <a:ext uri="{FF2B5EF4-FFF2-40B4-BE49-F238E27FC236}">
                  <a16:creationId xmlns:a16="http://schemas.microsoft.com/office/drawing/2014/main" id="{A285F56F-A800-4E4F-8892-CF61FE006D9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91" y="2735"/>
              <a:ext cx="186" cy="135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58" name="Rectangle 318">
              <a:extLst>
                <a:ext uri="{FF2B5EF4-FFF2-40B4-BE49-F238E27FC236}">
                  <a16:creationId xmlns:a16="http://schemas.microsoft.com/office/drawing/2014/main" id="{29558D3D-267E-4D59-801B-E266F945DC7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22" y="2759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A/D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59" name="Rectangle 319">
              <a:extLst>
                <a:ext uri="{FF2B5EF4-FFF2-40B4-BE49-F238E27FC236}">
                  <a16:creationId xmlns:a16="http://schemas.microsoft.com/office/drawing/2014/main" id="{4016C5F9-ACD0-4504-8F71-461746D55D4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47" y="275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60" name="Rectangle 320">
              <a:extLst>
                <a:ext uri="{FF2B5EF4-FFF2-40B4-BE49-F238E27FC236}">
                  <a16:creationId xmlns:a16="http://schemas.microsoft.com/office/drawing/2014/main" id="{FD3A71EC-7CDC-40FC-BB79-1EFF31B27F3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66" y="275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61" name="Rectangle 321">
              <a:extLst>
                <a:ext uri="{FF2B5EF4-FFF2-40B4-BE49-F238E27FC236}">
                  <a16:creationId xmlns:a16="http://schemas.microsoft.com/office/drawing/2014/main" id="{52F60BA8-F7D8-4434-AA14-9EE8C2E26B7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9" y="2942"/>
              <a:ext cx="255" cy="14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62" name="Rectangle 322">
              <a:extLst>
                <a:ext uri="{FF2B5EF4-FFF2-40B4-BE49-F238E27FC236}">
                  <a16:creationId xmlns:a16="http://schemas.microsoft.com/office/drawing/2014/main" id="{B33D10BA-4230-4B48-AF06-042F408BFA7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19" y="2942"/>
              <a:ext cx="255" cy="147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63" name="Rectangle 323">
              <a:extLst>
                <a:ext uri="{FF2B5EF4-FFF2-40B4-BE49-F238E27FC236}">
                  <a16:creationId xmlns:a16="http://schemas.microsoft.com/office/drawing/2014/main" id="{32CBA33D-39DE-40CA-A5CE-B716902D5F6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48" y="2969"/>
              <a:ext cx="186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FPGA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64" name="Rectangle 324">
              <a:extLst>
                <a:ext uri="{FF2B5EF4-FFF2-40B4-BE49-F238E27FC236}">
                  <a16:creationId xmlns:a16="http://schemas.microsoft.com/office/drawing/2014/main" id="{95C8BF6A-B9AA-415A-9BFC-2103BF5965E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33" y="296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65" name="Rectangle 325">
              <a:extLst>
                <a:ext uri="{FF2B5EF4-FFF2-40B4-BE49-F238E27FC236}">
                  <a16:creationId xmlns:a16="http://schemas.microsoft.com/office/drawing/2014/main" id="{951F875C-79B3-41B5-A5F4-163E08AD7EC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652" y="2969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66" name="Freeform 326">
              <a:extLst>
                <a:ext uri="{FF2B5EF4-FFF2-40B4-BE49-F238E27FC236}">
                  <a16:creationId xmlns:a16="http://schemas.microsoft.com/office/drawing/2014/main" id="{6E127DE3-670F-4C08-A066-F604BACAE4F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8" y="2872"/>
              <a:ext cx="36" cy="61"/>
            </a:xfrm>
            <a:custGeom>
              <a:avLst/>
              <a:gdLst>
                <a:gd name="T0" fmla="*/ 43 w 73"/>
                <a:gd name="T1" fmla="*/ 0 h 123"/>
                <a:gd name="T2" fmla="*/ 43 w 73"/>
                <a:gd name="T3" fmla="*/ 61 h 123"/>
                <a:gd name="T4" fmla="*/ 31 w 73"/>
                <a:gd name="T5" fmla="*/ 61 h 123"/>
                <a:gd name="T6" fmla="*/ 31 w 73"/>
                <a:gd name="T7" fmla="*/ 0 h 123"/>
                <a:gd name="T8" fmla="*/ 43 w 73"/>
                <a:gd name="T9" fmla="*/ 0 h 123"/>
                <a:gd name="T10" fmla="*/ 73 w 73"/>
                <a:gd name="T11" fmla="*/ 50 h 123"/>
                <a:gd name="T12" fmla="*/ 37 w 73"/>
                <a:gd name="T13" fmla="*/ 123 h 123"/>
                <a:gd name="T14" fmla="*/ 0 w 73"/>
                <a:gd name="T15" fmla="*/ 50 h 123"/>
                <a:gd name="T16" fmla="*/ 73 w 73"/>
                <a:gd name="T17" fmla="*/ 5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23">
                  <a:moveTo>
                    <a:pt x="43" y="0"/>
                  </a:moveTo>
                  <a:lnTo>
                    <a:pt x="43" y="61"/>
                  </a:lnTo>
                  <a:lnTo>
                    <a:pt x="31" y="61"/>
                  </a:lnTo>
                  <a:lnTo>
                    <a:pt x="31" y="0"/>
                  </a:lnTo>
                  <a:lnTo>
                    <a:pt x="43" y="0"/>
                  </a:lnTo>
                  <a:close/>
                  <a:moveTo>
                    <a:pt x="73" y="50"/>
                  </a:moveTo>
                  <a:lnTo>
                    <a:pt x="37" y="123"/>
                  </a:lnTo>
                  <a:lnTo>
                    <a:pt x="0" y="50"/>
                  </a:lnTo>
                  <a:lnTo>
                    <a:pt x="73" y="5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67" name="Freeform 327">
              <a:extLst>
                <a:ext uri="{FF2B5EF4-FFF2-40B4-BE49-F238E27FC236}">
                  <a16:creationId xmlns:a16="http://schemas.microsoft.com/office/drawing/2014/main" id="{46BE58F4-9B94-4CF3-903A-5AAFB6537CF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54" y="3093"/>
              <a:ext cx="36" cy="61"/>
            </a:xfrm>
            <a:custGeom>
              <a:avLst/>
              <a:gdLst>
                <a:gd name="T0" fmla="*/ 42 w 73"/>
                <a:gd name="T1" fmla="*/ 0 h 123"/>
                <a:gd name="T2" fmla="*/ 42 w 73"/>
                <a:gd name="T3" fmla="*/ 61 h 123"/>
                <a:gd name="T4" fmla="*/ 31 w 73"/>
                <a:gd name="T5" fmla="*/ 61 h 123"/>
                <a:gd name="T6" fmla="*/ 31 w 73"/>
                <a:gd name="T7" fmla="*/ 0 h 123"/>
                <a:gd name="T8" fmla="*/ 42 w 73"/>
                <a:gd name="T9" fmla="*/ 0 h 123"/>
                <a:gd name="T10" fmla="*/ 73 w 73"/>
                <a:gd name="T11" fmla="*/ 50 h 123"/>
                <a:gd name="T12" fmla="*/ 36 w 73"/>
                <a:gd name="T13" fmla="*/ 123 h 123"/>
                <a:gd name="T14" fmla="*/ 0 w 73"/>
                <a:gd name="T15" fmla="*/ 50 h 123"/>
                <a:gd name="T16" fmla="*/ 73 w 73"/>
                <a:gd name="T17" fmla="*/ 5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3" h="123">
                  <a:moveTo>
                    <a:pt x="42" y="0"/>
                  </a:moveTo>
                  <a:lnTo>
                    <a:pt x="42" y="61"/>
                  </a:lnTo>
                  <a:lnTo>
                    <a:pt x="31" y="61"/>
                  </a:lnTo>
                  <a:lnTo>
                    <a:pt x="31" y="0"/>
                  </a:lnTo>
                  <a:lnTo>
                    <a:pt x="42" y="0"/>
                  </a:lnTo>
                  <a:close/>
                  <a:moveTo>
                    <a:pt x="73" y="50"/>
                  </a:moveTo>
                  <a:lnTo>
                    <a:pt x="36" y="123"/>
                  </a:lnTo>
                  <a:lnTo>
                    <a:pt x="0" y="50"/>
                  </a:lnTo>
                  <a:lnTo>
                    <a:pt x="73" y="5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68" name="Rectangle 328">
              <a:extLst>
                <a:ext uri="{FF2B5EF4-FFF2-40B4-BE49-F238E27FC236}">
                  <a16:creationId xmlns:a16="http://schemas.microsoft.com/office/drawing/2014/main" id="{65268FF4-7EBF-4F1C-ACA5-17FFC6C710A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" y="2955"/>
              <a:ext cx="257" cy="141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69" name="Rectangle 329">
              <a:extLst>
                <a:ext uri="{FF2B5EF4-FFF2-40B4-BE49-F238E27FC236}">
                  <a16:creationId xmlns:a16="http://schemas.microsoft.com/office/drawing/2014/main" id="{F6844C51-6160-496D-87FF-D4887620D2D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94" y="2955"/>
              <a:ext cx="257" cy="141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70" name="Rectangle 330">
              <a:extLst>
                <a:ext uri="{FF2B5EF4-FFF2-40B4-BE49-F238E27FC236}">
                  <a16:creationId xmlns:a16="http://schemas.microsoft.com/office/drawing/2014/main" id="{6007F028-FA49-4984-8E9B-1DE32049CFF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23" y="2981"/>
              <a:ext cx="204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FPGA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71" name="Rectangle 331">
              <a:extLst>
                <a:ext uri="{FF2B5EF4-FFF2-40B4-BE49-F238E27FC236}">
                  <a16:creationId xmlns:a16="http://schemas.microsoft.com/office/drawing/2014/main" id="{77DE6779-4F64-4B17-8A6B-4D139DEEF1D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27" y="2981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72" name="Rectangle 332">
              <a:extLst>
                <a:ext uri="{FF2B5EF4-FFF2-40B4-BE49-F238E27FC236}">
                  <a16:creationId xmlns:a16="http://schemas.microsoft.com/office/drawing/2014/main" id="{BB990DC7-016B-47DA-90FE-A578F6E266A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950"/>
              <a:ext cx="201" cy="14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73" name="Rectangle 333">
              <a:extLst>
                <a:ext uri="{FF2B5EF4-FFF2-40B4-BE49-F238E27FC236}">
                  <a16:creationId xmlns:a16="http://schemas.microsoft.com/office/drawing/2014/main" id="{3821D378-C095-411F-9E89-FA08353B0CB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6" y="2950"/>
              <a:ext cx="201" cy="142"/>
            </a:xfrm>
            <a:prstGeom prst="rect">
              <a:avLst/>
            </a:prstGeom>
            <a:noFill/>
            <a:ln w="6350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74" name="Rectangle 334">
              <a:extLst>
                <a:ext uri="{FF2B5EF4-FFF2-40B4-BE49-F238E27FC236}">
                  <a16:creationId xmlns:a16="http://schemas.microsoft.com/office/drawing/2014/main" id="{665D8136-4F04-41A1-925D-58D59D0B600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65" y="2977"/>
              <a:ext cx="125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D/A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75" name="Rectangle 335">
              <a:extLst>
                <a:ext uri="{FF2B5EF4-FFF2-40B4-BE49-F238E27FC236}">
                  <a16:creationId xmlns:a16="http://schemas.microsoft.com/office/drawing/2014/main" id="{AC3ECB9B-3DE5-443E-906B-BCF27538460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590" y="2977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76" name="Rectangle 336">
              <a:extLst>
                <a:ext uri="{FF2B5EF4-FFF2-40B4-BE49-F238E27FC236}">
                  <a16:creationId xmlns:a16="http://schemas.microsoft.com/office/drawing/2014/main" id="{BF1A59F6-22A0-40BF-9E3A-D6C42A1B45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608" y="2977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>
                  <a:solidFill>
                    <a:srgbClr val="00000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77" name="Freeform 337">
              <a:extLst>
                <a:ext uri="{FF2B5EF4-FFF2-40B4-BE49-F238E27FC236}">
                  <a16:creationId xmlns:a16="http://schemas.microsoft.com/office/drawing/2014/main" id="{C73662F5-1828-4284-BA96-D4507FED36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47" y="3007"/>
              <a:ext cx="92" cy="37"/>
            </a:xfrm>
            <a:custGeom>
              <a:avLst/>
              <a:gdLst>
                <a:gd name="T0" fmla="*/ 0 w 182"/>
                <a:gd name="T1" fmla="*/ 28 h 73"/>
                <a:gd name="T2" fmla="*/ 122 w 182"/>
                <a:gd name="T3" fmla="*/ 28 h 73"/>
                <a:gd name="T4" fmla="*/ 122 w 182"/>
                <a:gd name="T5" fmla="*/ 46 h 73"/>
                <a:gd name="T6" fmla="*/ 0 w 182"/>
                <a:gd name="T7" fmla="*/ 46 h 73"/>
                <a:gd name="T8" fmla="*/ 0 w 182"/>
                <a:gd name="T9" fmla="*/ 28 h 73"/>
                <a:gd name="T10" fmla="*/ 109 w 182"/>
                <a:gd name="T11" fmla="*/ 0 h 73"/>
                <a:gd name="T12" fmla="*/ 182 w 182"/>
                <a:gd name="T13" fmla="*/ 37 h 73"/>
                <a:gd name="T14" fmla="*/ 109 w 182"/>
                <a:gd name="T15" fmla="*/ 73 h 73"/>
                <a:gd name="T16" fmla="*/ 109 w 182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2" h="73">
                  <a:moveTo>
                    <a:pt x="0" y="28"/>
                  </a:moveTo>
                  <a:lnTo>
                    <a:pt x="122" y="28"/>
                  </a:lnTo>
                  <a:lnTo>
                    <a:pt x="122" y="46"/>
                  </a:lnTo>
                  <a:lnTo>
                    <a:pt x="0" y="46"/>
                  </a:lnTo>
                  <a:lnTo>
                    <a:pt x="0" y="28"/>
                  </a:lnTo>
                  <a:close/>
                  <a:moveTo>
                    <a:pt x="109" y="0"/>
                  </a:moveTo>
                  <a:lnTo>
                    <a:pt x="182" y="37"/>
                  </a:lnTo>
                  <a:lnTo>
                    <a:pt x="109" y="73"/>
                  </a:lnTo>
                  <a:lnTo>
                    <a:pt x="109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78" name="Freeform 338">
              <a:extLst>
                <a:ext uri="{FF2B5EF4-FFF2-40B4-BE49-F238E27FC236}">
                  <a16:creationId xmlns:a16="http://schemas.microsoft.com/office/drawing/2014/main" id="{3E89519F-AD22-4585-AEC2-A2EEC06A9E8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47" y="3007"/>
              <a:ext cx="92" cy="37"/>
            </a:xfrm>
            <a:custGeom>
              <a:avLst/>
              <a:gdLst>
                <a:gd name="T0" fmla="*/ 0 w 183"/>
                <a:gd name="T1" fmla="*/ 28 h 73"/>
                <a:gd name="T2" fmla="*/ 122 w 183"/>
                <a:gd name="T3" fmla="*/ 28 h 73"/>
                <a:gd name="T4" fmla="*/ 122 w 183"/>
                <a:gd name="T5" fmla="*/ 46 h 73"/>
                <a:gd name="T6" fmla="*/ 0 w 183"/>
                <a:gd name="T7" fmla="*/ 46 h 73"/>
                <a:gd name="T8" fmla="*/ 0 w 183"/>
                <a:gd name="T9" fmla="*/ 28 h 73"/>
                <a:gd name="T10" fmla="*/ 110 w 183"/>
                <a:gd name="T11" fmla="*/ 0 h 73"/>
                <a:gd name="T12" fmla="*/ 183 w 183"/>
                <a:gd name="T13" fmla="*/ 37 h 73"/>
                <a:gd name="T14" fmla="*/ 110 w 183"/>
                <a:gd name="T15" fmla="*/ 73 h 73"/>
                <a:gd name="T16" fmla="*/ 110 w 183"/>
                <a:gd name="T17" fmla="*/ 0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83" h="73">
                  <a:moveTo>
                    <a:pt x="0" y="28"/>
                  </a:moveTo>
                  <a:lnTo>
                    <a:pt x="122" y="28"/>
                  </a:lnTo>
                  <a:lnTo>
                    <a:pt x="122" y="46"/>
                  </a:lnTo>
                  <a:lnTo>
                    <a:pt x="0" y="46"/>
                  </a:lnTo>
                  <a:lnTo>
                    <a:pt x="0" y="28"/>
                  </a:lnTo>
                  <a:close/>
                  <a:moveTo>
                    <a:pt x="110" y="0"/>
                  </a:moveTo>
                  <a:lnTo>
                    <a:pt x="183" y="37"/>
                  </a:lnTo>
                  <a:lnTo>
                    <a:pt x="110" y="73"/>
                  </a:lnTo>
                  <a:lnTo>
                    <a:pt x="110" y="0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79" name="Freeform 339">
              <a:extLst>
                <a:ext uri="{FF2B5EF4-FFF2-40B4-BE49-F238E27FC236}">
                  <a16:creationId xmlns:a16="http://schemas.microsoft.com/office/drawing/2014/main" id="{E396A109-BC91-4803-A169-C890654A532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69" y="2894"/>
              <a:ext cx="37" cy="59"/>
            </a:xfrm>
            <a:custGeom>
              <a:avLst/>
              <a:gdLst>
                <a:gd name="T0" fmla="*/ 42 w 73"/>
                <a:gd name="T1" fmla="*/ 6 h 118"/>
                <a:gd name="T2" fmla="*/ 42 w 73"/>
                <a:gd name="T3" fmla="*/ 58 h 118"/>
                <a:gd name="T4" fmla="*/ 41 w 73"/>
                <a:gd name="T5" fmla="*/ 60 h 118"/>
                <a:gd name="T6" fmla="*/ 41 w 73"/>
                <a:gd name="T7" fmla="*/ 63 h 118"/>
                <a:gd name="T8" fmla="*/ 38 w 73"/>
                <a:gd name="T9" fmla="*/ 64 h 118"/>
                <a:gd name="T10" fmla="*/ 36 w 73"/>
                <a:gd name="T11" fmla="*/ 64 h 118"/>
                <a:gd name="T12" fmla="*/ 33 w 73"/>
                <a:gd name="T13" fmla="*/ 64 h 118"/>
                <a:gd name="T14" fmla="*/ 32 w 73"/>
                <a:gd name="T15" fmla="*/ 63 h 118"/>
                <a:gd name="T16" fmla="*/ 31 w 73"/>
                <a:gd name="T17" fmla="*/ 60 h 118"/>
                <a:gd name="T18" fmla="*/ 31 w 73"/>
                <a:gd name="T19" fmla="*/ 58 h 118"/>
                <a:gd name="T20" fmla="*/ 31 w 73"/>
                <a:gd name="T21" fmla="*/ 6 h 118"/>
                <a:gd name="T22" fmla="*/ 31 w 73"/>
                <a:gd name="T23" fmla="*/ 4 h 118"/>
                <a:gd name="T24" fmla="*/ 32 w 73"/>
                <a:gd name="T25" fmla="*/ 1 h 118"/>
                <a:gd name="T26" fmla="*/ 33 w 73"/>
                <a:gd name="T27" fmla="*/ 0 h 118"/>
                <a:gd name="T28" fmla="*/ 36 w 73"/>
                <a:gd name="T29" fmla="*/ 0 h 118"/>
                <a:gd name="T30" fmla="*/ 38 w 73"/>
                <a:gd name="T31" fmla="*/ 0 h 118"/>
                <a:gd name="T32" fmla="*/ 41 w 73"/>
                <a:gd name="T33" fmla="*/ 1 h 118"/>
                <a:gd name="T34" fmla="*/ 41 w 73"/>
                <a:gd name="T35" fmla="*/ 4 h 118"/>
                <a:gd name="T36" fmla="*/ 42 w 73"/>
                <a:gd name="T37" fmla="*/ 6 h 118"/>
                <a:gd name="T38" fmla="*/ 42 w 73"/>
                <a:gd name="T39" fmla="*/ 6 h 118"/>
                <a:gd name="T40" fmla="*/ 73 w 73"/>
                <a:gd name="T41" fmla="*/ 45 h 118"/>
                <a:gd name="T42" fmla="*/ 36 w 73"/>
                <a:gd name="T43" fmla="*/ 118 h 118"/>
                <a:gd name="T44" fmla="*/ 0 w 73"/>
                <a:gd name="T45" fmla="*/ 45 h 118"/>
                <a:gd name="T46" fmla="*/ 73 w 73"/>
                <a:gd name="T47" fmla="*/ 45 h 1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3" h="118">
                  <a:moveTo>
                    <a:pt x="42" y="6"/>
                  </a:moveTo>
                  <a:lnTo>
                    <a:pt x="42" y="58"/>
                  </a:lnTo>
                  <a:lnTo>
                    <a:pt x="41" y="60"/>
                  </a:lnTo>
                  <a:lnTo>
                    <a:pt x="41" y="63"/>
                  </a:lnTo>
                  <a:lnTo>
                    <a:pt x="38" y="64"/>
                  </a:lnTo>
                  <a:lnTo>
                    <a:pt x="36" y="64"/>
                  </a:lnTo>
                  <a:lnTo>
                    <a:pt x="33" y="64"/>
                  </a:lnTo>
                  <a:lnTo>
                    <a:pt x="32" y="63"/>
                  </a:lnTo>
                  <a:lnTo>
                    <a:pt x="31" y="60"/>
                  </a:lnTo>
                  <a:lnTo>
                    <a:pt x="31" y="58"/>
                  </a:lnTo>
                  <a:lnTo>
                    <a:pt x="31" y="6"/>
                  </a:lnTo>
                  <a:lnTo>
                    <a:pt x="31" y="4"/>
                  </a:lnTo>
                  <a:lnTo>
                    <a:pt x="32" y="1"/>
                  </a:lnTo>
                  <a:lnTo>
                    <a:pt x="33" y="0"/>
                  </a:lnTo>
                  <a:lnTo>
                    <a:pt x="36" y="0"/>
                  </a:lnTo>
                  <a:lnTo>
                    <a:pt x="38" y="0"/>
                  </a:lnTo>
                  <a:lnTo>
                    <a:pt x="41" y="1"/>
                  </a:lnTo>
                  <a:lnTo>
                    <a:pt x="41" y="4"/>
                  </a:lnTo>
                  <a:lnTo>
                    <a:pt x="42" y="6"/>
                  </a:lnTo>
                  <a:lnTo>
                    <a:pt x="42" y="6"/>
                  </a:lnTo>
                  <a:close/>
                  <a:moveTo>
                    <a:pt x="73" y="45"/>
                  </a:moveTo>
                  <a:lnTo>
                    <a:pt x="36" y="118"/>
                  </a:lnTo>
                  <a:lnTo>
                    <a:pt x="0" y="45"/>
                  </a:lnTo>
                  <a:lnTo>
                    <a:pt x="73" y="45"/>
                  </a:lnTo>
                  <a:close/>
                </a:path>
              </a:pathLst>
            </a:custGeom>
            <a:solidFill>
              <a:srgbClr val="000000"/>
            </a:solidFill>
            <a:ln w="1588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GB"/>
            </a:p>
          </p:txBody>
        </p:sp>
        <p:sp>
          <p:nvSpPr>
            <p:cNvPr id="87380" name="Rectangle 340">
              <a:extLst>
                <a:ext uri="{FF2B5EF4-FFF2-40B4-BE49-F238E27FC236}">
                  <a16:creationId xmlns:a16="http://schemas.microsoft.com/office/drawing/2014/main" id="{B8F21A58-8ACC-494C-A4A4-DD501BD9D3A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" y="3458"/>
              <a:ext cx="463" cy="14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81" name="Rectangle 341">
              <a:extLst>
                <a:ext uri="{FF2B5EF4-FFF2-40B4-BE49-F238E27FC236}">
                  <a16:creationId xmlns:a16="http://schemas.microsoft.com/office/drawing/2014/main" id="{E356E9A5-1D85-4126-AB2E-49478C118A7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79" y="3458"/>
              <a:ext cx="463" cy="146"/>
            </a:xfrm>
            <a:prstGeom prst="rect">
              <a:avLst/>
            </a:prstGeom>
            <a:noFill/>
            <a:ln w="6350">
              <a:solidFill>
                <a:srgbClr val="00008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82" name="Rectangle 342">
              <a:extLst>
                <a:ext uri="{FF2B5EF4-FFF2-40B4-BE49-F238E27FC236}">
                  <a16:creationId xmlns:a16="http://schemas.microsoft.com/office/drawing/2014/main" id="{1FEE8B53-FD19-4171-B484-404420B7D4A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325" y="3485"/>
              <a:ext cx="370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00008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linac timing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83" name="Rectangle 343">
              <a:extLst>
                <a:ext uri="{FF2B5EF4-FFF2-40B4-BE49-F238E27FC236}">
                  <a16:creationId xmlns:a16="http://schemas.microsoft.com/office/drawing/2014/main" id="{C8F8E0F0-4AFF-45C6-AB1C-F3B840EEB3B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695" y="3485"/>
              <a:ext cx="18" cy="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900" b="1">
                  <a:solidFill>
                    <a:srgbClr val="000080"/>
                  </a:solidFill>
                  <a:latin typeface="Times New Roman" panose="02020603050405020304" pitchFamily="18" charset="0"/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84" name="Rectangle 344">
              <a:extLst>
                <a:ext uri="{FF2B5EF4-FFF2-40B4-BE49-F238E27FC236}">
                  <a16:creationId xmlns:a16="http://schemas.microsoft.com/office/drawing/2014/main" id="{C11003C9-7F73-4141-8B23-E1CE8325F6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416" y="849"/>
              <a:ext cx="14" cy="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/>
            <a:p>
              <a:pPr eaLnBrk="0" fontAlgn="ctr" hangingPunct="0"/>
              <a:r>
                <a:rPr lang="en-GB" altLang="en-US" sz="800" b="1">
                  <a:solidFill>
                    <a:srgbClr val="00808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 </a:t>
              </a:r>
              <a:endParaRPr lang="en-GB" altLang="en-US" sz="3600">
                <a:ea typeface="Arial Unicode MS" panose="020B0604020202020204" pitchFamily="34" charset="-128"/>
                <a:cs typeface="Arial Unicode MS" panose="020B0604020202020204" pitchFamily="34" charset="-128"/>
              </a:endParaRPr>
            </a:p>
          </p:txBody>
        </p:sp>
        <p:sp>
          <p:nvSpPr>
            <p:cNvPr id="87385" name="Line 345">
              <a:extLst>
                <a:ext uri="{FF2B5EF4-FFF2-40B4-BE49-F238E27FC236}">
                  <a16:creationId xmlns:a16="http://schemas.microsoft.com/office/drawing/2014/main" id="{D1BB4C56-19EA-443D-B5C4-4AE46C225091}"/>
                </a:ext>
              </a:extLst>
            </p:cNvPr>
            <p:cNvSpPr>
              <a:spLocks noChangeShapeType="1"/>
            </p:cNvSpPr>
            <p:nvPr/>
          </p:nvSpPr>
          <p:spPr bwMode="auto">
            <a:xfrm rot="21410378" flipV="1">
              <a:off x="138" y="925"/>
              <a:ext cx="3648" cy="4"/>
            </a:xfrm>
            <a:prstGeom prst="line">
              <a:avLst/>
            </a:prstGeom>
            <a:noFill/>
            <a:ln w="9525">
              <a:solidFill>
                <a:schemeClr val="accent2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86" name="Oval 346">
              <a:extLst>
                <a:ext uri="{FF2B5EF4-FFF2-40B4-BE49-F238E27FC236}">
                  <a16:creationId xmlns:a16="http://schemas.microsoft.com/office/drawing/2014/main" id="{AA32AEA9-A449-48E7-B4A9-1C61FD443304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224" y="1001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87" name="Oval 347">
              <a:extLst>
                <a:ext uri="{FF2B5EF4-FFF2-40B4-BE49-F238E27FC236}">
                  <a16:creationId xmlns:a16="http://schemas.microsoft.com/office/drawing/2014/main" id="{14970B26-A334-485D-B3C4-B8E8349FA50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542" y="983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88" name="Oval 348">
              <a:extLst>
                <a:ext uri="{FF2B5EF4-FFF2-40B4-BE49-F238E27FC236}">
                  <a16:creationId xmlns:a16="http://schemas.microsoft.com/office/drawing/2014/main" id="{6B1DC1A9-BAAD-41B2-AA64-CD579089C3D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859" y="966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89" name="Oval 349">
              <a:extLst>
                <a:ext uri="{FF2B5EF4-FFF2-40B4-BE49-F238E27FC236}">
                  <a16:creationId xmlns:a16="http://schemas.microsoft.com/office/drawing/2014/main" id="{4E2ECE29-2ABB-41D0-AA64-B4C5FA011B8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1177" y="948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0" name="Oval 350">
              <a:extLst>
                <a:ext uri="{FF2B5EF4-FFF2-40B4-BE49-F238E27FC236}">
                  <a16:creationId xmlns:a16="http://schemas.microsoft.com/office/drawing/2014/main" id="{EDAC8195-E4FC-4474-BE7A-2C0B6A80D1E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1494" y="930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1" name="Oval 351">
              <a:extLst>
                <a:ext uri="{FF2B5EF4-FFF2-40B4-BE49-F238E27FC236}">
                  <a16:creationId xmlns:a16="http://schemas.microsoft.com/office/drawing/2014/main" id="{A011370A-F068-42FE-AAC8-04C4FC17267E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-189622">
              <a:off x="1812" y="913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2" name="Oval 352">
              <a:extLst>
                <a:ext uri="{FF2B5EF4-FFF2-40B4-BE49-F238E27FC236}">
                  <a16:creationId xmlns:a16="http://schemas.microsoft.com/office/drawing/2014/main" id="{DF2E1BB0-F97D-4986-A69C-C0B30316A24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480000">
              <a:off x="2129" y="895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3" name="Oval 353">
              <a:extLst>
                <a:ext uri="{FF2B5EF4-FFF2-40B4-BE49-F238E27FC236}">
                  <a16:creationId xmlns:a16="http://schemas.microsoft.com/office/drawing/2014/main" id="{152D4D4C-D755-47CE-9D0D-99BEB560A17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540000">
              <a:off x="2447" y="878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4" name="Oval 354">
              <a:extLst>
                <a:ext uri="{FF2B5EF4-FFF2-40B4-BE49-F238E27FC236}">
                  <a16:creationId xmlns:a16="http://schemas.microsoft.com/office/drawing/2014/main" id="{D1D7D6E0-472E-405F-BFE9-1396C0385BF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000">
              <a:off x="3082" y="843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5" name="Oval 355">
              <a:extLst>
                <a:ext uri="{FF2B5EF4-FFF2-40B4-BE49-F238E27FC236}">
                  <a16:creationId xmlns:a16="http://schemas.microsoft.com/office/drawing/2014/main" id="{C909C2F8-B215-4CDE-A504-95EB3358DE56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000">
              <a:off x="3399" y="825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6" name="Oval 356">
              <a:extLst>
                <a:ext uri="{FF2B5EF4-FFF2-40B4-BE49-F238E27FC236}">
                  <a16:creationId xmlns:a16="http://schemas.microsoft.com/office/drawing/2014/main" id="{94913E49-519D-4C5C-9669-D78288EDABD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0000">
              <a:off x="3717" y="808"/>
              <a:ext cx="162" cy="35"/>
            </a:xfrm>
            <a:prstGeom prst="ellipse">
              <a:avLst/>
            </a:prstGeom>
            <a:solidFill>
              <a:schemeClr val="accent2"/>
            </a:solidFill>
            <a:ln w="9525">
              <a:solidFill>
                <a:schemeClr val="accent2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7" name="Line 357">
              <a:extLst>
                <a:ext uri="{FF2B5EF4-FFF2-40B4-BE49-F238E27FC236}">
                  <a16:creationId xmlns:a16="http://schemas.microsoft.com/office/drawing/2014/main" id="{8CE1D065-C16B-469B-92BA-20B46E6E3235}"/>
                </a:ext>
              </a:extLst>
            </p:cNvPr>
            <p:cNvSpPr>
              <a:spLocks noChangeShapeType="1"/>
            </p:cNvSpPr>
            <p:nvPr/>
          </p:nvSpPr>
          <p:spPr bwMode="auto">
            <a:xfrm rot="189622" flipH="1" flipV="1">
              <a:off x="1904" y="925"/>
              <a:ext cx="3648" cy="4"/>
            </a:xfrm>
            <a:prstGeom prst="line">
              <a:avLst/>
            </a:prstGeom>
            <a:noFill/>
            <a:ln w="9525">
              <a:solidFill>
                <a:srgbClr val="FF0000"/>
              </a:solidFill>
              <a:prstDash val="dash"/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GB"/>
            </a:p>
          </p:txBody>
        </p:sp>
        <p:sp>
          <p:nvSpPr>
            <p:cNvPr id="87398" name="Oval 358">
              <a:extLst>
                <a:ext uri="{FF2B5EF4-FFF2-40B4-BE49-F238E27FC236}">
                  <a16:creationId xmlns:a16="http://schemas.microsoft.com/office/drawing/2014/main" id="{18A96B64-A538-4245-8FF5-464E92DF9741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5304" y="1001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399" name="Oval 359">
              <a:extLst>
                <a:ext uri="{FF2B5EF4-FFF2-40B4-BE49-F238E27FC236}">
                  <a16:creationId xmlns:a16="http://schemas.microsoft.com/office/drawing/2014/main" id="{85305B0F-2391-4A8C-8CA2-9C244590D5B2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4986" y="983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0" name="Oval 360">
              <a:extLst>
                <a:ext uri="{FF2B5EF4-FFF2-40B4-BE49-F238E27FC236}">
                  <a16:creationId xmlns:a16="http://schemas.microsoft.com/office/drawing/2014/main" id="{A9A3A02A-BF1D-433F-B950-A782ED39A728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4669" y="966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1" name="Oval 361">
              <a:extLst>
                <a:ext uri="{FF2B5EF4-FFF2-40B4-BE49-F238E27FC236}">
                  <a16:creationId xmlns:a16="http://schemas.microsoft.com/office/drawing/2014/main" id="{587463AD-8EE0-4E75-9A4E-F14BD29A6E9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4351" y="948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2" name="Oval 362">
              <a:extLst>
                <a:ext uri="{FF2B5EF4-FFF2-40B4-BE49-F238E27FC236}">
                  <a16:creationId xmlns:a16="http://schemas.microsoft.com/office/drawing/2014/main" id="{A1B5933F-0066-4109-8D6D-670E34DF3529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4034" y="930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3" name="Oval 363">
              <a:extLst>
                <a:ext uri="{FF2B5EF4-FFF2-40B4-BE49-F238E27FC236}">
                  <a16:creationId xmlns:a16="http://schemas.microsoft.com/office/drawing/2014/main" id="{DB44ED73-E43F-4C66-908F-5CDEBA868C7D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89622" flipH="1">
              <a:off x="3716" y="913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4" name="Oval 364">
              <a:extLst>
                <a:ext uri="{FF2B5EF4-FFF2-40B4-BE49-F238E27FC236}">
                  <a16:creationId xmlns:a16="http://schemas.microsoft.com/office/drawing/2014/main" id="{FDBA8DE3-36B4-48BB-B2E8-A4B20B5A061F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120000" flipH="1">
              <a:off x="3399" y="895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5" name="Oval 365">
              <a:extLst>
                <a:ext uri="{FF2B5EF4-FFF2-40B4-BE49-F238E27FC236}">
                  <a16:creationId xmlns:a16="http://schemas.microsoft.com/office/drawing/2014/main" id="{DC85ECAE-9CF9-4AD1-BC19-F75810C93FBA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60000" flipH="1">
              <a:off x="3081" y="878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6" name="Oval 366">
              <a:extLst>
                <a:ext uri="{FF2B5EF4-FFF2-40B4-BE49-F238E27FC236}">
                  <a16:creationId xmlns:a16="http://schemas.microsoft.com/office/drawing/2014/main" id="{B7A4C9A4-A46F-4334-937E-E2EED25F8EE7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540000" flipH="1">
              <a:off x="2446" y="843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7" name="Oval 367">
              <a:extLst>
                <a:ext uri="{FF2B5EF4-FFF2-40B4-BE49-F238E27FC236}">
                  <a16:creationId xmlns:a16="http://schemas.microsoft.com/office/drawing/2014/main" id="{6FAB7FF9-6045-438E-A116-51FCD4A571BC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480000" flipH="1">
              <a:off x="2129" y="825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8" name="Oval 368">
              <a:extLst>
                <a:ext uri="{FF2B5EF4-FFF2-40B4-BE49-F238E27FC236}">
                  <a16:creationId xmlns:a16="http://schemas.microsoft.com/office/drawing/2014/main" id="{1F43A403-D0A3-491E-8367-265603F6F72B}"/>
                </a:ext>
              </a:extLst>
            </p:cNvPr>
            <p:cNvSpPr>
              <a:spLocks noChangeArrowheads="1"/>
            </p:cNvSpPr>
            <p:nvPr/>
          </p:nvSpPr>
          <p:spPr bwMode="auto">
            <a:xfrm rot="21420000" flipH="1">
              <a:off x="1811" y="808"/>
              <a:ext cx="162" cy="35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FF00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09" name="Text Box 369">
              <a:extLst>
                <a:ext uri="{FF2B5EF4-FFF2-40B4-BE49-F238E27FC236}">
                  <a16:creationId xmlns:a16="http://schemas.microsoft.com/office/drawing/2014/main" id="{237BF0DF-51E8-4EB0-A901-A4CD39AE755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4" y="996"/>
              <a:ext cx="218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ctr" hangingPunct="0"/>
              <a:r>
                <a:rPr lang="en-GB" altLang="en-US">
                  <a:solidFill>
                    <a:schemeClr val="accent2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r>
                <a:rPr lang="en-GB" altLang="en-US" baseline="30000">
                  <a:solidFill>
                    <a:schemeClr val="accent2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-</a:t>
              </a:r>
            </a:p>
          </p:txBody>
        </p:sp>
        <p:sp>
          <p:nvSpPr>
            <p:cNvPr id="87410" name="Oval 370">
              <a:extLst>
                <a:ext uri="{FF2B5EF4-FFF2-40B4-BE49-F238E27FC236}">
                  <a16:creationId xmlns:a16="http://schemas.microsoft.com/office/drawing/2014/main" id="{1104F426-4DBE-4C30-87AB-EB0DCAF1CB3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64" y="860"/>
              <a:ext cx="162" cy="35"/>
            </a:xfrm>
            <a:prstGeom prst="ellipse">
              <a:avLst/>
            </a:prstGeom>
            <a:solidFill>
              <a:srgbClr val="00FF00"/>
            </a:solidFill>
            <a:ln w="9525">
              <a:solidFill>
                <a:srgbClr val="00FF00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7411" name="Text Box 371">
              <a:extLst>
                <a:ext uri="{FF2B5EF4-FFF2-40B4-BE49-F238E27FC236}">
                  <a16:creationId xmlns:a16="http://schemas.microsoft.com/office/drawing/2014/main" id="{86E3ACFD-153B-4170-A58C-59CDFC2F58C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430" y="998"/>
              <a:ext cx="237" cy="23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eaLnBrk="0" fontAlgn="ctr" hangingPunct="0"/>
              <a:r>
                <a:rPr lang="en-GB" altLang="en-US">
                  <a:solidFill>
                    <a:srgbClr val="FF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e</a:t>
              </a:r>
              <a:r>
                <a:rPr lang="en-GB" altLang="en-US" baseline="30000">
                  <a:solidFill>
                    <a:srgbClr val="FF0000"/>
                  </a:solidFill>
                  <a:ea typeface="Arial Unicode MS" panose="020B0604020202020204" pitchFamily="34" charset="-128"/>
                  <a:cs typeface="Arial Unicode MS" panose="020B0604020202020204" pitchFamily="34" charset="-128"/>
                </a:rPr>
                <a:t>+</a:t>
              </a:r>
            </a:p>
          </p:txBody>
        </p: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1D8508B9-8D38-4EAB-9574-591C068645A2}"/>
              </a:ext>
            </a:extLst>
          </p:cNvPr>
          <p:cNvSpPr txBox="1"/>
          <p:nvPr/>
        </p:nvSpPr>
        <p:spPr>
          <a:xfrm>
            <a:off x="81480" y="1285592"/>
            <a:ext cx="3935628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Crab to crab jitter is more important than crab to beam/clock so if using an external clock we need to half the jitter (or at least sqrt(2) for rms)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We proposed an RF interferometer to measure the phase at each cavity and synchronise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longer the distance between cavities the harder that is, a longer distance would need optical links.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Over 50 m RF beats optical in 2008, not clear if that’s still true in 2020.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Hadn’t decided if we needed a single klystron and split the power or if the noise on each klystron would be small enough to have a klystron for each crab and still meet the phase spec.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7510"/>
            <a:ext cx="12192000" cy="6095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7864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1892</TotalTime>
  <Words>820</Words>
  <Application>Microsoft Office PowerPoint</Application>
  <PresentationFormat>ワイド画面</PresentationFormat>
  <Paragraphs>193</Paragraphs>
  <Slides>12</Slides>
  <Notes>2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Office Theme</vt:lpstr>
      <vt:lpstr>Chart</vt:lpstr>
      <vt:lpstr>UK ILC Crab Thoughts</vt:lpstr>
      <vt:lpstr>ILC-CC Design</vt:lpstr>
      <vt:lpstr>1.3 GHz RFD cavity for ILC</vt:lpstr>
      <vt:lpstr>RF properties</vt:lpstr>
      <vt:lpstr>9 cell version</vt:lpstr>
      <vt:lpstr>3.9 GHz elliptical: External Q factor s required for couplers</vt:lpstr>
      <vt:lpstr>RFD resonances of note</vt:lpstr>
      <vt:lpstr>LLRF/Synchronisation Scheme (Final)</vt:lpstr>
      <vt:lpstr>PowerPoint プレゼンテーション</vt:lpstr>
      <vt:lpstr>PowerPoint プレゼンテーション</vt:lpstr>
      <vt:lpstr>3.9 GHz LHe vessel</vt:lpstr>
      <vt:lpstr>Conclusions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RFD</dc:title>
  <dc:creator>Burt, Graeme</dc:creator>
  <cp:lastModifiedBy>山本 康史</cp:lastModifiedBy>
  <cp:revision>18</cp:revision>
  <dcterms:created xsi:type="dcterms:W3CDTF">2020-11-25T13:55:10Z</dcterms:created>
  <dcterms:modified xsi:type="dcterms:W3CDTF">2020-11-30T23:36:21Z</dcterms:modified>
</cp:coreProperties>
</file>