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autoCompressPictures="0">
  <p:sldMasterIdLst>
    <p:sldMasterId id="2147483660" r:id="rId4"/>
  </p:sldMasterIdLst>
  <p:notesMasterIdLst>
    <p:notesMasterId r:id="rId33"/>
  </p:notesMasterIdLst>
  <p:handoutMasterIdLst>
    <p:handoutMasterId r:id="rId34"/>
  </p:handoutMasterIdLst>
  <p:sldIdLst>
    <p:sldId id="256" r:id="rId5"/>
    <p:sldId id="1333" r:id="rId6"/>
    <p:sldId id="1349" r:id="rId7"/>
    <p:sldId id="1337" r:id="rId8"/>
    <p:sldId id="1336" r:id="rId9"/>
    <p:sldId id="1370" r:id="rId10"/>
    <p:sldId id="1364" r:id="rId11"/>
    <p:sldId id="1365" r:id="rId12"/>
    <p:sldId id="1366" r:id="rId13"/>
    <p:sldId id="1373" r:id="rId14"/>
    <p:sldId id="1374" r:id="rId15"/>
    <p:sldId id="1371" r:id="rId16"/>
    <p:sldId id="1375" r:id="rId17"/>
    <p:sldId id="1377" r:id="rId18"/>
    <p:sldId id="1376" r:id="rId19"/>
    <p:sldId id="1344" r:id="rId20"/>
    <p:sldId id="1368" r:id="rId21"/>
    <p:sldId id="1385" r:id="rId22"/>
    <p:sldId id="1372" r:id="rId23"/>
    <p:sldId id="1383" r:id="rId24"/>
    <p:sldId id="1378" r:id="rId25"/>
    <p:sldId id="1379" r:id="rId26"/>
    <p:sldId id="1380" r:id="rId27"/>
    <p:sldId id="1381" r:id="rId28"/>
    <p:sldId id="1382" r:id="rId29"/>
    <p:sldId id="1384" r:id="rId30"/>
    <p:sldId id="1339" r:id="rId31"/>
    <p:sldId id="1367" r:id="rId32"/>
  </p:sldIdLst>
  <p:sldSz cx="12192000" cy="6858000"/>
  <p:notesSz cx="6950075" cy="9236075"/>
  <p:embeddedFontLst>
    <p:embeddedFont>
      <p:font typeface="Arial Rounded MT Bold" panose="020F0704030504030204" pitchFamily="34" charset="0"/>
      <p:regular r:id="rId35"/>
    </p:embeddedFont>
    <p:embeddedFont>
      <p:font typeface="Calibri" panose="020F0502020204030204" pitchFamily="34" charset="0"/>
      <p:regular r:id="rId36"/>
      <p:bold r:id="rId37"/>
      <p:italic r:id="rId38"/>
      <p:boldItalic r:id="rId39"/>
    </p:embeddedFont>
    <p:embeddedFont>
      <p:font typeface="Franklin Gothic Book" panose="020B0503020102020204" pitchFamily="34" charset="0"/>
      <p:regular r:id="rId40"/>
      <p:italic r:id="rId41"/>
    </p:embeddedFont>
    <p:embeddedFont>
      <p:font typeface="Franklin Gothic Medium" panose="020B0603020102020204" pitchFamily="34" charset="0"/>
      <p:regular r:id="rId42"/>
      <p:italic r:id="rId4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32" userDrawn="1">
          <p15:clr>
            <a:srgbClr val="A4A3A4"/>
          </p15:clr>
        </p15:guide>
        <p15:guide id="2" pos="388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rker, Brett" initials="PB" lastIdx="1" clrIdx="0">
    <p:extLst>
      <p:ext uri="{19B8F6BF-5375-455C-9EA6-DF929625EA0E}">
        <p15:presenceInfo xmlns:p15="http://schemas.microsoft.com/office/powerpoint/2012/main" userId="S::parker@bnl.gov::6989d706-e1f3-4cda-ab7c-6c1216d22d9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161"/>
    <a:srgbClr val="FFD9D9"/>
    <a:srgbClr val="FFFFCC"/>
    <a:srgbClr val="FFFFFF"/>
    <a:srgbClr val="000066"/>
    <a:srgbClr val="FFFF81"/>
    <a:srgbClr val="FFFF00"/>
    <a:srgbClr val="33CC33"/>
    <a:srgbClr val="FFCC99"/>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518" autoAdjust="0"/>
    <p:restoredTop sz="95291" autoAdjust="0"/>
  </p:normalViewPr>
  <p:slideViewPr>
    <p:cSldViewPr snapToGrid="0" snapToObjects="1">
      <p:cViewPr varScale="1">
        <p:scale>
          <a:sx n="141" d="100"/>
          <a:sy n="141" d="100"/>
        </p:scale>
        <p:origin x="472" y="112"/>
      </p:cViewPr>
      <p:guideLst>
        <p:guide orient="horz" pos="2232"/>
        <p:guide pos="3888"/>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65" d="100"/>
          <a:sy n="65" d="100"/>
        </p:scale>
        <p:origin x="3125" y="6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5.fntdata"/><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42" Type="http://schemas.openxmlformats.org/officeDocument/2006/relationships/font" Target="fonts/font8.fntdata"/><Relationship Id="rId47"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font" Target="fonts/font4.fntdata"/><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font" Target="fonts/font7.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2.fntdata"/><Relationship Id="rId49"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font" Target="fonts/font1.fntdata"/><Relationship Id="rId43" Type="http://schemas.openxmlformats.org/officeDocument/2006/relationships/font" Target="fonts/font9.fntdata"/><Relationship Id="rId48" Type="http://schemas.openxmlformats.org/officeDocument/2006/relationships/tableStyles" Target="tableStyle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rker, Brett" userId="6989d706-e1f3-4cda-ab7c-6c1216d22d98" providerId="ADAL" clId="{EE5963D4-8C37-4D45-A342-F0678F375F7D}"/>
  </pc:docChgLst>
  <pc:docChgLst>
    <pc:chgData name="Parker, Brett" userId="6989d706-e1f3-4cda-ab7c-6c1216d22d98" providerId="ADAL" clId="{BD775D5B-3505-475B-A2A6-E6E8756BE2C0}"/>
    <pc:docChg chg="undo custSel addSld delSld modSld sldOrd">
      <pc:chgData name="Parker, Brett" userId="6989d706-e1f3-4cda-ab7c-6c1216d22d98" providerId="ADAL" clId="{BD775D5B-3505-475B-A2A6-E6E8756BE2C0}" dt="2020-12-17T00:48:26.175" v="8590" actId="20577"/>
      <pc:docMkLst>
        <pc:docMk/>
      </pc:docMkLst>
      <pc:sldChg chg="delSp modSp">
        <pc:chgData name="Parker, Brett" userId="6989d706-e1f3-4cda-ab7c-6c1216d22d98" providerId="ADAL" clId="{BD775D5B-3505-475B-A2A6-E6E8756BE2C0}" dt="2020-12-15T16:25:15.409" v="122" actId="1036"/>
        <pc:sldMkLst>
          <pc:docMk/>
          <pc:sldMk cId="1092042911" sldId="256"/>
        </pc:sldMkLst>
        <pc:spChg chg="mod">
          <ac:chgData name="Parker, Brett" userId="6989d706-e1f3-4cda-ab7c-6c1216d22d98" providerId="ADAL" clId="{BD775D5B-3505-475B-A2A6-E6E8756BE2C0}" dt="2020-12-15T16:25:15.409" v="122" actId="1036"/>
          <ac:spMkLst>
            <pc:docMk/>
            <pc:sldMk cId="1092042911" sldId="256"/>
            <ac:spMk id="2" creationId="{00000000-0000-0000-0000-000000000000}"/>
          </ac:spMkLst>
        </pc:spChg>
        <pc:spChg chg="mod">
          <ac:chgData name="Parker, Brett" userId="6989d706-e1f3-4cda-ab7c-6c1216d22d98" providerId="ADAL" clId="{BD775D5B-3505-475B-A2A6-E6E8756BE2C0}" dt="2020-12-15T16:25:06.919" v="97" actId="1035"/>
          <ac:spMkLst>
            <pc:docMk/>
            <pc:sldMk cId="1092042911" sldId="256"/>
            <ac:spMk id="3" creationId="{00000000-0000-0000-0000-000000000000}"/>
          </ac:spMkLst>
        </pc:spChg>
        <pc:spChg chg="del">
          <ac:chgData name="Parker, Brett" userId="6989d706-e1f3-4cda-ab7c-6c1216d22d98" providerId="ADAL" clId="{BD775D5B-3505-475B-A2A6-E6E8756BE2C0}" dt="2020-11-29T20:54:19.434" v="0" actId="478"/>
          <ac:spMkLst>
            <pc:docMk/>
            <pc:sldMk cId="1092042911" sldId="256"/>
            <ac:spMk id="4" creationId="{E5D496F9-1578-4FE7-BF88-E925177A87D9}"/>
          </ac:spMkLst>
        </pc:spChg>
        <pc:picChg chg="del">
          <ac:chgData name="Parker, Brett" userId="6989d706-e1f3-4cda-ab7c-6c1216d22d98" providerId="ADAL" clId="{BD775D5B-3505-475B-A2A6-E6E8756BE2C0}" dt="2020-11-29T20:54:21.155" v="1" actId="478"/>
          <ac:picMkLst>
            <pc:docMk/>
            <pc:sldMk cId="1092042911" sldId="256"/>
            <ac:picMk id="6" creationId="{9B7BAE47-47D9-4110-A150-955199A6B4EA}"/>
          </ac:picMkLst>
        </pc:picChg>
      </pc:sldChg>
      <pc:sldChg chg="add del">
        <pc:chgData name="Parker, Brett" userId="6989d706-e1f3-4cda-ab7c-6c1216d22d98" providerId="ADAL" clId="{BD775D5B-3505-475B-A2A6-E6E8756BE2C0}" dt="2020-12-16T17:16:04.828" v="4559" actId="2696"/>
        <pc:sldMkLst>
          <pc:docMk/>
          <pc:sldMk cId="3012862968" sldId="297"/>
        </pc:sldMkLst>
      </pc:sldChg>
      <pc:sldChg chg="delSp modSp delAnim">
        <pc:chgData name="Parker, Brett" userId="6989d706-e1f3-4cda-ab7c-6c1216d22d98" providerId="ADAL" clId="{BD775D5B-3505-475B-A2A6-E6E8756BE2C0}" dt="2020-12-17T00:22:10.439" v="8318" actId="20577"/>
        <pc:sldMkLst>
          <pc:docMk/>
          <pc:sldMk cId="3118213984" sldId="1333"/>
        </pc:sldMkLst>
        <pc:spChg chg="mod">
          <ac:chgData name="Parker, Brett" userId="6989d706-e1f3-4cda-ab7c-6c1216d22d98" providerId="ADAL" clId="{BD775D5B-3505-475B-A2A6-E6E8756BE2C0}" dt="2020-12-17T00:22:10.439" v="8318" actId="20577"/>
          <ac:spMkLst>
            <pc:docMk/>
            <pc:sldMk cId="3118213984" sldId="1333"/>
            <ac:spMk id="2" creationId="{2D0E01D3-4A98-4A91-B799-9A79B84F0910}"/>
          </ac:spMkLst>
        </pc:spChg>
        <pc:spChg chg="del">
          <ac:chgData name="Parker, Brett" userId="6989d706-e1f3-4cda-ab7c-6c1216d22d98" providerId="ADAL" clId="{BD775D5B-3505-475B-A2A6-E6E8756BE2C0}" dt="2020-12-15T16:34:09.253" v="333" actId="478"/>
          <ac:spMkLst>
            <pc:docMk/>
            <pc:sldMk cId="3118213984" sldId="1333"/>
            <ac:spMk id="3" creationId="{B9367CC4-A42F-4A96-80C6-D387D8B2C531}"/>
          </ac:spMkLst>
        </pc:spChg>
        <pc:spChg chg="mod">
          <ac:chgData name="Parker, Brett" userId="6989d706-e1f3-4cda-ab7c-6c1216d22d98" providerId="ADAL" clId="{BD775D5B-3505-475B-A2A6-E6E8756BE2C0}" dt="2020-11-29T20:57:36.653" v="30" actId="122"/>
          <ac:spMkLst>
            <pc:docMk/>
            <pc:sldMk cId="3118213984" sldId="1333"/>
            <ac:spMk id="5" creationId="{00000000-0000-0000-0000-000000000000}"/>
          </ac:spMkLst>
        </pc:spChg>
        <pc:spChg chg="mod">
          <ac:chgData name="Parker, Brett" userId="6989d706-e1f3-4cda-ab7c-6c1216d22d98" providerId="ADAL" clId="{BD775D5B-3505-475B-A2A6-E6E8756BE2C0}" dt="2020-12-15T16:39:20.784" v="575" actId="1076"/>
          <ac:spMkLst>
            <pc:docMk/>
            <pc:sldMk cId="3118213984" sldId="1333"/>
            <ac:spMk id="7" creationId="{82ABCFF7-82FA-4ECF-8B35-673FA5BFC3D0}"/>
          </ac:spMkLst>
        </pc:spChg>
      </pc:sldChg>
      <pc:sldChg chg="del ord">
        <pc:chgData name="Parker, Brett" userId="6989d706-e1f3-4cda-ab7c-6c1216d22d98" providerId="ADAL" clId="{BD775D5B-3505-475B-A2A6-E6E8756BE2C0}" dt="2020-12-15T16:29:15.674" v="203" actId="2696"/>
        <pc:sldMkLst>
          <pc:docMk/>
          <pc:sldMk cId="479587184" sldId="1334"/>
        </pc:sldMkLst>
      </pc:sldChg>
      <pc:sldChg chg="del ord">
        <pc:chgData name="Parker, Brett" userId="6989d706-e1f3-4cda-ab7c-6c1216d22d98" providerId="ADAL" clId="{BD775D5B-3505-475B-A2A6-E6E8756BE2C0}" dt="2020-12-15T16:30:38.927" v="214" actId="2696"/>
        <pc:sldMkLst>
          <pc:docMk/>
          <pc:sldMk cId="864808215" sldId="1335"/>
        </pc:sldMkLst>
      </pc:sldChg>
      <pc:sldChg chg="addSp delSp modSp ord delAnim">
        <pc:chgData name="Parker, Brett" userId="6989d706-e1f3-4cda-ab7c-6c1216d22d98" providerId="ADAL" clId="{BD775D5B-3505-475B-A2A6-E6E8756BE2C0}" dt="2020-12-16T14:57:20.982" v="2667"/>
        <pc:sldMkLst>
          <pc:docMk/>
          <pc:sldMk cId="3958424732" sldId="1336"/>
        </pc:sldMkLst>
        <pc:spChg chg="add del mod">
          <ac:chgData name="Parker, Brett" userId="6989d706-e1f3-4cda-ab7c-6c1216d22d98" providerId="ADAL" clId="{BD775D5B-3505-475B-A2A6-E6E8756BE2C0}" dt="2020-12-16T14:57:20.982" v="2667"/>
          <ac:spMkLst>
            <pc:docMk/>
            <pc:sldMk cId="3958424732" sldId="1336"/>
            <ac:spMk id="2" creationId="{A705D5D2-2688-45F6-8787-520B0F90D561}"/>
          </ac:spMkLst>
        </pc:spChg>
        <pc:spChg chg="mod">
          <ac:chgData name="Parker, Brett" userId="6989d706-e1f3-4cda-ab7c-6c1216d22d98" providerId="ADAL" clId="{BD775D5B-3505-475B-A2A6-E6E8756BE2C0}" dt="2020-12-15T16:27:20.458" v="174"/>
          <ac:spMkLst>
            <pc:docMk/>
            <pc:sldMk cId="3958424732" sldId="1336"/>
            <ac:spMk id="5" creationId="{00000000-0000-0000-0000-000000000000}"/>
          </ac:spMkLst>
        </pc:spChg>
        <pc:picChg chg="del">
          <ac:chgData name="Parker, Brett" userId="6989d706-e1f3-4cda-ab7c-6c1216d22d98" providerId="ADAL" clId="{BD775D5B-3505-475B-A2A6-E6E8756BE2C0}" dt="2020-12-15T16:25:57.471" v="123" actId="478"/>
          <ac:picMkLst>
            <pc:docMk/>
            <pc:sldMk cId="3958424732" sldId="1336"/>
            <ac:picMk id="6" creationId="{38162B56-86DE-4808-B4B0-9568E9213CFA}"/>
          </ac:picMkLst>
        </pc:picChg>
      </pc:sldChg>
      <pc:sldChg chg="modSp ord">
        <pc:chgData name="Parker, Brett" userId="6989d706-e1f3-4cda-ab7c-6c1216d22d98" providerId="ADAL" clId="{BD775D5B-3505-475B-A2A6-E6E8756BE2C0}" dt="2020-12-15T16:26:56.278" v="173" actId="20577"/>
        <pc:sldMkLst>
          <pc:docMk/>
          <pc:sldMk cId="3973224028" sldId="1337"/>
        </pc:sldMkLst>
        <pc:spChg chg="mod">
          <ac:chgData name="Parker, Brett" userId="6989d706-e1f3-4cda-ab7c-6c1216d22d98" providerId="ADAL" clId="{BD775D5B-3505-475B-A2A6-E6E8756BE2C0}" dt="2020-12-15T16:26:56.278" v="173" actId="20577"/>
          <ac:spMkLst>
            <pc:docMk/>
            <pc:sldMk cId="3973224028" sldId="1337"/>
            <ac:spMk id="5" creationId="{00000000-0000-0000-0000-000000000000}"/>
          </ac:spMkLst>
        </pc:spChg>
      </pc:sldChg>
      <pc:sldChg chg="del">
        <pc:chgData name="Parker, Brett" userId="6989d706-e1f3-4cda-ab7c-6c1216d22d98" providerId="ADAL" clId="{BD775D5B-3505-475B-A2A6-E6E8756BE2C0}" dt="2020-11-29T21:00:37.231" v="44" actId="2696"/>
        <pc:sldMkLst>
          <pc:docMk/>
          <pc:sldMk cId="1827336068" sldId="1338"/>
        </pc:sldMkLst>
      </pc:sldChg>
      <pc:sldChg chg="modSp ord">
        <pc:chgData name="Parker, Brett" userId="6989d706-e1f3-4cda-ab7c-6c1216d22d98" providerId="ADAL" clId="{BD775D5B-3505-475B-A2A6-E6E8756BE2C0}" dt="2020-12-16T18:48:37.649" v="6940" actId="1037"/>
        <pc:sldMkLst>
          <pc:docMk/>
          <pc:sldMk cId="210551415" sldId="1339"/>
        </pc:sldMkLst>
        <pc:spChg chg="mod">
          <ac:chgData name="Parker, Brett" userId="6989d706-e1f3-4cda-ab7c-6c1216d22d98" providerId="ADAL" clId="{BD775D5B-3505-475B-A2A6-E6E8756BE2C0}" dt="2020-12-16T18:48:24.292" v="6937" actId="1035"/>
          <ac:spMkLst>
            <pc:docMk/>
            <pc:sldMk cId="210551415" sldId="1339"/>
            <ac:spMk id="5" creationId="{00000000-0000-0000-0000-000000000000}"/>
          </ac:spMkLst>
        </pc:spChg>
        <pc:spChg chg="mod">
          <ac:chgData name="Parker, Brett" userId="6989d706-e1f3-4cda-ab7c-6c1216d22d98" providerId="ADAL" clId="{BD775D5B-3505-475B-A2A6-E6E8756BE2C0}" dt="2020-12-16T18:47:39.023" v="6927" actId="1038"/>
          <ac:spMkLst>
            <pc:docMk/>
            <pc:sldMk cId="210551415" sldId="1339"/>
            <ac:spMk id="8" creationId="{3807AFF9-C68A-4168-AB47-B26B1E84C58A}"/>
          </ac:spMkLst>
        </pc:spChg>
        <pc:picChg chg="mod">
          <ac:chgData name="Parker, Brett" userId="6989d706-e1f3-4cda-ab7c-6c1216d22d98" providerId="ADAL" clId="{BD775D5B-3505-475B-A2A6-E6E8756BE2C0}" dt="2020-12-16T18:48:37.649" v="6940" actId="1037"/>
          <ac:picMkLst>
            <pc:docMk/>
            <pc:sldMk cId="210551415" sldId="1339"/>
            <ac:picMk id="7" creationId="{127151F6-2BD4-452B-BAC4-E886EDC2A0B9}"/>
          </ac:picMkLst>
        </pc:picChg>
      </pc:sldChg>
      <pc:sldChg chg="del">
        <pc:chgData name="Parker, Brett" userId="6989d706-e1f3-4cda-ab7c-6c1216d22d98" providerId="ADAL" clId="{BD775D5B-3505-475B-A2A6-E6E8756BE2C0}" dt="2020-11-29T21:00:52.431" v="49" actId="2696"/>
        <pc:sldMkLst>
          <pc:docMk/>
          <pc:sldMk cId="2726245523" sldId="1342"/>
        </pc:sldMkLst>
      </pc:sldChg>
      <pc:sldChg chg="del">
        <pc:chgData name="Parker, Brett" userId="6989d706-e1f3-4cda-ab7c-6c1216d22d98" providerId="ADAL" clId="{BD775D5B-3505-475B-A2A6-E6E8756BE2C0}" dt="2020-11-29T21:00:49.740" v="48" actId="2696"/>
        <pc:sldMkLst>
          <pc:docMk/>
          <pc:sldMk cId="3906361188" sldId="1343"/>
        </pc:sldMkLst>
      </pc:sldChg>
      <pc:sldChg chg="delSp modSp ord delAnim modAnim">
        <pc:chgData name="Parker, Brett" userId="6989d706-e1f3-4cda-ab7c-6c1216d22d98" providerId="ADAL" clId="{BD775D5B-3505-475B-A2A6-E6E8756BE2C0}" dt="2020-12-16T16:35:36.590" v="4294" actId="207"/>
        <pc:sldMkLst>
          <pc:docMk/>
          <pc:sldMk cId="939432365" sldId="1344"/>
        </pc:sldMkLst>
        <pc:spChg chg="mod">
          <ac:chgData name="Parker, Brett" userId="6989d706-e1f3-4cda-ab7c-6c1216d22d98" providerId="ADAL" clId="{BD775D5B-3505-475B-A2A6-E6E8756BE2C0}" dt="2020-12-16T16:35:07.819" v="4293" actId="20577"/>
          <ac:spMkLst>
            <pc:docMk/>
            <pc:sldMk cId="939432365" sldId="1344"/>
            <ac:spMk id="5" creationId="{00000000-0000-0000-0000-000000000000}"/>
          </ac:spMkLst>
        </pc:spChg>
        <pc:spChg chg="mod">
          <ac:chgData name="Parker, Brett" userId="6989d706-e1f3-4cda-ab7c-6c1216d22d98" providerId="ADAL" clId="{BD775D5B-3505-475B-A2A6-E6E8756BE2C0}" dt="2020-12-16T16:35:36.590" v="4294" actId="207"/>
          <ac:spMkLst>
            <pc:docMk/>
            <pc:sldMk cId="939432365" sldId="1344"/>
            <ac:spMk id="39" creationId="{C906A88E-90E1-45FD-8738-8A06B5FA09E7}"/>
          </ac:spMkLst>
        </pc:spChg>
        <pc:spChg chg="mod">
          <ac:chgData name="Parker, Brett" userId="6989d706-e1f3-4cda-ab7c-6c1216d22d98" providerId="ADAL" clId="{BD775D5B-3505-475B-A2A6-E6E8756BE2C0}" dt="2020-12-16T16:34:26.388" v="4268" actId="14100"/>
          <ac:spMkLst>
            <pc:docMk/>
            <pc:sldMk cId="939432365" sldId="1344"/>
            <ac:spMk id="46" creationId="{7827A2D8-695D-4151-8094-11442BB56B07}"/>
          </ac:spMkLst>
        </pc:spChg>
        <pc:grpChg chg="del">
          <ac:chgData name="Parker, Brett" userId="6989d706-e1f3-4cda-ab7c-6c1216d22d98" providerId="ADAL" clId="{BD775D5B-3505-475B-A2A6-E6E8756BE2C0}" dt="2020-12-16T16:33:36.883" v="4264" actId="478"/>
          <ac:grpSpMkLst>
            <pc:docMk/>
            <pc:sldMk cId="939432365" sldId="1344"/>
            <ac:grpSpMk id="49" creationId="{590ADDF5-D31E-48F5-9FF7-D45DF495953D}"/>
          </ac:grpSpMkLst>
        </pc:grpChg>
      </pc:sldChg>
      <pc:sldChg chg="del">
        <pc:chgData name="Parker, Brett" userId="6989d706-e1f3-4cda-ab7c-6c1216d22d98" providerId="ADAL" clId="{BD775D5B-3505-475B-A2A6-E6E8756BE2C0}" dt="2020-12-15T16:30:17.744" v="212" actId="2696"/>
        <pc:sldMkLst>
          <pc:docMk/>
          <pc:sldMk cId="154105598" sldId="1345"/>
        </pc:sldMkLst>
      </pc:sldChg>
      <pc:sldChg chg="modSp del">
        <pc:chgData name="Parker, Brett" userId="6989d706-e1f3-4cda-ab7c-6c1216d22d98" providerId="ADAL" clId="{BD775D5B-3505-475B-A2A6-E6E8756BE2C0}" dt="2020-12-15T16:30:20.768" v="213" actId="2696"/>
        <pc:sldMkLst>
          <pc:docMk/>
          <pc:sldMk cId="3659424604" sldId="1347"/>
        </pc:sldMkLst>
        <pc:spChg chg="mod">
          <ac:chgData name="Parker, Brett" userId="6989d706-e1f3-4cda-ab7c-6c1216d22d98" providerId="ADAL" clId="{BD775D5B-3505-475B-A2A6-E6E8756BE2C0}" dt="2020-11-29T21:01:45.206" v="54" actId="122"/>
          <ac:spMkLst>
            <pc:docMk/>
            <pc:sldMk cId="3659424604" sldId="1347"/>
            <ac:spMk id="5" creationId="{00000000-0000-0000-0000-000000000000}"/>
          </ac:spMkLst>
        </pc:spChg>
      </pc:sldChg>
      <pc:sldChg chg="del">
        <pc:chgData name="Parker, Brett" userId="6989d706-e1f3-4cda-ab7c-6c1216d22d98" providerId="ADAL" clId="{BD775D5B-3505-475B-A2A6-E6E8756BE2C0}" dt="2020-11-29T21:00:35.204" v="43" actId="2696"/>
        <pc:sldMkLst>
          <pc:docMk/>
          <pc:sldMk cId="1715638363" sldId="1348"/>
        </pc:sldMkLst>
      </pc:sldChg>
      <pc:sldChg chg="modSp ord">
        <pc:chgData name="Parker, Brett" userId="6989d706-e1f3-4cda-ab7c-6c1216d22d98" providerId="ADAL" clId="{BD775D5B-3505-475B-A2A6-E6E8756BE2C0}" dt="2020-12-16T19:20:50.443" v="8278" actId="947"/>
        <pc:sldMkLst>
          <pc:docMk/>
          <pc:sldMk cId="1111984493" sldId="1349"/>
        </pc:sldMkLst>
        <pc:spChg chg="mod">
          <ac:chgData name="Parker, Brett" userId="6989d706-e1f3-4cda-ab7c-6c1216d22d98" providerId="ADAL" clId="{BD775D5B-3505-475B-A2A6-E6E8756BE2C0}" dt="2020-12-16T19:20:50.443" v="8278" actId="947"/>
          <ac:spMkLst>
            <pc:docMk/>
            <pc:sldMk cId="1111984493" sldId="1349"/>
            <ac:spMk id="5" creationId="{00000000-0000-0000-0000-000000000000}"/>
          </ac:spMkLst>
        </pc:spChg>
      </pc:sldChg>
      <pc:sldChg chg="modSp ord">
        <pc:chgData name="Parker, Brett" userId="6989d706-e1f3-4cda-ab7c-6c1216d22d98" providerId="ADAL" clId="{BD775D5B-3505-475B-A2A6-E6E8756BE2C0}" dt="2020-12-17T00:24:26.359" v="8322" actId="1036"/>
        <pc:sldMkLst>
          <pc:docMk/>
          <pc:sldMk cId="1506387936" sldId="1364"/>
        </pc:sldMkLst>
        <pc:spChg chg="mod">
          <ac:chgData name="Parker, Brett" userId="6989d706-e1f3-4cda-ab7c-6c1216d22d98" providerId="ADAL" clId="{BD775D5B-3505-475B-A2A6-E6E8756BE2C0}" dt="2020-12-15T16:28:16.178" v="186" actId="20577"/>
          <ac:spMkLst>
            <pc:docMk/>
            <pc:sldMk cId="1506387936" sldId="1364"/>
            <ac:spMk id="15" creationId="{EC1018DA-78F7-4685-BB52-29C69EEF136F}"/>
          </ac:spMkLst>
        </pc:spChg>
        <pc:picChg chg="mod">
          <ac:chgData name="Parker, Brett" userId="6989d706-e1f3-4cda-ab7c-6c1216d22d98" providerId="ADAL" clId="{BD775D5B-3505-475B-A2A6-E6E8756BE2C0}" dt="2020-12-17T00:24:26.359" v="8322" actId="1036"/>
          <ac:picMkLst>
            <pc:docMk/>
            <pc:sldMk cId="1506387936" sldId="1364"/>
            <ac:picMk id="16" creationId="{12020121-F984-42E0-838A-DF744C7336BA}"/>
          </ac:picMkLst>
        </pc:picChg>
      </pc:sldChg>
      <pc:sldChg chg="modSp ord">
        <pc:chgData name="Parker, Brett" userId="6989d706-e1f3-4cda-ab7c-6c1216d22d98" providerId="ADAL" clId="{BD775D5B-3505-475B-A2A6-E6E8756BE2C0}" dt="2020-12-15T16:28:47.857" v="194" actId="20577"/>
        <pc:sldMkLst>
          <pc:docMk/>
          <pc:sldMk cId="1130854441" sldId="1365"/>
        </pc:sldMkLst>
        <pc:spChg chg="mod">
          <ac:chgData name="Parker, Brett" userId="6989d706-e1f3-4cda-ab7c-6c1216d22d98" providerId="ADAL" clId="{BD775D5B-3505-475B-A2A6-E6E8756BE2C0}" dt="2020-12-15T16:28:47.857" v="194" actId="20577"/>
          <ac:spMkLst>
            <pc:docMk/>
            <pc:sldMk cId="1130854441" sldId="1365"/>
            <ac:spMk id="5" creationId="{00000000-0000-0000-0000-000000000000}"/>
          </ac:spMkLst>
        </pc:spChg>
      </pc:sldChg>
      <pc:sldChg chg="modSp ord">
        <pc:chgData name="Parker, Brett" userId="6989d706-e1f3-4cda-ab7c-6c1216d22d98" providerId="ADAL" clId="{BD775D5B-3505-475B-A2A6-E6E8756BE2C0}" dt="2020-12-15T16:29:00.518" v="202" actId="20577"/>
        <pc:sldMkLst>
          <pc:docMk/>
          <pc:sldMk cId="1913754477" sldId="1366"/>
        </pc:sldMkLst>
        <pc:spChg chg="mod">
          <ac:chgData name="Parker, Brett" userId="6989d706-e1f3-4cda-ab7c-6c1216d22d98" providerId="ADAL" clId="{BD775D5B-3505-475B-A2A6-E6E8756BE2C0}" dt="2020-12-15T16:29:00.518" v="202" actId="20577"/>
          <ac:spMkLst>
            <pc:docMk/>
            <pc:sldMk cId="1913754477" sldId="1366"/>
            <ac:spMk id="5" creationId="{00000000-0000-0000-0000-000000000000}"/>
          </ac:spMkLst>
        </pc:spChg>
      </pc:sldChg>
      <pc:sldChg chg="modSp ord">
        <pc:chgData name="Parker, Brett" userId="6989d706-e1f3-4cda-ab7c-6c1216d22d98" providerId="ADAL" clId="{BD775D5B-3505-475B-A2A6-E6E8756BE2C0}" dt="2020-12-16T18:49:42.067" v="6949" actId="207"/>
        <pc:sldMkLst>
          <pc:docMk/>
          <pc:sldMk cId="2909348671" sldId="1367"/>
        </pc:sldMkLst>
        <pc:spChg chg="mod">
          <ac:chgData name="Parker, Brett" userId="6989d706-e1f3-4cda-ab7c-6c1216d22d98" providerId="ADAL" clId="{BD775D5B-3505-475B-A2A6-E6E8756BE2C0}" dt="2020-12-15T16:29:58.792" v="211" actId="20577"/>
          <ac:spMkLst>
            <pc:docMk/>
            <pc:sldMk cId="2909348671" sldId="1367"/>
            <ac:spMk id="5" creationId="{00000000-0000-0000-0000-000000000000}"/>
          </ac:spMkLst>
        </pc:spChg>
        <pc:spChg chg="mod">
          <ac:chgData name="Parker, Brett" userId="6989d706-e1f3-4cda-ab7c-6c1216d22d98" providerId="ADAL" clId="{BD775D5B-3505-475B-A2A6-E6E8756BE2C0}" dt="2020-12-16T18:49:42.067" v="6949" actId="207"/>
          <ac:spMkLst>
            <pc:docMk/>
            <pc:sldMk cId="2909348671" sldId="1367"/>
            <ac:spMk id="27" creationId="{DA198AF4-EB5A-4179-A058-C3AA4432439A}"/>
          </ac:spMkLst>
        </pc:spChg>
      </pc:sldChg>
      <pc:sldChg chg="ord">
        <pc:chgData name="Parker, Brett" userId="6989d706-e1f3-4cda-ab7c-6c1216d22d98" providerId="ADAL" clId="{BD775D5B-3505-475B-A2A6-E6E8756BE2C0}" dt="2020-12-16T16:37:41.097" v="4296"/>
        <pc:sldMkLst>
          <pc:docMk/>
          <pc:sldMk cId="3329872859" sldId="1368"/>
        </pc:sldMkLst>
      </pc:sldChg>
      <pc:sldChg chg="del">
        <pc:chgData name="Parker, Brett" userId="6989d706-e1f3-4cda-ab7c-6c1216d22d98" providerId="ADAL" clId="{BD775D5B-3505-475B-A2A6-E6E8756BE2C0}" dt="2020-11-29T21:00:47.258" v="47" actId="2696"/>
        <pc:sldMkLst>
          <pc:docMk/>
          <pc:sldMk cId="2133500511" sldId="1369"/>
        </pc:sldMkLst>
      </pc:sldChg>
      <pc:sldChg chg="modSp ord">
        <pc:chgData name="Parker, Brett" userId="6989d706-e1f3-4cda-ab7c-6c1216d22d98" providerId="ADAL" clId="{BD775D5B-3505-475B-A2A6-E6E8756BE2C0}" dt="2020-12-15T16:27:35.639" v="175"/>
        <pc:sldMkLst>
          <pc:docMk/>
          <pc:sldMk cId="625045643" sldId="1370"/>
        </pc:sldMkLst>
        <pc:spChg chg="mod">
          <ac:chgData name="Parker, Brett" userId="6989d706-e1f3-4cda-ab7c-6c1216d22d98" providerId="ADAL" clId="{BD775D5B-3505-475B-A2A6-E6E8756BE2C0}" dt="2020-12-15T16:27:35.639" v="175"/>
          <ac:spMkLst>
            <pc:docMk/>
            <pc:sldMk cId="625045643" sldId="1370"/>
            <ac:spMk id="5" creationId="{00000000-0000-0000-0000-000000000000}"/>
          </ac:spMkLst>
        </pc:spChg>
      </pc:sldChg>
      <pc:sldChg chg="addSp delSp modSp add ord">
        <pc:chgData name="Parker, Brett" userId="6989d706-e1f3-4cda-ab7c-6c1216d22d98" providerId="ADAL" clId="{BD775D5B-3505-475B-A2A6-E6E8756BE2C0}" dt="2020-12-17T00:28:43.957" v="8325" actId="947"/>
        <pc:sldMkLst>
          <pc:docMk/>
          <pc:sldMk cId="4100675412" sldId="1371"/>
        </pc:sldMkLst>
        <pc:spChg chg="add mod">
          <ac:chgData name="Parker, Brett" userId="6989d706-e1f3-4cda-ab7c-6c1216d22d98" providerId="ADAL" clId="{BD775D5B-3505-475B-A2A6-E6E8756BE2C0}" dt="2020-12-15T16:46:11.204" v="657" actId="14100"/>
          <ac:spMkLst>
            <pc:docMk/>
            <pc:sldMk cId="4100675412" sldId="1371"/>
            <ac:spMk id="8" creationId="{12A9DF35-2F2D-42AC-8A89-05BAE15B6913}"/>
          </ac:spMkLst>
        </pc:spChg>
        <pc:spChg chg="add mod ord">
          <ac:chgData name="Parker, Brett" userId="6989d706-e1f3-4cda-ab7c-6c1216d22d98" providerId="ADAL" clId="{BD775D5B-3505-475B-A2A6-E6E8756BE2C0}" dt="2020-12-17T00:28:43.957" v="8325" actId="947"/>
          <ac:spMkLst>
            <pc:docMk/>
            <pc:sldMk cId="4100675412" sldId="1371"/>
            <ac:spMk id="14" creationId="{3FE414D8-F25C-49C3-9596-FDD95D2C906C}"/>
          </ac:spMkLst>
        </pc:spChg>
        <pc:picChg chg="add mod modCrop">
          <ac:chgData name="Parker, Brett" userId="6989d706-e1f3-4cda-ab7c-6c1216d22d98" providerId="ADAL" clId="{BD775D5B-3505-475B-A2A6-E6E8756BE2C0}" dt="2020-12-15T17:10:49.824" v="984" actId="1076"/>
          <ac:picMkLst>
            <pc:docMk/>
            <pc:sldMk cId="4100675412" sldId="1371"/>
            <ac:picMk id="3" creationId="{D972C0D4-64C5-4C80-A69B-F5B09571C799}"/>
          </ac:picMkLst>
        </pc:picChg>
        <pc:picChg chg="add del mod">
          <ac:chgData name="Parker, Brett" userId="6989d706-e1f3-4cda-ab7c-6c1216d22d98" providerId="ADAL" clId="{BD775D5B-3505-475B-A2A6-E6E8756BE2C0}" dt="2020-12-15T16:55:00.650" v="722" actId="478"/>
          <ac:picMkLst>
            <pc:docMk/>
            <pc:sldMk cId="4100675412" sldId="1371"/>
            <ac:picMk id="4" creationId="{003B2438-1209-4CD4-9544-34174A9A1209}"/>
          </ac:picMkLst>
        </pc:picChg>
        <pc:picChg chg="add del mod">
          <ac:chgData name="Parker, Brett" userId="6989d706-e1f3-4cda-ab7c-6c1216d22d98" providerId="ADAL" clId="{BD775D5B-3505-475B-A2A6-E6E8756BE2C0}" dt="2020-12-15T16:47:04.647" v="668" actId="478"/>
          <ac:picMkLst>
            <pc:docMk/>
            <pc:sldMk cId="4100675412" sldId="1371"/>
            <ac:picMk id="5" creationId="{749148C7-EE49-413A-A361-F4F5AC62A73A}"/>
          </ac:picMkLst>
        </pc:picChg>
        <pc:picChg chg="add mod">
          <ac:chgData name="Parker, Brett" userId="6989d706-e1f3-4cda-ab7c-6c1216d22d98" providerId="ADAL" clId="{BD775D5B-3505-475B-A2A6-E6E8756BE2C0}" dt="2020-12-15T17:54:51.638" v="2129" actId="1036"/>
          <ac:picMkLst>
            <pc:docMk/>
            <pc:sldMk cId="4100675412" sldId="1371"/>
            <ac:picMk id="6" creationId="{3D646077-1932-4D41-AD8F-F1BE7D8488A9}"/>
          </ac:picMkLst>
        </pc:picChg>
        <pc:picChg chg="add mod">
          <ac:chgData name="Parker, Brett" userId="6989d706-e1f3-4cda-ab7c-6c1216d22d98" providerId="ADAL" clId="{BD775D5B-3505-475B-A2A6-E6E8756BE2C0}" dt="2020-12-15T17:55:19.775" v="2145" actId="1036"/>
          <ac:picMkLst>
            <pc:docMk/>
            <pc:sldMk cId="4100675412" sldId="1371"/>
            <ac:picMk id="7" creationId="{44ECB885-6F8D-427F-9597-91EBA9F08374}"/>
          </ac:picMkLst>
        </pc:picChg>
        <pc:picChg chg="add mod modCrop">
          <ac:chgData name="Parker, Brett" userId="6989d706-e1f3-4cda-ab7c-6c1216d22d98" providerId="ADAL" clId="{BD775D5B-3505-475B-A2A6-E6E8756BE2C0}" dt="2020-12-15T17:27:05.992" v="2076" actId="1037"/>
          <ac:picMkLst>
            <pc:docMk/>
            <pc:sldMk cId="4100675412" sldId="1371"/>
            <ac:picMk id="9" creationId="{E87E96F2-6AE9-483E-A236-5E7B552D1F98}"/>
          </ac:picMkLst>
        </pc:picChg>
        <pc:picChg chg="add del mod">
          <ac:chgData name="Parker, Brett" userId="6989d706-e1f3-4cda-ab7c-6c1216d22d98" providerId="ADAL" clId="{BD775D5B-3505-475B-A2A6-E6E8756BE2C0}" dt="2020-12-15T16:51:53.463" v="712" actId="478"/>
          <ac:picMkLst>
            <pc:docMk/>
            <pc:sldMk cId="4100675412" sldId="1371"/>
            <ac:picMk id="11" creationId="{33920C20-2906-4BFE-BC91-43043B1CA9E0}"/>
          </ac:picMkLst>
        </pc:picChg>
        <pc:picChg chg="add mod">
          <ac:chgData name="Parker, Brett" userId="6989d706-e1f3-4cda-ab7c-6c1216d22d98" providerId="ADAL" clId="{BD775D5B-3505-475B-A2A6-E6E8756BE2C0}" dt="2020-12-15T17:27:53.739" v="2111" actId="14100"/>
          <ac:picMkLst>
            <pc:docMk/>
            <pc:sldMk cId="4100675412" sldId="1371"/>
            <ac:picMk id="13" creationId="{05A4D364-4CBB-4CDC-BCE7-4741B5AF70E8}"/>
          </ac:picMkLst>
        </pc:picChg>
      </pc:sldChg>
      <pc:sldChg chg="add ord">
        <pc:chgData name="Parker, Brett" userId="6989d706-e1f3-4cda-ab7c-6c1216d22d98" providerId="ADAL" clId="{BD775D5B-3505-475B-A2A6-E6E8756BE2C0}" dt="2020-12-16T16:43:22.975" v="4302"/>
        <pc:sldMkLst>
          <pc:docMk/>
          <pc:sldMk cId="1253752905" sldId="1372"/>
        </pc:sldMkLst>
      </pc:sldChg>
      <pc:sldChg chg="modSp add ord">
        <pc:chgData name="Parker, Brett" userId="6989d706-e1f3-4cda-ab7c-6c1216d22d98" providerId="ADAL" clId="{BD775D5B-3505-475B-A2A6-E6E8756BE2C0}" dt="2020-12-16T15:54:58.017" v="3847" actId="1076"/>
        <pc:sldMkLst>
          <pc:docMk/>
          <pc:sldMk cId="3896655944" sldId="1373"/>
        </pc:sldMkLst>
        <pc:spChg chg="mod">
          <ac:chgData name="Parker, Brett" userId="6989d706-e1f3-4cda-ab7c-6c1216d22d98" providerId="ADAL" clId="{BD775D5B-3505-475B-A2A6-E6E8756BE2C0}" dt="2020-12-16T15:54:58.017" v="3847" actId="1076"/>
          <ac:spMkLst>
            <pc:docMk/>
            <pc:sldMk cId="3896655944" sldId="1373"/>
            <ac:spMk id="5" creationId="{00000000-0000-0000-0000-000000000000}"/>
          </ac:spMkLst>
        </pc:spChg>
      </pc:sldChg>
      <pc:sldChg chg="addSp delSp modSp add">
        <pc:chgData name="Parker, Brett" userId="6989d706-e1f3-4cda-ab7c-6c1216d22d98" providerId="ADAL" clId="{BD775D5B-3505-475B-A2A6-E6E8756BE2C0}" dt="2020-12-16T19:22:46.555" v="8284" actId="1038"/>
        <pc:sldMkLst>
          <pc:docMk/>
          <pc:sldMk cId="1207329471" sldId="1374"/>
        </pc:sldMkLst>
        <pc:spChg chg="add mod">
          <ac:chgData name="Parker, Brett" userId="6989d706-e1f3-4cda-ab7c-6c1216d22d98" providerId="ADAL" clId="{BD775D5B-3505-475B-A2A6-E6E8756BE2C0}" dt="2020-12-16T14:45:17.677" v="2184" actId="14100"/>
          <ac:spMkLst>
            <pc:docMk/>
            <pc:sldMk cId="1207329471" sldId="1374"/>
            <ac:spMk id="3" creationId="{AB679733-83EC-49CA-976A-DB16C0972DB6}"/>
          </ac:spMkLst>
        </pc:spChg>
        <pc:spChg chg="add mod">
          <ac:chgData name="Parker, Brett" userId="6989d706-e1f3-4cda-ab7c-6c1216d22d98" providerId="ADAL" clId="{BD775D5B-3505-475B-A2A6-E6E8756BE2C0}" dt="2020-12-16T14:56:05.656" v="2664" actId="947"/>
          <ac:spMkLst>
            <pc:docMk/>
            <pc:sldMk cId="1207329471" sldId="1374"/>
            <ac:spMk id="4" creationId="{6D7CE0A4-6F59-434E-A3BA-FD4DACAC505D}"/>
          </ac:spMkLst>
        </pc:spChg>
        <pc:spChg chg="add mod">
          <ac:chgData name="Parker, Brett" userId="6989d706-e1f3-4cda-ab7c-6c1216d22d98" providerId="ADAL" clId="{BD775D5B-3505-475B-A2A6-E6E8756BE2C0}" dt="2020-12-16T15:21:13.531" v="2800" actId="164"/>
          <ac:spMkLst>
            <pc:docMk/>
            <pc:sldMk cId="1207329471" sldId="1374"/>
            <ac:spMk id="5" creationId="{4FC7B252-2A26-453E-B7F0-485B51B6EB79}"/>
          </ac:spMkLst>
        </pc:spChg>
        <pc:spChg chg="add mod ord">
          <ac:chgData name="Parker, Brett" userId="6989d706-e1f3-4cda-ab7c-6c1216d22d98" providerId="ADAL" clId="{BD775D5B-3505-475B-A2A6-E6E8756BE2C0}" dt="2020-12-16T15:21:13.531" v="2800" actId="164"/>
          <ac:spMkLst>
            <pc:docMk/>
            <pc:sldMk cId="1207329471" sldId="1374"/>
            <ac:spMk id="6" creationId="{43184576-B626-4741-B2A2-B89275CBB283}"/>
          </ac:spMkLst>
        </pc:spChg>
        <pc:spChg chg="add mod topLvl">
          <ac:chgData name="Parker, Brett" userId="6989d706-e1f3-4cda-ab7c-6c1216d22d98" providerId="ADAL" clId="{BD775D5B-3505-475B-A2A6-E6E8756BE2C0}" dt="2020-12-16T15:21:13.531" v="2800" actId="164"/>
          <ac:spMkLst>
            <pc:docMk/>
            <pc:sldMk cId="1207329471" sldId="1374"/>
            <ac:spMk id="9" creationId="{2F8EE30D-2DF1-44BF-B2BB-548533036E81}"/>
          </ac:spMkLst>
        </pc:spChg>
        <pc:spChg chg="add mod">
          <ac:chgData name="Parker, Brett" userId="6989d706-e1f3-4cda-ab7c-6c1216d22d98" providerId="ADAL" clId="{BD775D5B-3505-475B-A2A6-E6E8756BE2C0}" dt="2020-12-16T15:17:29.040" v="2772" actId="164"/>
          <ac:spMkLst>
            <pc:docMk/>
            <pc:sldMk cId="1207329471" sldId="1374"/>
            <ac:spMk id="17" creationId="{7AB03E79-A6C2-4FDE-B19A-EEFE3A73DC2E}"/>
          </ac:spMkLst>
        </pc:spChg>
        <pc:spChg chg="add mod">
          <ac:chgData name="Parker, Brett" userId="6989d706-e1f3-4cda-ab7c-6c1216d22d98" providerId="ADAL" clId="{BD775D5B-3505-475B-A2A6-E6E8756BE2C0}" dt="2020-12-16T15:17:29.040" v="2772" actId="164"/>
          <ac:spMkLst>
            <pc:docMk/>
            <pc:sldMk cId="1207329471" sldId="1374"/>
            <ac:spMk id="18" creationId="{DE1AE322-59E1-4017-B0C7-F217532C9412}"/>
          </ac:spMkLst>
        </pc:spChg>
        <pc:spChg chg="add mod">
          <ac:chgData name="Parker, Brett" userId="6989d706-e1f3-4cda-ab7c-6c1216d22d98" providerId="ADAL" clId="{BD775D5B-3505-475B-A2A6-E6E8756BE2C0}" dt="2020-12-16T15:21:13.531" v="2800" actId="164"/>
          <ac:spMkLst>
            <pc:docMk/>
            <pc:sldMk cId="1207329471" sldId="1374"/>
            <ac:spMk id="20" creationId="{96048B2E-7BA8-45DF-85A0-6153FFB1DD10}"/>
          </ac:spMkLst>
        </pc:spChg>
        <pc:spChg chg="add mod">
          <ac:chgData name="Parker, Brett" userId="6989d706-e1f3-4cda-ab7c-6c1216d22d98" providerId="ADAL" clId="{BD775D5B-3505-475B-A2A6-E6E8756BE2C0}" dt="2020-12-16T15:21:13.531" v="2800" actId="164"/>
          <ac:spMkLst>
            <pc:docMk/>
            <pc:sldMk cId="1207329471" sldId="1374"/>
            <ac:spMk id="21" creationId="{665EFD55-5DCC-4E27-87BF-AF58BDA195CB}"/>
          </ac:spMkLst>
        </pc:spChg>
        <pc:spChg chg="add mod">
          <ac:chgData name="Parker, Brett" userId="6989d706-e1f3-4cda-ab7c-6c1216d22d98" providerId="ADAL" clId="{BD775D5B-3505-475B-A2A6-E6E8756BE2C0}" dt="2020-12-16T19:22:46.555" v="8284" actId="1038"/>
          <ac:spMkLst>
            <pc:docMk/>
            <pc:sldMk cId="1207329471" sldId="1374"/>
            <ac:spMk id="23" creationId="{244E99E8-BB7F-42FB-894C-09C18118C39D}"/>
          </ac:spMkLst>
        </pc:spChg>
        <pc:spChg chg="add mod">
          <ac:chgData name="Parker, Brett" userId="6989d706-e1f3-4cda-ab7c-6c1216d22d98" providerId="ADAL" clId="{BD775D5B-3505-475B-A2A6-E6E8756BE2C0}" dt="2020-12-16T19:22:46.555" v="8284" actId="1038"/>
          <ac:spMkLst>
            <pc:docMk/>
            <pc:sldMk cId="1207329471" sldId="1374"/>
            <ac:spMk id="30" creationId="{C4841AF1-2E2F-446A-9D11-2DFF4283BD78}"/>
          </ac:spMkLst>
        </pc:spChg>
        <pc:spChg chg="add mod">
          <ac:chgData name="Parker, Brett" userId="6989d706-e1f3-4cda-ab7c-6c1216d22d98" providerId="ADAL" clId="{BD775D5B-3505-475B-A2A6-E6E8756BE2C0}" dt="2020-12-16T15:28:13.381" v="2965" actId="164"/>
          <ac:spMkLst>
            <pc:docMk/>
            <pc:sldMk cId="1207329471" sldId="1374"/>
            <ac:spMk id="34" creationId="{2E5BF1CF-4F0D-47EB-8B40-7C27E53EEB1B}"/>
          </ac:spMkLst>
        </pc:spChg>
        <pc:spChg chg="add mod">
          <ac:chgData name="Parker, Brett" userId="6989d706-e1f3-4cda-ab7c-6c1216d22d98" providerId="ADAL" clId="{BD775D5B-3505-475B-A2A6-E6E8756BE2C0}" dt="2020-12-16T15:28:13.381" v="2965" actId="164"/>
          <ac:spMkLst>
            <pc:docMk/>
            <pc:sldMk cId="1207329471" sldId="1374"/>
            <ac:spMk id="35" creationId="{2A1EB02A-976E-4521-A444-3C26E206D3CA}"/>
          </ac:spMkLst>
        </pc:spChg>
        <pc:spChg chg="add mod">
          <ac:chgData name="Parker, Brett" userId="6989d706-e1f3-4cda-ab7c-6c1216d22d98" providerId="ADAL" clId="{BD775D5B-3505-475B-A2A6-E6E8756BE2C0}" dt="2020-12-16T19:22:46.555" v="8284" actId="1038"/>
          <ac:spMkLst>
            <pc:docMk/>
            <pc:sldMk cId="1207329471" sldId="1374"/>
            <ac:spMk id="37" creationId="{4CB63FF8-2E66-4D8C-B2D9-F002E88B286B}"/>
          </ac:spMkLst>
        </pc:spChg>
        <pc:spChg chg="add mod">
          <ac:chgData name="Parker, Brett" userId="6989d706-e1f3-4cda-ab7c-6c1216d22d98" providerId="ADAL" clId="{BD775D5B-3505-475B-A2A6-E6E8756BE2C0}" dt="2020-12-16T19:22:46.555" v="8284" actId="1038"/>
          <ac:spMkLst>
            <pc:docMk/>
            <pc:sldMk cId="1207329471" sldId="1374"/>
            <ac:spMk id="42" creationId="{8DE2F19A-4C5D-4F2F-947A-FC68A61DA1D0}"/>
          </ac:spMkLst>
        </pc:spChg>
        <pc:spChg chg="add mod">
          <ac:chgData name="Parker, Brett" userId="6989d706-e1f3-4cda-ab7c-6c1216d22d98" providerId="ADAL" clId="{BD775D5B-3505-475B-A2A6-E6E8756BE2C0}" dt="2020-12-16T19:22:46.555" v="8284" actId="1038"/>
          <ac:spMkLst>
            <pc:docMk/>
            <pc:sldMk cId="1207329471" sldId="1374"/>
            <ac:spMk id="48" creationId="{D1B6422E-943E-4003-A1B5-A45301126861}"/>
          </ac:spMkLst>
        </pc:spChg>
        <pc:spChg chg="add mod ord">
          <ac:chgData name="Parker, Brett" userId="6989d706-e1f3-4cda-ab7c-6c1216d22d98" providerId="ADAL" clId="{BD775D5B-3505-475B-A2A6-E6E8756BE2C0}" dt="2020-12-16T19:22:46.555" v="8284" actId="1038"/>
          <ac:spMkLst>
            <pc:docMk/>
            <pc:sldMk cId="1207329471" sldId="1374"/>
            <ac:spMk id="52" creationId="{60573000-29D3-40DE-A558-3895863955AD}"/>
          </ac:spMkLst>
        </pc:spChg>
        <pc:spChg chg="add mod">
          <ac:chgData name="Parker, Brett" userId="6989d706-e1f3-4cda-ab7c-6c1216d22d98" providerId="ADAL" clId="{BD775D5B-3505-475B-A2A6-E6E8756BE2C0}" dt="2020-12-16T19:22:46.555" v="8284" actId="1038"/>
          <ac:spMkLst>
            <pc:docMk/>
            <pc:sldMk cId="1207329471" sldId="1374"/>
            <ac:spMk id="53" creationId="{22C24571-FD91-41A7-A5E1-7A9C7C551D6B}"/>
          </ac:spMkLst>
        </pc:spChg>
        <pc:spChg chg="add mod">
          <ac:chgData name="Parker, Brett" userId="6989d706-e1f3-4cda-ab7c-6c1216d22d98" providerId="ADAL" clId="{BD775D5B-3505-475B-A2A6-E6E8756BE2C0}" dt="2020-12-16T15:51:37.948" v="3816" actId="1076"/>
          <ac:spMkLst>
            <pc:docMk/>
            <pc:sldMk cId="1207329471" sldId="1374"/>
            <ac:spMk id="55" creationId="{235CD875-51D6-45EB-8622-090F3F5703C4}"/>
          </ac:spMkLst>
        </pc:spChg>
        <pc:grpChg chg="add del mod">
          <ac:chgData name="Parker, Brett" userId="6989d706-e1f3-4cda-ab7c-6c1216d22d98" providerId="ADAL" clId="{BD775D5B-3505-475B-A2A6-E6E8756BE2C0}" dt="2020-12-16T15:11:20.219" v="2710" actId="165"/>
          <ac:grpSpMkLst>
            <pc:docMk/>
            <pc:sldMk cId="1207329471" sldId="1374"/>
            <ac:grpSpMk id="10" creationId="{56F033DB-1FDE-429C-8888-7EF94F9C6E56}"/>
          </ac:grpSpMkLst>
        </pc:grpChg>
        <pc:grpChg chg="add mod">
          <ac:chgData name="Parker, Brett" userId="6989d706-e1f3-4cda-ab7c-6c1216d22d98" providerId="ADAL" clId="{BD775D5B-3505-475B-A2A6-E6E8756BE2C0}" dt="2020-12-16T15:21:13.531" v="2800" actId="164"/>
          <ac:grpSpMkLst>
            <pc:docMk/>
            <pc:sldMk cId="1207329471" sldId="1374"/>
            <ac:grpSpMk id="19" creationId="{FB62236D-E203-4C0D-9FF7-89487DBA908F}"/>
          </ac:grpSpMkLst>
        </pc:grpChg>
        <pc:grpChg chg="add mod">
          <ac:chgData name="Parker, Brett" userId="6989d706-e1f3-4cda-ab7c-6c1216d22d98" providerId="ADAL" clId="{BD775D5B-3505-475B-A2A6-E6E8756BE2C0}" dt="2020-12-16T15:28:13.381" v="2965" actId="164"/>
          <ac:grpSpMkLst>
            <pc:docMk/>
            <pc:sldMk cId="1207329471" sldId="1374"/>
            <ac:grpSpMk id="22" creationId="{E73A8D6A-7AE5-416A-B5CA-795041D80A6C}"/>
          </ac:grpSpMkLst>
        </pc:grpChg>
        <pc:grpChg chg="add mod ord">
          <ac:chgData name="Parker, Brett" userId="6989d706-e1f3-4cda-ab7c-6c1216d22d98" providerId="ADAL" clId="{BD775D5B-3505-475B-A2A6-E6E8756BE2C0}" dt="2020-12-16T19:22:46.555" v="8284" actId="1038"/>
          <ac:grpSpMkLst>
            <pc:docMk/>
            <pc:sldMk cId="1207329471" sldId="1374"/>
            <ac:grpSpMk id="36" creationId="{EC480C36-87C5-421A-926E-84059918621D}"/>
          </ac:grpSpMkLst>
        </pc:grpChg>
        <pc:picChg chg="add del mod">
          <ac:chgData name="Parker, Brett" userId="6989d706-e1f3-4cda-ab7c-6c1216d22d98" providerId="ADAL" clId="{BD775D5B-3505-475B-A2A6-E6E8756BE2C0}" dt="2020-12-16T15:04:07.243" v="2704"/>
          <ac:picMkLst>
            <pc:docMk/>
            <pc:sldMk cId="1207329471" sldId="1374"/>
            <ac:picMk id="11" creationId="{55E6D045-5AD7-4D80-8023-F52BE7E721E6}"/>
          </ac:picMkLst>
        </pc:picChg>
        <pc:picChg chg="add mod ord">
          <ac:chgData name="Parker, Brett" userId="6989d706-e1f3-4cda-ab7c-6c1216d22d98" providerId="ADAL" clId="{BD775D5B-3505-475B-A2A6-E6E8756BE2C0}" dt="2020-12-16T15:21:13.531" v="2800" actId="164"/>
          <ac:picMkLst>
            <pc:docMk/>
            <pc:sldMk cId="1207329471" sldId="1374"/>
            <ac:picMk id="13" creationId="{EF390989-6EFD-4021-B62B-98877E9361AF}"/>
          </ac:picMkLst>
        </pc:picChg>
        <pc:picChg chg="add mod ord">
          <ac:chgData name="Parker, Brett" userId="6989d706-e1f3-4cda-ab7c-6c1216d22d98" providerId="ADAL" clId="{BD775D5B-3505-475B-A2A6-E6E8756BE2C0}" dt="2020-12-16T15:21:13.531" v="2800" actId="164"/>
          <ac:picMkLst>
            <pc:docMk/>
            <pc:sldMk cId="1207329471" sldId="1374"/>
            <ac:picMk id="15" creationId="{D701A25F-E427-46A2-85DC-90477A28F183}"/>
          </ac:picMkLst>
        </pc:picChg>
        <pc:cxnChg chg="add mod topLvl">
          <ac:chgData name="Parker, Brett" userId="6989d706-e1f3-4cda-ab7c-6c1216d22d98" providerId="ADAL" clId="{BD775D5B-3505-475B-A2A6-E6E8756BE2C0}" dt="2020-12-16T15:21:13.531" v="2800" actId="164"/>
          <ac:cxnSpMkLst>
            <pc:docMk/>
            <pc:sldMk cId="1207329471" sldId="1374"/>
            <ac:cxnSpMk id="8" creationId="{F51D1E0D-A3CA-4CB4-B506-A411AC8A061A}"/>
          </ac:cxnSpMkLst>
        </pc:cxnChg>
        <pc:cxnChg chg="add mod">
          <ac:chgData name="Parker, Brett" userId="6989d706-e1f3-4cda-ab7c-6c1216d22d98" providerId="ADAL" clId="{BD775D5B-3505-475B-A2A6-E6E8756BE2C0}" dt="2020-12-16T19:22:46.555" v="8284" actId="1038"/>
          <ac:cxnSpMkLst>
            <pc:docMk/>
            <pc:sldMk cId="1207329471" sldId="1374"/>
            <ac:cxnSpMk id="25" creationId="{59944733-122F-4B88-AA40-A5C818DD0BBB}"/>
          </ac:cxnSpMkLst>
        </pc:cxnChg>
        <pc:cxnChg chg="add mod">
          <ac:chgData name="Parker, Brett" userId="6989d706-e1f3-4cda-ab7c-6c1216d22d98" providerId="ADAL" clId="{BD775D5B-3505-475B-A2A6-E6E8756BE2C0}" dt="2020-12-16T19:22:46.555" v="8284" actId="1038"/>
          <ac:cxnSpMkLst>
            <pc:docMk/>
            <pc:sldMk cId="1207329471" sldId="1374"/>
            <ac:cxnSpMk id="27" creationId="{731C8DF8-A36D-4229-AC63-C1DA72DD8FCF}"/>
          </ac:cxnSpMkLst>
        </pc:cxnChg>
        <pc:cxnChg chg="add mod">
          <ac:chgData name="Parker, Brett" userId="6989d706-e1f3-4cda-ab7c-6c1216d22d98" providerId="ADAL" clId="{BD775D5B-3505-475B-A2A6-E6E8756BE2C0}" dt="2020-12-16T19:22:46.555" v="8284" actId="1038"/>
          <ac:cxnSpMkLst>
            <pc:docMk/>
            <pc:sldMk cId="1207329471" sldId="1374"/>
            <ac:cxnSpMk id="31" creationId="{630CEB2B-8386-40CD-A85D-DC98DBF1442C}"/>
          </ac:cxnSpMkLst>
        </pc:cxnChg>
        <pc:cxnChg chg="add mod">
          <ac:chgData name="Parker, Brett" userId="6989d706-e1f3-4cda-ab7c-6c1216d22d98" providerId="ADAL" clId="{BD775D5B-3505-475B-A2A6-E6E8756BE2C0}" dt="2020-12-16T19:22:46.555" v="8284" actId="1038"/>
          <ac:cxnSpMkLst>
            <pc:docMk/>
            <pc:sldMk cId="1207329471" sldId="1374"/>
            <ac:cxnSpMk id="38" creationId="{34B30E61-A6B0-466B-B8A3-090F64AAAEAD}"/>
          </ac:cxnSpMkLst>
        </pc:cxnChg>
        <pc:cxnChg chg="add mod">
          <ac:chgData name="Parker, Brett" userId="6989d706-e1f3-4cda-ab7c-6c1216d22d98" providerId="ADAL" clId="{BD775D5B-3505-475B-A2A6-E6E8756BE2C0}" dt="2020-12-16T19:22:46.555" v="8284" actId="1038"/>
          <ac:cxnSpMkLst>
            <pc:docMk/>
            <pc:sldMk cId="1207329471" sldId="1374"/>
            <ac:cxnSpMk id="40" creationId="{79E3846E-C69A-4CD9-9C32-23711945F4A2}"/>
          </ac:cxnSpMkLst>
        </pc:cxnChg>
        <pc:cxnChg chg="add mod">
          <ac:chgData name="Parker, Brett" userId="6989d706-e1f3-4cda-ab7c-6c1216d22d98" providerId="ADAL" clId="{BD775D5B-3505-475B-A2A6-E6E8756BE2C0}" dt="2020-12-16T19:22:46.555" v="8284" actId="1038"/>
          <ac:cxnSpMkLst>
            <pc:docMk/>
            <pc:sldMk cId="1207329471" sldId="1374"/>
            <ac:cxnSpMk id="43" creationId="{A614C83D-518C-4BE7-A09B-856D1FAFF2D2}"/>
          </ac:cxnSpMkLst>
        </pc:cxnChg>
        <pc:cxnChg chg="add mod">
          <ac:chgData name="Parker, Brett" userId="6989d706-e1f3-4cda-ab7c-6c1216d22d98" providerId="ADAL" clId="{BD775D5B-3505-475B-A2A6-E6E8756BE2C0}" dt="2020-12-16T19:22:46.555" v="8284" actId="1038"/>
          <ac:cxnSpMkLst>
            <pc:docMk/>
            <pc:sldMk cId="1207329471" sldId="1374"/>
            <ac:cxnSpMk id="49" creationId="{525A1CCC-D542-49A0-A780-90E845CF88B1}"/>
          </ac:cxnSpMkLst>
        </pc:cxnChg>
      </pc:sldChg>
      <pc:sldChg chg="modSp add ord">
        <pc:chgData name="Parker, Brett" userId="6989d706-e1f3-4cda-ab7c-6c1216d22d98" providerId="ADAL" clId="{BD775D5B-3505-475B-A2A6-E6E8756BE2C0}" dt="2020-12-16T19:19:18.284" v="8265" actId="20577"/>
        <pc:sldMkLst>
          <pc:docMk/>
          <pc:sldMk cId="713822029" sldId="1375"/>
        </pc:sldMkLst>
        <pc:spChg chg="mod">
          <ac:chgData name="Parker, Brett" userId="6989d706-e1f3-4cda-ab7c-6c1216d22d98" providerId="ADAL" clId="{BD775D5B-3505-475B-A2A6-E6E8756BE2C0}" dt="2020-12-16T19:19:18.284" v="8265" actId="20577"/>
          <ac:spMkLst>
            <pc:docMk/>
            <pc:sldMk cId="713822029" sldId="1375"/>
            <ac:spMk id="5" creationId="{00000000-0000-0000-0000-000000000000}"/>
          </ac:spMkLst>
        </pc:spChg>
      </pc:sldChg>
      <pc:sldChg chg="addSp modSp add ord">
        <pc:chgData name="Parker, Brett" userId="6989d706-e1f3-4cda-ab7c-6c1216d22d98" providerId="ADAL" clId="{BD775D5B-3505-475B-A2A6-E6E8756BE2C0}" dt="2020-12-16T16:32:14.993" v="4262" actId="20577"/>
        <pc:sldMkLst>
          <pc:docMk/>
          <pc:sldMk cId="626068063" sldId="1376"/>
        </pc:sldMkLst>
        <pc:spChg chg="mod">
          <ac:chgData name="Parker, Brett" userId="6989d706-e1f3-4cda-ab7c-6c1216d22d98" providerId="ADAL" clId="{BD775D5B-3505-475B-A2A6-E6E8756BE2C0}" dt="2020-12-16T16:16:50.703" v="4029" actId="1076"/>
          <ac:spMkLst>
            <pc:docMk/>
            <pc:sldMk cId="626068063" sldId="1376"/>
            <ac:spMk id="2" creationId="{E5E22F55-B492-4593-B75E-2A953797787E}"/>
          </ac:spMkLst>
        </pc:spChg>
        <pc:spChg chg="add mod">
          <ac:chgData name="Parker, Brett" userId="6989d706-e1f3-4cda-ab7c-6c1216d22d98" providerId="ADAL" clId="{BD775D5B-3505-475B-A2A6-E6E8756BE2C0}" dt="2020-12-16T16:05:39.914" v="4023" actId="20577"/>
          <ac:spMkLst>
            <pc:docMk/>
            <pc:sldMk cId="626068063" sldId="1376"/>
            <ac:spMk id="3" creationId="{E7DE220F-4149-491D-922C-80FDEFD77C91}"/>
          </ac:spMkLst>
        </pc:spChg>
        <pc:spChg chg="add mod">
          <ac:chgData name="Parker, Brett" userId="6989d706-e1f3-4cda-ab7c-6c1216d22d98" providerId="ADAL" clId="{BD775D5B-3505-475B-A2A6-E6E8756BE2C0}" dt="2020-12-16T16:26:11.554" v="4198" actId="14861"/>
          <ac:spMkLst>
            <pc:docMk/>
            <pc:sldMk cId="626068063" sldId="1376"/>
            <ac:spMk id="4" creationId="{40B5C082-1409-4B84-A69C-761CCB5CD1B0}"/>
          </ac:spMkLst>
        </pc:spChg>
        <pc:spChg chg="add mod">
          <ac:chgData name="Parker, Brett" userId="6989d706-e1f3-4cda-ab7c-6c1216d22d98" providerId="ADAL" clId="{BD775D5B-3505-475B-A2A6-E6E8756BE2C0}" dt="2020-12-16T16:20:58.418" v="4068" actId="1076"/>
          <ac:spMkLst>
            <pc:docMk/>
            <pc:sldMk cId="626068063" sldId="1376"/>
            <ac:spMk id="7" creationId="{A6BF5EDF-605B-4E59-A406-FB9455FBF4EA}"/>
          </ac:spMkLst>
        </pc:spChg>
        <pc:spChg chg="add mod">
          <ac:chgData name="Parker, Brett" userId="6989d706-e1f3-4cda-ab7c-6c1216d22d98" providerId="ADAL" clId="{BD775D5B-3505-475B-A2A6-E6E8756BE2C0}" dt="2020-12-16T16:21:38.372" v="4102" actId="1037"/>
          <ac:spMkLst>
            <pc:docMk/>
            <pc:sldMk cId="626068063" sldId="1376"/>
            <ac:spMk id="8" creationId="{1A5AED5E-8E09-4359-A8E8-065E5DD430C8}"/>
          </ac:spMkLst>
        </pc:spChg>
        <pc:spChg chg="add mod">
          <ac:chgData name="Parker, Brett" userId="6989d706-e1f3-4cda-ab7c-6c1216d22d98" providerId="ADAL" clId="{BD775D5B-3505-475B-A2A6-E6E8756BE2C0}" dt="2020-12-16T16:17:53.346" v="4044" actId="1076"/>
          <ac:spMkLst>
            <pc:docMk/>
            <pc:sldMk cId="626068063" sldId="1376"/>
            <ac:spMk id="10" creationId="{3549B0E4-9A64-4396-B526-D4BE9BD7D995}"/>
          </ac:spMkLst>
        </pc:spChg>
        <pc:spChg chg="add mod">
          <ac:chgData name="Parker, Brett" userId="6989d706-e1f3-4cda-ab7c-6c1216d22d98" providerId="ADAL" clId="{BD775D5B-3505-475B-A2A6-E6E8756BE2C0}" dt="2020-12-16T16:32:14.993" v="4262" actId="20577"/>
          <ac:spMkLst>
            <pc:docMk/>
            <pc:sldMk cId="626068063" sldId="1376"/>
            <ac:spMk id="11" creationId="{92F73C9A-464C-445C-951A-9A4A6730D8D1}"/>
          </ac:spMkLst>
        </pc:spChg>
        <pc:spChg chg="add mod">
          <ac:chgData name="Parker, Brett" userId="6989d706-e1f3-4cda-ab7c-6c1216d22d98" providerId="ADAL" clId="{BD775D5B-3505-475B-A2A6-E6E8756BE2C0}" dt="2020-12-16T16:26:23.216" v="4211" actId="1038"/>
          <ac:spMkLst>
            <pc:docMk/>
            <pc:sldMk cId="626068063" sldId="1376"/>
            <ac:spMk id="12" creationId="{AF5E33AF-E5C3-4011-AE00-863BC3B2ECA5}"/>
          </ac:spMkLst>
        </pc:spChg>
        <pc:spChg chg="add mod">
          <ac:chgData name="Parker, Brett" userId="6989d706-e1f3-4cda-ab7c-6c1216d22d98" providerId="ADAL" clId="{BD775D5B-3505-475B-A2A6-E6E8756BE2C0}" dt="2020-12-16T16:30:35.036" v="4229" actId="1038"/>
          <ac:spMkLst>
            <pc:docMk/>
            <pc:sldMk cId="626068063" sldId="1376"/>
            <ac:spMk id="13" creationId="{869E5555-3146-4E03-B94B-E72D0821283C}"/>
          </ac:spMkLst>
        </pc:spChg>
        <pc:picChg chg="add mod">
          <ac:chgData name="Parker, Brett" userId="6989d706-e1f3-4cda-ab7c-6c1216d22d98" providerId="ADAL" clId="{BD775D5B-3505-475B-A2A6-E6E8756BE2C0}" dt="2020-12-16T16:20:42.101" v="4066" actId="14100"/>
          <ac:picMkLst>
            <pc:docMk/>
            <pc:sldMk cId="626068063" sldId="1376"/>
            <ac:picMk id="5" creationId="{7AA5C9F0-CA0C-4196-8C4C-A98CAB036D2F}"/>
          </ac:picMkLst>
        </pc:picChg>
        <pc:picChg chg="add mod">
          <ac:chgData name="Parker, Brett" userId="6989d706-e1f3-4cda-ab7c-6c1216d22d98" providerId="ADAL" clId="{BD775D5B-3505-475B-A2A6-E6E8756BE2C0}" dt="2020-12-16T16:20:28.245" v="4063" actId="1076"/>
          <ac:picMkLst>
            <pc:docMk/>
            <pc:sldMk cId="626068063" sldId="1376"/>
            <ac:picMk id="6" creationId="{BCCE6C14-EB3F-4F63-8F05-F89D2C8285C1}"/>
          </ac:picMkLst>
        </pc:picChg>
        <pc:picChg chg="add mod">
          <ac:chgData name="Parker, Brett" userId="6989d706-e1f3-4cda-ab7c-6c1216d22d98" providerId="ADAL" clId="{BD775D5B-3505-475B-A2A6-E6E8756BE2C0}" dt="2020-12-16T16:18:43.210" v="4047" actId="14100"/>
          <ac:picMkLst>
            <pc:docMk/>
            <pc:sldMk cId="626068063" sldId="1376"/>
            <ac:picMk id="9" creationId="{C6342F88-3DAA-4658-AA82-124ECDEC562F}"/>
          </ac:picMkLst>
        </pc:picChg>
      </pc:sldChg>
      <pc:sldChg chg="addSp delSp modSp add ord modAnim">
        <pc:chgData name="Parker, Brett" userId="6989d706-e1f3-4cda-ab7c-6c1216d22d98" providerId="ADAL" clId="{BD775D5B-3505-475B-A2A6-E6E8756BE2C0}" dt="2020-12-16T19:00:40.790" v="7387" actId="20577"/>
        <pc:sldMkLst>
          <pc:docMk/>
          <pc:sldMk cId="1627681790" sldId="1377"/>
        </pc:sldMkLst>
        <pc:spChg chg="add">
          <ac:chgData name="Parker, Brett" userId="6989d706-e1f3-4cda-ab7c-6c1216d22d98" providerId="ADAL" clId="{BD775D5B-3505-475B-A2A6-E6E8756BE2C0}" dt="2020-12-16T17:18:26.204" v="4581"/>
          <ac:spMkLst>
            <pc:docMk/>
            <pc:sldMk cId="1627681790" sldId="1377"/>
            <ac:spMk id="3" creationId="{CA0ADC5C-3A49-476E-ADAE-61A1FA3C95ED}"/>
          </ac:spMkLst>
        </pc:spChg>
        <pc:spChg chg="add del mod">
          <ac:chgData name="Parker, Brett" userId="6989d706-e1f3-4cda-ab7c-6c1216d22d98" providerId="ADAL" clId="{BD775D5B-3505-475B-A2A6-E6E8756BE2C0}" dt="2020-12-16T17:41:58.511" v="4631" actId="478"/>
          <ac:spMkLst>
            <pc:docMk/>
            <pc:sldMk cId="1627681790" sldId="1377"/>
            <ac:spMk id="4" creationId="{9561C624-AFE9-4A7E-9C35-C54CFD236120}"/>
          </ac:spMkLst>
        </pc:spChg>
        <pc:spChg chg="add mod">
          <ac:chgData name="Parker, Brett" userId="6989d706-e1f3-4cda-ab7c-6c1216d22d98" providerId="ADAL" clId="{BD775D5B-3505-475B-A2A6-E6E8756BE2C0}" dt="2020-12-16T17:57:44.303" v="5269" actId="20577"/>
          <ac:spMkLst>
            <pc:docMk/>
            <pc:sldMk cId="1627681790" sldId="1377"/>
            <ac:spMk id="5" creationId="{4611D1C2-D855-4BC0-AB7E-7B49258649DC}"/>
          </ac:spMkLst>
        </pc:spChg>
        <pc:spChg chg="add mod">
          <ac:chgData name="Parker, Brett" userId="6989d706-e1f3-4cda-ab7c-6c1216d22d98" providerId="ADAL" clId="{BD775D5B-3505-475B-A2A6-E6E8756BE2C0}" dt="2020-12-16T19:00:40.790" v="7387" actId="20577"/>
          <ac:spMkLst>
            <pc:docMk/>
            <pc:sldMk cId="1627681790" sldId="1377"/>
            <ac:spMk id="6" creationId="{607323D1-0E47-40F2-8EA4-272851688769}"/>
          </ac:spMkLst>
        </pc:spChg>
      </pc:sldChg>
      <pc:sldChg chg="addSp delSp modSp add ord">
        <pc:chgData name="Parker, Brett" userId="6989d706-e1f3-4cda-ab7c-6c1216d22d98" providerId="ADAL" clId="{BD775D5B-3505-475B-A2A6-E6E8756BE2C0}" dt="2020-12-17T00:33:23.078" v="8342" actId="1036"/>
        <pc:sldMkLst>
          <pc:docMk/>
          <pc:sldMk cId="3556515549" sldId="1378"/>
        </pc:sldMkLst>
        <pc:spChg chg="add del mod">
          <ac:chgData name="Parker, Brett" userId="6989d706-e1f3-4cda-ab7c-6c1216d22d98" providerId="ADAL" clId="{BD775D5B-3505-475B-A2A6-E6E8756BE2C0}" dt="2020-12-16T16:43:04.019" v="4301" actId="478"/>
          <ac:spMkLst>
            <pc:docMk/>
            <pc:sldMk cId="3556515549" sldId="1378"/>
            <ac:spMk id="3" creationId="{339359D5-A8D8-40D3-B7A4-8E774B8CEB5B}"/>
          </ac:spMkLst>
        </pc:spChg>
        <pc:spChg chg="del">
          <ac:chgData name="Parker, Brett" userId="6989d706-e1f3-4cda-ab7c-6c1216d22d98" providerId="ADAL" clId="{BD775D5B-3505-475B-A2A6-E6E8756BE2C0}" dt="2020-12-16T16:42:59.623" v="4300" actId="478"/>
          <ac:spMkLst>
            <pc:docMk/>
            <pc:sldMk cId="3556515549" sldId="1378"/>
            <ac:spMk id="5" creationId="{00000000-0000-0000-0000-000000000000}"/>
          </ac:spMkLst>
        </pc:spChg>
        <pc:spChg chg="add mod">
          <ac:chgData name="Parker, Brett" userId="6989d706-e1f3-4cda-ab7c-6c1216d22d98" providerId="ADAL" clId="{BD775D5B-3505-475B-A2A6-E6E8756BE2C0}" dt="2020-12-17T00:33:23.078" v="8342" actId="1036"/>
          <ac:spMkLst>
            <pc:docMk/>
            <pc:sldMk cId="3556515549" sldId="1378"/>
            <ac:spMk id="6" creationId="{C6621920-CD9E-48F7-A0AC-8B6D21616599}"/>
          </ac:spMkLst>
        </pc:spChg>
        <pc:spChg chg="add mod">
          <ac:chgData name="Parker, Brett" userId="6989d706-e1f3-4cda-ab7c-6c1216d22d98" providerId="ADAL" clId="{BD775D5B-3505-475B-A2A6-E6E8756BE2C0}" dt="2020-12-16T16:47:43.770" v="4326" actId="14100"/>
          <ac:spMkLst>
            <pc:docMk/>
            <pc:sldMk cId="3556515549" sldId="1378"/>
            <ac:spMk id="7" creationId="{9C7DA6F2-DC43-4575-A712-FBE13C867BCD}"/>
          </ac:spMkLst>
        </pc:spChg>
        <pc:spChg chg="add mod">
          <ac:chgData name="Parker, Brett" userId="6989d706-e1f3-4cda-ab7c-6c1216d22d98" providerId="ADAL" clId="{BD775D5B-3505-475B-A2A6-E6E8756BE2C0}" dt="2020-12-16T16:48:04.995" v="4329" actId="1076"/>
          <ac:spMkLst>
            <pc:docMk/>
            <pc:sldMk cId="3556515549" sldId="1378"/>
            <ac:spMk id="10" creationId="{423733AC-008E-4C1D-A4D4-FB38DD3703E1}"/>
          </ac:spMkLst>
        </pc:spChg>
        <pc:spChg chg="add mod">
          <ac:chgData name="Parker, Brett" userId="6989d706-e1f3-4cda-ab7c-6c1216d22d98" providerId="ADAL" clId="{BD775D5B-3505-475B-A2A6-E6E8756BE2C0}" dt="2020-12-16T16:48:18.955" v="4331" actId="1076"/>
          <ac:spMkLst>
            <pc:docMk/>
            <pc:sldMk cId="3556515549" sldId="1378"/>
            <ac:spMk id="11" creationId="{42F9195E-B3AB-436E-A7A2-0967C396EFBC}"/>
          </ac:spMkLst>
        </pc:spChg>
        <pc:spChg chg="add mod">
          <ac:chgData name="Parker, Brett" userId="6989d706-e1f3-4cda-ab7c-6c1216d22d98" providerId="ADAL" clId="{BD775D5B-3505-475B-A2A6-E6E8756BE2C0}" dt="2020-12-16T16:48:12.227" v="4330" actId="1076"/>
          <ac:spMkLst>
            <pc:docMk/>
            <pc:sldMk cId="3556515549" sldId="1378"/>
            <ac:spMk id="12" creationId="{924FCECE-D526-40B0-A19D-496E7005468A}"/>
          </ac:spMkLst>
        </pc:spChg>
        <pc:spChg chg="add mod">
          <ac:chgData name="Parker, Brett" userId="6989d706-e1f3-4cda-ab7c-6c1216d22d98" providerId="ADAL" clId="{BD775D5B-3505-475B-A2A6-E6E8756BE2C0}" dt="2020-12-16T16:47:22.567" v="4323" actId="1076"/>
          <ac:spMkLst>
            <pc:docMk/>
            <pc:sldMk cId="3556515549" sldId="1378"/>
            <ac:spMk id="13" creationId="{266D1A4D-013F-437C-BBD6-7B003717A287}"/>
          </ac:spMkLst>
        </pc:spChg>
        <pc:spChg chg="add mod">
          <ac:chgData name="Parker, Brett" userId="6989d706-e1f3-4cda-ab7c-6c1216d22d98" providerId="ADAL" clId="{BD775D5B-3505-475B-A2A6-E6E8756BE2C0}" dt="2020-12-16T16:47:13.576" v="4322" actId="1076"/>
          <ac:spMkLst>
            <pc:docMk/>
            <pc:sldMk cId="3556515549" sldId="1378"/>
            <ac:spMk id="22" creationId="{17907BB6-7ABA-4FB8-951A-FB02523A819C}"/>
          </ac:spMkLst>
        </pc:spChg>
        <pc:spChg chg="add del">
          <ac:chgData name="Parker, Brett" userId="6989d706-e1f3-4cda-ab7c-6c1216d22d98" providerId="ADAL" clId="{BD775D5B-3505-475B-A2A6-E6E8756BE2C0}" dt="2020-12-16T16:46:47.614" v="4319" actId="478"/>
          <ac:spMkLst>
            <pc:docMk/>
            <pc:sldMk cId="3556515549" sldId="1378"/>
            <ac:spMk id="23" creationId="{D0E9A7CC-F626-416C-8342-C0F0A06D2393}"/>
          </ac:spMkLst>
        </pc:spChg>
        <pc:spChg chg="add mod">
          <ac:chgData name="Parker, Brett" userId="6989d706-e1f3-4cda-ab7c-6c1216d22d98" providerId="ADAL" clId="{BD775D5B-3505-475B-A2A6-E6E8756BE2C0}" dt="2020-12-16T16:48:32.086" v="4333" actId="1076"/>
          <ac:spMkLst>
            <pc:docMk/>
            <pc:sldMk cId="3556515549" sldId="1378"/>
            <ac:spMk id="24" creationId="{70B929C8-CA62-44C3-9C3C-93E50C249C25}"/>
          </ac:spMkLst>
        </pc:spChg>
        <pc:grpChg chg="add mod">
          <ac:chgData name="Parker, Brett" userId="6989d706-e1f3-4cda-ab7c-6c1216d22d98" providerId="ADAL" clId="{BD775D5B-3505-475B-A2A6-E6E8756BE2C0}" dt="2020-12-16T16:47:02.495" v="4320" actId="1076"/>
          <ac:grpSpMkLst>
            <pc:docMk/>
            <pc:sldMk cId="3556515549" sldId="1378"/>
            <ac:grpSpMk id="14" creationId="{D1BB2672-89AE-4204-BC81-5ABD89532A36}"/>
          </ac:grpSpMkLst>
        </pc:grpChg>
        <pc:picChg chg="add mod">
          <ac:chgData name="Parker, Brett" userId="6989d706-e1f3-4cda-ab7c-6c1216d22d98" providerId="ADAL" clId="{BD775D5B-3505-475B-A2A6-E6E8756BE2C0}" dt="2020-12-16T16:47:57.405" v="4328" actId="1076"/>
          <ac:picMkLst>
            <pc:docMk/>
            <pc:sldMk cId="3556515549" sldId="1378"/>
            <ac:picMk id="8" creationId="{92EE013B-52B3-49C3-BFD1-DF6D7C59699F}"/>
          </ac:picMkLst>
        </pc:picChg>
        <pc:picChg chg="add mod">
          <ac:chgData name="Parker, Brett" userId="6989d706-e1f3-4cda-ab7c-6c1216d22d98" providerId="ADAL" clId="{BD775D5B-3505-475B-A2A6-E6E8756BE2C0}" dt="2020-12-16T16:48:25.828" v="4332" actId="1076"/>
          <ac:picMkLst>
            <pc:docMk/>
            <pc:sldMk cId="3556515549" sldId="1378"/>
            <ac:picMk id="9" creationId="{EE397F44-9BAF-42E4-B298-3FBD5C8E039E}"/>
          </ac:picMkLst>
        </pc:picChg>
      </pc:sldChg>
      <pc:sldChg chg="addSp modSp add">
        <pc:chgData name="Parker, Brett" userId="6989d706-e1f3-4cda-ab7c-6c1216d22d98" providerId="ADAL" clId="{BD775D5B-3505-475B-A2A6-E6E8756BE2C0}" dt="2020-12-17T00:41:15.108" v="8455" actId="14100"/>
        <pc:sldMkLst>
          <pc:docMk/>
          <pc:sldMk cId="307875983" sldId="1379"/>
        </pc:sldMkLst>
        <pc:spChg chg="add mod">
          <ac:chgData name="Parker, Brett" userId="6989d706-e1f3-4cda-ab7c-6c1216d22d98" providerId="ADAL" clId="{BD775D5B-3505-475B-A2A6-E6E8756BE2C0}" dt="2020-12-17T00:37:41.929" v="8404" actId="404"/>
          <ac:spMkLst>
            <pc:docMk/>
            <pc:sldMk cId="307875983" sldId="1379"/>
            <ac:spMk id="2" creationId="{439DBB9F-076B-4BD5-9462-0BACD5739E72}"/>
          </ac:spMkLst>
        </pc:spChg>
        <pc:spChg chg="add mod">
          <ac:chgData name="Parker, Brett" userId="6989d706-e1f3-4cda-ab7c-6c1216d22d98" providerId="ADAL" clId="{BD775D5B-3505-475B-A2A6-E6E8756BE2C0}" dt="2020-12-16T16:55:50.323" v="4371" actId="1076"/>
          <ac:spMkLst>
            <pc:docMk/>
            <pc:sldMk cId="307875983" sldId="1379"/>
            <ac:spMk id="6" creationId="{AD988402-C834-4545-9042-5EFD3E4B2C6D}"/>
          </ac:spMkLst>
        </pc:spChg>
        <pc:spChg chg="add mod">
          <ac:chgData name="Parker, Brett" userId="6989d706-e1f3-4cda-ab7c-6c1216d22d98" providerId="ADAL" clId="{BD775D5B-3505-475B-A2A6-E6E8756BE2C0}" dt="2020-12-16T16:56:19.273" v="4373" actId="1076"/>
          <ac:spMkLst>
            <pc:docMk/>
            <pc:sldMk cId="307875983" sldId="1379"/>
            <ac:spMk id="8" creationId="{B7500DAE-597D-4C88-B8F4-A6F3C3667953}"/>
          </ac:spMkLst>
        </pc:spChg>
        <pc:spChg chg="add mod">
          <ac:chgData name="Parker, Brett" userId="6989d706-e1f3-4cda-ab7c-6c1216d22d98" providerId="ADAL" clId="{BD775D5B-3505-475B-A2A6-E6E8756BE2C0}" dt="2020-12-16T16:56:19.273" v="4373" actId="1076"/>
          <ac:spMkLst>
            <pc:docMk/>
            <pc:sldMk cId="307875983" sldId="1379"/>
            <ac:spMk id="10" creationId="{AE174C18-7776-4332-B77D-ACE90C6E93CB}"/>
          </ac:spMkLst>
        </pc:spChg>
        <pc:spChg chg="add mod">
          <ac:chgData name="Parker, Brett" userId="6989d706-e1f3-4cda-ab7c-6c1216d22d98" providerId="ADAL" clId="{BD775D5B-3505-475B-A2A6-E6E8756BE2C0}" dt="2020-12-16T16:56:19.273" v="4373" actId="1076"/>
          <ac:spMkLst>
            <pc:docMk/>
            <pc:sldMk cId="307875983" sldId="1379"/>
            <ac:spMk id="11" creationId="{2C8BFE9F-77A6-4894-87EE-AE6F4BF0008A}"/>
          </ac:spMkLst>
        </pc:spChg>
        <pc:spChg chg="add mod">
          <ac:chgData name="Parker, Brett" userId="6989d706-e1f3-4cda-ab7c-6c1216d22d98" providerId="ADAL" clId="{BD775D5B-3505-475B-A2A6-E6E8756BE2C0}" dt="2020-12-16T16:56:19.273" v="4373" actId="1076"/>
          <ac:spMkLst>
            <pc:docMk/>
            <pc:sldMk cId="307875983" sldId="1379"/>
            <ac:spMk id="12" creationId="{2F4E8752-FC4E-4382-9122-C984EE7B6821}"/>
          </ac:spMkLst>
        </pc:spChg>
        <pc:spChg chg="add mod">
          <ac:chgData name="Parker, Brett" userId="6989d706-e1f3-4cda-ab7c-6c1216d22d98" providerId="ADAL" clId="{BD775D5B-3505-475B-A2A6-E6E8756BE2C0}" dt="2020-12-17T00:38:41.580" v="8418" actId="20577"/>
          <ac:spMkLst>
            <pc:docMk/>
            <pc:sldMk cId="307875983" sldId="1379"/>
            <ac:spMk id="13" creationId="{3B3FF19F-51D9-48A8-B708-C6C439E1792A}"/>
          </ac:spMkLst>
        </pc:spChg>
        <pc:spChg chg="add mod">
          <ac:chgData name="Parker, Brett" userId="6989d706-e1f3-4cda-ab7c-6c1216d22d98" providerId="ADAL" clId="{BD775D5B-3505-475B-A2A6-E6E8756BE2C0}" dt="2020-12-16T16:56:39.117" v="4378" actId="14100"/>
          <ac:spMkLst>
            <pc:docMk/>
            <pc:sldMk cId="307875983" sldId="1379"/>
            <ac:spMk id="15" creationId="{7D2A3FCE-D4A7-4F57-926B-A6298C123A9E}"/>
          </ac:spMkLst>
        </pc:spChg>
        <pc:spChg chg="add mod">
          <ac:chgData name="Parker, Brett" userId="6989d706-e1f3-4cda-ab7c-6c1216d22d98" providerId="ADAL" clId="{BD775D5B-3505-475B-A2A6-E6E8756BE2C0}" dt="2020-12-16T16:56:48.998" v="4383" actId="1036"/>
          <ac:spMkLst>
            <pc:docMk/>
            <pc:sldMk cId="307875983" sldId="1379"/>
            <ac:spMk id="16" creationId="{2A8F31B2-4681-4F84-8FBE-8EFB0DD36D4D}"/>
          </ac:spMkLst>
        </pc:spChg>
        <pc:spChg chg="add mod">
          <ac:chgData name="Parker, Brett" userId="6989d706-e1f3-4cda-ab7c-6c1216d22d98" providerId="ADAL" clId="{BD775D5B-3505-475B-A2A6-E6E8756BE2C0}" dt="2020-12-16T16:56:19.273" v="4373" actId="1076"/>
          <ac:spMkLst>
            <pc:docMk/>
            <pc:sldMk cId="307875983" sldId="1379"/>
            <ac:spMk id="17" creationId="{A0C8A127-22B9-4BD2-B7D3-4547A919F32A}"/>
          </ac:spMkLst>
        </pc:spChg>
        <pc:spChg chg="add mod">
          <ac:chgData name="Parker, Brett" userId="6989d706-e1f3-4cda-ab7c-6c1216d22d98" providerId="ADAL" clId="{BD775D5B-3505-475B-A2A6-E6E8756BE2C0}" dt="2020-12-17T00:41:08.220" v="8454" actId="1036"/>
          <ac:spMkLst>
            <pc:docMk/>
            <pc:sldMk cId="307875983" sldId="1379"/>
            <ac:spMk id="18" creationId="{B8B3F54D-4274-4DE3-B702-535640E6716D}"/>
          </ac:spMkLst>
        </pc:spChg>
        <pc:spChg chg="add mod">
          <ac:chgData name="Parker, Brett" userId="6989d706-e1f3-4cda-ab7c-6c1216d22d98" providerId="ADAL" clId="{BD775D5B-3505-475B-A2A6-E6E8756BE2C0}" dt="2020-12-16T16:56:19.273" v="4373" actId="1076"/>
          <ac:spMkLst>
            <pc:docMk/>
            <pc:sldMk cId="307875983" sldId="1379"/>
            <ac:spMk id="20" creationId="{9EE1002E-E385-4E91-A5F1-B2B4FC37FE4B}"/>
          </ac:spMkLst>
        </pc:spChg>
        <pc:spChg chg="add mod">
          <ac:chgData name="Parker, Brett" userId="6989d706-e1f3-4cda-ab7c-6c1216d22d98" providerId="ADAL" clId="{BD775D5B-3505-475B-A2A6-E6E8756BE2C0}" dt="2020-12-16T16:49:58.188" v="4337" actId="14100"/>
          <ac:spMkLst>
            <pc:docMk/>
            <pc:sldMk cId="307875983" sldId="1379"/>
            <ac:spMk id="22" creationId="{0FA2B1EA-AEB8-4310-8AC6-31888BEB9830}"/>
          </ac:spMkLst>
        </pc:spChg>
        <pc:spChg chg="add mod">
          <ac:chgData name="Parker, Brett" userId="6989d706-e1f3-4cda-ab7c-6c1216d22d98" providerId="ADAL" clId="{BD775D5B-3505-475B-A2A6-E6E8756BE2C0}" dt="2020-12-17T00:37:50.620" v="8408" actId="1038"/>
          <ac:spMkLst>
            <pc:docMk/>
            <pc:sldMk cId="307875983" sldId="1379"/>
            <ac:spMk id="23" creationId="{421A744F-7927-436C-80E8-43FA6895DDD1}"/>
          </ac:spMkLst>
        </pc:spChg>
        <pc:picChg chg="add mod">
          <ac:chgData name="Parker, Brett" userId="6989d706-e1f3-4cda-ab7c-6c1216d22d98" providerId="ADAL" clId="{BD775D5B-3505-475B-A2A6-E6E8756BE2C0}" dt="2020-12-16T16:56:19.273" v="4373" actId="1076"/>
          <ac:picMkLst>
            <pc:docMk/>
            <pc:sldMk cId="307875983" sldId="1379"/>
            <ac:picMk id="3" creationId="{E8A529F9-B1D8-4E30-9781-8BF28EAAED30}"/>
          </ac:picMkLst>
        </pc:picChg>
        <pc:picChg chg="add mod">
          <ac:chgData name="Parker, Brett" userId="6989d706-e1f3-4cda-ab7c-6c1216d22d98" providerId="ADAL" clId="{BD775D5B-3505-475B-A2A6-E6E8756BE2C0}" dt="2020-12-16T16:56:19.273" v="4373" actId="1076"/>
          <ac:picMkLst>
            <pc:docMk/>
            <pc:sldMk cId="307875983" sldId="1379"/>
            <ac:picMk id="5" creationId="{980796F8-19B3-4887-A8FA-9594C534BBFB}"/>
          </ac:picMkLst>
        </pc:picChg>
        <pc:picChg chg="add mod">
          <ac:chgData name="Parker, Brett" userId="6989d706-e1f3-4cda-ab7c-6c1216d22d98" providerId="ADAL" clId="{BD775D5B-3505-475B-A2A6-E6E8756BE2C0}" dt="2020-12-16T16:56:19.273" v="4373" actId="1076"/>
          <ac:picMkLst>
            <pc:docMk/>
            <pc:sldMk cId="307875983" sldId="1379"/>
            <ac:picMk id="21" creationId="{81ACE2FA-2F76-404C-8F8B-22D2AC4632CC}"/>
          </ac:picMkLst>
        </pc:picChg>
        <pc:cxnChg chg="add mod">
          <ac:chgData name="Parker, Brett" userId="6989d706-e1f3-4cda-ab7c-6c1216d22d98" providerId="ADAL" clId="{BD775D5B-3505-475B-A2A6-E6E8756BE2C0}" dt="2020-12-16T16:56:19.273" v="4373" actId="1076"/>
          <ac:cxnSpMkLst>
            <pc:docMk/>
            <pc:sldMk cId="307875983" sldId="1379"/>
            <ac:cxnSpMk id="7" creationId="{769BD3B9-78F2-47B7-807B-11BB6244EB61}"/>
          </ac:cxnSpMkLst>
        </pc:cxnChg>
        <pc:cxnChg chg="add mod">
          <ac:chgData name="Parker, Brett" userId="6989d706-e1f3-4cda-ab7c-6c1216d22d98" providerId="ADAL" clId="{BD775D5B-3505-475B-A2A6-E6E8756BE2C0}" dt="2020-12-16T16:56:19.273" v="4373" actId="1076"/>
          <ac:cxnSpMkLst>
            <pc:docMk/>
            <pc:sldMk cId="307875983" sldId="1379"/>
            <ac:cxnSpMk id="9" creationId="{518F8D46-1F07-43E8-8641-6D1E6D21C2EA}"/>
          </ac:cxnSpMkLst>
        </pc:cxnChg>
        <pc:cxnChg chg="add mod">
          <ac:chgData name="Parker, Brett" userId="6989d706-e1f3-4cda-ab7c-6c1216d22d98" providerId="ADAL" clId="{BD775D5B-3505-475B-A2A6-E6E8756BE2C0}" dt="2020-12-16T16:56:19.273" v="4373" actId="1076"/>
          <ac:cxnSpMkLst>
            <pc:docMk/>
            <pc:sldMk cId="307875983" sldId="1379"/>
            <ac:cxnSpMk id="14" creationId="{59CC46E9-5346-4D81-A673-78045F76D3B8}"/>
          </ac:cxnSpMkLst>
        </pc:cxnChg>
        <pc:cxnChg chg="add mod">
          <ac:chgData name="Parker, Brett" userId="6989d706-e1f3-4cda-ab7c-6c1216d22d98" providerId="ADAL" clId="{BD775D5B-3505-475B-A2A6-E6E8756BE2C0}" dt="2020-12-17T00:41:15.108" v="8455" actId="14100"/>
          <ac:cxnSpMkLst>
            <pc:docMk/>
            <pc:sldMk cId="307875983" sldId="1379"/>
            <ac:cxnSpMk id="19" creationId="{B54CDC8B-3499-49FB-82D5-5D6C4B0C10E8}"/>
          </ac:cxnSpMkLst>
        </pc:cxnChg>
      </pc:sldChg>
      <pc:sldChg chg="addSp modSp add">
        <pc:chgData name="Parker, Brett" userId="6989d706-e1f3-4cda-ab7c-6c1216d22d98" providerId="ADAL" clId="{BD775D5B-3505-475B-A2A6-E6E8756BE2C0}" dt="2020-12-17T00:47:05.181" v="8589" actId="1036"/>
        <pc:sldMkLst>
          <pc:docMk/>
          <pc:sldMk cId="1565524596" sldId="1380"/>
        </pc:sldMkLst>
        <pc:spChg chg="add mod">
          <ac:chgData name="Parker, Brett" userId="6989d706-e1f3-4cda-ab7c-6c1216d22d98" providerId="ADAL" clId="{BD775D5B-3505-475B-A2A6-E6E8756BE2C0}" dt="2020-12-16T16:57:41.787" v="4386" actId="1076"/>
          <ac:spMkLst>
            <pc:docMk/>
            <pc:sldMk cId="1565524596" sldId="1380"/>
            <ac:spMk id="3" creationId="{87725747-56D8-4A92-A300-EB472A77B6A1}"/>
          </ac:spMkLst>
        </pc:spChg>
        <pc:spChg chg="add mod">
          <ac:chgData name="Parker, Brett" userId="6989d706-e1f3-4cda-ab7c-6c1216d22d98" providerId="ADAL" clId="{BD775D5B-3505-475B-A2A6-E6E8756BE2C0}" dt="2020-12-16T16:59:50.678" v="4396" actId="1076"/>
          <ac:spMkLst>
            <pc:docMk/>
            <pc:sldMk cId="1565524596" sldId="1380"/>
            <ac:spMk id="6" creationId="{33FF696A-5F56-47D8-AE9D-F7211CC03A80}"/>
          </ac:spMkLst>
        </pc:spChg>
        <pc:spChg chg="add mod">
          <ac:chgData name="Parker, Brett" userId="6989d706-e1f3-4cda-ab7c-6c1216d22d98" providerId="ADAL" clId="{BD775D5B-3505-475B-A2A6-E6E8756BE2C0}" dt="2020-12-16T17:01:06.771" v="4411" actId="1076"/>
          <ac:spMkLst>
            <pc:docMk/>
            <pc:sldMk cId="1565524596" sldId="1380"/>
            <ac:spMk id="7" creationId="{07B0951C-4DA9-40E9-A4C6-6BFDE8B0C39B}"/>
          </ac:spMkLst>
        </pc:spChg>
        <pc:spChg chg="add mod">
          <ac:chgData name="Parker, Brett" userId="6989d706-e1f3-4cda-ab7c-6c1216d22d98" providerId="ADAL" clId="{BD775D5B-3505-475B-A2A6-E6E8756BE2C0}" dt="2020-12-16T17:00:32.063" v="4404" actId="1076"/>
          <ac:spMkLst>
            <pc:docMk/>
            <pc:sldMk cId="1565524596" sldId="1380"/>
            <ac:spMk id="8" creationId="{E775757D-D58B-4240-A6FC-B1383328EE1B}"/>
          </ac:spMkLst>
        </pc:spChg>
        <pc:spChg chg="add mod">
          <ac:chgData name="Parker, Brett" userId="6989d706-e1f3-4cda-ab7c-6c1216d22d98" providerId="ADAL" clId="{BD775D5B-3505-475B-A2A6-E6E8756BE2C0}" dt="2020-12-16T17:01:00.256" v="4409" actId="1076"/>
          <ac:spMkLst>
            <pc:docMk/>
            <pc:sldMk cId="1565524596" sldId="1380"/>
            <ac:spMk id="13" creationId="{DA7C632D-25EE-401C-A478-952867AFA4A0}"/>
          </ac:spMkLst>
        </pc:spChg>
        <pc:spChg chg="add mod">
          <ac:chgData name="Parker, Brett" userId="6989d706-e1f3-4cda-ab7c-6c1216d22d98" providerId="ADAL" clId="{BD775D5B-3505-475B-A2A6-E6E8756BE2C0}" dt="2020-12-16T17:01:37.920" v="4416" actId="1076"/>
          <ac:spMkLst>
            <pc:docMk/>
            <pc:sldMk cId="1565524596" sldId="1380"/>
            <ac:spMk id="15" creationId="{A6797133-9F07-4776-99C0-F25331E53E66}"/>
          </ac:spMkLst>
        </pc:spChg>
        <pc:spChg chg="add mod ord">
          <ac:chgData name="Parker, Brett" userId="6989d706-e1f3-4cda-ab7c-6c1216d22d98" providerId="ADAL" clId="{BD775D5B-3505-475B-A2A6-E6E8756BE2C0}" dt="2020-12-16T17:01:10.728" v="4412" actId="1076"/>
          <ac:spMkLst>
            <pc:docMk/>
            <pc:sldMk cId="1565524596" sldId="1380"/>
            <ac:spMk id="17" creationId="{9E0601E0-5668-457E-B2CF-E65C6F16BE44}"/>
          </ac:spMkLst>
        </pc:spChg>
        <pc:spChg chg="add mod">
          <ac:chgData name="Parker, Brett" userId="6989d706-e1f3-4cda-ab7c-6c1216d22d98" providerId="ADAL" clId="{BD775D5B-3505-475B-A2A6-E6E8756BE2C0}" dt="2020-12-17T00:45:37.211" v="8497" actId="14100"/>
          <ac:spMkLst>
            <pc:docMk/>
            <pc:sldMk cId="1565524596" sldId="1380"/>
            <ac:spMk id="21" creationId="{6CE534EE-8F36-47AA-B5D9-B00B7D2B5C84}"/>
          </ac:spMkLst>
        </pc:spChg>
        <pc:spChg chg="add mod">
          <ac:chgData name="Parker, Brett" userId="6989d706-e1f3-4cda-ab7c-6c1216d22d98" providerId="ADAL" clId="{BD775D5B-3505-475B-A2A6-E6E8756BE2C0}" dt="2020-12-17T00:47:05.181" v="8589" actId="1036"/>
          <ac:spMkLst>
            <pc:docMk/>
            <pc:sldMk cId="1565524596" sldId="1380"/>
            <ac:spMk id="24" creationId="{8F5F0CF1-E525-45E9-8E9D-D102ABBC499F}"/>
          </ac:spMkLst>
        </pc:spChg>
        <pc:picChg chg="add mod">
          <ac:chgData name="Parker, Brett" userId="6989d706-e1f3-4cda-ab7c-6c1216d22d98" providerId="ADAL" clId="{BD775D5B-3505-475B-A2A6-E6E8756BE2C0}" dt="2020-12-16T16:59:11.528" v="4390" actId="1076"/>
          <ac:picMkLst>
            <pc:docMk/>
            <pc:sldMk cId="1565524596" sldId="1380"/>
            <ac:picMk id="5" creationId="{A20C8D61-6CDB-415C-AB21-FCC3371C56F1}"/>
          </ac:picMkLst>
        </pc:picChg>
        <pc:picChg chg="add mod ord">
          <ac:chgData name="Parker, Brett" userId="6989d706-e1f3-4cda-ab7c-6c1216d22d98" providerId="ADAL" clId="{BD775D5B-3505-475B-A2A6-E6E8756BE2C0}" dt="2020-12-16T17:00:11.962" v="4400" actId="14100"/>
          <ac:picMkLst>
            <pc:docMk/>
            <pc:sldMk cId="1565524596" sldId="1380"/>
            <ac:picMk id="16" creationId="{D0C5AAAB-044D-451E-9F49-E6A0CA295FD6}"/>
          </ac:picMkLst>
        </pc:picChg>
        <pc:cxnChg chg="add mod">
          <ac:chgData name="Parker, Brett" userId="6989d706-e1f3-4cda-ab7c-6c1216d22d98" providerId="ADAL" clId="{BD775D5B-3505-475B-A2A6-E6E8756BE2C0}" dt="2020-12-16T17:00:42.596" v="4406" actId="14100"/>
          <ac:cxnSpMkLst>
            <pc:docMk/>
            <pc:sldMk cId="1565524596" sldId="1380"/>
            <ac:cxnSpMk id="9" creationId="{09C66488-811E-4325-9FAA-34822D2E07C4}"/>
          </ac:cxnSpMkLst>
        </pc:cxnChg>
        <pc:cxnChg chg="add mod">
          <ac:chgData name="Parker, Brett" userId="6989d706-e1f3-4cda-ab7c-6c1216d22d98" providerId="ADAL" clId="{BD775D5B-3505-475B-A2A6-E6E8756BE2C0}" dt="2020-12-16T17:00:23.636" v="4403" actId="1076"/>
          <ac:cxnSpMkLst>
            <pc:docMk/>
            <pc:sldMk cId="1565524596" sldId="1380"/>
            <ac:cxnSpMk id="10" creationId="{8610DF57-42E2-4D1A-9057-80E79818A037}"/>
          </ac:cxnSpMkLst>
        </pc:cxnChg>
        <pc:cxnChg chg="add mod">
          <ac:chgData name="Parker, Brett" userId="6989d706-e1f3-4cda-ab7c-6c1216d22d98" providerId="ADAL" clId="{BD775D5B-3505-475B-A2A6-E6E8756BE2C0}" dt="2020-12-16T17:01:15.583" v="4413" actId="14100"/>
          <ac:cxnSpMkLst>
            <pc:docMk/>
            <pc:sldMk cId="1565524596" sldId="1380"/>
            <ac:cxnSpMk id="11" creationId="{7DF9054A-D39C-4013-85E4-8825567653D0}"/>
          </ac:cxnSpMkLst>
        </pc:cxnChg>
        <pc:cxnChg chg="add mod">
          <ac:chgData name="Parker, Brett" userId="6989d706-e1f3-4cda-ab7c-6c1216d22d98" providerId="ADAL" clId="{BD775D5B-3505-475B-A2A6-E6E8756BE2C0}" dt="2020-12-16T17:01:27.076" v="4415" actId="14100"/>
          <ac:cxnSpMkLst>
            <pc:docMk/>
            <pc:sldMk cId="1565524596" sldId="1380"/>
            <ac:cxnSpMk id="12" creationId="{EF3616C5-25D9-4179-A2F0-DF7B049E6A42}"/>
          </ac:cxnSpMkLst>
        </pc:cxnChg>
        <pc:cxnChg chg="add mod">
          <ac:chgData name="Parker, Brett" userId="6989d706-e1f3-4cda-ab7c-6c1216d22d98" providerId="ADAL" clId="{BD775D5B-3505-475B-A2A6-E6E8756BE2C0}" dt="2020-12-16T17:01:03.329" v="4410" actId="14100"/>
          <ac:cxnSpMkLst>
            <pc:docMk/>
            <pc:sldMk cId="1565524596" sldId="1380"/>
            <ac:cxnSpMk id="14" creationId="{1004FC2F-9A65-4607-ACF6-60B05FC963AD}"/>
          </ac:cxnSpMkLst>
        </pc:cxnChg>
        <pc:cxnChg chg="add mod">
          <ac:chgData name="Parker, Brett" userId="6989d706-e1f3-4cda-ab7c-6c1216d22d98" providerId="ADAL" clId="{BD775D5B-3505-475B-A2A6-E6E8756BE2C0}" dt="2020-12-17T00:45:16.148" v="8492" actId="14100"/>
          <ac:cxnSpMkLst>
            <pc:docMk/>
            <pc:sldMk cId="1565524596" sldId="1380"/>
            <ac:cxnSpMk id="18" creationId="{1330DED7-75E8-4CC6-8CDA-7DAE88370935}"/>
          </ac:cxnSpMkLst>
        </pc:cxnChg>
        <pc:cxnChg chg="add mod">
          <ac:chgData name="Parker, Brett" userId="6989d706-e1f3-4cda-ab7c-6c1216d22d98" providerId="ADAL" clId="{BD775D5B-3505-475B-A2A6-E6E8756BE2C0}" dt="2020-12-17T00:46:36.465" v="8556" actId="14100"/>
          <ac:cxnSpMkLst>
            <pc:docMk/>
            <pc:sldMk cId="1565524596" sldId="1380"/>
            <ac:cxnSpMk id="26" creationId="{9D82D2C3-EC82-4ED6-A21D-2352A9B32A3E}"/>
          </ac:cxnSpMkLst>
        </pc:cxnChg>
      </pc:sldChg>
      <pc:sldChg chg="addSp modSp add">
        <pc:chgData name="Parker, Brett" userId="6989d706-e1f3-4cda-ab7c-6c1216d22d98" providerId="ADAL" clId="{BD775D5B-3505-475B-A2A6-E6E8756BE2C0}" dt="2020-12-16T17:04:05.890" v="4429" actId="1076"/>
        <pc:sldMkLst>
          <pc:docMk/>
          <pc:sldMk cId="4039731302" sldId="1381"/>
        </pc:sldMkLst>
        <pc:spChg chg="add mod">
          <ac:chgData name="Parker, Brett" userId="6989d706-e1f3-4cda-ab7c-6c1216d22d98" providerId="ADAL" clId="{BD775D5B-3505-475B-A2A6-E6E8756BE2C0}" dt="2020-12-16T17:04:00.062" v="4428" actId="1076"/>
          <ac:spMkLst>
            <pc:docMk/>
            <pc:sldMk cId="4039731302" sldId="1381"/>
            <ac:spMk id="3" creationId="{CCC5940D-78A1-451E-B092-1E6F8BB987DF}"/>
          </ac:spMkLst>
        </pc:spChg>
        <pc:spChg chg="add mod">
          <ac:chgData name="Parker, Brett" userId="6989d706-e1f3-4cda-ab7c-6c1216d22d98" providerId="ADAL" clId="{BD775D5B-3505-475B-A2A6-E6E8756BE2C0}" dt="2020-12-16T17:02:51.554" v="4418" actId="1076"/>
          <ac:spMkLst>
            <pc:docMk/>
            <pc:sldMk cId="4039731302" sldId="1381"/>
            <ac:spMk id="5" creationId="{F8CD33FD-AF96-494D-AF4E-8D49A04BAD9A}"/>
          </ac:spMkLst>
        </pc:spChg>
        <pc:spChg chg="add mod">
          <ac:chgData name="Parker, Brett" userId="6989d706-e1f3-4cda-ab7c-6c1216d22d98" providerId="ADAL" clId="{BD775D5B-3505-475B-A2A6-E6E8756BE2C0}" dt="2020-12-16T17:04:00.062" v="4428" actId="1076"/>
          <ac:spMkLst>
            <pc:docMk/>
            <pc:sldMk cId="4039731302" sldId="1381"/>
            <ac:spMk id="7" creationId="{0B206C7D-83B0-4630-8F65-CDE2E9A27583}"/>
          </ac:spMkLst>
        </pc:spChg>
        <pc:spChg chg="add mod">
          <ac:chgData name="Parker, Brett" userId="6989d706-e1f3-4cda-ab7c-6c1216d22d98" providerId="ADAL" clId="{BD775D5B-3505-475B-A2A6-E6E8756BE2C0}" dt="2020-12-16T17:04:00.062" v="4428" actId="1076"/>
          <ac:spMkLst>
            <pc:docMk/>
            <pc:sldMk cId="4039731302" sldId="1381"/>
            <ac:spMk id="8" creationId="{72093A30-21E0-4680-B739-71F7848D6CF5}"/>
          </ac:spMkLst>
        </pc:spChg>
        <pc:spChg chg="add mod">
          <ac:chgData name="Parker, Brett" userId="6989d706-e1f3-4cda-ab7c-6c1216d22d98" providerId="ADAL" clId="{BD775D5B-3505-475B-A2A6-E6E8756BE2C0}" dt="2020-12-16T17:04:00.062" v="4428" actId="1076"/>
          <ac:spMkLst>
            <pc:docMk/>
            <pc:sldMk cId="4039731302" sldId="1381"/>
            <ac:spMk id="9" creationId="{1E6D65AC-074A-4165-9E26-55C747167143}"/>
          </ac:spMkLst>
        </pc:spChg>
        <pc:spChg chg="add mod">
          <ac:chgData name="Parker, Brett" userId="6989d706-e1f3-4cda-ab7c-6c1216d22d98" providerId="ADAL" clId="{BD775D5B-3505-475B-A2A6-E6E8756BE2C0}" dt="2020-12-16T17:04:00.062" v="4428" actId="1076"/>
          <ac:spMkLst>
            <pc:docMk/>
            <pc:sldMk cId="4039731302" sldId="1381"/>
            <ac:spMk id="10" creationId="{7DF3E897-6FEA-47C2-A8CE-B48C79E7F6A4}"/>
          </ac:spMkLst>
        </pc:spChg>
        <pc:spChg chg="add mod">
          <ac:chgData name="Parker, Brett" userId="6989d706-e1f3-4cda-ab7c-6c1216d22d98" providerId="ADAL" clId="{BD775D5B-3505-475B-A2A6-E6E8756BE2C0}" dt="2020-12-16T17:04:00.062" v="4428" actId="1076"/>
          <ac:spMkLst>
            <pc:docMk/>
            <pc:sldMk cId="4039731302" sldId="1381"/>
            <ac:spMk id="11" creationId="{A4426950-8D01-4EE3-88A7-CD133DAE2B31}"/>
          </ac:spMkLst>
        </pc:spChg>
        <pc:spChg chg="add mod">
          <ac:chgData name="Parker, Brett" userId="6989d706-e1f3-4cda-ab7c-6c1216d22d98" providerId="ADAL" clId="{BD775D5B-3505-475B-A2A6-E6E8756BE2C0}" dt="2020-12-16T17:03:47.367" v="4426" actId="1076"/>
          <ac:spMkLst>
            <pc:docMk/>
            <pc:sldMk cId="4039731302" sldId="1381"/>
            <ac:spMk id="16" creationId="{35924CA1-A485-4B45-804A-7B7295E56394}"/>
          </ac:spMkLst>
        </pc:spChg>
        <pc:spChg chg="add mod">
          <ac:chgData name="Parker, Brett" userId="6989d706-e1f3-4cda-ab7c-6c1216d22d98" providerId="ADAL" clId="{BD775D5B-3505-475B-A2A6-E6E8756BE2C0}" dt="2020-12-16T17:04:05.890" v="4429" actId="1076"/>
          <ac:spMkLst>
            <pc:docMk/>
            <pc:sldMk cId="4039731302" sldId="1381"/>
            <ac:spMk id="17" creationId="{44A63C9F-63EF-4601-A5D6-295E1246D831}"/>
          </ac:spMkLst>
        </pc:spChg>
        <pc:picChg chg="add mod">
          <ac:chgData name="Parker, Brett" userId="6989d706-e1f3-4cda-ab7c-6c1216d22d98" providerId="ADAL" clId="{BD775D5B-3505-475B-A2A6-E6E8756BE2C0}" dt="2020-12-16T17:04:00.062" v="4428" actId="1076"/>
          <ac:picMkLst>
            <pc:docMk/>
            <pc:sldMk cId="4039731302" sldId="1381"/>
            <ac:picMk id="6" creationId="{F54B35A4-CCC8-4195-A3ED-EF0F4F0B36BB}"/>
          </ac:picMkLst>
        </pc:picChg>
        <pc:cxnChg chg="add mod">
          <ac:chgData name="Parker, Brett" userId="6989d706-e1f3-4cda-ab7c-6c1216d22d98" providerId="ADAL" clId="{BD775D5B-3505-475B-A2A6-E6E8756BE2C0}" dt="2020-12-16T17:04:00.062" v="4428" actId="1076"/>
          <ac:cxnSpMkLst>
            <pc:docMk/>
            <pc:sldMk cId="4039731302" sldId="1381"/>
            <ac:cxnSpMk id="12" creationId="{64AE9339-B525-483A-93E7-2F174959C7B2}"/>
          </ac:cxnSpMkLst>
        </pc:cxnChg>
        <pc:cxnChg chg="add mod">
          <ac:chgData name="Parker, Brett" userId="6989d706-e1f3-4cda-ab7c-6c1216d22d98" providerId="ADAL" clId="{BD775D5B-3505-475B-A2A6-E6E8756BE2C0}" dt="2020-12-16T17:04:00.062" v="4428" actId="1076"/>
          <ac:cxnSpMkLst>
            <pc:docMk/>
            <pc:sldMk cId="4039731302" sldId="1381"/>
            <ac:cxnSpMk id="13" creationId="{BB84DC4E-1A6A-499C-ACB7-189A4655ACD0}"/>
          </ac:cxnSpMkLst>
        </pc:cxnChg>
        <pc:cxnChg chg="add mod">
          <ac:chgData name="Parker, Brett" userId="6989d706-e1f3-4cda-ab7c-6c1216d22d98" providerId="ADAL" clId="{BD775D5B-3505-475B-A2A6-E6E8756BE2C0}" dt="2020-12-16T17:04:00.062" v="4428" actId="1076"/>
          <ac:cxnSpMkLst>
            <pc:docMk/>
            <pc:sldMk cId="4039731302" sldId="1381"/>
            <ac:cxnSpMk id="14" creationId="{D367E8F0-E166-460F-9240-874D5942FAFE}"/>
          </ac:cxnSpMkLst>
        </pc:cxnChg>
        <pc:cxnChg chg="add mod">
          <ac:chgData name="Parker, Brett" userId="6989d706-e1f3-4cda-ab7c-6c1216d22d98" providerId="ADAL" clId="{BD775D5B-3505-475B-A2A6-E6E8756BE2C0}" dt="2020-12-16T17:04:00.062" v="4428" actId="1076"/>
          <ac:cxnSpMkLst>
            <pc:docMk/>
            <pc:sldMk cId="4039731302" sldId="1381"/>
            <ac:cxnSpMk id="15" creationId="{46F052C5-0925-4409-BF35-8F39E9356D85}"/>
          </ac:cxnSpMkLst>
        </pc:cxnChg>
      </pc:sldChg>
      <pc:sldChg chg="addSp delSp modSp add">
        <pc:chgData name="Parker, Brett" userId="6989d706-e1f3-4cda-ab7c-6c1216d22d98" providerId="ADAL" clId="{BD775D5B-3505-475B-A2A6-E6E8756BE2C0}" dt="2020-12-17T00:48:26.175" v="8590" actId="20577"/>
        <pc:sldMkLst>
          <pc:docMk/>
          <pc:sldMk cId="2710429223" sldId="1382"/>
        </pc:sldMkLst>
        <pc:spChg chg="add del">
          <ac:chgData name="Parker, Brett" userId="6989d706-e1f3-4cda-ab7c-6c1216d22d98" providerId="ADAL" clId="{BD775D5B-3505-475B-A2A6-E6E8756BE2C0}" dt="2020-12-16T17:05:14.686" v="4431"/>
          <ac:spMkLst>
            <pc:docMk/>
            <pc:sldMk cId="2710429223" sldId="1382"/>
            <ac:spMk id="5" creationId="{65B4ADC5-1951-41C0-8B6D-E7D116B2936F}"/>
          </ac:spMkLst>
        </pc:spChg>
        <pc:spChg chg="add del">
          <ac:chgData name="Parker, Brett" userId="6989d706-e1f3-4cda-ab7c-6c1216d22d98" providerId="ADAL" clId="{BD775D5B-3505-475B-A2A6-E6E8756BE2C0}" dt="2020-12-16T17:05:14.686" v="4431"/>
          <ac:spMkLst>
            <pc:docMk/>
            <pc:sldMk cId="2710429223" sldId="1382"/>
            <ac:spMk id="7" creationId="{896E2E4E-BF9B-4706-927F-2A761A0E4823}"/>
          </ac:spMkLst>
        </pc:spChg>
        <pc:spChg chg="add del">
          <ac:chgData name="Parker, Brett" userId="6989d706-e1f3-4cda-ab7c-6c1216d22d98" providerId="ADAL" clId="{BD775D5B-3505-475B-A2A6-E6E8756BE2C0}" dt="2020-12-16T17:05:14.686" v="4431"/>
          <ac:spMkLst>
            <pc:docMk/>
            <pc:sldMk cId="2710429223" sldId="1382"/>
            <ac:spMk id="9" creationId="{79AB4339-F1C2-4D96-8624-C0FEBEEA1CCE}"/>
          </ac:spMkLst>
        </pc:spChg>
        <pc:spChg chg="add del">
          <ac:chgData name="Parker, Brett" userId="6989d706-e1f3-4cda-ab7c-6c1216d22d98" providerId="ADAL" clId="{BD775D5B-3505-475B-A2A6-E6E8756BE2C0}" dt="2020-12-16T17:05:14.686" v="4431"/>
          <ac:spMkLst>
            <pc:docMk/>
            <pc:sldMk cId="2710429223" sldId="1382"/>
            <ac:spMk id="11" creationId="{79C413DF-1879-42E6-AA0D-F1B97AB09EA0}"/>
          </ac:spMkLst>
        </pc:spChg>
        <pc:spChg chg="add del">
          <ac:chgData name="Parker, Brett" userId="6989d706-e1f3-4cda-ab7c-6c1216d22d98" providerId="ADAL" clId="{BD775D5B-3505-475B-A2A6-E6E8756BE2C0}" dt="2020-12-16T17:05:14.686" v="4431"/>
          <ac:spMkLst>
            <pc:docMk/>
            <pc:sldMk cId="2710429223" sldId="1382"/>
            <ac:spMk id="12" creationId="{F4195973-25F4-4D5E-89D5-CAF3E63BE3F2}"/>
          </ac:spMkLst>
        </pc:spChg>
        <pc:spChg chg="add mod">
          <ac:chgData name="Parker, Brett" userId="6989d706-e1f3-4cda-ab7c-6c1216d22d98" providerId="ADAL" clId="{BD775D5B-3505-475B-A2A6-E6E8756BE2C0}" dt="2020-12-16T17:06:18.706" v="4437" actId="1076"/>
          <ac:spMkLst>
            <pc:docMk/>
            <pc:sldMk cId="2710429223" sldId="1382"/>
            <ac:spMk id="15" creationId="{3A732968-7E97-4758-BED8-EACD81933D49}"/>
          </ac:spMkLst>
        </pc:spChg>
        <pc:spChg chg="add mod">
          <ac:chgData name="Parker, Brett" userId="6989d706-e1f3-4cda-ab7c-6c1216d22d98" providerId="ADAL" clId="{BD775D5B-3505-475B-A2A6-E6E8756BE2C0}" dt="2020-12-16T17:06:18.706" v="4437" actId="1076"/>
          <ac:spMkLst>
            <pc:docMk/>
            <pc:sldMk cId="2710429223" sldId="1382"/>
            <ac:spMk id="17" creationId="{E6C5D624-8E23-46EC-96FF-E85DF31E0126}"/>
          </ac:spMkLst>
        </pc:spChg>
        <pc:spChg chg="add mod">
          <ac:chgData name="Parker, Brett" userId="6989d706-e1f3-4cda-ab7c-6c1216d22d98" providerId="ADAL" clId="{BD775D5B-3505-475B-A2A6-E6E8756BE2C0}" dt="2020-12-16T17:06:18.706" v="4437" actId="1076"/>
          <ac:spMkLst>
            <pc:docMk/>
            <pc:sldMk cId="2710429223" sldId="1382"/>
            <ac:spMk id="19" creationId="{FE5934A6-5686-4A29-9ABA-528D513A19D3}"/>
          </ac:spMkLst>
        </pc:spChg>
        <pc:spChg chg="add mod">
          <ac:chgData name="Parker, Brett" userId="6989d706-e1f3-4cda-ab7c-6c1216d22d98" providerId="ADAL" clId="{BD775D5B-3505-475B-A2A6-E6E8756BE2C0}" dt="2020-12-16T17:05:51.851" v="4434" actId="14100"/>
          <ac:spMkLst>
            <pc:docMk/>
            <pc:sldMk cId="2710429223" sldId="1382"/>
            <ac:spMk id="21" creationId="{A281C574-FB47-4349-87DE-330666EB91B1}"/>
          </ac:spMkLst>
        </pc:spChg>
        <pc:spChg chg="add mod">
          <ac:chgData name="Parker, Brett" userId="6989d706-e1f3-4cda-ab7c-6c1216d22d98" providerId="ADAL" clId="{BD775D5B-3505-475B-A2A6-E6E8756BE2C0}" dt="2020-12-17T00:48:26.175" v="8590" actId="20577"/>
          <ac:spMkLst>
            <pc:docMk/>
            <pc:sldMk cId="2710429223" sldId="1382"/>
            <ac:spMk id="22" creationId="{AD92A12C-194D-4452-8191-92A3598E609E}"/>
          </ac:spMkLst>
        </pc:spChg>
        <pc:spChg chg="add mod">
          <ac:chgData name="Parker, Brett" userId="6989d706-e1f3-4cda-ab7c-6c1216d22d98" providerId="ADAL" clId="{BD775D5B-3505-475B-A2A6-E6E8756BE2C0}" dt="2020-12-16T17:22:56.598" v="4586" actId="1076"/>
          <ac:spMkLst>
            <pc:docMk/>
            <pc:sldMk cId="2710429223" sldId="1382"/>
            <ac:spMk id="23" creationId="{FA8DE505-FD26-422E-9ACA-CC29D94CA64B}"/>
          </ac:spMkLst>
        </pc:spChg>
        <pc:picChg chg="add mod">
          <ac:chgData name="Parker, Brett" userId="6989d706-e1f3-4cda-ab7c-6c1216d22d98" providerId="ADAL" clId="{BD775D5B-3505-475B-A2A6-E6E8756BE2C0}" dt="2020-12-16T17:06:18.706" v="4437" actId="1076"/>
          <ac:picMkLst>
            <pc:docMk/>
            <pc:sldMk cId="2710429223" sldId="1382"/>
            <ac:picMk id="13" creationId="{B82CE63F-0E6E-4F1B-B794-F8E0AB585B9A}"/>
          </ac:picMkLst>
        </pc:picChg>
        <pc:cxnChg chg="add del">
          <ac:chgData name="Parker, Brett" userId="6989d706-e1f3-4cda-ab7c-6c1216d22d98" providerId="ADAL" clId="{BD775D5B-3505-475B-A2A6-E6E8756BE2C0}" dt="2020-12-16T17:05:14.686" v="4431"/>
          <ac:cxnSpMkLst>
            <pc:docMk/>
            <pc:sldMk cId="2710429223" sldId="1382"/>
            <ac:cxnSpMk id="3" creationId="{2DF7DFF0-B06C-490A-AFFF-0AFB7194791C}"/>
          </ac:cxnSpMkLst>
        </pc:cxnChg>
        <pc:cxnChg chg="add del">
          <ac:chgData name="Parker, Brett" userId="6989d706-e1f3-4cda-ab7c-6c1216d22d98" providerId="ADAL" clId="{BD775D5B-3505-475B-A2A6-E6E8756BE2C0}" dt="2020-12-16T17:05:14.686" v="4431"/>
          <ac:cxnSpMkLst>
            <pc:docMk/>
            <pc:sldMk cId="2710429223" sldId="1382"/>
            <ac:cxnSpMk id="6" creationId="{F56C7E34-C108-4E22-B7F4-9E1F0E34FFB8}"/>
          </ac:cxnSpMkLst>
        </pc:cxnChg>
        <pc:cxnChg chg="add del">
          <ac:chgData name="Parker, Brett" userId="6989d706-e1f3-4cda-ab7c-6c1216d22d98" providerId="ADAL" clId="{BD775D5B-3505-475B-A2A6-E6E8756BE2C0}" dt="2020-12-16T17:05:14.686" v="4431"/>
          <ac:cxnSpMkLst>
            <pc:docMk/>
            <pc:sldMk cId="2710429223" sldId="1382"/>
            <ac:cxnSpMk id="8" creationId="{4FEAA58C-D3D8-44DE-B774-9A6C2DDC9B6F}"/>
          </ac:cxnSpMkLst>
        </pc:cxnChg>
        <pc:cxnChg chg="add del">
          <ac:chgData name="Parker, Brett" userId="6989d706-e1f3-4cda-ab7c-6c1216d22d98" providerId="ADAL" clId="{BD775D5B-3505-475B-A2A6-E6E8756BE2C0}" dt="2020-12-16T17:05:14.686" v="4431"/>
          <ac:cxnSpMkLst>
            <pc:docMk/>
            <pc:sldMk cId="2710429223" sldId="1382"/>
            <ac:cxnSpMk id="10" creationId="{81622902-D1FB-4075-BBA0-00416A996B22}"/>
          </ac:cxnSpMkLst>
        </pc:cxnChg>
        <pc:cxnChg chg="add mod">
          <ac:chgData name="Parker, Brett" userId="6989d706-e1f3-4cda-ab7c-6c1216d22d98" providerId="ADAL" clId="{BD775D5B-3505-475B-A2A6-E6E8756BE2C0}" dt="2020-12-16T17:06:18.706" v="4437" actId="1076"/>
          <ac:cxnSpMkLst>
            <pc:docMk/>
            <pc:sldMk cId="2710429223" sldId="1382"/>
            <ac:cxnSpMk id="14" creationId="{73652020-367D-4536-8B77-56012DAE1964}"/>
          </ac:cxnSpMkLst>
        </pc:cxnChg>
        <pc:cxnChg chg="add mod">
          <ac:chgData name="Parker, Brett" userId="6989d706-e1f3-4cda-ab7c-6c1216d22d98" providerId="ADAL" clId="{BD775D5B-3505-475B-A2A6-E6E8756BE2C0}" dt="2020-12-16T17:06:18.706" v="4437" actId="1076"/>
          <ac:cxnSpMkLst>
            <pc:docMk/>
            <pc:sldMk cId="2710429223" sldId="1382"/>
            <ac:cxnSpMk id="16" creationId="{4828162C-0F62-4C18-8584-F9A0C256AB82}"/>
          </ac:cxnSpMkLst>
        </pc:cxnChg>
        <pc:cxnChg chg="add mod">
          <ac:chgData name="Parker, Brett" userId="6989d706-e1f3-4cda-ab7c-6c1216d22d98" providerId="ADAL" clId="{BD775D5B-3505-475B-A2A6-E6E8756BE2C0}" dt="2020-12-16T17:06:18.706" v="4437" actId="1076"/>
          <ac:cxnSpMkLst>
            <pc:docMk/>
            <pc:sldMk cId="2710429223" sldId="1382"/>
            <ac:cxnSpMk id="18" creationId="{963B2E28-E4DB-4F91-A947-5BCB65A66A9A}"/>
          </ac:cxnSpMkLst>
        </pc:cxnChg>
        <pc:cxnChg chg="add mod">
          <ac:chgData name="Parker, Brett" userId="6989d706-e1f3-4cda-ab7c-6c1216d22d98" providerId="ADAL" clId="{BD775D5B-3505-475B-A2A6-E6E8756BE2C0}" dt="2020-12-16T17:06:18.706" v="4437" actId="1076"/>
          <ac:cxnSpMkLst>
            <pc:docMk/>
            <pc:sldMk cId="2710429223" sldId="1382"/>
            <ac:cxnSpMk id="20" creationId="{D613774C-EE4D-48E2-90C3-4D64084B3E96}"/>
          </ac:cxnSpMkLst>
        </pc:cxnChg>
      </pc:sldChg>
      <pc:sldChg chg="addSp delSp modSp add ord">
        <pc:chgData name="Parker, Brett" userId="6989d706-e1f3-4cda-ab7c-6c1216d22d98" providerId="ADAL" clId="{BD775D5B-3505-475B-A2A6-E6E8756BE2C0}" dt="2020-12-16T17:16:18.929" v="4577" actId="1038"/>
        <pc:sldMkLst>
          <pc:docMk/>
          <pc:sldMk cId="3308234376" sldId="1383"/>
        </pc:sldMkLst>
        <pc:spChg chg="add mod">
          <ac:chgData name="Parker, Brett" userId="6989d706-e1f3-4cda-ab7c-6c1216d22d98" providerId="ADAL" clId="{BD775D5B-3505-475B-A2A6-E6E8756BE2C0}" dt="2020-12-16T16:45:36.325" v="4314" actId="1076"/>
          <ac:spMkLst>
            <pc:docMk/>
            <pc:sldMk cId="3308234376" sldId="1383"/>
            <ac:spMk id="3" creationId="{FF058F0C-F57B-4146-BD1B-8FC467F46AD7}"/>
          </ac:spMkLst>
        </pc:spChg>
        <pc:spChg chg="add mod">
          <ac:chgData name="Parker, Brett" userId="6989d706-e1f3-4cda-ab7c-6c1216d22d98" providerId="ADAL" clId="{BD775D5B-3505-475B-A2A6-E6E8756BE2C0}" dt="2020-12-16T16:45:36.325" v="4314" actId="1076"/>
          <ac:spMkLst>
            <pc:docMk/>
            <pc:sldMk cId="3308234376" sldId="1383"/>
            <ac:spMk id="5" creationId="{24B37E93-8193-4543-9B6F-C028B7271E04}"/>
          </ac:spMkLst>
        </pc:spChg>
        <pc:spChg chg="add mod">
          <ac:chgData name="Parker, Brett" userId="6989d706-e1f3-4cda-ab7c-6c1216d22d98" providerId="ADAL" clId="{BD775D5B-3505-475B-A2A6-E6E8756BE2C0}" dt="2020-12-16T16:45:36.325" v="4314" actId="1076"/>
          <ac:spMkLst>
            <pc:docMk/>
            <pc:sldMk cId="3308234376" sldId="1383"/>
            <ac:spMk id="6" creationId="{4127C26C-DD12-4A14-863B-6433A0E1FCFE}"/>
          </ac:spMkLst>
        </pc:spChg>
        <pc:spChg chg="add mod">
          <ac:chgData name="Parker, Brett" userId="6989d706-e1f3-4cda-ab7c-6c1216d22d98" providerId="ADAL" clId="{BD775D5B-3505-475B-A2A6-E6E8756BE2C0}" dt="2020-12-16T16:45:36.325" v="4314" actId="1076"/>
          <ac:spMkLst>
            <pc:docMk/>
            <pc:sldMk cId="3308234376" sldId="1383"/>
            <ac:spMk id="15" creationId="{02592563-6994-496E-830E-49339B079F85}"/>
          </ac:spMkLst>
        </pc:spChg>
        <pc:spChg chg="add mod">
          <ac:chgData name="Parker, Brett" userId="6989d706-e1f3-4cda-ab7c-6c1216d22d98" providerId="ADAL" clId="{BD775D5B-3505-475B-A2A6-E6E8756BE2C0}" dt="2020-12-16T16:45:36.325" v="4314" actId="1076"/>
          <ac:spMkLst>
            <pc:docMk/>
            <pc:sldMk cId="3308234376" sldId="1383"/>
            <ac:spMk id="16" creationId="{0814DF76-6C95-4B03-8F76-EDC6A67D64EE}"/>
          </ac:spMkLst>
        </pc:spChg>
        <pc:spChg chg="add mod">
          <ac:chgData name="Parker, Brett" userId="6989d706-e1f3-4cda-ab7c-6c1216d22d98" providerId="ADAL" clId="{BD775D5B-3505-475B-A2A6-E6E8756BE2C0}" dt="2020-12-16T16:45:36.325" v="4314" actId="1076"/>
          <ac:spMkLst>
            <pc:docMk/>
            <pc:sldMk cId="3308234376" sldId="1383"/>
            <ac:spMk id="17" creationId="{F75917E0-C087-4458-B89D-58F6BB10FA5C}"/>
          </ac:spMkLst>
        </pc:spChg>
        <pc:spChg chg="add mod">
          <ac:chgData name="Parker, Brett" userId="6989d706-e1f3-4cda-ab7c-6c1216d22d98" providerId="ADAL" clId="{BD775D5B-3505-475B-A2A6-E6E8756BE2C0}" dt="2020-12-16T16:45:36.325" v="4314" actId="1076"/>
          <ac:spMkLst>
            <pc:docMk/>
            <pc:sldMk cId="3308234376" sldId="1383"/>
            <ac:spMk id="18" creationId="{262D08A6-C992-4BEC-8DFE-0102EBFCFF5B}"/>
          </ac:spMkLst>
        </pc:spChg>
        <pc:spChg chg="add mod">
          <ac:chgData name="Parker, Brett" userId="6989d706-e1f3-4cda-ab7c-6c1216d22d98" providerId="ADAL" clId="{BD775D5B-3505-475B-A2A6-E6E8756BE2C0}" dt="2020-12-16T16:45:36.325" v="4314" actId="1076"/>
          <ac:spMkLst>
            <pc:docMk/>
            <pc:sldMk cId="3308234376" sldId="1383"/>
            <ac:spMk id="19" creationId="{490ABE93-1D84-4A43-9085-9D9F296DAA29}"/>
          </ac:spMkLst>
        </pc:spChg>
        <pc:spChg chg="add mod">
          <ac:chgData name="Parker, Brett" userId="6989d706-e1f3-4cda-ab7c-6c1216d22d98" providerId="ADAL" clId="{BD775D5B-3505-475B-A2A6-E6E8756BE2C0}" dt="2020-12-16T16:45:36.325" v="4314" actId="1076"/>
          <ac:spMkLst>
            <pc:docMk/>
            <pc:sldMk cId="3308234376" sldId="1383"/>
            <ac:spMk id="20" creationId="{5A1816E1-9916-4D6C-A778-F5A7E1146C53}"/>
          </ac:spMkLst>
        </pc:spChg>
        <pc:spChg chg="add del">
          <ac:chgData name="Parker, Brett" userId="6989d706-e1f3-4cda-ab7c-6c1216d22d98" providerId="ADAL" clId="{BD775D5B-3505-475B-A2A6-E6E8756BE2C0}" dt="2020-12-16T16:45:16.108" v="4311"/>
          <ac:spMkLst>
            <pc:docMk/>
            <pc:sldMk cId="3308234376" sldId="1383"/>
            <ac:spMk id="23" creationId="{043ED47B-DA4D-4290-81D5-48B1D7972C34}"/>
          </ac:spMkLst>
        </pc:spChg>
        <pc:spChg chg="add mod">
          <ac:chgData name="Parker, Brett" userId="6989d706-e1f3-4cda-ab7c-6c1216d22d98" providerId="ADAL" clId="{BD775D5B-3505-475B-A2A6-E6E8756BE2C0}" dt="2020-12-16T17:16:18.929" v="4577" actId="1038"/>
          <ac:spMkLst>
            <pc:docMk/>
            <pc:sldMk cId="3308234376" sldId="1383"/>
            <ac:spMk id="24" creationId="{2B7B9427-9904-445B-A485-92CF5B431F30}"/>
          </ac:spMkLst>
        </pc:spChg>
        <pc:grpChg chg="add mod">
          <ac:chgData name="Parker, Brett" userId="6989d706-e1f3-4cda-ab7c-6c1216d22d98" providerId="ADAL" clId="{BD775D5B-3505-475B-A2A6-E6E8756BE2C0}" dt="2020-12-16T16:45:36.325" v="4314" actId="1076"/>
          <ac:grpSpMkLst>
            <pc:docMk/>
            <pc:sldMk cId="3308234376" sldId="1383"/>
            <ac:grpSpMk id="7" creationId="{776A79AD-4F27-4C61-843D-1207BEC20E40}"/>
          </ac:grpSpMkLst>
        </pc:grpChg>
        <pc:grpChg chg="add mod">
          <ac:chgData name="Parker, Brett" userId="6989d706-e1f3-4cda-ab7c-6c1216d22d98" providerId="ADAL" clId="{BD775D5B-3505-475B-A2A6-E6E8756BE2C0}" dt="2020-12-16T16:45:36.325" v="4314" actId="1076"/>
          <ac:grpSpMkLst>
            <pc:docMk/>
            <pc:sldMk cId="3308234376" sldId="1383"/>
            <ac:grpSpMk id="12" creationId="{F04C07F4-ABD0-404E-B825-0F1A356C6F71}"/>
          </ac:grpSpMkLst>
        </pc:grpChg>
        <pc:cxnChg chg="add mod">
          <ac:chgData name="Parker, Brett" userId="6989d706-e1f3-4cda-ab7c-6c1216d22d98" providerId="ADAL" clId="{BD775D5B-3505-475B-A2A6-E6E8756BE2C0}" dt="2020-12-16T16:45:36.325" v="4314" actId="1076"/>
          <ac:cxnSpMkLst>
            <pc:docMk/>
            <pc:sldMk cId="3308234376" sldId="1383"/>
            <ac:cxnSpMk id="10" creationId="{F8A5C91C-CC0B-4EFD-90C6-A3B318BF5EB8}"/>
          </ac:cxnSpMkLst>
        </pc:cxnChg>
        <pc:cxnChg chg="add mod">
          <ac:chgData name="Parker, Brett" userId="6989d706-e1f3-4cda-ab7c-6c1216d22d98" providerId="ADAL" clId="{BD775D5B-3505-475B-A2A6-E6E8756BE2C0}" dt="2020-12-16T16:45:36.325" v="4314" actId="1076"/>
          <ac:cxnSpMkLst>
            <pc:docMk/>
            <pc:sldMk cId="3308234376" sldId="1383"/>
            <ac:cxnSpMk id="11" creationId="{54541A33-54F7-4C6E-BF22-53DF02F5A00B}"/>
          </ac:cxnSpMkLst>
        </pc:cxnChg>
        <pc:cxnChg chg="add mod">
          <ac:chgData name="Parker, Brett" userId="6989d706-e1f3-4cda-ab7c-6c1216d22d98" providerId="ADAL" clId="{BD775D5B-3505-475B-A2A6-E6E8756BE2C0}" dt="2020-12-16T16:45:36.325" v="4314" actId="1076"/>
          <ac:cxnSpMkLst>
            <pc:docMk/>
            <pc:sldMk cId="3308234376" sldId="1383"/>
            <ac:cxnSpMk id="21" creationId="{CE663BD0-B3FF-426B-ACC2-BE9A85454CCD}"/>
          </ac:cxnSpMkLst>
        </pc:cxnChg>
        <pc:cxnChg chg="add mod">
          <ac:chgData name="Parker, Brett" userId="6989d706-e1f3-4cda-ab7c-6c1216d22d98" providerId="ADAL" clId="{BD775D5B-3505-475B-A2A6-E6E8756BE2C0}" dt="2020-12-16T16:45:36.325" v="4314" actId="1076"/>
          <ac:cxnSpMkLst>
            <pc:docMk/>
            <pc:sldMk cId="3308234376" sldId="1383"/>
            <ac:cxnSpMk id="22" creationId="{75BC3AF0-D35B-4221-841A-9DFDFB4BEB4C}"/>
          </ac:cxnSpMkLst>
        </pc:cxnChg>
      </pc:sldChg>
      <pc:sldChg chg="addSp delSp modSp add">
        <pc:chgData name="Parker, Brett" userId="6989d706-e1f3-4cda-ab7c-6c1216d22d98" providerId="ADAL" clId="{BD775D5B-3505-475B-A2A6-E6E8756BE2C0}" dt="2020-12-16T18:46:18.916" v="6912" actId="1035"/>
        <pc:sldMkLst>
          <pc:docMk/>
          <pc:sldMk cId="22993908" sldId="1384"/>
        </pc:sldMkLst>
        <pc:spChg chg="add mod">
          <ac:chgData name="Parker, Brett" userId="6989d706-e1f3-4cda-ab7c-6c1216d22d98" providerId="ADAL" clId="{BD775D5B-3505-475B-A2A6-E6E8756BE2C0}" dt="2020-12-16T17:10:58.476" v="4484" actId="14100"/>
          <ac:spMkLst>
            <pc:docMk/>
            <pc:sldMk cId="22993908" sldId="1384"/>
            <ac:spMk id="3" creationId="{26CADE4C-5573-4EEB-8B2A-2A8BA52941C5}"/>
          </ac:spMkLst>
        </pc:spChg>
        <pc:spChg chg="add del mod">
          <ac:chgData name="Parker, Brett" userId="6989d706-e1f3-4cda-ab7c-6c1216d22d98" providerId="ADAL" clId="{BD775D5B-3505-475B-A2A6-E6E8756BE2C0}" dt="2020-12-16T18:23:49.779" v="6168" actId="478"/>
          <ac:spMkLst>
            <pc:docMk/>
            <pc:sldMk cId="22993908" sldId="1384"/>
            <ac:spMk id="4" creationId="{FE76DDFF-09F1-4153-8ED1-ABAF7F6DD5FC}"/>
          </ac:spMkLst>
        </pc:spChg>
        <pc:spChg chg="add mod">
          <ac:chgData name="Parker, Brett" userId="6989d706-e1f3-4cda-ab7c-6c1216d22d98" providerId="ADAL" clId="{BD775D5B-3505-475B-A2A6-E6E8756BE2C0}" dt="2020-12-16T18:45:51.506" v="6906" actId="1037"/>
          <ac:spMkLst>
            <pc:docMk/>
            <pc:sldMk cId="22993908" sldId="1384"/>
            <ac:spMk id="7" creationId="{D338ABC7-E483-41E5-A799-F46819C68D20}"/>
          </ac:spMkLst>
        </pc:spChg>
        <pc:spChg chg="add mod">
          <ac:chgData name="Parker, Brett" userId="6989d706-e1f3-4cda-ab7c-6c1216d22d98" providerId="ADAL" clId="{BD775D5B-3505-475B-A2A6-E6E8756BE2C0}" dt="2020-12-16T18:45:51.506" v="6906" actId="1037"/>
          <ac:spMkLst>
            <pc:docMk/>
            <pc:sldMk cId="22993908" sldId="1384"/>
            <ac:spMk id="9" creationId="{895A34C5-D3A6-4CE9-A6D3-9DDB193AAAC4}"/>
          </ac:spMkLst>
        </pc:spChg>
        <pc:spChg chg="add mod">
          <ac:chgData name="Parker, Brett" userId="6989d706-e1f3-4cda-ab7c-6c1216d22d98" providerId="ADAL" clId="{BD775D5B-3505-475B-A2A6-E6E8756BE2C0}" dt="2020-12-16T18:45:51.506" v="6906" actId="1037"/>
          <ac:spMkLst>
            <pc:docMk/>
            <pc:sldMk cId="22993908" sldId="1384"/>
            <ac:spMk id="10" creationId="{2B5A7CD8-63AB-41BB-A8ED-7523598E428B}"/>
          </ac:spMkLst>
        </pc:spChg>
        <pc:spChg chg="add mod">
          <ac:chgData name="Parker, Brett" userId="6989d706-e1f3-4cda-ab7c-6c1216d22d98" providerId="ADAL" clId="{BD775D5B-3505-475B-A2A6-E6E8756BE2C0}" dt="2020-12-16T18:45:51.506" v="6906" actId="1037"/>
          <ac:spMkLst>
            <pc:docMk/>
            <pc:sldMk cId="22993908" sldId="1384"/>
            <ac:spMk id="11" creationId="{060A5A83-65B7-4D0A-B1CA-D774F2556F6F}"/>
          </ac:spMkLst>
        </pc:spChg>
        <pc:spChg chg="add mod">
          <ac:chgData name="Parker, Brett" userId="6989d706-e1f3-4cda-ab7c-6c1216d22d98" providerId="ADAL" clId="{BD775D5B-3505-475B-A2A6-E6E8756BE2C0}" dt="2020-12-16T18:45:51.506" v="6906" actId="1037"/>
          <ac:spMkLst>
            <pc:docMk/>
            <pc:sldMk cId="22993908" sldId="1384"/>
            <ac:spMk id="12" creationId="{2C7B5542-F292-422A-A3E6-1E26D84416FE}"/>
          </ac:spMkLst>
        </pc:spChg>
        <pc:spChg chg="add mod">
          <ac:chgData name="Parker, Brett" userId="6989d706-e1f3-4cda-ab7c-6c1216d22d98" providerId="ADAL" clId="{BD775D5B-3505-475B-A2A6-E6E8756BE2C0}" dt="2020-12-16T18:45:51.506" v="6906" actId="1037"/>
          <ac:spMkLst>
            <pc:docMk/>
            <pc:sldMk cId="22993908" sldId="1384"/>
            <ac:spMk id="13" creationId="{87779A77-6E6B-4BE5-8F3D-A318993732C3}"/>
          </ac:spMkLst>
        </pc:spChg>
        <pc:spChg chg="add del mod">
          <ac:chgData name="Parker, Brett" userId="6989d706-e1f3-4cda-ab7c-6c1216d22d98" providerId="ADAL" clId="{BD775D5B-3505-475B-A2A6-E6E8756BE2C0}" dt="2020-12-16T18:28:10.950" v="6183" actId="478"/>
          <ac:spMkLst>
            <pc:docMk/>
            <pc:sldMk cId="22993908" sldId="1384"/>
            <ac:spMk id="14" creationId="{6E48FB73-E30C-4FC4-A06B-0D59582FF6F8}"/>
          </ac:spMkLst>
        </pc:spChg>
        <pc:spChg chg="add del mod">
          <ac:chgData name="Parker, Brett" userId="6989d706-e1f3-4cda-ab7c-6c1216d22d98" providerId="ADAL" clId="{BD775D5B-3505-475B-A2A6-E6E8756BE2C0}" dt="2020-12-16T18:28:10.950" v="6183" actId="478"/>
          <ac:spMkLst>
            <pc:docMk/>
            <pc:sldMk cId="22993908" sldId="1384"/>
            <ac:spMk id="16" creationId="{E3708390-89BD-4739-A9FB-022BB33CF444}"/>
          </ac:spMkLst>
        </pc:spChg>
        <pc:spChg chg="add del mod">
          <ac:chgData name="Parker, Brett" userId="6989d706-e1f3-4cda-ab7c-6c1216d22d98" providerId="ADAL" clId="{BD775D5B-3505-475B-A2A6-E6E8756BE2C0}" dt="2020-12-16T18:28:10.950" v="6183" actId="478"/>
          <ac:spMkLst>
            <pc:docMk/>
            <pc:sldMk cId="22993908" sldId="1384"/>
            <ac:spMk id="17" creationId="{24969CA7-D975-4EB3-AB4B-121FEE756FF7}"/>
          </ac:spMkLst>
        </pc:spChg>
        <pc:spChg chg="add del mod">
          <ac:chgData name="Parker, Brett" userId="6989d706-e1f3-4cda-ab7c-6c1216d22d98" providerId="ADAL" clId="{BD775D5B-3505-475B-A2A6-E6E8756BE2C0}" dt="2020-12-16T18:28:10.950" v="6183" actId="478"/>
          <ac:spMkLst>
            <pc:docMk/>
            <pc:sldMk cId="22993908" sldId="1384"/>
            <ac:spMk id="18" creationId="{743CCB2E-D2A0-4B70-B3E3-17A13410ACCE}"/>
          </ac:spMkLst>
        </pc:spChg>
        <pc:spChg chg="add mod">
          <ac:chgData name="Parker, Brett" userId="6989d706-e1f3-4cda-ab7c-6c1216d22d98" providerId="ADAL" clId="{BD775D5B-3505-475B-A2A6-E6E8756BE2C0}" dt="2020-12-16T18:46:18.916" v="6912" actId="1035"/>
          <ac:spMkLst>
            <pc:docMk/>
            <pc:sldMk cId="22993908" sldId="1384"/>
            <ac:spMk id="25" creationId="{C80AA988-10F6-4173-B157-8B502F386C1E}"/>
          </ac:spMkLst>
        </pc:spChg>
        <pc:spChg chg="add mod">
          <ac:chgData name="Parker, Brett" userId="6989d706-e1f3-4cda-ab7c-6c1216d22d98" providerId="ADAL" clId="{BD775D5B-3505-475B-A2A6-E6E8756BE2C0}" dt="2020-12-16T18:45:51.506" v="6906" actId="1037"/>
          <ac:spMkLst>
            <pc:docMk/>
            <pc:sldMk cId="22993908" sldId="1384"/>
            <ac:spMk id="26" creationId="{6277DD12-240A-41CD-9329-50433233BF59}"/>
          </ac:spMkLst>
        </pc:spChg>
        <pc:picChg chg="add mod">
          <ac:chgData name="Parker, Brett" userId="6989d706-e1f3-4cda-ab7c-6c1216d22d98" providerId="ADAL" clId="{BD775D5B-3505-475B-A2A6-E6E8756BE2C0}" dt="2020-12-16T18:45:51.506" v="6906" actId="1037"/>
          <ac:picMkLst>
            <pc:docMk/>
            <pc:sldMk cId="22993908" sldId="1384"/>
            <ac:picMk id="5" creationId="{13312625-28E3-4802-AC80-6261EE1CE9C1}"/>
          </ac:picMkLst>
        </pc:picChg>
        <pc:picChg chg="add mod">
          <ac:chgData name="Parker, Brett" userId="6989d706-e1f3-4cda-ab7c-6c1216d22d98" providerId="ADAL" clId="{BD775D5B-3505-475B-A2A6-E6E8756BE2C0}" dt="2020-12-16T18:45:51.506" v="6906" actId="1037"/>
          <ac:picMkLst>
            <pc:docMk/>
            <pc:sldMk cId="22993908" sldId="1384"/>
            <ac:picMk id="6" creationId="{DBABE9E0-8051-47F3-814A-D79497D4A650}"/>
          </ac:picMkLst>
        </pc:picChg>
        <pc:picChg chg="add del mod">
          <ac:chgData name="Parker, Brett" userId="6989d706-e1f3-4cda-ab7c-6c1216d22d98" providerId="ADAL" clId="{BD775D5B-3505-475B-A2A6-E6E8756BE2C0}" dt="2020-12-16T18:28:10.950" v="6183" actId="478"/>
          <ac:picMkLst>
            <pc:docMk/>
            <pc:sldMk cId="22993908" sldId="1384"/>
            <ac:picMk id="15" creationId="{D4C7CE24-4AFE-4D3A-9DA7-A16BD0E8715A}"/>
          </ac:picMkLst>
        </pc:picChg>
        <pc:picChg chg="add mod">
          <ac:chgData name="Parker, Brett" userId="6989d706-e1f3-4cda-ab7c-6c1216d22d98" providerId="ADAL" clId="{BD775D5B-3505-475B-A2A6-E6E8756BE2C0}" dt="2020-12-16T18:45:51.506" v="6906" actId="1037"/>
          <ac:picMkLst>
            <pc:docMk/>
            <pc:sldMk cId="22993908" sldId="1384"/>
            <ac:picMk id="22" creationId="{5219BF5A-40B6-4D5D-A394-89655854FC3B}"/>
          </ac:picMkLst>
        </pc:picChg>
        <pc:picChg chg="add del mod">
          <ac:chgData name="Parker, Brett" userId="6989d706-e1f3-4cda-ab7c-6c1216d22d98" providerId="ADAL" clId="{BD775D5B-3505-475B-A2A6-E6E8756BE2C0}" dt="2020-12-16T18:29:55.163" v="6200" actId="478"/>
          <ac:picMkLst>
            <pc:docMk/>
            <pc:sldMk cId="22993908" sldId="1384"/>
            <ac:picMk id="23" creationId="{C0BB7C2E-C2D8-42C9-AB5E-F4B1CE6A7729}"/>
          </ac:picMkLst>
        </pc:picChg>
        <pc:picChg chg="add mod">
          <ac:chgData name="Parker, Brett" userId="6989d706-e1f3-4cda-ab7c-6c1216d22d98" providerId="ADAL" clId="{BD775D5B-3505-475B-A2A6-E6E8756BE2C0}" dt="2020-12-16T18:45:51.506" v="6906" actId="1037"/>
          <ac:picMkLst>
            <pc:docMk/>
            <pc:sldMk cId="22993908" sldId="1384"/>
            <ac:picMk id="24" creationId="{9FF43AED-BF72-4F9C-AF4E-8339E1B5DD68}"/>
          </ac:picMkLst>
        </pc:picChg>
        <pc:cxnChg chg="add mod">
          <ac:chgData name="Parker, Brett" userId="6989d706-e1f3-4cda-ab7c-6c1216d22d98" providerId="ADAL" clId="{BD775D5B-3505-475B-A2A6-E6E8756BE2C0}" dt="2020-12-16T18:45:51.506" v="6906" actId="1037"/>
          <ac:cxnSpMkLst>
            <pc:docMk/>
            <pc:sldMk cId="22993908" sldId="1384"/>
            <ac:cxnSpMk id="8" creationId="{6D356351-3129-45B3-AE24-D11E0ADA3600}"/>
          </ac:cxnSpMkLst>
        </pc:cxnChg>
        <pc:cxnChg chg="add del mod">
          <ac:chgData name="Parker, Brett" userId="6989d706-e1f3-4cda-ab7c-6c1216d22d98" providerId="ADAL" clId="{BD775D5B-3505-475B-A2A6-E6E8756BE2C0}" dt="2020-12-16T18:28:10.950" v="6183" actId="478"/>
          <ac:cxnSpMkLst>
            <pc:docMk/>
            <pc:sldMk cId="22993908" sldId="1384"/>
            <ac:cxnSpMk id="19" creationId="{A06D000C-932E-4E31-BC45-24A253FF7B40}"/>
          </ac:cxnSpMkLst>
        </pc:cxnChg>
        <pc:cxnChg chg="add del mod">
          <ac:chgData name="Parker, Brett" userId="6989d706-e1f3-4cda-ab7c-6c1216d22d98" providerId="ADAL" clId="{BD775D5B-3505-475B-A2A6-E6E8756BE2C0}" dt="2020-12-16T18:28:10.950" v="6183" actId="478"/>
          <ac:cxnSpMkLst>
            <pc:docMk/>
            <pc:sldMk cId="22993908" sldId="1384"/>
            <ac:cxnSpMk id="20" creationId="{51804DA5-9FD3-4757-AC04-AA585D5C3358}"/>
          </ac:cxnSpMkLst>
        </pc:cxnChg>
      </pc:sldChg>
      <pc:sldChg chg="addSp delSp modSp add">
        <pc:chgData name="Parker, Brett" userId="6989d706-e1f3-4cda-ab7c-6c1216d22d98" providerId="ADAL" clId="{BD775D5B-3505-475B-A2A6-E6E8756BE2C0}" dt="2020-12-17T00:31:53.337" v="8336" actId="20577"/>
        <pc:sldMkLst>
          <pc:docMk/>
          <pc:sldMk cId="489738372" sldId="1385"/>
        </pc:sldMkLst>
        <pc:spChg chg="mod">
          <ac:chgData name="Parker, Brett" userId="6989d706-e1f3-4cda-ab7c-6c1216d22d98" providerId="ADAL" clId="{BD775D5B-3505-475B-A2A6-E6E8756BE2C0}" dt="2020-12-16T17:26:40.810" v="4618" actId="20577"/>
          <ac:spMkLst>
            <pc:docMk/>
            <pc:sldMk cId="489738372" sldId="1385"/>
            <ac:spMk id="3" creationId="{CA0ADC5C-3A49-476E-ADAE-61A1FA3C95ED}"/>
          </ac:spMkLst>
        </pc:spChg>
        <pc:spChg chg="add del">
          <ac:chgData name="Parker, Brett" userId="6989d706-e1f3-4cda-ab7c-6c1216d22d98" providerId="ADAL" clId="{BD775D5B-3505-475B-A2A6-E6E8756BE2C0}" dt="2020-12-16T17:24:33.366" v="4588" actId="478"/>
          <ac:spMkLst>
            <pc:docMk/>
            <pc:sldMk cId="489738372" sldId="1385"/>
            <ac:spMk id="6" creationId="{046E66FA-0430-433D-97B5-8BF6B9659230}"/>
          </ac:spMkLst>
        </pc:spChg>
        <pc:spChg chg="add del">
          <ac:chgData name="Parker, Brett" userId="6989d706-e1f3-4cda-ab7c-6c1216d22d98" providerId="ADAL" clId="{BD775D5B-3505-475B-A2A6-E6E8756BE2C0}" dt="2020-12-16T17:24:33.366" v="4588" actId="478"/>
          <ac:spMkLst>
            <pc:docMk/>
            <pc:sldMk cId="489738372" sldId="1385"/>
            <ac:spMk id="8" creationId="{30E2B21D-AB5B-49DE-A141-65A2CB9E2480}"/>
          </ac:spMkLst>
        </pc:spChg>
        <pc:spChg chg="add del">
          <ac:chgData name="Parker, Brett" userId="6989d706-e1f3-4cda-ab7c-6c1216d22d98" providerId="ADAL" clId="{BD775D5B-3505-475B-A2A6-E6E8756BE2C0}" dt="2020-12-16T17:24:33.366" v="4588" actId="478"/>
          <ac:spMkLst>
            <pc:docMk/>
            <pc:sldMk cId="489738372" sldId="1385"/>
            <ac:spMk id="10" creationId="{8147A535-1CF3-4AF0-AFB5-BD1682EA808F}"/>
          </ac:spMkLst>
        </pc:spChg>
        <pc:spChg chg="add del">
          <ac:chgData name="Parker, Brett" userId="6989d706-e1f3-4cda-ab7c-6c1216d22d98" providerId="ADAL" clId="{BD775D5B-3505-475B-A2A6-E6E8756BE2C0}" dt="2020-12-16T17:24:33.366" v="4588" actId="478"/>
          <ac:spMkLst>
            <pc:docMk/>
            <pc:sldMk cId="489738372" sldId="1385"/>
            <ac:spMk id="12" creationId="{3E43DBD4-10F6-46E1-93FC-8FF90B973147}"/>
          </ac:spMkLst>
        </pc:spChg>
        <pc:spChg chg="add mod ord">
          <ac:chgData name="Parker, Brett" userId="6989d706-e1f3-4cda-ab7c-6c1216d22d98" providerId="ADAL" clId="{BD775D5B-3505-475B-A2A6-E6E8756BE2C0}" dt="2020-12-16T18:19:04.890" v="6148" actId="1076"/>
          <ac:spMkLst>
            <pc:docMk/>
            <pc:sldMk cId="489738372" sldId="1385"/>
            <ac:spMk id="15" creationId="{F5F3EA01-51AA-4D51-9486-5933D56975C2}"/>
          </ac:spMkLst>
        </pc:spChg>
        <pc:spChg chg="add mod">
          <ac:chgData name="Parker, Brett" userId="6989d706-e1f3-4cda-ab7c-6c1216d22d98" providerId="ADAL" clId="{BD775D5B-3505-475B-A2A6-E6E8756BE2C0}" dt="2020-12-16T18:19:04.890" v="6148" actId="1076"/>
          <ac:spMkLst>
            <pc:docMk/>
            <pc:sldMk cId="489738372" sldId="1385"/>
            <ac:spMk id="16" creationId="{C26F120E-5EF1-40E7-AE22-5FFA5CE9B0FE}"/>
          </ac:spMkLst>
        </pc:spChg>
        <pc:spChg chg="add mod">
          <ac:chgData name="Parker, Brett" userId="6989d706-e1f3-4cda-ab7c-6c1216d22d98" providerId="ADAL" clId="{BD775D5B-3505-475B-A2A6-E6E8756BE2C0}" dt="2020-12-16T18:22:10.142" v="6166" actId="947"/>
          <ac:spMkLst>
            <pc:docMk/>
            <pc:sldMk cId="489738372" sldId="1385"/>
            <ac:spMk id="17" creationId="{43B413C4-BE6E-4F91-A63E-A9A25D3B9A34}"/>
          </ac:spMkLst>
        </pc:spChg>
        <pc:spChg chg="add mod">
          <ac:chgData name="Parker, Brett" userId="6989d706-e1f3-4cda-ab7c-6c1216d22d98" providerId="ADAL" clId="{BD775D5B-3505-475B-A2A6-E6E8756BE2C0}" dt="2020-12-17T00:31:53.337" v="8336" actId="20577"/>
          <ac:spMkLst>
            <pc:docMk/>
            <pc:sldMk cId="489738372" sldId="1385"/>
            <ac:spMk id="18" creationId="{A76D2DFB-3E32-43EA-BC52-FE6DB82C35C0}"/>
          </ac:spMkLst>
        </pc:spChg>
        <pc:picChg chg="add del">
          <ac:chgData name="Parker, Brett" userId="6989d706-e1f3-4cda-ab7c-6c1216d22d98" providerId="ADAL" clId="{BD775D5B-3505-475B-A2A6-E6E8756BE2C0}" dt="2020-12-16T17:24:33.366" v="4588" actId="478"/>
          <ac:picMkLst>
            <pc:docMk/>
            <pc:sldMk cId="489738372" sldId="1385"/>
            <ac:picMk id="4" creationId="{4BB20AE0-DAF4-4AFC-BC5E-2927808275F7}"/>
          </ac:picMkLst>
        </pc:picChg>
        <pc:picChg chg="add mod modCrop">
          <ac:chgData name="Parker, Brett" userId="6989d706-e1f3-4cda-ab7c-6c1216d22d98" providerId="ADAL" clId="{BD775D5B-3505-475B-A2A6-E6E8756BE2C0}" dt="2020-12-16T18:19:04.890" v="6148" actId="1076"/>
          <ac:picMkLst>
            <pc:docMk/>
            <pc:sldMk cId="489738372" sldId="1385"/>
            <ac:picMk id="14" creationId="{3A27A4FD-BA7D-4C72-9F82-E95D0F08EA05}"/>
          </ac:picMkLst>
        </pc:picChg>
        <pc:cxnChg chg="add del">
          <ac:chgData name="Parker, Brett" userId="6989d706-e1f3-4cda-ab7c-6c1216d22d98" providerId="ADAL" clId="{BD775D5B-3505-475B-A2A6-E6E8756BE2C0}" dt="2020-12-16T17:24:33.366" v="4588" actId="478"/>
          <ac:cxnSpMkLst>
            <pc:docMk/>
            <pc:sldMk cId="489738372" sldId="1385"/>
            <ac:cxnSpMk id="5" creationId="{623E7559-D98A-4427-827E-069BD5F97B02}"/>
          </ac:cxnSpMkLst>
        </pc:cxnChg>
        <pc:cxnChg chg="add del">
          <ac:chgData name="Parker, Brett" userId="6989d706-e1f3-4cda-ab7c-6c1216d22d98" providerId="ADAL" clId="{BD775D5B-3505-475B-A2A6-E6E8756BE2C0}" dt="2020-12-16T17:24:33.366" v="4588" actId="478"/>
          <ac:cxnSpMkLst>
            <pc:docMk/>
            <pc:sldMk cId="489738372" sldId="1385"/>
            <ac:cxnSpMk id="7" creationId="{F3A53DD3-3288-44A1-95FE-3925071DCB9E}"/>
          </ac:cxnSpMkLst>
        </pc:cxnChg>
        <pc:cxnChg chg="add del">
          <ac:chgData name="Parker, Brett" userId="6989d706-e1f3-4cda-ab7c-6c1216d22d98" providerId="ADAL" clId="{BD775D5B-3505-475B-A2A6-E6E8756BE2C0}" dt="2020-12-16T17:24:33.366" v="4588" actId="478"/>
          <ac:cxnSpMkLst>
            <pc:docMk/>
            <pc:sldMk cId="489738372" sldId="1385"/>
            <ac:cxnSpMk id="9" creationId="{B59EFD01-5121-40FC-BC12-5F338C312BD9}"/>
          </ac:cxnSpMkLst>
        </pc:cxnChg>
        <pc:cxnChg chg="add del">
          <ac:chgData name="Parker, Brett" userId="6989d706-e1f3-4cda-ab7c-6c1216d22d98" providerId="ADAL" clId="{BD775D5B-3505-475B-A2A6-E6E8756BE2C0}" dt="2020-12-16T17:24:33.366" v="4588" actId="478"/>
          <ac:cxnSpMkLst>
            <pc:docMk/>
            <pc:sldMk cId="489738372" sldId="1385"/>
            <ac:cxnSpMk id="11" creationId="{CE6243F5-F7F7-497B-A0B1-9F2996796222}"/>
          </ac:cxnSpMkLst>
        </pc:cxnChg>
      </pc:sldChg>
      <pc:sldMasterChg chg="delSldLayout">
        <pc:chgData name="Parker, Brett" userId="6989d706-e1f3-4cda-ab7c-6c1216d22d98" providerId="ADAL" clId="{BD775D5B-3505-475B-A2A6-E6E8756BE2C0}" dt="2020-12-16T17:16:04.828" v="4560" actId="2696"/>
        <pc:sldMasterMkLst>
          <pc:docMk/>
          <pc:sldMasterMk cId="1092360907" sldId="2147483660"/>
        </pc:sldMasterMkLst>
        <pc:sldLayoutChg chg="del">
          <pc:chgData name="Parker, Brett" userId="6989d706-e1f3-4cda-ab7c-6c1216d22d98" providerId="ADAL" clId="{BD775D5B-3505-475B-A2A6-E6E8756BE2C0}" dt="2020-12-16T17:16:04.828" v="4560" actId="2696"/>
          <pc:sldLayoutMkLst>
            <pc:docMk/>
            <pc:sldMasterMk cId="1092360907" sldId="2147483660"/>
            <pc:sldLayoutMk cId="2906588435" sldId="2147483672"/>
          </pc:sldLayoutMkLst>
        </pc:sldLayoutChg>
      </pc:sldMasterChg>
    </pc:docChg>
  </pc:docChgLst>
  <pc:docChgLst>
    <pc:chgData name="Parker, Brett" userId="6989d706-e1f3-4cda-ab7c-6c1216d22d98" providerId="ADAL" clId="{F143C384-5BD1-4EA5-89C3-1B6D2F5F8CEB}"/>
  </pc:docChgLst>
  <pc:docChgLst>
    <pc:chgData name="Parker, Brett" userId="6989d706-e1f3-4cda-ab7c-6c1216d22d98" providerId="ADAL" clId="{895717E7-5881-4BC7-AB4C-6CEDC4BA7A1E}"/>
  </pc:docChgLst>
  <pc:docChgLst>
    <pc:chgData name="Brett Parker" userId="6989d706-e1f3-4cda-ab7c-6c1216d22d98" providerId="ADAL" clId="{7629AB2A-5C94-44B1-AEA5-77969F603720}"/>
    <pc:docChg chg="undo custSel addSld delSld modSld sldOrd">
      <pc:chgData name="Brett Parker" userId="6989d706-e1f3-4cda-ab7c-6c1216d22d98" providerId="ADAL" clId="{7629AB2A-5C94-44B1-AEA5-77969F603720}" dt="2020-01-12T20:58:53.494" v="746" actId="12789"/>
      <pc:docMkLst>
        <pc:docMk/>
      </pc:docMkLst>
      <pc:sldChg chg="modSp">
        <pc:chgData name="Brett Parker" userId="6989d706-e1f3-4cda-ab7c-6c1216d22d98" providerId="ADAL" clId="{7629AB2A-5C94-44B1-AEA5-77969F603720}" dt="2020-01-12T20:58:53.494" v="746" actId="12789"/>
        <pc:sldMkLst>
          <pc:docMk/>
          <pc:sldMk cId="1092042911" sldId="256"/>
        </pc:sldMkLst>
        <pc:spChg chg="mod">
          <ac:chgData name="Brett Parker" userId="6989d706-e1f3-4cda-ab7c-6c1216d22d98" providerId="ADAL" clId="{7629AB2A-5C94-44B1-AEA5-77969F603720}" dt="2020-01-12T20:55:55.561" v="741" actId="947"/>
          <ac:spMkLst>
            <pc:docMk/>
            <pc:sldMk cId="1092042911" sldId="256"/>
            <ac:spMk id="2" creationId="{00000000-0000-0000-0000-000000000000}"/>
          </ac:spMkLst>
        </pc:spChg>
        <pc:spChg chg="mod">
          <ac:chgData name="Brett Parker" userId="6989d706-e1f3-4cda-ab7c-6c1216d22d98" providerId="ADAL" clId="{7629AB2A-5C94-44B1-AEA5-77969F603720}" dt="2020-01-12T20:56:06.141" v="742" actId="1037"/>
          <ac:spMkLst>
            <pc:docMk/>
            <pc:sldMk cId="1092042911" sldId="256"/>
            <ac:spMk id="3" creationId="{00000000-0000-0000-0000-000000000000}"/>
          </ac:spMkLst>
        </pc:spChg>
        <pc:spChg chg="mod">
          <ac:chgData name="Brett Parker" userId="6989d706-e1f3-4cda-ab7c-6c1216d22d98" providerId="ADAL" clId="{7629AB2A-5C94-44B1-AEA5-77969F603720}" dt="2020-01-12T20:58:53.494" v="746" actId="12789"/>
          <ac:spMkLst>
            <pc:docMk/>
            <pc:sldMk cId="1092042911" sldId="256"/>
            <ac:spMk id="4" creationId="{E5D496F9-1578-4FE7-BF88-E925177A87D9}"/>
          </ac:spMkLst>
        </pc:spChg>
        <pc:picChg chg="mod">
          <ac:chgData name="Brett Parker" userId="6989d706-e1f3-4cda-ab7c-6c1216d22d98" providerId="ADAL" clId="{7629AB2A-5C94-44B1-AEA5-77969F603720}" dt="2020-01-12T20:58:53.494" v="746" actId="12789"/>
          <ac:picMkLst>
            <pc:docMk/>
            <pc:sldMk cId="1092042911" sldId="256"/>
            <ac:picMk id="6" creationId="{9B7BAE47-47D9-4110-A150-955199A6B4EA}"/>
          </ac:picMkLst>
        </pc:picChg>
      </pc:sldChg>
      <pc:sldChg chg="addSp delSp modSp delAnim">
        <pc:chgData name="Brett Parker" userId="6989d706-e1f3-4cda-ab7c-6c1216d22d98" providerId="ADAL" clId="{7629AB2A-5C94-44B1-AEA5-77969F603720}" dt="2020-01-12T20:43:43.697" v="574" actId="20577"/>
        <pc:sldMkLst>
          <pc:docMk/>
          <pc:sldMk cId="3118213984" sldId="1333"/>
        </pc:sldMkLst>
        <pc:spChg chg="mod">
          <ac:chgData name="Brett Parker" userId="6989d706-e1f3-4cda-ab7c-6c1216d22d98" providerId="ADAL" clId="{7629AB2A-5C94-44B1-AEA5-77969F603720}" dt="2020-01-12T20:43:18.448" v="535" actId="20577"/>
          <ac:spMkLst>
            <pc:docMk/>
            <pc:sldMk cId="3118213984" sldId="1333"/>
            <ac:spMk id="2" creationId="{2D0E01D3-4A98-4A91-B799-9A79B84F0910}"/>
          </ac:spMkLst>
        </pc:spChg>
        <pc:spChg chg="add mod">
          <ac:chgData name="Brett Parker" userId="6989d706-e1f3-4cda-ab7c-6c1216d22d98" providerId="ADAL" clId="{7629AB2A-5C94-44B1-AEA5-77969F603720}" dt="2020-01-12T20:43:43.697" v="574" actId="20577"/>
          <ac:spMkLst>
            <pc:docMk/>
            <pc:sldMk cId="3118213984" sldId="1333"/>
            <ac:spMk id="3" creationId="{B9367CC4-A42F-4A96-80C6-D387D8B2C531}"/>
          </ac:spMkLst>
        </pc:spChg>
        <pc:spChg chg="del">
          <ac:chgData name="Brett Parker" userId="6989d706-e1f3-4cda-ab7c-6c1216d22d98" providerId="ADAL" clId="{7629AB2A-5C94-44B1-AEA5-77969F603720}" dt="2020-01-12T20:24:57.385" v="182" actId="478"/>
          <ac:spMkLst>
            <pc:docMk/>
            <pc:sldMk cId="3118213984" sldId="1333"/>
            <ac:spMk id="6" creationId="{5D015FF4-BFE6-4163-895F-EA7BD15E1AFE}"/>
          </ac:spMkLst>
        </pc:spChg>
        <pc:spChg chg="add mod">
          <ac:chgData name="Brett Parker" userId="6989d706-e1f3-4cda-ab7c-6c1216d22d98" providerId="ADAL" clId="{7629AB2A-5C94-44B1-AEA5-77969F603720}" dt="2020-01-12T20:28:19.620" v="314" actId="1036"/>
          <ac:spMkLst>
            <pc:docMk/>
            <pc:sldMk cId="3118213984" sldId="1333"/>
            <ac:spMk id="7" creationId="{82ABCFF7-82FA-4ECF-8B35-673FA5BFC3D0}"/>
          </ac:spMkLst>
        </pc:spChg>
      </pc:sldChg>
      <pc:sldChg chg="delSp modSp add">
        <pc:chgData name="Brett Parker" userId="6989d706-e1f3-4cda-ab7c-6c1216d22d98" providerId="ADAL" clId="{7629AB2A-5C94-44B1-AEA5-77969F603720}" dt="2020-01-12T20:41:35.911" v="511" actId="14100"/>
        <pc:sldMkLst>
          <pc:docMk/>
          <pc:sldMk cId="479587184" sldId="1334"/>
        </pc:sldMkLst>
        <pc:spChg chg="del">
          <ac:chgData name="Brett Parker" userId="6989d706-e1f3-4cda-ab7c-6c1216d22d98" providerId="ADAL" clId="{7629AB2A-5C94-44B1-AEA5-77969F603720}" dt="2020-01-12T20:41:02.879" v="505" actId="478"/>
          <ac:spMkLst>
            <pc:docMk/>
            <pc:sldMk cId="479587184" sldId="1334"/>
            <ac:spMk id="2" creationId="{2D0E01D3-4A98-4A91-B799-9A79B84F0910}"/>
          </ac:spMkLst>
        </pc:spChg>
        <pc:spChg chg="del">
          <ac:chgData name="Brett Parker" userId="6989d706-e1f3-4cda-ab7c-6c1216d22d98" providerId="ADAL" clId="{7629AB2A-5C94-44B1-AEA5-77969F603720}" dt="2020-01-12T20:41:07.835" v="507" actId="478"/>
          <ac:spMkLst>
            <pc:docMk/>
            <pc:sldMk cId="479587184" sldId="1334"/>
            <ac:spMk id="3" creationId="{B9367CC4-A42F-4A96-80C6-D387D8B2C531}"/>
          </ac:spMkLst>
        </pc:spChg>
        <pc:spChg chg="mod">
          <ac:chgData name="Brett Parker" userId="6989d706-e1f3-4cda-ab7c-6c1216d22d98" providerId="ADAL" clId="{7629AB2A-5C94-44B1-AEA5-77969F603720}" dt="2020-01-12T20:41:35.911" v="511" actId="14100"/>
          <ac:spMkLst>
            <pc:docMk/>
            <pc:sldMk cId="479587184" sldId="1334"/>
            <ac:spMk id="5" creationId="{00000000-0000-0000-0000-000000000000}"/>
          </ac:spMkLst>
        </pc:spChg>
        <pc:spChg chg="del">
          <ac:chgData name="Brett Parker" userId="6989d706-e1f3-4cda-ab7c-6c1216d22d98" providerId="ADAL" clId="{7629AB2A-5C94-44B1-AEA5-77969F603720}" dt="2020-01-12T20:41:05.392" v="506" actId="478"/>
          <ac:spMkLst>
            <pc:docMk/>
            <pc:sldMk cId="479587184" sldId="1334"/>
            <ac:spMk id="7" creationId="{82ABCFF7-82FA-4ECF-8B35-673FA5BFC3D0}"/>
          </ac:spMkLst>
        </pc:spChg>
      </pc:sldChg>
      <pc:sldChg chg="add">
        <pc:chgData name="Brett Parker" userId="6989d706-e1f3-4cda-ab7c-6c1216d22d98" providerId="ADAL" clId="{7629AB2A-5C94-44B1-AEA5-77969F603720}" dt="2020-01-12T20:41:59.813" v="512"/>
        <pc:sldMkLst>
          <pc:docMk/>
          <pc:sldMk cId="864808215" sldId="1335"/>
        </pc:sldMkLst>
      </pc:sldChg>
      <pc:sldChg chg="modSp add">
        <pc:chgData name="Brett Parker" userId="6989d706-e1f3-4cda-ab7c-6c1216d22d98" providerId="ADAL" clId="{7629AB2A-5C94-44B1-AEA5-77969F603720}" dt="2020-01-12T20:42:32.116" v="515"/>
        <pc:sldMkLst>
          <pc:docMk/>
          <pc:sldMk cId="3958424732" sldId="1336"/>
        </pc:sldMkLst>
        <pc:spChg chg="mod">
          <ac:chgData name="Brett Parker" userId="6989d706-e1f3-4cda-ab7c-6c1216d22d98" providerId="ADAL" clId="{7629AB2A-5C94-44B1-AEA5-77969F603720}" dt="2020-01-12T20:42:32.116" v="515"/>
          <ac:spMkLst>
            <pc:docMk/>
            <pc:sldMk cId="3958424732" sldId="1336"/>
            <ac:spMk id="5" creationId="{00000000-0000-0000-0000-000000000000}"/>
          </ac:spMkLst>
        </pc:spChg>
      </pc:sldChg>
      <pc:sldChg chg="add">
        <pc:chgData name="Brett Parker" userId="6989d706-e1f3-4cda-ab7c-6c1216d22d98" providerId="ADAL" clId="{7629AB2A-5C94-44B1-AEA5-77969F603720}" dt="2020-01-12T20:42:39.341" v="516"/>
        <pc:sldMkLst>
          <pc:docMk/>
          <pc:sldMk cId="3973224028" sldId="1337"/>
        </pc:sldMkLst>
      </pc:sldChg>
      <pc:sldChg chg="add">
        <pc:chgData name="Brett Parker" userId="6989d706-e1f3-4cda-ab7c-6c1216d22d98" providerId="ADAL" clId="{7629AB2A-5C94-44B1-AEA5-77969F603720}" dt="2020-01-12T20:42:42.836" v="517"/>
        <pc:sldMkLst>
          <pc:docMk/>
          <pc:sldMk cId="1827336068" sldId="1338"/>
        </pc:sldMkLst>
      </pc:sldChg>
      <pc:sldChg chg="modSp add">
        <pc:chgData name="Brett Parker" userId="6989d706-e1f3-4cda-ab7c-6c1216d22d98" providerId="ADAL" clId="{7629AB2A-5C94-44B1-AEA5-77969F603720}" dt="2020-01-12T20:44:44.946" v="576"/>
        <pc:sldMkLst>
          <pc:docMk/>
          <pc:sldMk cId="210551415" sldId="1339"/>
        </pc:sldMkLst>
        <pc:spChg chg="mod">
          <ac:chgData name="Brett Parker" userId="6989d706-e1f3-4cda-ab7c-6c1216d22d98" providerId="ADAL" clId="{7629AB2A-5C94-44B1-AEA5-77969F603720}" dt="2020-01-12T20:44:44.946" v="576"/>
          <ac:spMkLst>
            <pc:docMk/>
            <pc:sldMk cId="210551415" sldId="1339"/>
            <ac:spMk id="5" creationId="{00000000-0000-0000-0000-000000000000}"/>
          </ac:spMkLst>
        </pc:spChg>
      </pc:sldChg>
      <pc:sldChg chg="modSp add">
        <pc:chgData name="Brett Parker" userId="6989d706-e1f3-4cda-ab7c-6c1216d22d98" providerId="ADAL" clId="{7629AB2A-5C94-44B1-AEA5-77969F603720}" dt="2020-01-12T20:46:10.972" v="591" actId="20577"/>
        <pc:sldMkLst>
          <pc:docMk/>
          <pc:sldMk cId="2726245523" sldId="1342"/>
        </pc:sldMkLst>
        <pc:spChg chg="mod">
          <ac:chgData name="Brett Parker" userId="6989d706-e1f3-4cda-ab7c-6c1216d22d98" providerId="ADAL" clId="{7629AB2A-5C94-44B1-AEA5-77969F603720}" dt="2020-01-12T20:46:10.972" v="591" actId="20577"/>
          <ac:spMkLst>
            <pc:docMk/>
            <pc:sldMk cId="2726245523" sldId="1342"/>
            <ac:spMk id="5" creationId="{00000000-0000-0000-0000-000000000000}"/>
          </ac:spMkLst>
        </pc:spChg>
      </pc:sldChg>
      <pc:sldChg chg="add">
        <pc:chgData name="Brett Parker" userId="6989d706-e1f3-4cda-ab7c-6c1216d22d98" providerId="ADAL" clId="{7629AB2A-5C94-44B1-AEA5-77969F603720}" dt="2020-01-12T20:46:22.878" v="592"/>
        <pc:sldMkLst>
          <pc:docMk/>
          <pc:sldMk cId="3906361188" sldId="1343"/>
        </pc:sldMkLst>
      </pc:sldChg>
      <pc:sldChg chg="modSp add">
        <pc:chgData name="Brett Parker" userId="6989d706-e1f3-4cda-ab7c-6c1216d22d98" providerId="ADAL" clId="{7629AB2A-5C94-44B1-AEA5-77969F603720}" dt="2020-01-12T20:46:59.811" v="594"/>
        <pc:sldMkLst>
          <pc:docMk/>
          <pc:sldMk cId="939432365" sldId="1344"/>
        </pc:sldMkLst>
        <pc:spChg chg="mod">
          <ac:chgData name="Brett Parker" userId="6989d706-e1f3-4cda-ab7c-6c1216d22d98" providerId="ADAL" clId="{7629AB2A-5C94-44B1-AEA5-77969F603720}" dt="2020-01-12T20:46:59.811" v="594"/>
          <ac:spMkLst>
            <pc:docMk/>
            <pc:sldMk cId="939432365" sldId="1344"/>
            <ac:spMk id="5" creationId="{00000000-0000-0000-0000-000000000000}"/>
          </ac:spMkLst>
        </pc:spChg>
      </pc:sldChg>
      <pc:sldChg chg="add">
        <pc:chgData name="Brett Parker" userId="6989d706-e1f3-4cda-ab7c-6c1216d22d98" providerId="ADAL" clId="{7629AB2A-5C94-44B1-AEA5-77969F603720}" dt="2020-01-12T20:47:08.807" v="595"/>
        <pc:sldMkLst>
          <pc:docMk/>
          <pc:sldMk cId="154105598" sldId="1345"/>
        </pc:sldMkLst>
      </pc:sldChg>
      <pc:sldChg chg="delSp modSp add ord">
        <pc:chgData name="Brett Parker" userId="6989d706-e1f3-4cda-ab7c-6c1216d22d98" providerId="ADAL" clId="{7629AB2A-5C94-44B1-AEA5-77969F603720}" dt="2020-01-12T20:48:57.487" v="637" actId="478"/>
        <pc:sldMkLst>
          <pc:docMk/>
          <pc:sldMk cId="3659424604" sldId="1347"/>
        </pc:sldMkLst>
        <pc:spChg chg="mod">
          <ac:chgData name="Brett Parker" userId="6989d706-e1f3-4cda-ab7c-6c1216d22d98" providerId="ADAL" clId="{7629AB2A-5C94-44B1-AEA5-77969F603720}" dt="2020-01-12T20:48:44.497" v="627" actId="20577"/>
          <ac:spMkLst>
            <pc:docMk/>
            <pc:sldMk cId="3659424604" sldId="1347"/>
            <ac:spMk id="2" creationId="{2D0E01D3-4A98-4A91-B799-9A79B84F0910}"/>
          </ac:spMkLst>
        </pc:spChg>
        <pc:spChg chg="del">
          <ac:chgData name="Brett Parker" userId="6989d706-e1f3-4cda-ab7c-6c1216d22d98" providerId="ADAL" clId="{7629AB2A-5C94-44B1-AEA5-77969F603720}" dt="2020-01-12T20:48:57.487" v="637" actId="478"/>
          <ac:spMkLst>
            <pc:docMk/>
            <pc:sldMk cId="3659424604" sldId="1347"/>
            <ac:spMk id="3" creationId="{B9367CC4-A42F-4A96-80C6-D387D8B2C531}"/>
          </ac:spMkLst>
        </pc:spChg>
        <pc:spChg chg="mod">
          <ac:chgData name="Brett Parker" userId="6989d706-e1f3-4cda-ab7c-6c1216d22d98" providerId="ADAL" clId="{7629AB2A-5C94-44B1-AEA5-77969F603720}" dt="2020-01-12T20:48:26.233" v="615" actId="20577"/>
          <ac:spMkLst>
            <pc:docMk/>
            <pc:sldMk cId="3659424604" sldId="1347"/>
            <ac:spMk id="5" creationId="{00000000-0000-0000-0000-000000000000}"/>
          </ac:spMkLst>
        </pc:spChg>
        <pc:spChg chg="mod">
          <ac:chgData name="Brett Parker" userId="6989d706-e1f3-4cda-ab7c-6c1216d22d98" providerId="ADAL" clId="{7629AB2A-5C94-44B1-AEA5-77969F603720}" dt="2020-01-12T20:48:54.674" v="636" actId="20577"/>
          <ac:spMkLst>
            <pc:docMk/>
            <pc:sldMk cId="3659424604" sldId="1347"/>
            <ac:spMk id="7" creationId="{82ABCFF7-82FA-4ECF-8B35-673FA5BFC3D0}"/>
          </ac:spMkLst>
        </pc:spChg>
      </pc:sldChg>
    </pc:docChg>
  </pc:docChgLst>
  <pc:docChgLst>
    <pc:chgData name="Parker, Brett" userId="6989d706-e1f3-4cda-ab7c-6c1216d22d98" providerId="ADAL" clId="{7629AB2A-5C94-44B1-AEA5-77969F603720}"/>
    <pc:docChg chg="undo custSel addSld delSld modSld sldOrd modMainMaster">
      <pc:chgData name="Parker, Brett" userId="6989d706-e1f3-4cda-ab7c-6c1216d22d98" providerId="ADAL" clId="{7629AB2A-5C94-44B1-AEA5-77969F603720}" dt="2020-01-16T22:46:19.015" v="12070"/>
      <pc:docMkLst>
        <pc:docMk/>
      </pc:docMkLst>
      <pc:sldChg chg="addSp delSp modSp setBg">
        <pc:chgData name="Parker, Brett" userId="6989d706-e1f3-4cda-ab7c-6c1216d22d98" providerId="ADAL" clId="{7629AB2A-5C94-44B1-AEA5-77969F603720}" dt="2020-01-14T17:20:46.690" v="767" actId="167"/>
        <pc:sldMkLst>
          <pc:docMk/>
          <pc:sldMk cId="1092042911" sldId="256"/>
        </pc:sldMkLst>
        <pc:spChg chg="mod">
          <ac:chgData name="Parker, Brett" userId="6989d706-e1f3-4cda-ab7c-6c1216d22d98" providerId="ADAL" clId="{7629AB2A-5C94-44B1-AEA5-77969F603720}" dt="2020-01-12T16:48:19.021" v="109" actId="1036"/>
          <ac:spMkLst>
            <pc:docMk/>
            <pc:sldMk cId="1092042911" sldId="256"/>
            <ac:spMk id="2" creationId="{00000000-0000-0000-0000-000000000000}"/>
          </ac:spMkLst>
        </pc:spChg>
        <pc:spChg chg="mod">
          <ac:chgData name="Parker, Brett" userId="6989d706-e1f3-4cda-ab7c-6c1216d22d98" providerId="ADAL" clId="{7629AB2A-5C94-44B1-AEA5-77969F603720}" dt="2020-01-12T16:48:53.242" v="116" actId="1037"/>
          <ac:spMkLst>
            <pc:docMk/>
            <pc:sldMk cId="1092042911" sldId="256"/>
            <ac:spMk id="3" creationId="{00000000-0000-0000-0000-000000000000}"/>
          </ac:spMkLst>
        </pc:spChg>
        <pc:spChg chg="add del mod ord">
          <ac:chgData name="Parker, Brett" userId="6989d706-e1f3-4cda-ab7c-6c1216d22d98" providerId="ADAL" clId="{7629AB2A-5C94-44B1-AEA5-77969F603720}" dt="2020-01-12T16:48:06.746" v="100" actId="947"/>
          <ac:spMkLst>
            <pc:docMk/>
            <pc:sldMk cId="1092042911" sldId="256"/>
            <ac:spMk id="4" creationId="{E5D496F9-1578-4FE7-BF88-E925177A87D9}"/>
          </ac:spMkLst>
        </pc:spChg>
        <pc:spChg chg="add del">
          <ac:chgData name="Parker, Brett" userId="6989d706-e1f3-4cda-ab7c-6c1216d22d98" providerId="ADAL" clId="{7629AB2A-5C94-44B1-AEA5-77969F603720}" dt="2020-01-12T16:40:44.426" v="62" actId="478"/>
          <ac:spMkLst>
            <pc:docMk/>
            <pc:sldMk cId="1092042911" sldId="256"/>
            <ac:spMk id="5" creationId="{41212473-A2FE-4B90-AD65-6EC04AE0854C}"/>
          </ac:spMkLst>
        </pc:spChg>
        <pc:picChg chg="add mod">
          <ac:chgData name="Parker, Brett" userId="6989d706-e1f3-4cda-ab7c-6c1216d22d98" providerId="ADAL" clId="{7629AB2A-5C94-44B1-AEA5-77969F603720}" dt="2020-01-12T16:47:20.701" v="97" actId="14100"/>
          <ac:picMkLst>
            <pc:docMk/>
            <pc:sldMk cId="1092042911" sldId="256"/>
            <ac:picMk id="6" creationId="{9B7BAE47-47D9-4110-A150-955199A6B4EA}"/>
          </ac:picMkLst>
        </pc:picChg>
        <pc:picChg chg="add del mod ord">
          <ac:chgData name="Parker, Brett" userId="6989d706-e1f3-4cda-ab7c-6c1216d22d98" providerId="ADAL" clId="{7629AB2A-5C94-44B1-AEA5-77969F603720}" dt="2020-01-14T17:15:23.661" v="765" actId="478"/>
          <ac:picMkLst>
            <pc:docMk/>
            <pc:sldMk cId="1092042911" sldId="256"/>
            <ac:picMk id="7" creationId="{9681DAD3-4066-407F-9EDA-6D484060FD7B}"/>
          </ac:picMkLst>
        </pc:picChg>
        <pc:picChg chg="add mod ord">
          <ac:chgData name="Parker, Brett" userId="6989d706-e1f3-4cda-ab7c-6c1216d22d98" providerId="ADAL" clId="{7629AB2A-5C94-44B1-AEA5-77969F603720}" dt="2020-01-14T17:20:46.690" v="767" actId="167"/>
          <ac:picMkLst>
            <pc:docMk/>
            <pc:sldMk cId="1092042911" sldId="256"/>
            <ac:picMk id="9" creationId="{FEC5B849-3486-4B44-AA22-4C6974DEB007}"/>
          </ac:picMkLst>
        </pc:picChg>
      </pc:sldChg>
      <pc:sldChg chg="modSp modAnim">
        <pc:chgData name="Parker, Brett" userId="6989d706-e1f3-4cda-ab7c-6c1216d22d98" providerId="ADAL" clId="{7629AB2A-5C94-44B1-AEA5-77969F603720}" dt="2020-01-15T16:09:52.857" v="3717"/>
        <pc:sldMkLst>
          <pc:docMk/>
          <pc:sldMk cId="3118213984" sldId="1333"/>
        </pc:sldMkLst>
        <pc:spChg chg="mod">
          <ac:chgData name="Parker, Brett" userId="6989d706-e1f3-4cda-ab7c-6c1216d22d98" providerId="ADAL" clId="{7629AB2A-5C94-44B1-AEA5-77969F603720}" dt="2020-01-12T16:52:08.106" v="171" actId="20577"/>
          <ac:spMkLst>
            <pc:docMk/>
            <pc:sldMk cId="3118213984" sldId="1333"/>
            <ac:spMk id="2" creationId="{2D0E01D3-4A98-4A91-B799-9A79B84F0910}"/>
          </ac:spMkLst>
        </pc:spChg>
        <pc:spChg chg="mod">
          <ac:chgData name="Parker, Brett" userId="6989d706-e1f3-4cda-ab7c-6c1216d22d98" providerId="ADAL" clId="{7629AB2A-5C94-44B1-AEA5-77969F603720}" dt="2020-01-12T16:51:33.365" v="156" actId="14100"/>
          <ac:spMkLst>
            <pc:docMk/>
            <pc:sldMk cId="3118213984" sldId="1333"/>
            <ac:spMk id="5" creationId="{00000000-0000-0000-0000-000000000000}"/>
          </ac:spMkLst>
        </pc:spChg>
        <pc:spChg chg="mod">
          <ac:chgData name="Parker, Brett" userId="6989d706-e1f3-4cda-ab7c-6c1216d22d98" providerId="ADAL" clId="{7629AB2A-5C94-44B1-AEA5-77969F603720}" dt="2020-01-12T16:52:12.409" v="174" actId="20577"/>
          <ac:spMkLst>
            <pc:docMk/>
            <pc:sldMk cId="3118213984" sldId="1333"/>
            <ac:spMk id="6" creationId="{5D015FF4-BFE6-4163-895F-EA7BD15E1AFE}"/>
          </ac:spMkLst>
        </pc:spChg>
      </pc:sldChg>
      <pc:sldChg chg="addSp delSp modSp modAnim">
        <pc:chgData name="Parker, Brett" userId="6989d706-e1f3-4cda-ab7c-6c1216d22d98" providerId="ADAL" clId="{7629AB2A-5C94-44B1-AEA5-77969F603720}" dt="2020-01-15T20:23:26.530" v="7931" actId="20577"/>
        <pc:sldMkLst>
          <pc:docMk/>
          <pc:sldMk cId="479587184" sldId="1334"/>
        </pc:sldMkLst>
        <pc:spChg chg="add del mod">
          <ac:chgData name="Parker, Brett" userId="6989d706-e1f3-4cda-ab7c-6c1216d22d98" providerId="ADAL" clId="{7629AB2A-5C94-44B1-AEA5-77969F603720}" dt="2020-01-14T15:19:05.242" v="177"/>
          <ac:spMkLst>
            <pc:docMk/>
            <pc:sldMk cId="479587184" sldId="1334"/>
            <ac:spMk id="2" creationId="{8886B347-A0A8-4C81-B839-E7E13557E2A2}"/>
          </ac:spMkLst>
        </pc:spChg>
        <pc:spChg chg="add mod">
          <ac:chgData name="Parker, Brett" userId="6989d706-e1f3-4cda-ab7c-6c1216d22d98" providerId="ADAL" clId="{7629AB2A-5C94-44B1-AEA5-77969F603720}" dt="2020-01-15T16:30:10.517" v="4308" actId="164"/>
          <ac:spMkLst>
            <pc:docMk/>
            <pc:sldMk cId="479587184" sldId="1334"/>
            <ac:spMk id="2" creationId="{99C2E97A-0A2F-44DC-B7D9-B8195C241C54}"/>
          </ac:spMkLst>
        </pc:spChg>
        <pc:spChg chg="add del mod">
          <ac:chgData name="Parker, Brett" userId="6989d706-e1f3-4cda-ab7c-6c1216d22d98" providerId="ADAL" clId="{7629AB2A-5C94-44B1-AEA5-77969F603720}" dt="2020-01-14T15:51:18.697" v="204" actId="478"/>
          <ac:spMkLst>
            <pc:docMk/>
            <pc:sldMk cId="479587184" sldId="1334"/>
            <ac:spMk id="3" creationId="{39AFEDAA-6989-445C-A158-5718102E36A9}"/>
          </ac:spMkLst>
        </pc:spChg>
        <pc:spChg chg="mod">
          <ac:chgData name="Parker, Brett" userId="6989d706-e1f3-4cda-ab7c-6c1216d22d98" providerId="ADAL" clId="{7629AB2A-5C94-44B1-AEA5-77969F603720}" dt="2020-01-14T16:41:22.571" v="464" actId="20577"/>
          <ac:spMkLst>
            <pc:docMk/>
            <pc:sldMk cId="479587184" sldId="1334"/>
            <ac:spMk id="5" creationId="{00000000-0000-0000-0000-000000000000}"/>
          </ac:spMkLst>
        </pc:spChg>
        <pc:spChg chg="add mod">
          <ac:chgData name="Parker, Brett" userId="6989d706-e1f3-4cda-ab7c-6c1216d22d98" providerId="ADAL" clId="{7629AB2A-5C94-44B1-AEA5-77969F603720}" dt="2020-01-15T20:23:26.530" v="7931" actId="20577"/>
          <ac:spMkLst>
            <pc:docMk/>
            <pc:sldMk cId="479587184" sldId="1334"/>
            <ac:spMk id="9" creationId="{0084A8E0-0716-4116-8071-9337D4784052}"/>
          </ac:spMkLst>
        </pc:spChg>
        <pc:spChg chg="add mod ord">
          <ac:chgData name="Parker, Brett" userId="6989d706-e1f3-4cda-ab7c-6c1216d22d98" providerId="ADAL" clId="{7629AB2A-5C94-44B1-AEA5-77969F603720}" dt="2020-01-14T16:19:30.527" v="270" actId="167"/>
          <ac:spMkLst>
            <pc:docMk/>
            <pc:sldMk cId="479587184" sldId="1334"/>
            <ac:spMk id="16" creationId="{4A48E4C3-2C64-4A65-8122-FDF76A03D55D}"/>
          </ac:spMkLst>
        </pc:spChg>
        <pc:spChg chg="add mod">
          <ac:chgData name="Parker, Brett" userId="6989d706-e1f3-4cda-ab7c-6c1216d22d98" providerId="ADAL" clId="{7629AB2A-5C94-44B1-AEA5-77969F603720}" dt="2020-01-15T16:16:51.708" v="3997" actId="1038"/>
          <ac:spMkLst>
            <pc:docMk/>
            <pc:sldMk cId="479587184" sldId="1334"/>
            <ac:spMk id="17" creationId="{0C13CCF8-37A3-4859-8D5F-86F68CED0EF2}"/>
          </ac:spMkLst>
        </pc:spChg>
        <pc:grpChg chg="add mod">
          <ac:chgData name="Parker, Brett" userId="6989d706-e1f3-4cda-ab7c-6c1216d22d98" providerId="ADAL" clId="{7629AB2A-5C94-44B1-AEA5-77969F603720}" dt="2020-01-15T20:23:24.908" v="7929" actId="20577"/>
          <ac:grpSpMkLst>
            <pc:docMk/>
            <pc:sldMk cId="479587184" sldId="1334"/>
            <ac:grpSpMk id="3" creationId="{095E21FE-864E-41F3-9AF7-E586D53D02E6}"/>
          </ac:grpSpMkLst>
        </pc:grpChg>
        <pc:picChg chg="add del mod">
          <ac:chgData name="Parker, Brett" userId="6989d706-e1f3-4cda-ab7c-6c1216d22d98" providerId="ADAL" clId="{7629AB2A-5C94-44B1-AEA5-77969F603720}" dt="2020-01-14T16:18:39.627" v="266" actId="14100"/>
          <ac:picMkLst>
            <pc:docMk/>
            <pc:sldMk cId="479587184" sldId="1334"/>
            <ac:picMk id="7" creationId="{660B592D-4555-4974-9566-8A69781A11A3}"/>
          </ac:picMkLst>
        </pc:picChg>
        <pc:picChg chg="add del mod">
          <ac:chgData name="Parker, Brett" userId="6989d706-e1f3-4cda-ab7c-6c1216d22d98" providerId="ADAL" clId="{7629AB2A-5C94-44B1-AEA5-77969F603720}" dt="2020-01-14T15:59:19.209" v="224" actId="478"/>
          <ac:picMkLst>
            <pc:docMk/>
            <pc:sldMk cId="479587184" sldId="1334"/>
            <ac:picMk id="9" creationId="{A44E5396-2F8C-469F-8A0E-AB8CC644355C}"/>
          </ac:picMkLst>
        </pc:picChg>
        <pc:picChg chg="add mod">
          <ac:chgData name="Parker, Brett" userId="6989d706-e1f3-4cda-ab7c-6c1216d22d98" providerId="ADAL" clId="{7629AB2A-5C94-44B1-AEA5-77969F603720}" dt="2020-01-14T16:18:21.231" v="252" actId="1038"/>
          <ac:picMkLst>
            <pc:docMk/>
            <pc:sldMk cId="479587184" sldId="1334"/>
            <ac:picMk id="11" creationId="{7ED6BC7D-0E2B-4F9B-A50E-A23047F37589}"/>
          </ac:picMkLst>
        </pc:picChg>
        <pc:picChg chg="add del mod">
          <ac:chgData name="Parker, Brett" userId="6989d706-e1f3-4cda-ab7c-6c1216d22d98" providerId="ADAL" clId="{7629AB2A-5C94-44B1-AEA5-77969F603720}" dt="2020-01-14T16:16:27.610" v="235" actId="478"/>
          <ac:picMkLst>
            <pc:docMk/>
            <pc:sldMk cId="479587184" sldId="1334"/>
            <ac:picMk id="13" creationId="{AF6845A8-2813-40D6-939D-542D1F318C4C}"/>
          </ac:picMkLst>
        </pc:picChg>
        <pc:picChg chg="add mod">
          <ac:chgData name="Parker, Brett" userId="6989d706-e1f3-4cda-ab7c-6c1216d22d98" providerId="ADAL" clId="{7629AB2A-5C94-44B1-AEA5-77969F603720}" dt="2020-01-14T16:18:30.323" v="265" actId="1038"/>
          <ac:picMkLst>
            <pc:docMk/>
            <pc:sldMk cId="479587184" sldId="1334"/>
            <ac:picMk id="15" creationId="{48AF8990-FD60-44EB-B86A-5E575D2E667F}"/>
          </ac:picMkLst>
        </pc:picChg>
      </pc:sldChg>
      <pc:sldChg chg="addSp delSp modSp">
        <pc:chgData name="Parker, Brett" userId="6989d706-e1f3-4cda-ab7c-6c1216d22d98" providerId="ADAL" clId="{7629AB2A-5C94-44B1-AEA5-77969F603720}" dt="2020-01-15T16:46:09.753" v="4712" actId="1037"/>
        <pc:sldMkLst>
          <pc:docMk/>
          <pc:sldMk cId="864808215" sldId="1335"/>
        </pc:sldMkLst>
        <pc:spChg chg="add mod ord">
          <ac:chgData name="Parker, Brett" userId="6989d706-e1f3-4cda-ab7c-6c1216d22d98" providerId="ADAL" clId="{7629AB2A-5C94-44B1-AEA5-77969F603720}" dt="2020-01-15T16:44:27.460" v="4701" actId="167"/>
          <ac:spMkLst>
            <pc:docMk/>
            <pc:sldMk cId="864808215" sldId="1335"/>
            <ac:spMk id="2" creationId="{F5CF811C-DE4D-4DD6-8285-816CE69B64E3}"/>
          </ac:spMkLst>
        </pc:spChg>
        <pc:spChg chg="mod">
          <ac:chgData name="Parker, Brett" userId="6989d706-e1f3-4cda-ab7c-6c1216d22d98" providerId="ADAL" clId="{7629AB2A-5C94-44B1-AEA5-77969F603720}" dt="2020-01-14T16:41:37.411" v="473" actId="20577"/>
          <ac:spMkLst>
            <pc:docMk/>
            <pc:sldMk cId="864808215" sldId="1335"/>
            <ac:spMk id="5" creationId="{00000000-0000-0000-0000-000000000000}"/>
          </ac:spMkLst>
        </pc:spChg>
        <pc:spChg chg="add mod">
          <ac:chgData name="Parker, Brett" userId="6989d706-e1f3-4cda-ab7c-6c1216d22d98" providerId="ADAL" clId="{7629AB2A-5C94-44B1-AEA5-77969F603720}" dt="2020-01-15T16:46:09.753" v="4712" actId="1037"/>
          <ac:spMkLst>
            <pc:docMk/>
            <pc:sldMk cId="864808215" sldId="1335"/>
            <ac:spMk id="6" creationId="{811A6787-F9DD-44BF-BD50-3A87620B3A58}"/>
          </ac:spMkLst>
        </pc:spChg>
        <pc:spChg chg="add mod">
          <ac:chgData name="Parker, Brett" userId="6989d706-e1f3-4cda-ab7c-6c1216d22d98" providerId="ADAL" clId="{7629AB2A-5C94-44B1-AEA5-77969F603720}" dt="2020-01-15T16:45:24.153" v="4703" actId="20577"/>
          <ac:spMkLst>
            <pc:docMk/>
            <pc:sldMk cId="864808215" sldId="1335"/>
            <ac:spMk id="12" creationId="{58FFCE67-FFB3-4D86-8270-17492D908344}"/>
          </ac:spMkLst>
        </pc:spChg>
        <pc:spChg chg="add mod">
          <ac:chgData name="Parker, Brett" userId="6989d706-e1f3-4cda-ab7c-6c1216d22d98" providerId="ADAL" clId="{7629AB2A-5C94-44B1-AEA5-77969F603720}" dt="2020-01-14T16:40:01.768" v="441" actId="1076"/>
          <ac:spMkLst>
            <pc:docMk/>
            <pc:sldMk cId="864808215" sldId="1335"/>
            <ac:spMk id="15" creationId="{0CFC52BE-5DC7-42F6-BCF0-219A409BB0DE}"/>
          </ac:spMkLst>
        </pc:spChg>
        <pc:picChg chg="add mod ord">
          <ac:chgData name="Parker, Brett" userId="6989d706-e1f3-4cda-ab7c-6c1216d22d98" providerId="ADAL" clId="{7629AB2A-5C94-44B1-AEA5-77969F603720}" dt="2020-01-14T16:37:25.365" v="395" actId="554"/>
          <ac:picMkLst>
            <pc:docMk/>
            <pc:sldMk cId="864808215" sldId="1335"/>
            <ac:picMk id="3" creationId="{74545FAC-AB6B-442F-8756-123B11393E6D}"/>
          </ac:picMkLst>
        </pc:picChg>
        <pc:picChg chg="add mod modCrop">
          <ac:chgData name="Parker, Brett" userId="6989d706-e1f3-4cda-ab7c-6c1216d22d98" providerId="ADAL" clId="{7629AB2A-5C94-44B1-AEA5-77969F603720}" dt="2020-01-14T16:34:38.103" v="371" actId="1076"/>
          <ac:picMkLst>
            <pc:docMk/>
            <pc:sldMk cId="864808215" sldId="1335"/>
            <ac:picMk id="7" creationId="{95D8CAD8-71A9-4E72-A972-E48C6EC3A530}"/>
          </ac:picMkLst>
        </pc:picChg>
        <pc:picChg chg="add del mod">
          <ac:chgData name="Parker, Brett" userId="6989d706-e1f3-4cda-ab7c-6c1216d22d98" providerId="ADAL" clId="{7629AB2A-5C94-44B1-AEA5-77969F603720}" dt="2020-01-14T16:28:11.878" v="304" actId="478"/>
          <ac:picMkLst>
            <pc:docMk/>
            <pc:sldMk cId="864808215" sldId="1335"/>
            <ac:picMk id="9" creationId="{003EFFCE-D476-4584-90CF-2C16DB135501}"/>
          </ac:picMkLst>
        </pc:picChg>
        <pc:picChg chg="add mod">
          <ac:chgData name="Parker, Brett" userId="6989d706-e1f3-4cda-ab7c-6c1216d22d98" providerId="ADAL" clId="{7629AB2A-5C94-44B1-AEA5-77969F603720}" dt="2020-01-14T16:30:48.767" v="337" actId="554"/>
          <ac:picMkLst>
            <pc:docMk/>
            <pc:sldMk cId="864808215" sldId="1335"/>
            <ac:picMk id="11" creationId="{AA88716A-6812-45B4-ACDD-B972B97AFA2A}"/>
          </ac:picMkLst>
        </pc:picChg>
        <pc:picChg chg="add mod modCrop">
          <ac:chgData name="Parker, Brett" userId="6989d706-e1f3-4cda-ab7c-6c1216d22d98" providerId="ADAL" clId="{7629AB2A-5C94-44B1-AEA5-77969F603720}" dt="2020-01-14T16:37:25.365" v="395" actId="554"/>
          <ac:picMkLst>
            <pc:docMk/>
            <pc:sldMk cId="864808215" sldId="1335"/>
            <ac:picMk id="14" creationId="{6DED6662-DDB6-4371-B1B2-A6A96D7C3082}"/>
          </ac:picMkLst>
        </pc:picChg>
      </pc:sldChg>
      <pc:sldChg chg="addSp delSp modSp modAnim">
        <pc:chgData name="Parker, Brett" userId="6989d706-e1f3-4cda-ab7c-6c1216d22d98" providerId="ADAL" clId="{7629AB2A-5C94-44B1-AEA5-77969F603720}" dt="2020-01-15T18:35:22.163" v="5556" actId="1037"/>
        <pc:sldMkLst>
          <pc:docMk/>
          <pc:sldMk cId="3958424732" sldId="1336"/>
        </pc:sldMkLst>
        <pc:spChg chg="mod ord">
          <ac:chgData name="Parker, Brett" userId="6989d706-e1f3-4cda-ab7c-6c1216d22d98" providerId="ADAL" clId="{7629AB2A-5C94-44B1-AEA5-77969F603720}" dt="2020-01-15T18:25:04.683" v="5374" actId="166"/>
          <ac:spMkLst>
            <pc:docMk/>
            <pc:sldMk cId="3958424732" sldId="1336"/>
            <ac:spMk id="5" creationId="{00000000-0000-0000-0000-000000000000}"/>
          </ac:spMkLst>
        </pc:spChg>
        <pc:spChg chg="add mod">
          <ac:chgData name="Parker, Brett" userId="6989d706-e1f3-4cda-ab7c-6c1216d22d98" providerId="ADAL" clId="{7629AB2A-5C94-44B1-AEA5-77969F603720}" dt="2020-01-15T18:30:45.097" v="5545" actId="1038"/>
          <ac:spMkLst>
            <pc:docMk/>
            <pc:sldMk cId="3958424732" sldId="1336"/>
            <ac:spMk id="7" creationId="{32AF907B-F4C8-434A-82E3-AAE62DB3FEA7}"/>
          </ac:spMkLst>
        </pc:spChg>
        <pc:picChg chg="add mod modCrop">
          <ac:chgData name="Parker, Brett" userId="6989d706-e1f3-4cda-ab7c-6c1216d22d98" providerId="ADAL" clId="{7629AB2A-5C94-44B1-AEA5-77969F603720}" dt="2020-01-14T17:57:35.465" v="1013" actId="1036"/>
          <ac:picMkLst>
            <pc:docMk/>
            <pc:sldMk cId="3958424732" sldId="1336"/>
            <ac:picMk id="3" creationId="{99C13FAC-3EC9-4548-AC0B-2D5D84CF7D82}"/>
          </ac:picMkLst>
        </pc:picChg>
        <pc:picChg chg="add mod">
          <ac:chgData name="Parker, Brett" userId="6989d706-e1f3-4cda-ab7c-6c1216d22d98" providerId="ADAL" clId="{7629AB2A-5C94-44B1-AEA5-77969F603720}" dt="2020-01-15T18:35:22.163" v="5556" actId="1037"/>
          <ac:picMkLst>
            <pc:docMk/>
            <pc:sldMk cId="3958424732" sldId="1336"/>
            <ac:picMk id="6" creationId="{38162B56-86DE-4808-B4B0-9568E9213CFA}"/>
          </ac:picMkLst>
        </pc:picChg>
        <pc:picChg chg="add del mod">
          <ac:chgData name="Parker, Brett" userId="6989d706-e1f3-4cda-ab7c-6c1216d22d98" providerId="ADAL" clId="{7629AB2A-5C94-44B1-AEA5-77969F603720}" dt="2020-01-14T16:45:33.651" v="496" actId="478"/>
          <ac:picMkLst>
            <pc:docMk/>
            <pc:sldMk cId="3958424732" sldId="1336"/>
            <ac:picMk id="7" creationId="{2E446DBD-6200-49B6-9374-564B491F1E89}"/>
          </ac:picMkLst>
        </pc:picChg>
        <pc:picChg chg="add del mod">
          <ac:chgData name="Parker, Brett" userId="6989d706-e1f3-4cda-ab7c-6c1216d22d98" providerId="ADAL" clId="{7629AB2A-5C94-44B1-AEA5-77969F603720}" dt="2020-01-14T16:45:58.989" v="498" actId="478"/>
          <ac:picMkLst>
            <pc:docMk/>
            <pc:sldMk cId="3958424732" sldId="1336"/>
            <ac:picMk id="9" creationId="{CC42B345-EACF-4371-BBA0-E02CCB02A2CD}"/>
          </ac:picMkLst>
        </pc:picChg>
        <pc:picChg chg="add mod modCrop">
          <ac:chgData name="Parker, Brett" userId="6989d706-e1f3-4cda-ab7c-6c1216d22d98" providerId="ADAL" clId="{7629AB2A-5C94-44B1-AEA5-77969F603720}" dt="2020-01-15T18:24:51.472" v="5373" actId="1035"/>
          <ac:picMkLst>
            <pc:docMk/>
            <pc:sldMk cId="3958424732" sldId="1336"/>
            <ac:picMk id="11" creationId="{7F920891-6CC5-4C61-AC31-ED00CFF4500B}"/>
          </ac:picMkLst>
        </pc:picChg>
        <pc:picChg chg="add del mod modCrop">
          <ac:chgData name="Parker, Brett" userId="6989d706-e1f3-4cda-ab7c-6c1216d22d98" providerId="ADAL" clId="{7629AB2A-5C94-44B1-AEA5-77969F603720}" dt="2020-01-14T17:56:09.115" v="975" actId="478"/>
          <ac:picMkLst>
            <pc:docMk/>
            <pc:sldMk cId="3958424732" sldId="1336"/>
            <ac:picMk id="13" creationId="{DBB028B2-1F32-42E7-880C-EDAA85F93D9D}"/>
          </ac:picMkLst>
        </pc:picChg>
        <pc:picChg chg="add del mod">
          <ac:chgData name="Parker, Brett" userId="6989d706-e1f3-4cda-ab7c-6c1216d22d98" providerId="ADAL" clId="{7629AB2A-5C94-44B1-AEA5-77969F603720}" dt="2020-01-14T17:35:24.716" v="808"/>
          <ac:picMkLst>
            <pc:docMk/>
            <pc:sldMk cId="3958424732" sldId="1336"/>
            <ac:picMk id="14" creationId="{81DC44BB-0717-49C3-9672-70878E487D07}"/>
          </ac:picMkLst>
        </pc:picChg>
        <pc:picChg chg="add mod">
          <ac:chgData name="Parker, Brett" userId="6989d706-e1f3-4cda-ab7c-6c1216d22d98" providerId="ADAL" clId="{7629AB2A-5C94-44B1-AEA5-77969F603720}" dt="2020-01-14T17:57:35.465" v="1013" actId="1036"/>
          <ac:picMkLst>
            <pc:docMk/>
            <pc:sldMk cId="3958424732" sldId="1336"/>
            <ac:picMk id="16" creationId="{5D62BD62-772F-48E0-B534-B553161AB0B2}"/>
          </ac:picMkLst>
        </pc:picChg>
      </pc:sldChg>
      <pc:sldChg chg="addSp delSp modSp ord">
        <pc:chgData name="Parker, Brett" userId="6989d706-e1f3-4cda-ab7c-6c1216d22d98" providerId="ADAL" clId="{7629AB2A-5C94-44B1-AEA5-77969F603720}" dt="2020-01-15T18:23:49.971" v="5357" actId="207"/>
        <pc:sldMkLst>
          <pc:docMk/>
          <pc:sldMk cId="3973224028" sldId="1337"/>
        </pc:sldMkLst>
        <pc:spChg chg="add mod">
          <ac:chgData name="Parker, Brett" userId="6989d706-e1f3-4cda-ab7c-6c1216d22d98" providerId="ADAL" clId="{7629AB2A-5C94-44B1-AEA5-77969F603720}" dt="2020-01-15T18:22:40.180" v="5353" actId="1035"/>
          <ac:spMkLst>
            <pc:docMk/>
            <pc:sldMk cId="3973224028" sldId="1337"/>
            <ac:spMk id="2" creationId="{2C22693A-41E2-428D-A234-995A1B3441D9}"/>
          </ac:spMkLst>
        </pc:spChg>
        <pc:spChg chg="add del mod">
          <ac:chgData name="Parker, Brett" userId="6989d706-e1f3-4cda-ab7c-6c1216d22d98" providerId="ADAL" clId="{7629AB2A-5C94-44B1-AEA5-77969F603720}" dt="2020-01-14T17:33:07.031" v="796" actId="478"/>
          <ac:spMkLst>
            <pc:docMk/>
            <pc:sldMk cId="3973224028" sldId="1337"/>
            <ac:spMk id="2" creationId="{CC43A3EC-5FBA-4591-B930-BD8F64615505}"/>
          </ac:spMkLst>
        </pc:spChg>
        <pc:spChg chg="mod">
          <ac:chgData name="Parker, Brett" userId="6989d706-e1f3-4cda-ab7c-6c1216d22d98" providerId="ADAL" clId="{7629AB2A-5C94-44B1-AEA5-77969F603720}" dt="2020-01-14T17:05:50.246" v="672" actId="20577"/>
          <ac:spMkLst>
            <pc:docMk/>
            <pc:sldMk cId="3973224028" sldId="1337"/>
            <ac:spMk id="5" creationId="{00000000-0000-0000-0000-000000000000}"/>
          </ac:spMkLst>
        </pc:spChg>
        <pc:spChg chg="add mod topLvl">
          <ac:chgData name="Parker, Brett" userId="6989d706-e1f3-4cda-ab7c-6c1216d22d98" providerId="ADAL" clId="{7629AB2A-5C94-44B1-AEA5-77969F603720}" dt="2020-01-14T17:49:24.431" v="964" actId="164"/>
          <ac:spMkLst>
            <pc:docMk/>
            <pc:sldMk cId="3973224028" sldId="1337"/>
            <ac:spMk id="7" creationId="{15F07139-CE8D-4DBB-8236-2C43DFA9A26E}"/>
          </ac:spMkLst>
        </pc:spChg>
        <pc:spChg chg="add mod topLvl">
          <ac:chgData name="Parker, Brett" userId="6989d706-e1f3-4cda-ab7c-6c1216d22d98" providerId="ADAL" clId="{7629AB2A-5C94-44B1-AEA5-77969F603720}" dt="2020-01-14T17:49:24.431" v="964" actId="164"/>
          <ac:spMkLst>
            <pc:docMk/>
            <pc:sldMk cId="3973224028" sldId="1337"/>
            <ac:spMk id="9" creationId="{1B5A20B9-D0B6-4519-AFF6-D1346D718016}"/>
          </ac:spMkLst>
        </pc:spChg>
        <pc:spChg chg="add mod">
          <ac:chgData name="Parker, Brett" userId="6989d706-e1f3-4cda-ab7c-6c1216d22d98" providerId="ADAL" clId="{7629AB2A-5C94-44B1-AEA5-77969F603720}" dt="2020-01-14T17:36:27.490" v="812" actId="164"/>
          <ac:spMkLst>
            <pc:docMk/>
            <pc:sldMk cId="3973224028" sldId="1337"/>
            <ac:spMk id="16" creationId="{1323BD29-31F6-48C9-8B9A-EED8514938F0}"/>
          </ac:spMkLst>
        </pc:spChg>
        <pc:spChg chg="add mod">
          <ac:chgData name="Parker, Brett" userId="6989d706-e1f3-4cda-ab7c-6c1216d22d98" providerId="ADAL" clId="{7629AB2A-5C94-44B1-AEA5-77969F603720}" dt="2020-01-14T17:46:26.874" v="943" actId="14100"/>
          <ac:spMkLst>
            <pc:docMk/>
            <pc:sldMk cId="3973224028" sldId="1337"/>
            <ac:spMk id="17" creationId="{287E4B78-C46F-4A43-B838-34DAFB8FF3E9}"/>
          </ac:spMkLst>
        </pc:spChg>
        <pc:spChg chg="add mod ord">
          <ac:chgData name="Parker, Brett" userId="6989d706-e1f3-4cda-ab7c-6c1216d22d98" providerId="ADAL" clId="{7629AB2A-5C94-44B1-AEA5-77969F603720}" dt="2020-01-14T17:49:13.749" v="963" actId="164"/>
          <ac:spMkLst>
            <pc:docMk/>
            <pc:sldMk cId="3973224028" sldId="1337"/>
            <ac:spMk id="19" creationId="{9C7D8FE1-6C56-44E0-A387-A9B595F89C29}"/>
          </ac:spMkLst>
        </pc:spChg>
        <pc:spChg chg="add mod">
          <ac:chgData name="Parker, Brett" userId="6989d706-e1f3-4cda-ab7c-6c1216d22d98" providerId="ADAL" clId="{7629AB2A-5C94-44B1-AEA5-77969F603720}" dt="2020-01-14T17:49:24.431" v="964" actId="164"/>
          <ac:spMkLst>
            <pc:docMk/>
            <pc:sldMk cId="3973224028" sldId="1337"/>
            <ac:spMk id="20" creationId="{2313E68E-F3B2-428E-A65C-7ED0428ADE46}"/>
          </ac:spMkLst>
        </pc:spChg>
        <pc:spChg chg="add mod">
          <ac:chgData name="Parker, Brett" userId="6989d706-e1f3-4cda-ab7c-6c1216d22d98" providerId="ADAL" clId="{7629AB2A-5C94-44B1-AEA5-77969F603720}" dt="2020-01-15T18:23:49.971" v="5357" actId="207"/>
          <ac:spMkLst>
            <pc:docMk/>
            <pc:sldMk cId="3973224028" sldId="1337"/>
            <ac:spMk id="21" creationId="{2DA7F1BA-C034-46FC-B5A8-CF829837C7AB}"/>
          </ac:spMkLst>
        </pc:spChg>
        <pc:grpChg chg="add del mod">
          <ac:chgData name="Parker, Brett" userId="6989d706-e1f3-4cda-ab7c-6c1216d22d98" providerId="ADAL" clId="{7629AB2A-5C94-44B1-AEA5-77969F603720}" dt="2020-01-14T17:37:45.117" v="823" actId="165"/>
          <ac:grpSpMkLst>
            <pc:docMk/>
            <pc:sldMk cId="3973224028" sldId="1337"/>
            <ac:grpSpMk id="3" creationId="{11DE7A4B-5E42-426C-8CC9-8495A2C4C201}"/>
          </ac:grpSpMkLst>
        </pc:grpChg>
        <pc:grpChg chg="add mod topLvl">
          <ac:chgData name="Parker, Brett" userId="6989d706-e1f3-4cda-ab7c-6c1216d22d98" providerId="ADAL" clId="{7629AB2A-5C94-44B1-AEA5-77969F603720}" dt="2020-01-14T17:49:24.431" v="964" actId="164"/>
          <ac:grpSpMkLst>
            <pc:docMk/>
            <pc:sldMk cId="3973224028" sldId="1337"/>
            <ac:grpSpMk id="10" creationId="{8BC55DB4-C94D-40F4-B631-C5FE2E31FFE6}"/>
          </ac:grpSpMkLst>
        </pc:grpChg>
        <pc:grpChg chg="add mod">
          <ac:chgData name="Parker, Brett" userId="6989d706-e1f3-4cda-ab7c-6c1216d22d98" providerId="ADAL" clId="{7629AB2A-5C94-44B1-AEA5-77969F603720}" dt="2020-01-14T17:48:32.512" v="960" actId="1036"/>
          <ac:grpSpMkLst>
            <pc:docMk/>
            <pc:sldMk cId="3973224028" sldId="1337"/>
            <ac:grpSpMk id="18" creationId="{313406C7-2055-4ECF-AB25-D7C28495B3E9}"/>
          </ac:grpSpMkLst>
        </pc:grpChg>
        <pc:grpChg chg="add mod">
          <ac:chgData name="Parker, Brett" userId="6989d706-e1f3-4cda-ab7c-6c1216d22d98" providerId="ADAL" clId="{7629AB2A-5C94-44B1-AEA5-77969F603720}" dt="2020-01-14T17:49:33.566" v="971" actId="1037"/>
          <ac:grpSpMkLst>
            <pc:docMk/>
            <pc:sldMk cId="3973224028" sldId="1337"/>
            <ac:grpSpMk id="22" creationId="{32F20984-4B88-4199-AA98-70A3458A2CC1}"/>
          </ac:grpSpMkLst>
        </pc:grpChg>
        <pc:grpChg chg="add mod">
          <ac:chgData name="Parker, Brett" userId="6989d706-e1f3-4cda-ab7c-6c1216d22d98" providerId="ADAL" clId="{7629AB2A-5C94-44B1-AEA5-77969F603720}" dt="2020-01-14T17:49:33.566" v="971" actId="1037"/>
          <ac:grpSpMkLst>
            <pc:docMk/>
            <pc:sldMk cId="3973224028" sldId="1337"/>
            <ac:grpSpMk id="23" creationId="{3A90CC58-068B-4605-B099-6F106B430A43}"/>
          </ac:grpSpMkLst>
        </pc:grpChg>
        <pc:picChg chg="add mod">
          <ac:chgData name="Parker, Brett" userId="6989d706-e1f3-4cda-ab7c-6c1216d22d98" providerId="ADAL" clId="{7629AB2A-5C94-44B1-AEA5-77969F603720}" dt="2020-01-14T17:49:13.749" v="963" actId="164"/>
          <ac:picMkLst>
            <pc:docMk/>
            <pc:sldMk cId="3973224028" sldId="1337"/>
            <ac:picMk id="6" creationId="{EE170AD3-FB6C-4FEF-B299-0322ADE5A1BC}"/>
          </ac:picMkLst>
        </pc:picChg>
        <pc:picChg chg="add mod topLvl modCrop">
          <ac:chgData name="Parker, Brett" userId="6989d706-e1f3-4cda-ab7c-6c1216d22d98" providerId="ADAL" clId="{7629AB2A-5C94-44B1-AEA5-77969F603720}" dt="2020-01-14T17:49:24.431" v="964" actId="164"/>
          <ac:picMkLst>
            <pc:docMk/>
            <pc:sldMk cId="3973224028" sldId="1337"/>
            <ac:picMk id="8" creationId="{6D775C86-A148-4CDC-B847-A53A30987096}"/>
          </ac:picMkLst>
        </pc:picChg>
        <pc:picChg chg="add del mod">
          <ac:chgData name="Parker, Brett" userId="6989d706-e1f3-4cda-ab7c-6c1216d22d98" providerId="ADAL" clId="{7629AB2A-5C94-44B1-AEA5-77969F603720}" dt="2020-01-14T17:34:34.598" v="804"/>
          <ac:picMkLst>
            <pc:docMk/>
            <pc:sldMk cId="3973224028" sldId="1337"/>
            <ac:picMk id="13" creationId="{DCCF1675-CD91-4240-928C-8D9B35F86824}"/>
          </ac:picMkLst>
        </pc:picChg>
        <pc:picChg chg="add mod">
          <ac:chgData name="Parker, Brett" userId="6989d706-e1f3-4cda-ab7c-6c1216d22d98" providerId="ADAL" clId="{7629AB2A-5C94-44B1-AEA5-77969F603720}" dt="2020-01-14T17:48:32.512" v="960" actId="1036"/>
          <ac:picMkLst>
            <pc:docMk/>
            <pc:sldMk cId="3973224028" sldId="1337"/>
            <ac:picMk id="14" creationId="{35847D42-A5CB-4ADE-8477-9460924FF650}"/>
          </ac:picMkLst>
        </pc:picChg>
        <pc:picChg chg="add mod">
          <ac:chgData name="Parker, Brett" userId="6989d706-e1f3-4cda-ab7c-6c1216d22d98" providerId="ADAL" clId="{7629AB2A-5C94-44B1-AEA5-77969F603720}" dt="2020-01-14T17:36:27.490" v="812" actId="164"/>
          <ac:picMkLst>
            <pc:docMk/>
            <pc:sldMk cId="3973224028" sldId="1337"/>
            <ac:picMk id="15" creationId="{66341DBB-E04E-4F56-A7B8-D8AE39C0BC3E}"/>
          </ac:picMkLst>
        </pc:picChg>
      </pc:sldChg>
      <pc:sldChg chg="addSp modSp">
        <pc:chgData name="Parker, Brett" userId="6989d706-e1f3-4cda-ab7c-6c1216d22d98" providerId="ADAL" clId="{7629AB2A-5C94-44B1-AEA5-77969F603720}" dt="2020-01-15T22:29:26.114" v="11355" actId="20577"/>
        <pc:sldMkLst>
          <pc:docMk/>
          <pc:sldMk cId="1827336068" sldId="1338"/>
        </pc:sldMkLst>
        <pc:spChg chg="mod">
          <ac:chgData name="Parker, Brett" userId="6989d706-e1f3-4cda-ab7c-6c1216d22d98" providerId="ADAL" clId="{7629AB2A-5C94-44B1-AEA5-77969F603720}" dt="2020-01-14T17:06:20.301" v="681" actId="20577"/>
          <ac:spMkLst>
            <pc:docMk/>
            <pc:sldMk cId="1827336068" sldId="1338"/>
            <ac:spMk id="5" creationId="{00000000-0000-0000-0000-000000000000}"/>
          </ac:spMkLst>
        </pc:spChg>
        <pc:spChg chg="add mod">
          <ac:chgData name="Parker, Brett" userId="6989d706-e1f3-4cda-ab7c-6c1216d22d98" providerId="ADAL" clId="{7629AB2A-5C94-44B1-AEA5-77969F603720}" dt="2020-01-15T22:29:26.114" v="11355" actId="20577"/>
          <ac:spMkLst>
            <pc:docMk/>
            <pc:sldMk cId="1827336068" sldId="1338"/>
            <ac:spMk id="6" creationId="{0B3F231D-9A7E-4809-A4C4-28259490089F}"/>
          </ac:spMkLst>
        </pc:spChg>
      </pc:sldChg>
      <pc:sldChg chg="addSp delSp modSp modAnim">
        <pc:chgData name="Parker, Brett" userId="6989d706-e1f3-4cda-ab7c-6c1216d22d98" providerId="ADAL" clId="{7629AB2A-5C94-44B1-AEA5-77969F603720}" dt="2020-01-16T22:10:20.667" v="11590"/>
        <pc:sldMkLst>
          <pc:docMk/>
          <pc:sldMk cId="210551415" sldId="1339"/>
        </pc:sldMkLst>
        <pc:spChg chg="mod ord">
          <ac:chgData name="Parker, Brett" userId="6989d706-e1f3-4cda-ab7c-6c1216d22d98" providerId="ADAL" clId="{7629AB2A-5C94-44B1-AEA5-77969F603720}" dt="2020-01-16T21:48:30.595" v="11411" actId="166"/>
          <ac:spMkLst>
            <pc:docMk/>
            <pc:sldMk cId="210551415" sldId="1339"/>
            <ac:spMk id="5" creationId="{00000000-0000-0000-0000-000000000000}"/>
          </ac:spMkLst>
        </pc:spChg>
        <pc:spChg chg="add mod">
          <ac:chgData name="Parker, Brett" userId="6989d706-e1f3-4cda-ab7c-6c1216d22d98" providerId="ADAL" clId="{7629AB2A-5C94-44B1-AEA5-77969F603720}" dt="2020-01-15T19:45:46.258" v="7417" actId="20577"/>
          <ac:spMkLst>
            <pc:docMk/>
            <pc:sldMk cId="210551415" sldId="1339"/>
            <ac:spMk id="8" creationId="{3807AFF9-C68A-4168-AB47-B26B1E84C58A}"/>
          </ac:spMkLst>
        </pc:spChg>
        <pc:spChg chg="add mod">
          <ac:chgData name="Parker, Brett" userId="6989d706-e1f3-4cda-ab7c-6c1216d22d98" providerId="ADAL" clId="{7629AB2A-5C94-44B1-AEA5-77969F603720}" dt="2020-01-14T21:48:03.667" v="1434" actId="164"/>
          <ac:spMkLst>
            <pc:docMk/>
            <pc:sldMk cId="210551415" sldId="1339"/>
            <ac:spMk id="9" creationId="{3E962B2E-254E-49BF-808E-6006C7A5934B}"/>
          </ac:spMkLst>
        </pc:spChg>
        <pc:spChg chg="add mod ord">
          <ac:chgData name="Parker, Brett" userId="6989d706-e1f3-4cda-ab7c-6c1216d22d98" providerId="ADAL" clId="{7629AB2A-5C94-44B1-AEA5-77969F603720}" dt="2020-01-16T22:00:16.351" v="11451" actId="164"/>
          <ac:spMkLst>
            <pc:docMk/>
            <pc:sldMk cId="210551415" sldId="1339"/>
            <ac:spMk id="11" creationId="{A80058E1-3899-461C-AABA-49FC84C2E103}"/>
          </ac:spMkLst>
        </pc:spChg>
        <pc:spChg chg="add mod">
          <ac:chgData name="Parker, Brett" userId="6989d706-e1f3-4cda-ab7c-6c1216d22d98" providerId="ADAL" clId="{7629AB2A-5C94-44B1-AEA5-77969F603720}" dt="2020-01-16T22:09:37.202" v="11586" actId="164"/>
          <ac:spMkLst>
            <pc:docMk/>
            <pc:sldMk cId="210551415" sldId="1339"/>
            <ac:spMk id="18" creationId="{85B9768C-0302-46E7-B0B9-1333000C54B6}"/>
          </ac:spMkLst>
        </pc:spChg>
        <pc:spChg chg="add mod">
          <ac:chgData name="Parker, Brett" userId="6989d706-e1f3-4cda-ab7c-6c1216d22d98" providerId="ADAL" clId="{7629AB2A-5C94-44B1-AEA5-77969F603720}" dt="2020-01-16T22:09:48.307" v="11587" actId="164"/>
          <ac:spMkLst>
            <pc:docMk/>
            <pc:sldMk cId="210551415" sldId="1339"/>
            <ac:spMk id="19" creationId="{17E90F4A-F7EC-465B-B380-39D5B68DBBE6}"/>
          </ac:spMkLst>
        </pc:spChg>
        <pc:grpChg chg="add del mod ord">
          <ac:chgData name="Parker, Brett" userId="6989d706-e1f3-4cda-ab7c-6c1216d22d98" providerId="ADAL" clId="{7629AB2A-5C94-44B1-AEA5-77969F603720}" dt="2020-01-16T21:55:26.566" v="11423" actId="165"/>
          <ac:grpSpMkLst>
            <pc:docMk/>
            <pc:sldMk cId="210551415" sldId="1339"/>
            <ac:grpSpMk id="10" creationId="{194963B8-333F-467E-8E52-69749A696DFB}"/>
          </ac:grpSpMkLst>
        </pc:grpChg>
        <pc:grpChg chg="add del mod">
          <ac:chgData name="Parker, Brett" userId="6989d706-e1f3-4cda-ab7c-6c1216d22d98" providerId="ADAL" clId="{7629AB2A-5C94-44B1-AEA5-77969F603720}" dt="2020-01-14T21:48:47.181" v="1439" actId="478"/>
          <ac:grpSpMkLst>
            <pc:docMk/>
            <pc:sldMk cId="210551415" sldId="1339"/>
            <ac:grpSpMk id="10" creationId="{627ECE25-517B-4794-BA7F-1065E06BA5AB}"/>
          </ac:grpSpMkLst>
        </pc:grpChg>
        <pc:grpChg chg="add mod ord">
          <ac:chgData name="Parker, Brett" userId="6989d706-e1f3-4cda-ab7c-6c1216d22d98" providerId="ADAL" clId="{7629AB2A-5C94-44B1-AEA5-77969F603720}" dt="2020-01-16T21:57:02.118" v="11432" actId="164"/>
          <ac:grpSpMkLst>
            <pc:docMk/>
            <pc:sldMk cId="210551415" sldId="1339"/>
            <ac:grpSpMk id="12" creationId="{F92D6D24-5593-4236-B9F7-5FFCE4282B0A}"/>
          </ac:grpSpMkLst>
        </pc:grpChg>
        <pc:grpChg chg="add del mod ord">
          <ac:chgData name="Parker, Brett" userId="6989d706-e1f3-4cda-ab7c-6c1216d22d98" providerId="ADAL" clId="{7629AB2A-5C94-44B1-AEA5-77969F603720}" dt="2020-01-16T22:00:16.351" v="11451" actId="164"/>
          <ac:grpSpMkLst>
            <pc:docMk/>
            <pc:sldMk cId="210551415" sldId="1339"/>
            <ac:grpSpMk id="14" creationId="{541BC843-E534-471F-BB98-59B16781ABC2}"/>
          </ac:grpSpMkLst>
        </pc:grpChg>
        <pc:grpChg chg="add mod ord">
          <ac:chgData name="Parker, Brett" userId="6989d706-e1f3-4cda-ab7c-6c1216d22d98" providerId="ADAL" clId="{7629AB2A-5C94-44B1-AEA5-77969F603720}" dt="2020-01-16T22:09:58.363" v="11588" actId="164"/>
          <ac:grpSpMkLst>
            <pc:docMk/>
            <pc:sldMk cId="210551415" sldId="1339"/>
            <ac:grpSpMk id="16" creationId="{DF7EF5FE-E78C-441E-8850-385574B5FC99}"/>
          </ac:grpSpMkLst>
        </pc:grpChg>
        <pc:grpChg chg="add mod ord">
          <ac:chgData name="Parker, Brett" userId="6989d706-e1f3-4cda-ab7c-6c1216d22d98" providerId="ADAL" clId="{7629AB2A-5C94-44B1-AEA5-77969F603720}" dt="2020-01-16T22:00:20.718" v="11452" actId="167"/>
          <ac:grpSpMkLst>
            <pc:docMk/>
            <pc:sldMk cId="210551415" sldId="1339"/>
            <ac:grpSpMk id="17" creationId="{92FE1907-3DA7-41F8-B1AE-4E74292C83AC}"/>
          </ac:grpSpMkLst>
        </pc:grpChg>
        <pc:grpChg chg="add mod">
          <ac:chgData name="Parker, Brett" userId="6989d706-e1f3-4cda-ab7c-6c1216d22d98" providerId="ADAL" clId="{7629AB2A-5C94-44B1-AEA5-77969F603720}" dt="2020-01-16T22:09:58.363" v="11588" actId="164"/>
          <ac:grpSpMkLst>
            <pc:docMk/>
            <pc:sldMk cId="210551415" sldId="1339"/>
            <ac:grpSpMk id="40" creationId="{E26866F7-2CA2-4469-BB60-188EF53EAC33}"/>
          </ac:grpSpMkLst>
        </pc:grpChg>
        <pc:grpChg chg="add mod">
          <ac:chgData name="Parker, Brett" userId="6989d706-e1f3-4cda-ab7c-6c1216d22d98" providerId="ADAL" clId="{7629AB2A-5C94-44B1-AEA5-77969F603720}" dt="2020-01-16T22:09:58.363" v="11588" actId="164"/>
          <ac:grpSpMkLst>
            <pc:docMk/>
            <pc:sldMk cId="210551415" sldId="1339"/>
            <ac:grpSpMk id="41" creationId="{A2941B92-E813-4ED4-A798-D2F85C4EEB20}"/>
          </ac:grpSpMkLst>
        </pc:grpChg>
        <pc:grpChg chg="add mod ord">
          <ac:chgData name="Parker, Brett" userId="6989d706-e1f3-4cda-ab7c-6c1216d22d98" providerId="ADAL" clId="{7629AB2A-5C94-44B1-AEA5-77969F603720}" dt="2020-01-16T22:10:02.097" v="11589" actId="167"/>
          <ac:grpSpMkLst>
            <pc:docMk/>
            <pc:sldMk cId="210551415" sldId="1339"/>
            <ac:grpSpMk id="42" creationId="{787E8911-6502-4554-A9FE-B3722E8BB1DC}"/>
          </ac:grpSpMkLst>
        </pc:grpChg>
        <pc:picChg chg="add mod ord">
          <ac:chgData name="Parker, Brett" userId="6989d706-e1f3-4cda-ab7c-6c1216d22d98" providerId="ADAL" clId="{7629AB2A-5C94-44B1-AEA5-77969F603720}" dt="2020-01-16T21:59:33.502" v="11446" actId="164"/>
          <ac:picMkLst>
            <pc:docMk/>
            <pc:sldMk cId="210551415" sldId="1339"/>
            <ac:picMk id="3" creationId="{37C01B61-4724-450F-B2D5-A21D214CD089}"/>
          </ac:picMkLst>
        </pc:picChg>
        <pc:picChg chg="add del mod modCrop">
          <ac:chgData name="Parker, Brett" userId="6989d706-e1f3-4cda-ab7c-6c1216d22d98" providerId="ADAL" clId="{7629AB2A-5C94-44B1-AEA5-77969F603720}" dt="2020-01-14T21:23:33.070" v="1338" actId="478"/>
          <ac:picMkLst>
            <pc:docMk/>
            <pc:sldMk cId="210551415" sldId="1339"/>
            <ac:picMk id="3" creationId="{FCB94B6F-57E3-49D7-8DA2-B8C3A41B933C}"/>
          </ac:picMkLst>
        </pc:picChg>
        <pc:picChg chg="add mod">
          <ac:chgData name="Parker, Brett" userId="6989d706-e1f3-4cda-ab7c-6c1216d22d98" providerId="ADAL" clId="{7629AB2A-5C94-44B1-AEA5-77969F603720}" dt="2020-01-15T19:21:23.792" v="6666" actId="1037"/>
          <ac:picMkLst>
            <pc:docMk/>
            <pc:sldMk cId="210551415" sldId="1339"/>
            <ac:picMk id="7" creationId="{127151F6-2BD4-452B-BAC4-E886EDC2A0B9}"/>
          </ac:picMkLst>
        </pc:picChg>
        <pc:picChg chg="add mod">
          <ac:chgData name="Parker, Brett" userId="6989d706-e1f3-4cda-ab7c-6c1216d22d98" providerId="ADAL" clId="{7629AB2A-5C94-44B1-AEA5-77969F603720}" dt="2020-01-14T21:48:03.667" v="1434" actId="164"/>
          <ac:picMkLst>
            <pc:docMk/>
            <pc:sldMk cId="210551415" sldId="1339"/>
            <ac:picMk id="8" creationId="{ED90D165-8F54-4D7C-9F39-79D021AC9C1F}"/>
          </ac:picMkLst>
        </pc:picChg>
        <pc:picChg chg="add mod ord modCrop">
          <ac:chgData name="Parker, Brett" userId="6989d706-e1f3-4cda-ab7c-6c1216d22d98" providerId="ADAL" clId="{7629AB2A-5C94-44B1-AEA5-77969F603720}" dt="2020-01-16T21:59:33.502" v="11446" actId="164"/>
          <ac:picMkLst>
            <pc:docMk/>
            <pc:sldMk cId="210551415" sldId="1339"/>
            <ac:picMk id="9" creationId="{67197E67-BE40-4E91-9C30-98602A48AF15}"/>
          </ac:picMkLst>
        </pc:picChg>
        <pc:picChg chg="add del mod">
          <ac:chgData name="Parker, Brett" userId="6989d706-e1f3-4cda-ab7c-6c1216d22d98" providerId="ADAL" clId="{7629AB2A-5C94-44B1-AEA5-77969F603720}" dt="2020-01-14T21:48:45.643" v="1438" actId="478"/>
          <ac:picMkLst>
            <pc:docMk/>
            <pc:sldMk cId="210551415" sldId="1339"/>
            <ac:picMk id="11" creationId="{E8EE458F-B595-4A7C-910C-3190C984D5C8}"/>
          </ac:picMkLst>
        </pc:picChg>
        <pc:picChg chg="add mod topLvl">
          <ac:chgData name="Parker, Brett" userId="6989d706-e1f3-4cda-ab7c-6c1216d22d98" providerId="ADAL" clId="{7629AB2A-5C94-44B1-AEA5-77969F603720}" dt="2020-01-16T22:00:08.512" v="11450" actId="165"/>
          <ac:picMkLst>
            <pc:docMk/>
            <pc:sldMk cId="210551415" sldId="1339"/>
            <ac:picMk id="13" creationId="{5E1278C2-F1A4-42CD-B4C4-D2EFEA0FBDCC}"/>
          </ac:picMkLst>
        </pc:picChg>
        <pc:picChg chg="add mod topLvl modCrop">
          <ac:chgData name="Parker, Brett" userId="6989d706-e1f3-4cda-ab7c-6c1216d22d98" providerId="ADAL" clId="{7629AB2A-5C94-44B1-AEA5-77969F603720}" dt="2020-01-16T22:00:08.512" v="11450" actId="165"/>
          <ac:picMkLst>
            <pc:docMk/>
            <pc:sldMk cId="210551415" sldId="1339"/>
            <ac:picMk id="15" creationId="{AB87A2E6-5FA0-4C94-B6A7-B9F8F5732C33}"/>
          </ac:picMkLst>
        </pc:picChg>
        <pc:cxnChg chg="add mod">
          <ac:chgData name="Parker, Brett" userId="6989d706-e1f3-4cda-ab7c-6c1216d22d98" providerId="ADAL" clId="{7629AB2A-5C94-44B1-AEA5-77969F603720}" dt="2020-01-16T22:09:37.202" v="11586" actId="164"/>
          <ac:cxnSpMkLst>
            <pc:docMk/>
            <pc:sldMk cId="210551415" sldId="1339"/>
            <ac:cxnSpMk id="21" creationId="{E9D8C157-5774-441E-BCD7-B6AE0325353D}"/>
          </ac:cxnSpMkLst>
        </pc:cxnChg>
        <pc:cxnChg chg="add mod">
          <ac:chgData name="Parker, Brett" userId="6989d706-e1f3-4cda-ab7c-6c1216d22d98" providerId="ADAL" clId="{7629AB2A-5C94-44B1-AEA5-77969F603720}" dt="2020-01-16T22:09:37.202" v="11586" actId="164"/>
          <ac:cxnSpMkLst>
            <pc:docMk/>
            <pc:sldMk cId="210551415" sldId="1339"/>
            <ac:cxnSpMk id="24" creationId="{0A2ED604-3E02-4C0A-B2D5-C2E87CECEE42}"/>
          </ac:cxnSpMkLst>
        </pc:cxnChg>
        <pc:cxnChg chg="add mod">
          <ac:chgData name="Parker, Brett" userId="6989d706-e1f3-4cda-ab7c-6c1216d22d98" providerId="ADAL" clId="{7629AB2A-5C94-44B1-AEA5-77969F603720}" dt="2020-01-16T22:09:48.307" v="11587" actId="164"/>
          <ac:cxnSpMkLst>
            <pc:docMk/>
            <pc:sldMk cId="210551415" sldId="1339"/>
            <ac:cxnSpMk id="28" creationId="{CE549C77-D4CB-4083-BA31-A39DCB654274}"/>
          </ac:cxnSpMkLst>
        </pc:cxnChg>
        <pc:cxnChg chg="add mod">
          <ac:chgData name="Parker, Brett" userId="6989d706-e1f3-4cda-ab7c-6c1216d22d98" providerId="ADAL" clId="{7629AB2A-5C94-44B1-AEA5-77969F603720}" dt="2020-01-16T22:09:48.307" v="11587" actId="164"/>
          <ac:cxnSpMkLst>
            <pc:docMk/>
            <pc:sldMk cId="210551415" sldId="1339"/>
            <ac:cxnSpMk id="32" creationId="{9C268FA4-F67E-4F65-B787-07482D6BC0CF}"/>
          </ac:cxnSpMkLst>
        </pc:cxnChg>
      </pc:sldChg>
      <pc:sldChg chg="addSp modSp">
        <pc:chgData name="Parker, Brett" userId="6989d706-e1f3-4cda-ab7c-6c1216d22d98" providerId="ADAL" clId="{7629AB2A-5C94-44B1-AEA5-77969F603720}" dt="2020-01-15T15:32:38.978" v="3095" actId="20577"/>
        <pc:sldMkLst>
          <pc:docMk/>
          <pc:sldMk cId="2726245523" sldId="1342"/>
        </pc:sldMkLst>
        <pc:spChg chg="mod">
          <ac:chgData name="Parker, Brett" userId="6989d706-e1f3-4cda-ab7c-6c1216d22d98" providerId="ADAL" clId="{7629AB2A-5C94-44B1-AEA5-77969F603720}" dt="2020-01-14T17:09:04.470" v="722" actId="20577"/>
          <ac:spMkLst>
            <pc:docMk/>
            <pc:sldMk cId="2726245523" sldId="1342"/>
            <ac:spMk id="5" creationId="{00000000-0000-0000-0000-000000000000}"/>
          </ac:spMkLst>
        </pc:spChg>
        <pc:spChg chg="add mod">
          <ac:chgData name="Parker, Brett" userId="6989d706-e1f3-4cda-ab7c-6c1216d22d98" providerId="ADAL" clId="{7629AB2A-5C94-44B1-AEA5-77969F603720}" dt="2020-01-15T15:32:38.978" v="3095" actId="20577"/>
          <ac:spMkLst>
            <pc:docMk/>
            <pc:sldMk cId="2726245523" sldId="1342"/>
            <ac:spMk id="8" creationId="{3110D233-6F24-4399-A5A2-6E1BA5735BD9}"/>
          </ac:spMkLst>
        </pc:spChg>
        <pc:picChg chg="add mod modCrop">
          <ac:chgData name="Parker, Brett" userId="6989d706-e1f3-4cda-ab7c-6c1216d22d98" providerId="ADAL" clId="{7629AB2A-5C94-44B1-AEA5-77969F603720}" dt="2020-01-14T21:00:45.824" v="1239" actId="1036"/>
          <ac:picMkLst>
            <pc:docMk/>
            <pc:sldMk cId="2726245523" sldId="1342"/>
            <ac:picMk id="3" creationId="{A2F00CF3-AE7C-4FD8-820E-B13BB061BD2E}"/>
          </ac:picMkLst>
        </pc:picChg>
        <pc:picChg chg="add mod">
          <ac:chgData name="Parker, Brett" userId="6989d706-e1f3-4cda-ab7c-6c1216d22d98" providerId="ADAL" clId="{7629AB2A-5C94-44B1-AEA5-77969F603720}" dt="2020-01-14T21:03:02.728" v="1251" actId="555"/>
          <ac:picMkLst>
            <pc:docMk/>
            <pc:sldMk cId="2726245523" sldId="1342"/>
            <ac:picMk id="1026" creationId="{C969618A-24FE-423E-9B7F-49D094D6E00B}"/>
          </ac:picMkLst>
        </pc:picChg>
        <pc:cxnChg chg="add mod">
          <ac:chgData name="Parker, Brett" userId="6989d706-e1f3-4cda-ab7c-6c1216d22d98" providerId="ADAL" clId="{7629AB2A-5C94-44B1-AEA5-77969F603720}" dt="2020-01-14T21:01:55.096" v="1243" actId="1582"/>
          <ac:cxnSpMkLst>
            <pc:docMk/>
            <pc:sldMk cId="2726245523" sldId="1342"/>
            <ac:cxnSpMk id="7" creationId="{F50845AD-782B-49F6-B4C5-595C9AADB0BC}"/>
          </ac:cxnSpMkLst>
        </pc:cxnChg>
        <pc:cxnChg chg="add mod">
          <ac:chgData name="Parker, Brett" userId="6989d706-e1f3-4cda-ab7c-6c1216d22d98" providerId="ADAL" clId="{7629AB2A-5C94-44B1-AEA5-77969F603720}" dt="2020-01-14T21:03:02.728" v="1251" actId="555"/>
          <ac:cxnSpMkLst>
            <pc:docMk/>
            <pc:sldMk cId="2726245523" sldId="1342"/>
            <ac:cxnSpMk id="9" creationId="{69494292-C647-452D-B465-26DFDBED3010}"/>
          </ac:cxnSpMkLst>
        </pc:cxnChg>
      </pc:sldChg>
      <pc:sldChg chg="addSp modSp ord modAnim">
        <pc:chgData name="Parker, Brett" userId="6989d706-e1f3-4cda-ab7c-6c1216d22d98" providerId="ADAL" clId="{7629AB2A-5C94-44B1-AEA5-77969F603720}" dt="2020-01-15T20:18:49.036" v="7924"/>
        <pc:sldMkLst>
          <pc:docMk/>
          <pc:sldMk cId="3906361188" sldId="1343"/>
        </pc:sldMkLst>
        <pc:spChg chg="mod ord">
          <ac:chgData name="Parker, Brett" userId="6989d706-e1f3-4cda-ab7c-6c1216d22d98" providerId="ADAL" clId="{7629AB2A-5C94-44B1-AEA5-77969F603720}" dt="2020-01-14T22:05:22.234" v="1513" actId="166"/>
          <ac:spMkLst>
            <pc:docMk/>
            <pc:sldMk cId="3906361188" sldId="1343"/>
            <ac:spMk id="5" creationId="{00000000-0000-0000-0000-000000000000}"/>
          </ac:spMkLst>
        </pc:spChg>
        <pc:spChg chg="add">
          <ac:chgData name="Parker, Brett" userId="6989d706-e1f3-4cda-ab7c-6c1216d22d98" providerId="ADAL" clId="{7629AB2A-5C94-44B1-AEA5-77969F603720}" dt="2020-01-14T22:05:08.911" v="1512"/>
          <ac:spMkLst>
            <pc:docMk/>
            <pc:sldMk cId="3906361188" sldId="1343"/>
            <ac:spMk id="11" creationId="{29614095-5753-4298-AA73-0ADEEBA9FFCC}"/>
          </ac:spMkLst>
        </pc:spChg>
        <pc:spChg chg="add mod">
          <ac:chgData name="Parker, Brett" userId="6989d706-e1f3-4cda-ab7c-6c1216d22d98" providerId="ADAL" clId="{7629AB2A-5C94-44B1-AEA5-77969F603720}" dt="2020-01-14T22:05:59.152" v="1516" actId="1076"/>
          <ac:spMkLst>
            <pc:docMk/>
            <pc:sldMk cId="3906361188" sldId="1343"/>
            <ac:spMk id="12" creationId="{3EA5B102-26AE-4E23-A1FD-2AFA2A0017B6}"/>
          </ac:spMkLst>
        </pc:spChg>
        <pc:spChg chg="add mod">
          <ac:chgData name="Parker, Brett" userId="6989d706-e1f3-4cda-ab7c-6c1216d22d98" providerId="ADAL" clId="{7629AB2A-5C94-44B1-AEA5-77969F603720}" dt="2020-01-14T22:06:08.351" v="1518" actId="14100"/>
          <ac:spMkLst>
            <pc:docMk/>
            <pc:sldMk cId="3906361188" sldId="1343"/>
            <ac:spMk id="21" creationId="{AD1042F4-B96A-4992-B1F9-F301A28AC671}"/>
          </ac:spMkLst>
        </pc:spChg>
        <pc:spChg chg="add mod">
          <ac:chgData name="Parker, Brett" userId="6989d706-e1f3-4cda-ab7c-6c1216d22d98" providerId="ADAL" clId="{7629AB2A-5C94-44B1-AEA5-77969F603720}" dt="2020-01-14T22:06:25.794" v="1521" actId="1076"/>
          <ac:spMkLst>
            <pc:docMk/>
            <pc:sldMk cId="3906361188" sldId="1343"/>
            <ac:spMk id="22" creationId="{3635A429-DADA-4487-B98E-8D491A5AB5F4}"/>
          </ac:spMkLst>
        </pc:spChg>
        <pc:spChg chg="add">
          <ac:chgData name="Parker, Brett" userId="6989d706-e1f3-4cda-ab7c-6c1216d22d98" providerId="ADAL" clId="{7629AB2A-5C94-44B1-AEA5-77969F603720}" dt="2020-01-14T22:05:08.911" v="1512"/>
          <ac:spMkLst>
            <pc:docMk/>
            <pc:sldMk cId="3906361188" sldId="1343"/>
            <ac:spMk id="23" creationId="{9821B08A-83D7-4029-9F3C-9812965BE3BD}"/>
          </ac:spMkLst>
        </pc:spChg>
        <pc:spChg chg="add">
          <ac:chgData name="Parker, Brett" userId="6989d706-e1f3-4cda-ab7c-6c1216d22d98" providerId="ADAL" clId="{7629AB2A-5C94-44B1-AEA5-77969F603720}" dt="2020-01-14T22:05:08.911" v="1512"/>
          <ac:spMkLst>
            <pc:docMk/>
            <pc:sldMk cId="3906361188" sldId="1343"/>
            <ac:spMk id="24" creationId="{1F183968-0B03-4BF7-BA76-A98B36B06883}"/>
          </ac:spMkLst>
        </pc:spChg>
        <pc:spChg chg="add mod">
          <ac:chgData name="Parker, Brett" userId="6989d706-e1f3-4cda-ab7c-6c1216d22d98" providerId="ADAL" clId="{7629AB2A-5C94-44B1-AEA5-77969F603720}" dt="2020-01-15T20:18:32.099" v="7923" actId="164"/>
          <ac:spMkLst>
            <pc:docMk/>
            <pc:sldMk cId="3906361188" sldId="1343"/>
            <ac:spMk id="25" creationId="{53015B04-7EC0-4DD1-97E1-67A1B37BA20D}"/>
          </ac:spMkLst>
        </pc:spChg>
        <pc:spChg chg="add">
          <ac:chgData name="Parker, Brett" userId="6989d706-e1f3-4cda-ab7c-6c1216d22d98" providerId="ADAL" clId="{7629AB2A-5C94-44B1-AEA5-77969F603720}" dt="2020-01-14T22:05:08.911" v="1512"/>
          <ac:spMkLst>
            <pc:docMk/>
            <pc:sldMk cId="3906361188" sldId="1343"/>
            <ac:spMk id="26" creationId="{70A0CCEA-C731-4FB9-8E9A-0CDCFB47E4CC}"/>
          </ac:spMkLst>
        </pc:spChg>
        <pc:spChg chg="add">
          <ac:chgData name="Parker, Brett" userId="6989d706-e1f3-4cda-ab7c-6c1216d22d98" providerId="ADAL" clId="{7629AB2A-5C94-44B1-AEA5-77969F603720}" dt="2020-01-14T22:05:08.911" v="1512"/>
          <ac:spMkLst>
            <pc:docMk/>
            <pc:sldMk cId="3906361188" sldId="1343"/>
            <ac:spMk id="27" creationId="{B895ECB0-60D8-4518-B8D2-E9DEB3840BC5}"/>
          </ac:spMkLst>
        </pc:spChg>
        <pc:grpChg chg="add mod">
          <ac:chgData name="Parker, Brett" userId="6989d706-e1f3-4cda-ab7c-6c1216d22d98" providerId="ADAL" clId="{7629AB2A-5C94-44B1-AEA5-77969F603720}" dt="2020-01-15T20:18:32.099" v="7923" actId="164"/>
          <ac:grpSpMkLst>
            <pc:docMk/>
            <pc:sldMk cId="3906361188" sldId="1343"/>
            <ac:grpSpMk id="2" creationId="{1BB9A3B9-FDB7-450C-ACBB-05ECC5C89832}"/>
          </ac:grpSpMkLst>
        </pc:grpChg>
        <pc:grpChg chg="add">
          <ac:chgData name="Parker, Brett" userId="6989d706-e1f3-4cda-ab7c-6c1216d22d98" providerId="ADAL" clId="{7629AB2A-5C94-44B1-AEA5-77969F603720}" dt="2020-01-14T22:05:08.911" v="1512"/>
          <ac:grpSpMkLst>
            <pc:docMk/>
            <pc:sldMk cId="3906361188" sldId="1343"/>
            <ac:grpSpMk id="6" creationId="{4A667CA3-897D-4CB6-9933-45DEB133E29F}"/>
          </ac:grpSpMkLst>
        </pc:grpChg>
        <pc:grpChg chg="add">
          <ac:chgData name="Parker, Brett" userId="6989d706-e1f3-4cda-ab7c-6c1216d22d98" providerId="ADAL" clId="{7629AB2A-5C94-44B1-AEA5-77969F603720}" dt="2020-01-14T22:05:08.911" v="1512"/>
          <ac:grpSpMkLst>
            <pc:docMk/>
            <pc:sldMk cId="3906361188" sldId="1343"/>
            <ac:grpSpMk id="14" creationId="{59329314-FFFD-4339-ADA7-0A8BD3DE86F7}"/>
          </ac:grpSpMkLst>
        </pc:grpChg>
        <pc:grpChg chg="add mod">
          <ac:chgData name="Parker, Brett" userId="6989d706-e1f3-4cda-ab7c-6c1216d22d98" providerId="ADAL" clId="{7629AB2A-5C94-44B1-AEA5-77969F603720}" dt="2020-01-15T20:18:32.099" v="7923" actId="164"/>
          <ac:grpSpMkLst>
            <pc:docMk/>
            <pc:sldMk cId="3906361188" sldId="1343"/>
            <ac:grpSpMk id="17" creationId="{3FB923DD-E854-4214-859E-8B8345676225}"/>
          </ac:grpSpMkLst>
        </pc:grpChg>
        <pc:picChg chg="add">
          <ac:chgData name="Parker, Brett" userId="6989d706-e1f3-4cda-ab7c-6c1216d22d98" providerId="ADAL" clId="{7629AB2A-5C94-44B1-AEA5-77969F603720}" dt="2020-01-14T22:05:08.911" v="1512"/>
          <ac:picMkLst>
            <pc:docMk/>
            <pc:sldMk cId="3906361188" sldId="1343"/>
            <ac:picMk id="9" creationId="{F8A86450-1A8D-4D6D-A590-0EB8798C9646}"/>
          </ac:picMkLst>
        </pc:picChg>
        <pc:picChg chg="add">
          <ac:chgData name="Parker, Brett" userId="6989d706-e1f3-4cda-ab7c-6c1216d22d98" providerId="ADAL" clId="{7629AB2A-5C94-44B1-AEA5-77969F603720}" dt="2020-01-14T22:05:08.911" v="1512"/>
          <ac:picMkLst>
            <pc:docMk/>
            <pc:sldMk cId="3906361188" sldId="1343"/>
            <ac:picMk id="10" creationId="{A4F2AAC2-7E97-4FB2-A809-92C6549CE102}"/>
          </ac:picMkLst>
        </pc:picChg>
        <pc:picChg chg="add">
          <ac:chgData name="Parker, Brett" userId="6989d706-e1f3-4cda-ab7c-6c1216d22d98" providerId="ADAL" clId="{7629AB2A-5C94-44B1-AEA5-77969F603720}" dt="2020-01-14T22:05:08.911" v="1512"/>
          <ac:picMkLst>
            <pc:docMk/>
            <pc:sldMk cId="3906361188" sldId="1343"/>
            <ac:picMk id="13" creationId="{C01D4218-5F3E-438A-9FB4-6EAC6DDF61AB}"/>
          </ac:picMkLst>
        </pc:picChg>
      </pc:sldChg>
      <pc:sldChg chg="addSp delSp modSp modAnim">
        <pc:chgData name="Parker, Brett" userId="6989d706-e1f3-4cda-ab7c-6c1216d22d98" providerId="ADAL" clId="{7629AB2A-5C94-44B1-AEA5-77969F603720}" dt="2020-01-16T22:46:19.015" v="12070"/>
        <pc:sldMkLst>
          <pc:docMk/>
          <pc:sldMk cId="939432365" sldId="1344"/>
        </pc:sldMkLst>
        <pc:spChg chg="add del mod">
          <ac:chgData name="Parker, Brett" userId="6989d706-e1f3-4cda-ab7c-6c1216d22d98" providerId="ADAL" clId="{7629AB2A-5C94-44B1-AEA5-77969F603720}" dt="2020-01-16T22:29:14.511" v="11597" actId="478"/>
          <ac:spMkLst>
            <pc:docMk/>
            <pc:sldMk cId="939432365" sldId="1344"/>
            <ac:spMk id="2" creationId="{BA154024-BD50-4176-9713-1834406FA4E4}"/>
          </ac:spMkLst>
        </pc:spChg>
        <pc:spChg chg="add del mod">
          <ac:chgData name="Parker, Brett" userId="6989d706-e1f3-4cda-ab7c-6c1216d22d98" providerId="ADAL" clId="{7629AB2A-5C94-44B1-AEA5-77969F603720}" dt="2020-01-16T22:29:40.496" v="11600" actId="478"/>
          <ac:spMkLst>
            <pc:docMk/>
            <pc:sldMk cId="939432365" sldId="1344"/>
            <ac:spMk id="3" creationId="{2E94E536-049B-4AFB-A2D9-D54455D613D1}"/>
          </ac:spMkLst>
        </pc:spChg>
        <pc:spChg chg="mod">
          <ac:chgData name="Parker, Brett" userId="6989d706-e1f3-4cda-ab7c-6c1216d22d98" providerId="ADAL" clId="{7629AB2A-5C94-44B1-AEA5-77969F603720}" dt="2020-01-14T17:09:48.901" v="743" actId="20577"/>
          <ac:spMkLst>
            <pc:docMk/>
            <pc:sldMk cId="939432365" sldId="1344"/>
            <ac:spMk id="5" creationId="{00000000-0000-0000-0000-000000000000}"/>
          </ac:spMkLst>
        </pc:spChg>
        <pc:spChg chg="add mod">
          <ac:chgData name="Parker, Brett" userId="6989d706-e1f3-4cda-ab7c-6c1216d22d98" providerId="ADAL" clId="{7629AB2A-5C94-44B1-AEA5-77969F603720}" dt="2020-01-14T22:01:53.355" v="1492" actId="1037"/>
          <ac:spMkLst>
            <pc:docMk/>
            <pc:sldMk cId="939432365" sldId="1344"/>
            <ac:spMk id="6" creationId="{03E8FC85-C8F9-4591-BD6A-C13B4C376962}"/>
          </ac:spMkLst>
        </pc:spChg>
        <pc:spChg chg="add mod">
          <ac:chgData name="Parker, Brett" userId="6989d706-e1f3-4cda-ab7c-6c1216d22d98" providerId="ADAL" clId="{7629AB2A-5C94-44B1-AEA5-77969F603720}" dt="2020-01-14T22:01:53.355" v="1492" actId="1037"/>
          <ac:spMkLst>
            <pc:docMk/>
            <pc:sldMk cId="939432365" sldId="1344"/>
            <ac:spMk id="8" creationId="{1E5D8CF2-5B51-4453-AA0F-CB6632A30783}"/>
          </ac:spMkLst>
        </pc:spChg>
        <pc:spChg chg="add mod">
          <ac:chgData name="Parker, Brett" userId="6989d706-e1f3-4cda-ab7c-6c1216d22d98" providerId="ADAL" clId="{7629AB2A-5C94-44B1-AEA5-77969F603720}" dt="2020-01-14T22:01:53.355" v="1492" actId="1037"/>
          <ac:spMkLst>
            <pc:docMk/>
            <pc:sldMk cId="939432365" sldId="1344"/>
            <ac:spMk id="10" creationId="{77C769C7-7A6B-4EA8-9A54-FEF84553B164}"/>
          </ac:spMkLst>
        </pc:spChg>
        <pc:spChg chg="add mod">
          <ac:chgData name="Parker, Brett" userId="6989d706-e1f3-4cda-ab7c-6c1216d22d98" providerId="ADAL" clId="{7629AB2A-5C94-44B1-AEA5-77969F603720}" dt="2020-01-14T22:01:53.355" v="1492" actId="1037"/>
          <ac:spMkLst>
            <pc:docMk/>
            <pc:sldMk cId="939432365" sldId="1344"/>
            <ac:spMk id="12" creationId="{31BBBCFE-7CAD-4801-ADA4-9B6968CEE00F}"/>
          </ac:spMkLst>
        </pc:spChg>
        <pc:spChg chg="add mod">
          <ac:chgData name="Parker, Brett" userId="6989d706-e1f3-4cda-ab7c-6c1216d22d98" providerId="ADAL" clId="{7629AB2A-5C94-44B1-AEA5-77969F603720}" dt="2020-01-14T22:01:53.355" v="1492" actId="1037"/>
          <ac:spMkLst>
            <pc:docMk/>
            <pc:sldMk cId="939432365" sldId="1344"/>
            <ac:spMk id="13" creationId="{01DD4385-1CB8-4DBC-AC1B-0651D0FFAF0C}"/>
          </ac:spMkLst>
        </pc:spChg>
        <pc:spChg chg="add mod">
          <ac:chgData name="Parker, Brett" userId="6989d706-e1f3-4cda-ab7c-6c1216d22d98" providerId="ADAL" clId="{7629AB2A-5C94-44B1-AEA5-77969F603720}" dt="2020-01-14T22:01:53.355" v="1492" actId="1037"/>
          <ac:spMkLst>
            <pc:docMk/>
            <pc:sldMk cId="939432365" sldId="1344"/>
            <ac:spMk id="14" creationId="{B2F7150B-1B9E-47FB-8CC4-A5A7149F0BB6}"/>
          </ac:spMkLst>
        </pc:spChg>
        <pc:spChg chg="add mod">
          <ac:chgData name="Parker, Brett" userId="6989d706-e1f3-4cda-ab7c-6c1216d22d98" providerId="ADAL" clId="{7629AB2A-5C94-44B1-AEA5-77969F603720}" dt="2020-01-14T22:01:53.355" v="1492" actId="1037"/>
          <ac:spMkLst>
            <pc:docMk/>
            <pc:sldMk cId="939432365" sldId="1344"/>
            <ac:spMk id="15" creationId="{15E759B0-F641-4E8E-A939-C075716FB841}"/>
          </ac:spMkLst>
        </pc:spChg>
        <pc:spChg chg="add mod">
          <ac:chgData name="Parker, Brett" userId="6989d706-e1f3-4cda-ab7c-6c1216d22d98" providerId="ADAL" clId="{7629AB2A-5C94-44B1-AEA5-77969F603720}" dt="2020-01-14T22:01:53.355" v="1492" actId="1037"/>
          <ac:spMkLst>
            <pc:docMk/>
            <pc:sldMk cId="939432365" sldId="1344"/>
            <ac:spMk id="16" creationId="{0494FF9F-BC5A-4B97-8A75-6E8467F52588}"/>
          </ac:spMkLst>
        </pc:spChg>
        <pc:spChg chg="add mod">
          <ac:chgData name="Parker, Brett" userId="6989d706-e1f3-4cda-ab7c-6c1216d22d98" providerId="ADAL" clId="{7629AB2A-5C94-44B1-AEA5-77969F603720}" dt="2020-01-14T22:01:53.355" v="1492" actId="1037"/>
          <ac:spMkLst>
            <pc:docMk/>
            <pc:sldMk cId="939432365" sldId="1344"/>
            <ac:spMk id="17" creationId="{74AEA7C2-AD6A-4A37-9540-9CD3C5D3101B}"/>
          </ac:spMkLst>
        </pc:spChg>
        <pc:spChg chg="add mod">
          <ac:chgData name="Parker, Brett" userId="6989d706-e1f3-4cda-ab7c-6c1216d22d98" providerId="ADAL" clId="{7629AB2A-5C94-44B1-AEA5-77969F603720}" dt="2020-01-16T22:46:10.635" v="12069" actId="164"/>
          <ac:spMkLst>
            <pc:docMk/>
            <pc:sldMk cId="939432365" sldId="1344"/>
            <ac:spMk id="19" creationId="{ACA88BC5-7728-4FA0-8316-1C0DB8F56A09}"/>
          </ac:spMkLst>
        </pc:spChg>
        <pc:spChg chg="mod topLvl">
          <ac:chgData name="Parker, Brett" userId="6989d706-e1f3-4cda-ab7c-6c1216d22d98" providerId="ADAL" clId="{7629AB2A-5C94-44B1-AEA5-77969F603720}" dt="2020-01-14T22:02:28.472" v="1510" actId="1035"/>
          <ac:spMkLst>
            <pc:docMk/>
            <pc:sldMk cId="939432365" sldId="1344"/>
            <ac:spMk id="22" creationId="{E3E41386-A71A-410A-BB2C-6EF004F853DE}"/>
          </ac:spMkLst>
        </pc:spChg>
        <pc:spChg chg="add mod">
          <ac:chgData name="Parker, Brett" userId="6989d706-e1f3-4cda-ab7c-6c1216d22d98" providerId="ADAL" clId="{7629AB2A-5C94-44B1-AEA5-77969F603720}" dt="2020-01-14T22:01:53.355" v="1492" actId="1037"/>
          <ac:spMkLst>
            <pc:docMk/>
            <pc:sldMk cId="939432365" sldId="1344"/>
            <ac:spMk id="36" creationId="{ADC67E95-4F35-4DFA-A729-1CAC8303AAC0}"/>
          </ac:spMkLst>
        </pc:spChg>
        <pc:spChg chg="add mod">
          <ac:chgData name="Parker, Brett" userId="6989d706-e1f3-4cda-ab7c-6c1216d22d98" providerId="ADAL" clId="{7629AB2A-5C94-44B1-AEA5-77969F603720}" dt="2020-01-14T22:01:53.355" v="1492" actId="1037"/>
          <ac:spMkLst>
            <pc:docMk/>
            <pc:sldMk cId="939432365" sldId="1344"/>
            <ac:spMk id="37" creationId="{4C609827-881B-41CD-B2A8-4B01DFC90CA8}"/>
          </ac:spMkLst>
        </pc:spChg>
        <pc:spChg chg="add mod">
          <ac:chgData name="Parker, Brett" userId="6989d706-e1f3-4cda-ab7c-6c1216d22d98" providerId="ADAL" clId="{7629AB2A-5C94-44B1-AEA5-77969F603720}" dt="2020-01-14T22:02:28.472" v="1510" actId="1035"/>
          <ac:spMkLst>
            <pc:docMk/>
            <pc:sldMk cId="939432365" sldId="1344"/>
            <ac:spMk id="38" creationId="{74F8ACC1-B341-4D5D-8B3A-ABBDF243430A}"/>
          </ac:spMkLst>
        </pc:spChg>
        <pc:spChg chg="add mod">
          <ac:chgData name="Parker, Brett" userId="6989d706-e1f3-4cda-ab7c-6c1216d22d98" providerId="ADAL" clId="{7629AB2A-5C94-44B1-AEA5-77969F603720}" dt="2020-01-14T22:02:28.472" v="1510" actId="1035"/>
          <ac:spMkLst>
            <pc:docMk/>
            <pc:sldMk cId="939432365" sldId="1344"/>
            <ac:spMk id="39" creationId="{C906A88E-90E1-45FD-8738-8A06B5FA09E7}"/>
          </ac:spMkLst>
        </pc:spChg>
        <pc:spChg chg="add mod">
          <ac:chgData name="Parker, Brett" userId="6989d706-e1f3-4cda-ab7c-6c1216d22d98" providerId="ADAL" clId="{7629AB2A-5C94-44B1-AEA5-77969F603720}" dt="2020-01-16T22:46:10.635" v="12069" actId="164"/>
          <ac:spMkLst>
            <pc:docMk/>
            <pc:sldMk cId="939432365" sldId="1344"/>
            <ac:spMk id="40" creationId="{9C50BBE2-8F47-45B3-8040-0D131D39A5D5}"/>
          </ac:spMkLst>
        </pc:spChg>
        <pc:spChg chg="mod topLvl">
          <ac:chgData name="Parker, Brett" userId="6989d706-e1f3-4cda-ab7c-6c1216d22d98" providerId="ADAL" clId="{7629AB2A-5C94-44B1-AEA5-77969F603720}" dt="2020-01-14T22:02:01.308" v="1493" actId="165"/>
          <ac:spMkLst>
            <pc:docMk/>
            <pc:sldMk cId="939432365" sldId="1344"/>
            <ac:spMk id="41" creationId="{1EA35903-28D5-4C43-97C2-46D5F1FDB7A5}"/>
          </ac:spMkLst>
        </pc:spChg>
        <pc:spChg chg="mod topLvl">
          <ac:chgData name="Parker, Brett" userId="6989d706-e1f3-4cda-ab7c-6c1216d22d98" providerId="ADAL" clId="{7629AB2A-5C94-44B1-AEA5-77969F603720}" dt="2020-01-14T22:02:01.308" v="1493" actId="165"/>
          <ac:spMkLst>
            <pc:docMk/>
            <pc:sldMk cId="939432365" sldId="1344"/>
            <ac:spMk id="43" creationId="{73FC3A8C-AA05-4F41-93C7-70656F15A9AF}"/>
          </ac:spMkLst>
        </pc:spChg>
        <pc:spChg chg="mod topLvl">
          <ac:chgData name="Parker, Brett" userId="6989d706-e1f3-4cda-ab7c-6c1216d22d98" providerId="ADAL" clId="{7629AB2A-5C94-44B1-AEA5-77969F603720}" dt="2020-01-14T22:02:01.308" v="1493" actId="165"/>
          <ac:spMkLst>
            <pc:docMk/>
            <pc:sldMk cId="939432365" sldId="1344"/>
            <ac:spMk id="44" creationId="{60DA0254-1BC9-4A8B-B46A-48555843BEA6}"/>
          </ac:spMkLst>
        </pc:spChg>
        <pc:spChg chg="add mod">
          <ac:chgData name="Parker, Brett" userId="6989d706-e1f3-4cda-ab7c-6c1216d22d98" providerId="ADAL" clId="{7629AB2A-5C94-44B1-AEA5-77969F603720}" dt="2020-01-14T23:12:18.039" v="2278" actId="1076"/>
          <ac:spMkLst>
            <pc:docMk/>
            <pc:sldMk cId="939432365" sldId="1344"/>
            <ac:spMk id="46" creationId="{7827A2D8-695D-4151-8094-11442BB56B07}"/>
          </ac:spMkLst>
        </pc:spChg>
        <pc:spChg chg="add del mod">
          <ac:chgData name="Parker, Brett" userId="6989d706-e1f3-4cda-ab7c-6c1216d22d98" providerId="ADAL" clId="{7629AB2A-5C94-44B1-AEA5-77969F603720}" dt="2020-01-16T22:31:57.596" v="11618" actId="478"/>
          <ac:spMkLst>
            <pc:docMk/>
            <pc:sldMk cId="939432365" sldId="1344"/>
            <ac:spMk id="47" creationId="{0DBB6F34-B850-4BAE-932A-76AF273C823D}"/>
          </ac:spMkLst>
        </pc:spChg>
        <pc:spChg chg="add mod">
          <ac:chgData name="Parker, Brett" userId="6989d706-e1f3-4cda-ab7c-6c1216d22d98" providerId="ADAL" clId="{7629AB2A-5C94-44B1-AEA5-77969F603720}" dt="2020-01-16T22:46:10.635" v="12069" actId="164"/>
          <ac:spMkLst>
            <pc:docMk/>
            <pc:sldMk cId="939432365" sldId="1344"/>
            <ac:spMk id="48" creationId="{DE1439BD-9573-436A-B042-C10946F48561}"/>
          </ac:spMkLst>
        </pc:spChg>
        <pc:grpChg chg="add del mod">
          <ac:chgData name="Parker, Brett" userId="6989d706-e1f3-4cda-ab7c-6c1216d22d98" providerId="ADAL" clId="{7629AB2A-5C94-44B1-AEA5-77969F603720}" dt="2020-01-14T22:02:01.308" v="1493" actId="165"/>
          <ac:grpSpMkLst>
            <pc:docMk/>
            <pc:sldMk cId="939432365" sldId="1344"/>
            <ac:grpSpMk id="19" creationId="{7028CBBB-E2E8-480D-8018-37DD1A947FAB}"/>
          </ac:grpSpMkLst>
        </pc:grpChg>
        <pc:grpChg chg="mod topLvl">
          <ac:chgData name="Parker, Brett" userId="6989d706-e1f3-4cda-ab7c-6c1216d22d98" providerId="ADAL" clId="{7629AB2A-5C94-44B1-AEA5-77969F603720}" dt="2020-01-14T22:02:28.472" v="1510" actId="1035"/>
          <ac:grpSpMkLst>
            <pc:docMk/>
            <pc:sldMk cId="939432365" sldId="1344"/>
            <ac:grpSpMk id="20" creationId="{67EC714F-74CD-4449-932D-2ADBBD9BB11B}"/>
          </ac:grpSpMkLst>
        </pc:grpChg>
        <pc:grpChg chg="mod topLvl">
          <ac:chgData name="Parker, Brett" userId="6989d706-e1f3-4cda-ab7c-6c1216d22d98" providerId="ADAL" clId="{7629AB2A-5C94-44B1-AEA5-77969F603720}" dt="2020-01-14T22:02:28.472" v="1510" actId="1035"/>
          <ac:grpSpMkLst>
            <pc:docMk/>
            <pc:sldMk cId="939432365" sldId="1344"/>
            <ac:grpSpMk id="21" creationId="{EA1A33BD-AC6E-4D3B-891F-8BBE392C406B}"/>
          </ac:grpSpMkLst>
        </pc:grpChg>
        <pc:grpChg chg="add del mod">
          <ac:chgData name="Parker, Brett" userId="6989d706-e1f3-4cda-ab7c-6c1216d22d98" providerId="ADAL" clId="{7629AB2A-5C94-44B1-AEA5-77969F603720}" dt="2020-01-14T22:02:01.308" v="1493" actId="165"/>
          <ac:grpSpMkLst>
            <pc:docMk/>
            <pc:sldMk cId="939432365" sldId="1344"/>
            <ac:grpSpMk id="40" creationId="{4D813E88-409B-4321-8C88-20FE90EA698C}"/>
          </ac:grpSpMkLst>
        </pc:grpChg>
        <pc:grpChg chg="add mod">
          <ac:chgData name="Parker, Brett" userId="6989d706-e1f3-4cda-ab7c-6c1216d22d98" providerId="ADAL" clId="{7629AB2A-5C94-44B1-AEA5-77969F603720}" dt="2020-01-16T22:46:10.635" v="12069" actId="164"/>
          <ac:grpSpMkLst>
            <pc:docMk/>
            <pc:sldMk cId="939432365" sldId="1344"/>
            <ac:grpSpMk id="49" creationId="{590ADDF5-D31E-48F5-9FF7-D45DF495953D}"/>
          </ac:grpSpMkLst>
        </pc:grpChg>
        <pc:picChg chg="add del mod">
          <ac:chgData name="Parker, Brett" userId="6989d706-e1f3-4cda-ab7c-6c1216d22d98" providerId="ADAL" clId="{7629AB2A-5C94-44B1-AEA5-77969F603720}" dt="2020-01-14T22:01:14.205" v="1483" actId="478"/>
          <ac:picMkLst>
            <pc:docMk/>
            <pc:sldMk cId="939432365" sldId="1344"/>
            <ac:picMk id="3" creationId="{32AFC5A2-23BB-4427-BD2D-1ECB92538B3F}"/>
          </ac:picMkLst>
        </pc:picChg>
        <pc:picChg chg="add mod">
          <ac:chgData name="Parker, Brett" userId="6989d706-e1f3-4cda-ab7c-6c1216d22d98" providerId="ADAL" clId="{7629AB2A-5C94-44B1-AEA5-77969F603720}" dt="2020-01-14T22:01:53.355" v="1492" actId="1037"/>
          <ac:picMkLst>
            <pc:docMk/>
            <pc:sldMk cId="939432365" sldId="1344"/>
            <ac:picMk id="7" creationId="{6553CC0F-0CCC-4F85-900A-E597D28BC85F}"/>
          </ac:picMkLst>
        </pc:picChg>
        <pc:picChg chg="mod topLvl">
          <ac:chgData name="Parker, Brett" userId="6989d706-e1f3-4cda-ab7c-6c1216d22d98" providerId="ADAL" clId="{7629AB2A-5C94-44B1-AEA5-77969F603720}" dt="2020-01-14T22:02:01.308" v="1493" actId="165"/>
          <ac:picMkLst>
            <pc:docMk/>
            <pc:sldMk cId="939432365" sldId="1344"/>
            <ac:picMk id="42" creationId="{ABB3D4A2-5946-4DD5-82F4-202C4A0E6380}"/>
          </ac:picMkLst>
        </pc:picChg>
        <pc:picChg chg="mod topLvl">
          <ac:chgData name="Parker, Brett" userId="6989d706-e1f3-4cda-ab7c-6c1216d22d98" providerId="ADAL" clId="{7629AB2A-5C94-44B1-AEA5-77969F603720}" dt="2020-01-16T22:36:50.840" v="11834" actId="1037"/>
          <ac:picMkLst>
            <pc:docMk/>
            <pc:sldMk cId="939432365" sldId="1344"/>
            <ac:picMk id="45" creationId="{A79E9964-A7F3-4613-8C4E-2E31E40DAC1C}"/>
          </ac:picMkLst>
        </pc:picChg>
        <pc:cxnChg chg="add mod">
          <ac:chgData name="Parker, Brett" userId="6989d706-e1f3-4cda-ab7c-6c1216d22d98" providerId="ADAL" clId="{7629AB2A-5C94-44B1-AEA5-77969F603720}" dt="2020-01-14T22:01:53.355" v="1492" actId="1037"/>
          <ac:cxnSpMkLst>
            <pc:docMk/>
            <pc:sldMk cId="939432365" sldId="1344"/>
            <ac:cxnSpMk id="9" creationId="{3C3F8993-3D24-46B9-B6C6-1C8AB9E73DD3}"/>
          </ac:cxnSpMkLst>
        </pc:cxnChg>
        <pc:cxnChg chg="add mod">
          <ac:chgData name="Parker, Brett" userId="6989d706-e1f3-4cda-ab7c-6c1216d22d98" providerId="ADAL" clId="{7629AB2A-5C94-44B1-AEA5-77969F603720}" dt="2020-01-14T22:01:53.355" v="1492" actId="1037"/>
          <ac:cxnSpMkLst>
            <pc:docMk/>
            <pc:sldMk cId="939432365" sldId="1344"/>
            <ac:cxnSpMk id="11" creationId="{982BF1F0-0245-4FAE-8323-8B0E68010D43}"/>
          </ac:cxnSpMkLst>
        </pc:cxnChg>
        <pc:cxnChg chg="add mod">
          <ac:chgData name="Parker, Brett" userId="6989d706-e1f3-4cda-ab7c-6c1216d22d98" providerId="ADAL" clId="{7629AB2A-5C94-44B1-AEA5-77969F603720}" dt="2020-01-14T22:01:53.355" v="1492" actId="1037"/>
          <ac:cxnSpMkLst>
            <pc:docMk/>
            <pc:sldMk cId="939432365" sldId="1344"/>
            <ac:cxnSpMk id="18" creationId="{F7B0868C-10BF-4BD1-BF5A-61F762B4BFD8}"/>
          </ac:cxnSpMkLst>
        </pc:cxnChg>
        <pc:cxnChg chg="add mod">
          <ac:chgData name="Parker, Brett" userId="6989d706-e1f3-4cda-ab7c-6c1216d22d98" providerId="ADAL" clId="{7629AB2A-5C94-44B1-AEA5-77969F603720}" dt="2020-01-14T22:02:28.472" v="1510" actId="1035"/>
          <ac:cxnSpMkLst>
            <pc:docMk/>
            <pc:sldMk cId="939432365" sldId="1344"/>
            <ac:cxnSpMk id="35" creationId="{B285F4D0-934A-4E65-9187-AE87EA820888}"/>
          </ac:cxnSpMkLst>
        </pc:cxnChg>
      </pc:sldChg>
      <pc:sldChg chg="addSp delSp modSp delAnim modAnim">
        <pc:chgData name="Parker, Brett" userId="6989d706-e1f3-4cda-ab7c-6c1216d22d98" providerId="ADAL" clId="{7629AB2A-5C94-44B1-AEA5-77969F603720}" dt="2020-01-15T16:08:32.446" v="3715" actId="947"/>
        <pc:sldMkLst>
          <pc:docMk/>
          <pc:sldMk cId="154105598" sldId="1345"/>
        </pc:sldMkLst>
        <pc:spChg chg="add mod">
          <ac:chgData name="Parker, Brett" userId="6989d706-e1f3-4cda-ab7c-6c1216d22d98" providerId="ADAL" clId="{7629AB2A-5C94-44B1-AEA5-77969F603720}" dt="2020-01-15T15:43:42.917" v="3314" actId="1035"/>
          <ac:spMkLst>
            <pc:docMk/>
            <pc:sldMk cId="154105598" sldId="1345"/>
            <ac:spMk id="2" creationId="{6B5FDD5D-F8B8-4D70-AB3E-4F497D1592E4}"/>
          </ac:spMkLst>
        </pc:spChg>
        <pc:spChg chg="mod ord">
          <ac:chgData name="Parker, Brett" userId="6989d706-e1f3-4cda-ab7c-6c1216d22d98" providerId="ADAL" clId="{7629AB2A-5C94-44B1-AEA5-77969F603720}" dt="2020-01-14T22:58:23.537" v="1801" actId="166"/>
          <ac:spMkLst>
            <pc:docMk/>
            <pc:sldMk cId="154105598" sldId="1345"/>
            <ac:spMk id="5" creationId="{00000000-0000-0000-0000-000000000000}"/>
          </ac:spMkLst>
        </pc:spChg>
        <pc:spChg chg="add mod">
          <ac:chgData name="Parker, Brett" userId="6989d706-e1f3-4cda-ab7c-6c1216d22d98" providerId="ADAL" clId="{7629AB2A-5C94-44B1-AEA5-77969F603720}" dt="2020-01-15T15:43:35.883" v="3309" actId="208"/>
          <ac:spMkLst>
            <pc:docMk/>
            <pc:sldMk cId="154105598" sldId="1345"/>
            <ac:spMk id="6" creationId="{14BD2CF8-01C0-4B36-B315-B616F5123880}"/>
          </ac:spMkLst>
        </pc:spChg>
        <pc:spChg chg="add del mod">
          <ac:chgData name="Parker, Brett" userId="6989d706-e1f3-4cda-ab7c-6c1216d22d98" providerId="ADAL" clId="{7629AB2A-5C94-44B1-AEA5-77969F603720}" dt="2020-01-14T22:50:25.687" v="1690" actId="478"/>
          <ac:spMkLst>
            <pc:docMk/>
            <pc:sldMk cId="154105598" sldId="1345"/>
            <ac:spMk id="7" creationId="{5114694E-470D-464C-8074-F0BE26BF44B6}"/>
          </ac:spMkLst>
        </pc:spChg>
        <pc:spChg chg="add mod">
          <ac:chgData name="Parker, Brett" userId="6989d706-e1f3-4cda-ab7c-6c1216d22d98" providerId="ADAL" clId="{7629AB2A-5C94-44B1-AEA5-77969F603720}" dt="2020-01-15T15:48:05.755" v="3386" actId="20577"/>
          <ac:spMkLst>
            <pc:docMk/>
            <pc:sldMk cId="154105598" sldId="1345"/>
            <ac:spMk id="7" creationId="{85417F29-4AD2-436A-82E0-C17D2C63FA3D}"/>
          </ac:spMkLst>
        </pc:spChg>
        <pc:spChg chg="add mod">
          <ac:chgData name="Parker, Brett" userId="6989d706-e1f3-4cda-ab7c-6c1216d22d98" providerId="ADAL" clId="{7629AB2A-5C94-44B1-AEA5-77969F603720}" dt="2020-01-15T16:07:21.983" v="3696" actId="121"/>
          <ac:spMkLst>
            <pc:docMk/>
            <pc:sldMk cId="154105598" sldId="1345"/>
            <ac:spMk id="8" creationId="{B9CD6E3B-0C0D-49E2-9481-503D3B590CB5}"/>
          </ac:spMkLst>
        </pc:spChg>
        <pc:spChg chg="add del mod">
          <ac:chgData name="Parker, Brett" userId="6989d706-e1f3-4cda-ab7c-6c1216d22d98" providerId="ADAL" clId="{7629AB2A-5C94-44B1-AEA5-77969F603720}" dt="2020-01-14T22:50:25.687" v="1690" actId="478"/>
          <ac:spMkLst>
            <pc:docMk/>
            <pc:sldMk cId="154105598" sldId="1345"/>
            <ac:spMk id="10" creationId="{06D92F7E-B0AC-4E61-BF92-5EE24D0F14A8}"/>
          </ac:spMkLst>
        </pc:spChg>
        <pc:spChg chg="add del mod">
          <ac:chgData name="Parker, Brett" userId="6989d706-e1f3-4cda-ab7c-6c1216d22d98" providerId="ADAL" clId="{7629AB2A-5C94-44B1-AEA5-77969F603720}" dt="2020-01-14T22:50:25.687" v="1690" actId="478"/>
          <ac:spMkLst>
            <pc:docMk/>
            <pc:sldMk cId="154105598" sldId="1345"/>
            <ac:spMk id="13" creationId="{52270DA0-28D0-4F81-B7A5-22742BB0DBFE}"/>
          </ac:spMkLst>
        </pc:spChg>
        <pc:spChg chg="add mod">
          <ac:chgData name="Parker, Brett" userId="6989d706-e1f3-4cda-ab7c-6c1216d22d98" providerId="ADAL" clId="{7629AB2A-5C94-44B1-AEA5-77969F603720}" dt="2020-01-15T16:08:32.446" v="3715" actId="947"/>
          <ac:spMkLst>
            <pc:docMk/>
            <pc:sldMk cId="154105598" sldId="1345"/>
            <ac:spMk id="13" creationId="{7EE7396B-8212-484B-B893-4D0FA26EF8FF}"/>
          </ac:spMkLst>
        </pc:spChg>
        <pc:spChg chg="add mod ord">
          <ac:chgData name="Parker, Brett" userId="6989d706-e1f3-4cda-ab7c-6c1216d22d98" providerId="ADAL" clId="{7629AB2A-5C94-44B1-AEA5-77969F603720}" dt="2020-01-15T16:02:57.368" v="3689" actId="167"/>
          <ac:spMkLst>
            <pc:docMk/>
            <pc:sldMk cId="154105598" sldId="1345"/>
            <ac:spMk id="14" creationId="{13900778-767B-43DE-A65B-F2B7D57324C2}"/>
          </ac:spMkLst>
        </pc:spChg>
        <pc:spChg chg="add del mod">
          <ac:chgData name="Parker, Brett" userId="6989d706-e1f3-4cda-ab7c-6c1216d22d98" providerId="ADAL" clId="{7629AB2A-5C94-44B1-AEA5-77969F603720}" dt="2020-01-14T22:50:25.687" v="1690" actId="478"/>
          <ac:spMkLst>
            <pc:docMk/>
            <pc:sldMk cId="154105598" sldId="1345"/>
            <ac:spMk id="14" creationId="{A7F7D1D7-B4E8-4541-A48D-CE4F4ABBB376}"/>
          </ac:spMkLst>
        </pc:spChg>
        <pc:spChg chg="add del mod">
          <ac:chgData name="Parker, Brett" userId="6989d706-e1f3-4cda-ab7c-6c1216d22d98" providerId="ADAL" clId="{7629AB2A-5C94-44B1-AEA5-77969F603720}" dt="2020-01-14T22:50:25.687" v="1690" actId="478"/>
          <ac:spMkLst>
            <pc:docMk/>
            <pc:sldMk cId="154105598" sldId="1345"/>
            <ac:spMk id="15" creationId="{B0BF3E94-50F3-4E61-B3EE-3967833D0E88}"/>
          </ac:spMkLst>
        </pc:spChg>
        <pc:spChg chg="add del mod">
          <ac:chgData name="Parker, Brett" userId="6989d706-e1f3-4cda-ab7c-6c1216d22d98" providerId="ADAL" clId="{7629AB2A-5C94-44B1-AEA5-77969F603720}" dt="2020-01-14T22:50:25.687" v="1690" actId="478"/>
          <ac:spMkLst>
            <pc:docMk/>
            <pc:sldMk cId="154105598" sldId="1345"/>
            <ac:spMk id="16" creationId="{D3BABEC9-F8ED-4F49-82AF-8F16FCFCB6A4}"/>
          </ac:spMkLst>
        </pc:spChg>
        <pc:spChg chg="add mod">
          <ac:chgData name="Parker, Brett" userId="6989d706-e1f3-4cda-ab7c-6c1216d22d98" providerId="ADAL" clId="{7629AB2A-5C94-44B1-AEA5-77969F603720}" dt="2020-01-15T15:43:52.538" v="3315" actId="571"/>
          <ac:spMkLst>
            <pc:docMk/>
            <pc:sldMk cId="154105598" sldId="1345"/>
            <ac:spMk id="18" creationId="{6555BA65-B0B5-4AA9-B736-2AB8BAAE889F}"/>
          </ac:spMkLst>
        </pc:spChg>
        <pc:spChg chg="add mod">
          <ac:chgData name="Parker, Brett" userId="6989d706-e1f3-4cda-ab7c-6c1216d22d98" providerId="ADAL" clId="{7629AB2A-5C94-44B1-AEA5-77969F603720}" dt="2020-01-15T15:36:49.425" v="3145" actId="123"/>
          <ac:spMkLst>
            <pc:docMk/>
            <pc:sldMk cId="154105598" sldId="1345"/>
            <ac:spMk id="19" creationId="{A1D82B24-7224-48AB-AFD5-54CB3340289F}"/>
          </ac:spMkLst>
        </pc:spChg>
        <pc:spChg chg="add del">
          <ac:chgData name="Parker, Brett" userId="6989d706-e1f3-4cda-ab7c-6c1216d22d98" providerId="ADAL" clId="{7629AB2A-5C94-44B1-AEA5-77969F603720}" dt="2020-01-14T22:09:46.886" v="1523" actId="478"/>
          <ac:spMkLst>
            <pc:docMk/>
            <pc:sldMk cId="154105598" sldId="1345"/>
            <ac:spMk id="20" creationId="{BF36D1F3-36C6-46D5-B950-652B9A425E69}"/>
          </ac:spMkLst>
        </pc:spChg>
        <pc:spChg chg="add mod">
          <ac:chgData name="Parker, Brett" userId="6989d706-e1f3-4cda-ab7c-6c1216d22d98" providerId="ADAL" clId="{7629AB2A-5C94-44B1-AEA5-77969F603720}" dt="2020-01-15T15:37:18.995" v="3152" actId="1036"/>
          <ac:spMkLst>
            <pc:docMk/>
            <pc:sldMk cId="154105598" sldId="1345"/>
            <ac:spMk id="26" creationId="{170DB57E-565F-44AA-B6E7-3535D858E97B}"/>
          </ac:spMkLst>
        </pc:spChg>
        <pc:spChg chg="add mod">
          <ac:chgData name="Parker, Brett" userId="6989d706-e1f3-4cda-ab7c-6c1216d22d98" providerId="ADAL" clId="{7629AB2A-5C94-44B1-AEA5-77969F603720}" dt="2020-01-14T23:06:11.396" v="2070" actId="1035"/>
          <ac:spMkLst>
            <pc:docMk/>
            <pc:sldMk cId="154105598" sldId="1345"/>
            <ac:spMk id="36" creationId="{BED64DF4-74A2-4348-A68E-6E7004468C48}"/>
          </ac:spMkLst>
        </pc:spChg>
        <pc:spChg chg="add mod">
          <ac:chgData name="Parker, Brett" userId="6989d706-e1f3-4cda-ab7c-6c1216d22d98" providerId="ADAL" clId="{7629AB2A-5C94-44B1-AEA5-77969F603720}" dt="2020-01-14T23:06:11.396" v="2070" actId="1035"/>
          <ac:spMkLst>
            <pc:docMk/>
            <pc:sldMk cId="154105598" sldId="1345"/>
            <ac:spMk id="37" creationId="{03C4587B-0E32-460F-93B5-71C409EC59CA}"/>
          </ac:spMkLst>
        </pc:spChg>
        <pc:spChg chg="add del mod">
          <ac:chgData name="Parker, Brett" userId="6989d706-e1f3-4cda-ab7c-6c1216d22d98" providerId="ADAL" clId="{7629AB2A-5C94-44B1-AEA5-77969F603720}" dt="2020-01-14T23:07:21.284" v="2072" actId="478"/>
          <ac:spMkLst>
            <pc:docMk/>
            <pc:sldMk cId="154105598" sldId="1345"/>
            <ac:spMk id="38" creationId="{DADDECD9-D1EF-4C4B-BC55-B711E21CB747}"/>
          </ac:spMkLst>
        </pc:spChg>
        <pc:spChg chg="add mod">
          <ac:chgData name="Parker, Brett" userId="6989d706-e1f3-4cda-ab7c-6c1216d22d98" providerId="ADAL" clId="{7629AB2A-5C94-44B1-AEA5-77969F603720}" dt="2020-01-14T23:07:49.631" v="2077" actId="693"/>
          <ac:spMkLst>
            <pc:docMk/>
            <pc:sldMk cId="154105598" sldId="1345"/>
            <ac:spMk id="39" creationId="{EAECBD58-80C1-4037-8B89-8F077C8D7F7E}"/>
          </ac:spMkLst>
        </pc:spChg>
        <pc:spChg chg="add mod">
          <ac:chgData name="Parker, Brett" userId="6989d706-e1f3-4cda-ab7c-6c1216d22d98" providerId="ADAL" clId="{7629AB2A-5C94-44B1-AEA5-77969F603720}" dt="2020-01-14T23:08:23.890" v="2082" actId="14100"/>
          <ac:spMkLst>
            <pc:docMk/>
            <pc:sldMk cId="154105598" sldId="1345"/>
            <ac:spMk id="43" creationId="{6862FE47-5A54-49E8-85C7-9F8CBB693DB4}"/>
          </ac:spMkLst>
        </pc:spChg>
        <pc:grpChg chg="add del mod">
          <ac:chgData name="Parker, Brett" userId="6989d706-e1f3-4cda-ab7c-6c1216d22d98" providerId="ADAL" clId="{7629AB2A-5C94-44B1-AEA5-77969F603720}" dt="2020-01-14T22:46:07.238" v="1607" actId="478"/>
          <ac:grpSpMkLst>
            <pc:docMk/>
            <pc:sldMk cId="154105598" sldId="1345"/>
            <ac:grpSpMk id="22" creationId="{2FF2632E-EC56-4B81-BB82-ACE073BD5F9D}"/>
          </ac:grpSpMkLst>
        </pc:grpChg>
        <pc:grpChg chg="add mod">
          <ac:chgData name="Parker, Brett" userId="6989d706-e1f3-4cda-ab7c-6c1216d22d98" providerId="ADAL" clId="{7629AB2A-5C94-44B1-AEA5-77969F603720}" dt="2020-01-14T23:06:11.396" v="2070" actId="1035"/>
          <ac:grpSpMkLst>
            <pc:docMk/>
            <pc:sldMk cId="154105598" sldId="1345"/>
            <ac:grpSpMk id="35" creationId="{2A54B6C8-210F-4F01-8671-2D6644FFAE7D}"/>
          </ac:grpSpMkLst>
        </pc:grpChg>
        <pc:grpChg chg="add mod">
          <ac:chgData name="Parker, Brett" userId="6989d706-e1f3-4cda-ab7c-6c1216d22d98" providerId="ADAL" clId="{7629AB2A-5C94-44B1-AEA5-77969F603720}" dt="2020-01-14T23:08:02.932" v="2079" actId="571"/>
          <ac:grpSpMkLst>
            <pc:docMk/>
            <pc:sldMk cId="154105598" sldId="1345"/>
            <ac:grpSpMk id="40" creationId="{D9705CC8-8DB7-4D81-8162-6012A8F0741F}"/>
          </ac:grpSpMkLst>
        </pc:grpChg>
        <pc:picChg chg="add mod">
          <ac:chgData name="Parker, Brett" userId="6989d706-e1f3-4cda-ab7c-6c1216d22d98" providerId="ADAL" clId="{7629AB2A-5C94-44B1-AEA5-77969F603720}" dt="2020-01-14T22:55:46.134" v="1762" actId="1038"/>
          <ac:picMkLst>
            <pc:docMk/>
            <pc:sldMk cId="154105598" sldId="1345"/>
            <ac:picMk id="3" creationId="{01A93AE1-18A1-4B6E-8303-1757A7E5A4B6}"/>
          </ac:picMkLst>
        </pc:picChg>
        <pc:picChg chg="add del mod">
          <ac:chgData name="Parker, Brett" userId="6989d706-e1f3-4cda-ab7c-6c1216d22d98" providerId="ADAL" clId="{7629AB2A-5C94-44B1-AEA5-77969F603720}" dt="2020-01-14T22:50:25.687" v="1690" actId="478"/>
          <ac:picMkLst>
            <pc:docMk/>
            <pc:sldMk cId="154105598" sldId="1345"/>
            <ac:picMk id="6" creationId="{D3D861CC-DA5A-4ED6-8ADC-A3BE0EE11573}"/>
          </ac:picMkLst>
        </pc:picChg>
        <pc:picChg chg="add mod">
          <ac:chgData name="Parker, Brett" userId="6989d706-e1f3-4cda-ab7c-6c1216d22d98" providerId="ADAL" clId="{7629AB2A-5C94-44B1-AEA5-77969F603720}" dt="2020-01-15T15:37:03.087" v="3146" actId="14100"/>
          <ac:picMkLst>
            <pc:docMk/>
            <pc:sldMk cId="154105598" sldId="1345"/>
            <ac:picMk id="28" creationId="{14F10665-1257-45A6-8B46-94EE72D1E9C7}"/>
          </ac:picMkLst>
        </pc:picChg>
        <pc:picChg chg="add mod">
          <ac:chgData name="Parker, Brett" userId="6989d706-e1f3-4cda-ab7c-6c1216d22d98" providerId="ADAL" clId="{7629AB2A-5C94-44B1-AEA5-77969F603720}" dt="2020-01-15T15:46:08.081" v="3351" actId="1076"/>
          <ac:picMkLst>
            <pc:docMk/>
            <pc:sldMk cId="154105598" sldId="1345"/>
            <ac:picMk id="30" creationId="{F60730A8-6F52-48A4-98FF-03CB43ACF686}"/>
          </ac:picMkLst>
        </pc:picChg>
        <pc:picChg chg="add mod">
          <ac:chgData name="Parker, Brett" userId="6989d706-e1f3-4cda-ab7c-6c1216d22d98" providerId="ADAL" clId="{7629AB2A-5C94-44B1-AEA5-77969F603720}" dt="2020-01-14T23:01:18.995" v="1889" actId="164"/>
          <ac:picMkLst>
            <pc:docMk/>
            <pc:sldMk cId="154105598" sldId="1345"/>
            <ac:picMk id="32" creationId="{5B9BEDC9-0B72-478E-A0D3-307BB12C2C8E}"/>
          </ac:picMkLst>
        </pc:picChg>
        <pc:picChg chg="add mod">
          <ac:chgData name="Parker, Brett" userId="6989d706-e1f3-4cda-ab7c-6c1216d22d98" providerId="ADAL" clId="{7629AB2A-5C94-44B1-AEA5-77969F603720}" dt="2020-01-14T23:01:18.995" v="1889" actId="164"/>
          <ac:picMkLst>
            <pc:docMk/>
            <pc:sldMk cId="154105598" sldId="1345"/>
            <ac:picMk id="34" creationId="{1429AA05-A34F-4BC5-8665-0013C4ED19D8}"/>
          </ac:picMkLst>
        </pc:picChg>
        <pc:cxnChg chg="add del mod">
          <ac:chgData name="Parker, Brett" userId="6989d706-e1f3-4cda-ab7c-6c1216d22d98" providerId="ADAL" clId="{7629AB2A-5C94-44B1-AEA5-77969F603720}" dt="2020-01-14T22:50:25.687" v="1690" actId="478"/>
          <ac:cxnSpMkLst>
            <pc:docMk/>
            <pc:sldMk cId="154105598" sldId="1345"/>
            <ac:cxnSpMk id="8" creationId="{9018E2E5-8B23-473F-9E65-51B3075FB105}"/>
          </ac:cxnSpMkLst>
        </pc:cxnChg>
        <pc:cxnChg chg="add del mod">
          <ac:chgData name="Parker, Brett" userId="6989d706-e1f3-4cda-ab7c-6c1216d22d98" providerId="ADAL" clId="{7629AB2A-5C94-44B1-AEA5-77969F603720}" dt="2020-01-14T22:50:25.687" v="1690" actId="478"/>
          <ac:cxnSpMkLst>
            <pc:docMk/>
            <pc:sldMk cId="154105598" sldId="1345"/>
            <ac:cxnSpMk id="9" creationId="{DE09CEE5-E328-4B41-8D52-DDA49A3A179C}"/>
          </ac:cxnSpMkLst>
        </pc:cxnChg>
        <pc:cxnChg chg="add mod">
          <ac:chgData name="Parker, Brett" userId="6989d706-e1f3-4cda-ab7c-6c1216d22d98" providerId="ADAL" clId="{7629AB2A-5C94-44B1-AEA5-77969F603720}" dt="2020-01-15T16:06:46.696" v="3693" actId="208"/>
          <ac:cxnSpMkLst>
            <pc:docMk/>
            <pc:sldMk cId="154105598" sldId="1345"/>
            <ac:cxnSpMk id="10" creationId="{C0E63CA0-C4A6-41BB-8824-9B250A0936A6}"/>
          </ac:cxnSpMkLst>
        </pc:cxnChg>
        <pc:cxnChg chg="add del mod">
          <ac:chgData name="Parker, Brett" userId="6989d706-e1f3-4cda-ab7c-6c1216d22d98" providerId="ADAL" clId="{7629AB2A-5C94-44B1-AEA5-77969F603720}" dt="2020-01-14T22:50:25.687" v="1690" actId="478"/>
          <ac:cxnSpMkLst>
            <pc:docMk/>
            <pc:sldMk cId="154105598" sldId="1345"/>
            <ac:cxnSpMk id="11" creationId="{2E894C68-BA1A-4E3B-BA0A-D33EB33FB5F3}"/>
          </ac:cxnSpMkLst>
        </pc:cxnChg>
        <pc:cxnChg chg="add del mod">
          <ac:chgData name="Parker, Brett" userId="6989d706-e1f3-4cda-ab7c-6c1216d22d98" providerId="ADAL" clId="{7629AB2A-5C94-44B1-AEA5-77969F603720}" dt="2020-01-14T22:50:25.687" v="1690" actId="478"/>
          <ac:cxnSpMkLst>
            <pc:docMk/>
            <pc:sldMk cId="154105598" sldId="1345"/>
            <ac:cxnSpMk id="12" creationId="{13638089-4D5A-4012-B277-165A6B9CB1E4}"/>
          </ac:cxnSpMkLst>
        </pc:cxnChg>
        <pc:cxnChg chg="add del mod">
          <ac:chgData name="Parker, Brett" userId="6989d706-e1f3-4cda-ab7c-6c1216d22d98" providerId="ADAL" clId="{7629AB2A-5C94-44B1-AEA5-77969F603720}" dt="2020-01-14T22:50:25.687" v="1690" actId="478"/>
          <ac:cxnSpMkLst>
            <pc:docMk/>
            <pc:sldMk cId="154105598" sldId="1345"/>
            <ac:cxnSpMk id="17" creationId="{1EA876FA-7E2E-4F9A-A184-BB425B233857}"/>
          </ac:cxnSpMkLst>
        </pc:cxnChg>
        <pc:cxnChg chg="add del mod">
          <ac:chgData name="Parker, Brett" userId="6989d706-e1f3-4cda-ab7c-6c1216d22d98" providerId="ADAL" clId="{7629AB2A-5C94-44B1-AEA5-77969F603720}" dt="2020-01-14T22:50:25.687" v="1690" actId="478"/>
          <ac:cxnSpMkLst>
            <pc:docMk/>
            <pc:sldMk cId="154105598" sldId="1345"/>
            <ac:cxnSpMk id="18" creationId="{35BE2577-EFEB-433B-B505-8DF72AC3E2CB}"/>
          </ac:cxnSpMkLst>
        </pc:cxnChg>
        <pc:cxnChg chg="add del mod">
          <ac:chgData name="Parker, Brett" userId="6989d706-e1f3-4cda-ab7c-6c1216d22d98" providerId="ADAL" clId="{7629AB2A-5C94-44B1-AEA5-77969F603720}" dt="2020-01-14T22:50:25.687" v="1690" actId="478"/>
          <ac:cxnSpMkLst>
            <pc:docMk/>
            <pc:sldMk cId="154105598" sldId="1345"/>
            <ac:cxnSpMk id="21" creationId="{2AF6A842-94ED-41AC-A420-1362DFB96E69}"/>
          </ac:cxnSpMkLst>
        </pc:cxnChg>
      </pc:sldChg>
      <pc:sldChg chg="addSp delSp modSp modAnim">
        <pc:chgData name="Parker, Brett" userId="6989d706-e1f3-4cda-ab7c-6c1216d22d98" providerId="ADAL" clId="{7629AB2A-5C94-44B1-AEA5-77969F603720}" dt="2020-01-15T22:30:00.170" v="11367" actId="20577"/>
        <pc:sldMkLst>
          <pc:docMk/>
          <pc:sldMk cId="3659424604" sldId="1347"/>
        </pc:sldMkLst>
        <pc:spChg chg="mod">
          <ac:chgData name="Parker, Brett" userId="6989d706-e1f3-4cda-ab7c-6c1216d22d98" providerId="ADAL" clId="{7629AB2A-5C94-44B1-AEA5-77969F603720}" dt="2020-01-15T21:53:00.459" v="10659" actId="1035"/>
          <ac:spMkLst>
            <pc:docMk/>
            <pc:sldMk cId="3659424604" sldId="1347"/>
            <ac:spMk id="2" creationId="{2D0E01D3-4A98-4A91-B799-9A79B84F0910}"/>
          </ac:spMkLst>
        </pc:spChg>
        <pc:spChg chg="add mod">
          <ac:chgData name="Parker, Brett" userId="6989d706-e1f3-4cda-ab7c-6c1216d22d98" providerId="ADAL" clId="{7629AB2A-5C94-44B1-AEA5-77969F603720}" dt="2020-01-15T22:30:00.170" v="11367" actId="20577"/>
          <ac:spMkLst>
            <pc:docMk/>
            <pc:sldMk cId="3659424604" sldId="1347"/>
            <ac:spMk id="6" creationId="{D630394B-ED81-4B62-808A-429599695D2A}"/>
          </ac:spMkLst>
        </pc:spChg>
        <pc:spChg chg="del">
          <ac:chgData name="Parker, Brett" userId="6989d706-e1f3-4cda-ab7c-6c1216d22d98" providerId="ADAL" clId="{7629AB2A-5C94-44B1-AEA5-77969F603720}" dt="2020-01-15T21:38:24.388" v="10077" actId="478"/>
          <ac:spMkLst>
            <pc:docMk/>
            <pc:sldMk cId="3659424604" sldId="1347"/>
            <ac:spMk id="7" creationId="{82ABCFF7-82FA-4ECF-8B35-673FA5BFC3D0}"/>
          </ac:spMkLst>
        </pc:spChg>
      </pc:sldChg>
      <pc:sldChg chg="delSp modSp add">
        <pc:chgData name="Parker, Brett" userId="6989d706-e1f3-4cda-ab7c-6c1216d22d98" providerId="ADAL" clId="{7629AB2A-5C94-44B1-AEA5-77969F603720}" dt="2020-01-15T21:16:24.980" v="8725" actId="1076"/>
        <pc:sldMkLst>
          <pc:docMk/>
          <pc:sldMk cId="1715638363" sldId="1348"/>
        </pc:sldMkLst>
        <pc:spChg chg="mod">
          <ac:chgData name="Parker, Brett" userId="6989d706-e1f3-4cda-ab7c-6c1216d22d98" providerId="ADAL" clId="{7629AB2A-5C94-44B1-AEA5-77969F603720}" dt="2020-01-14T16:41:08.692" v="455" actId="20577"/>
          <ac:spMkLst>
            <pc:docMk/>
            <pc:sldMk cId="1715638363" sldId="1348"/>
            <ac:spMk id="5" creationId="{00000000-0000-0000-0000-000000000000}"/>
          </ac:spMkLst>
        </pc:spChg>
        <pc:spChg chg="mod">
          <ac:chgData name="Parker, Brett" userId="6989d706-e1f3-4cda-ab7c-6c1216d22d98" providerId="ADAL" clId="{7629AB2A-5C94-44B1-AEA5-77969F603720}" dt="2020-01-15T21:16:24.980" v="8725" actId="1076"/>
          <ac:spMkLst>
            <pc:docMk/>
            <pc:sldMk cId="1715638363" sldId="1348"/>
            <ac:spMk id="12" creationId="{58FFCE67-FFB3-4D86-8270-17492D908344}"/>
          </ac:spMkLst>
        </pc:spChg>
        <pc:spChg chg="del">
          <ac:chgData name="Parker, Brett" userId="6989d706-e1f3-4cda-ab7c-6c1216d22d98" providerId="ADAL" clId="{7629AB2A-5C94-44B1-AEA5-77969F603720}" dt="2020-01-15T21:03:59.721" v="7932" actId="478"/>
          <ac:spMkLst>
            <pc:docMk/>
            <pc:sldMk cId="1715638363" sldId="1348"/>
            <ac:spMk id="15" creationId="{0CFC52BE-5DC7-42F6-BCF0-219A409BB0DE}"/>
          </ac:spMkLst>
        </pc:spChg>
        <pc:picChg chg="del">
          <ac:chgData name="Parker, Brett" userId="6989d706-e1f3-4cda-ab7c-6c1216d22d98" providerId="ADAL" clId="{7629AB2A-5C94-44B1-AEA5-77969F603720}" dt="2020-01-14T16:40:51.271" v="445" actId="478"/>
          <ac:picMkLst>
            <pc:docMk/>
            <pc:sldMk cId="1715638363" sldId="1348"/>
            <ac:picMk id="3" creationId="{74545FAC-AB6B-442F-8756-123B11393E6D}"/>
          </ac:picMkLst>
        </pc:picChg>
        <pc:picChg chg="del">
          <ac:chgData name="Parker, Brett" userId="6989d706-e1f3-4cda-ab7c-6c1216d22d98" providerId="ADAL" clId="{7629AB2A-5C94-44B1-AEA5-77969F603720}" dt="2020-01-14T16:40:47.899" v="443" actId="478"/>
          <ac:picMkLst>
            <pc:docMk/>
            <pc:sldMk cId="1715638363" sldId="1348"/>
            <ac:picMk id="7" creationId="{95D8CAD8-71A9-4E72-A972-E48C6EC3A530}"/>
          </ac:picMkLst>
        </pc:picChg>
        <pc:picChg chg="del">
          <ac:chgData name="Parker, Brett" userId="6989d706-e1f3-4cda-ab7c-6c1216d22d98" providerId="ADAL" clId="{7629AB2A-5C94-44B1-AEA5-77969F603720}" dt="2020-01-14T16:40:49.485" v="444" actId="478"/>
          <ac:picMkLst>
            <pc:docMk/>
            <pc:sldMk cId="1715638363" sldId="1348"/>
            <ac:picMk id="11" creationId="{AA88716A-6812-45B4-ACDD-B972B97AFA2A}"/>
          </ac:picMkLst>
        </pc:picChg>
        <pc:picChg chg="del">
          <ac:chgData name="Parker, Brett" userId="6989d706-e1f3-4cda-ab7c-6c1216d22d98" providerId="ADAL" clId="{7629AB2A-5C94-44B1-AEA5-77969F603720}" dt="2020-01-14T16:40:52.171" v="446" actId="478"/>
          <ac:picMkLst>
            <pc:docMk/>
            <pc:sldMk cId="1715638363" sldId="1348"/>
            <ac:picMk id="14" creationId="{6DED6662-DDB6-4371-B1B2-A6A96D7C3082}"/>
          </ac:picMkLst>
        </pc:picChg>
      </pc:sldChg>
      <pc:sldChg chg="addSp delSp modSp add setBg">
        <pc:chgData name="Parker, Brett" userId="6989d706-e1f3-4cda-ab7c-6c1216d22d98" providerId="ADAL" clId="{7629AB2A-5C94-44B1-AEA5-77969F603720}" dt="2020-01-14T16:54:47.800" v="566"/>
        <pc:sldMkLst>
          <pc:docMk/>
          <pc:sldMk cId="1111984493" sldId="1349"/>
        </pc:sldMkLst>
        <pc:spChg chg="del">
          <ac:chgData name="Parker, Brett" userId="6989d706-e1f3-4cda-ab7c-6c1216d22d98" providerId="ADAL" clId="{7629AB2A-5C94-44B1-AEA5-77969F603720}" dt="2020-01-14T16:50:36.012" v="523" actId="478"/>
          <ac:spMkLst>
            <pc:docMk/>
            <pc:sldMk cId="1111984493" sldId="1349"/>
            <ac:spMk id="2" creationId="{2D0E01D3-4A98-4A91-B799-9A79B84F0910}"/>
          </ac:spMkLst>
        </pc:spChg>
        <pc:spChg chg="add del mod ord">
          <ac:chgData name="Parker, Brett" userId="6989d706-e1f3-4cda-ab7c-6c1216d22d98" providerId="ADAL" clId="{7629AB2A-5C94-44B1-AEA5-77969F603720}" dt="2020-01-14T16:52:56.095" v="553" actId="478"/>
          <ac:spMkLst>
            <pc:docMk/>
            <pc:sldMk cId="1111984493" sldId="1349"/>
            <ac:spMk id="3" creationId="{1C1DBE36-4E53-425D-83D6-7610C1BB40DC}"/>
          </ac:spMkLst>
        </pc:spChg>
        <pc:spChg chg="mod">
          <ac:chgData name="Parker, Brett" userId="6989d706-e1f3-4cda-ab7c-6c1216d22d98" providerId="ADAL" clId="{7629AB2A-5C94-44B1-AEA5-77969F603720}" dt="2020-01-14T16:51:56.816" v="548" actId="1076"/>
          <ac:spMkLst>
            <pc:docMk/>
            <pc:sldMk cId="1111984493" sldId="1349"/>
            <ac:spMk id="5" creationId="{00000000-0000-0000-0000-000000000000}"/>
          </ac:spMkLst>
        </pc:spChg>
        <pc:spChg chg="del">
          <ac:chgData name="Parker, Brett" userId="6989d706-e1f3-4cda-ab7c-6c1216d22d98" providerId="ADAL" clId="{7629AB2A-5C94-44B1-AEA5-77969F603720}" dt="2020-01-14T16:50:38.701" v="524" actId="478"/>
          <ac:spMkLst>
            <pc:docMk/>
            <pc:sldMk cId="1111984493" sldId="1349"/>
            <ac:spMk id="7" creationId="{82ABCFF7-82FA-4ECF-8B35-673FA5BFC3D0}"/>
          </ac:spMkLst>
        </pc:spChg>
      </pc:sldChg>
      <pc:sldChg chg="add setBg">
        <pc:chgData name="Parker, Brett" userId="6989d706-e1f3-4cda-ab7c-6c1216d22d98" providerId="ADAL" clId="{7629AB2A-5C94-44B1-AEA5-77969F603720}" dt="2020-01-14T16:54:47.800" v="566"/>
        <pc:sldMkLst>
          <pc:docMk/>
          <pc:sldMk cId="1506387936" sldId="1364"/>
        </pc:sldMkLst>
      </pc:sldChg>
      <pc:sldChg chg="add setBg">
        <pc:chgData name="Parker, Brett" userId="6989d706-e1f3-4cda-ab7c-6c1216d22d98" providerId="ADAL" clId="{7629AB2A-5C94-44B1-AEA5-77969F603720}" dt="2020-01-14T16:54:47.800" v="566"/>
        <pc:sldMkLst>
          <pc:docMk/>
          <pc:sldMk cId="1130854441" sldId="1365"/>
        </pc:sldMkLst>
      </pc:sldChg>
      <pc:sldChg chg="add setBg">
        <pc:chgData name="Parker, Brett" userId="6989d706-e1f3-4cda-ab7c-6c1216d22d98" providerId="ADAL" clId="{7629AB2A-5C94-44B1-AEA5-77969F603720}" dt="2020-01-14T16:54:47.800" v="566"/>
        <pc:sldMkLst>
          <pc:docMk/>
          <pc:sldMk cId="1913754477" sldId="1366"/>
        </pc:sldMkLst>
      </pc:sldChg>
      <pc:sldChg chg="add setBg">
        <pc:chgData name="Parker, Brett" userId="6989d706-e1f3-4cda-ab7c-6c1216d22d98" providerId="ADAL" clId="{7629AB2A-5C94-44B1-AEA5-77969F603720}" dt="2020-01-14T16:54:47.800" v="566"/>
        <pc:sldMkLst>
          <pc:docMk/>
          <pc:sldMk cId="2909348671" sldId="1367"/>
        </pc:sldMkLst>
      </pc:sldChg>
      <pc:sldChg chg="addSp delSp modSp add modAnim">
        <pc:chgData name="Parker, Brett" userId="6989d706-e1f3-4cda-ab7c-6c1216d22d98" providerId="ADAL" clId="{7629AB2A-5C94-44B1-AEA5-77969F603720}" dt="2020-01-15T20:16:17.957" v="7922"/>
        <pc:sldMkLst>
          <pc:docMk/>
          <pc:sldMk cId="3329872859" sldId="1368"/>
        </pc:sldMkLst>
        <pc:spChg chg="add mod">
          <ac:chgData name="Parker, Brett" userId="6989d706-e1f3-4cda-ab7c-6c1216d22d98" providerId="ADAL" clId="{7629AB2A-5C94-44B1-AEA5-77969F603720}" dt="2020-01-15T20:16:14.918" v="7921" actId="164"/>
          <ac:spMkLst>
            <pc:docMk/>
            <pc:sldMk cId="3329872859" sldId="1368"/>
            <ac:spMk id="2" creationId="{6BB44D12-18C3-4C43-80CF-35A1DFD59010}"/>
          </ac:spMkLst>
        </pc:spChg>
        <pc:spChg chg="add del mod">
          <ac:chgData name="Parker, Brett" userId="6989d706-e1f3-4cda-ab7c-6c1216d22d98" providerId="ADAL" clId="{7629AB2A-5C94-44B1-AEA5-77969F603720}" dt="2020-01-15T20:12:15.252" v="7898" actId="478"/>
          <ac:spMkLst>
            <pc:docMk/>
            <pc:sldMk cId="3329872859" sldId="1368"/>
            <ac:spMk id="3" creationId="{026896A9-3367-4962-9C4D-A85A252ADB7F}"/>
          </ac:spMkLst>
        </pc:spChg>
        <pc:spChg chg="add mod">
          <ac:chgData name="Parker, Brett" userId="6989d706-e1f3-4cda-ab7c-6c1216d22d98" providerId="ADAL" clId="{7629AB2A-5C94-44B1-AEA5-77969F603720}" dt="2020-01-15T20:00:07.303" v="7888" actId="20577"/>
          <ac:spMkLst>
            <pc:docMk/>
            <pc:sldMk cId="3329872859" sldId="1368"/>
            <ac:spMk id="8" creationId="{60F490EA-7E1B-465B-B605-34779CD6B800}"/>
          </ac:spMkLst>
        </pc:spChg>
        <pc:spChg chg="add mod">
          <ac:chgData name="Parker, Brett" userId="6989d706-e1f3-4cda-ab7c-6c1216d22d98" providerId="ADAL" clId="{7629AB2A-5C94-44B1-AEA5-77969F603720}" dt="2020-01-15T20:16:14.918" v="7921" actId="164"/>
          <ac:spMkLst>
            <pc:docMk/>
            <pc:sldMk cId="3329872859" sldId="1368"/>
            <ac:spMk id="10" creationId="{C4EDF165-8C34-43B2-826F-BC40D42FCB23}"/>
          </ac:spMkLst>
        </pc:spChg>
        <pc:grpChg chg="mod">
          <ac:chgData name="Parker, Brett" userId="6989d706-e1f3-4cda-ab7c-6c1216d22d98" providerId="ADAL" clId="{7629AB2A-5C94-44B1-AEA5-77969F603720}" dt="2020-01-14T21:16:15.755" v="1258" actId="338"/>
          <ac:grpSpMkLst>
            <pc:docMk/>
            <pc:sldMk cId="3329872859" sldId="1368"/>
            <ac:grpSpMk id="7" creationId="{342D9EC9-1447-4741-B1D9-E18437FCEE32}"/>
          </ac:grpSpMkLst>
        </pc:grpChg>
        <pc:grpChg chg="add mod">
          <ac:chgData name="Parker, Brett" userId="6989d706-e1f3-4cda-ab7c-6c1216d22d98" providerId="ADAL" clId="{7629AB2A-5C94-44B1-AEA5-77969F603720}" dt="2020-01-15T20:16:14.918" v="7921" actId="164"/>
          <ac:grpSpMkLst>
            <pc:docMk/>
            <pc:sldMk cId="3329872859" sldId="1368"/>
            <ac:grpSpMk id="26" creationId="{4E289641-F0E0-4765-99F2-88900969E396}"/>
          </ac:grpSpMkLst>
        </pc:grpChg>
        <pc:picChg chg="add del mod">
          <ac:chgData name="Parker, Brett" userId="6989d706-e1f3-4cda-ab7c-6c1216d22d98" providerId="ADAL" clId="{7629AB2A-5C94-44B1-AEA5-77969F603720}" dt="2020-01-14T21:17:46.406" v="1261" actId="478"/>
          <ac:picMkLst>
            <pc:docMk/>
            <pc:sldMk cId="3329872859" sldId="1368"/>
            <ac:picMk id="3" creationId="{A58DA02A-2DCA-4CA2-B3BF-BF5B901828FD}"/>
          </ac:picMkLst>
        </pc:picChg>
        <pc:picChg chg="add del">
          <ac:chgData name="Parker, Brett" userId="6989d706-e1f3-4cda-ab7c-6c1216d22d98" providerId="ADAL" clId="{7629AB2A-5C94-44B1-AEA5-77969F603720}" dt="2020-01-14T21:16:22.966" v="1260" actId="478"/>
          <ac:picMkLst>
            <pc:docMk/>
            <pc:sldMk cId="3329872859" sldId="1368"/>
            <ac:picMk id="6" creationId="{C95E1388-4FEE-4D1A-945F-79C66AF81A38}"/>
          </ac:picMkLst>
        </pc:picChg>
        <pc:picChg chg="add mod">
          <ac:chgData name="Parker, Brett" userId="6989d706-e1f3-4cda-ab7c-6c1216d22d98" providerId="ADAL" clId="{7629AB2A-5C94-44B1-AEA5-77969F603720}" dt="2020-01-14T21:21:02.224" v="1322" actId="1036"/>
          <ac:picMkLst>
            <pc:docMk/>
            <pc:sldMk cId="3329872859" sldId="1368"/>
            <ac:picMk id="2063" creationId="{AB149675-4F0A-4A21-A2D5-4A27837FDEDD}"/>
          </ac:picMkLst>
        </pc:picChg>
        <pc:picChg chg="add mod">
          <ac:chgData name="Parker, Brett" userId="6989d706-e1f3-4cda-ab7c-6c1216d22d98" providerId="ADAL" clId="{7629AB2A-5C94-44B1-AEA5-77969F603720}" dt="2020-01-14T21:41:47.844" v="1404" actId="1036"/>
          <ac:picMkLst>
            <pc:docMk/>
            <pc:sldMk cId="3329872859" sldId="1368"/>
            <ac:picMk id="2065" creationId="{114DB07C-15EE-4B60-A2E1-210C2D2020DD}"/>
          </ac:picMkLst>
        </pc:picChg>
        <pc:picChg chg="add mod modCrop">
          <ac:chgData name="Parker, Brett" userId="6989d706-e1f3-4cda-ab7c-6c1216d22d98" providerId="ADAL" clId="{7629AB2A-5C94-44B1-AEA5-77969F603720}" dt="2020-01-14T21:43:30.510" v="1416" actId="555"/>
          <ac:picMkLst>
            <pc:docMk/>
            <pc:sldMk cId="3329872859" sldId="1368"/>
            <ac:picMk id="2067" creationId="{37097782-5D2E-469D-8597-13BA15DE218D}"/>
          </ac:picMkLst>
        </pc:picChg>
        <pc:picChg chg="add mod">
          <ac:chgData name="Parker, Brett" userId="6989d706-e1f3-4cda-ab7c-6c1216d22d98" providerId="ADAL" clId="{7629AB2A-5C94-44B1-AEA5-77969F603720}" dt="2020-01-14T21:43:30.510" v="1416" actId="555"/>
          <ac:picMkLst>
            <pc:docMk/>
            <pc:sldMk cId="3329872859" sldId="1368"/>
            <ac:picMk id="2069" creationId="{F5AAEC78-0377-4E49-AC99-7A907AD04F68}"/>
          </ac:picMkLst>
        </pc:picChg>
        <pc:cxnChg chg="add mod">
          <ac:chgData name="Parker, Brett" userId="6989d706-e1f3-4cda-ab7c-6c1216d22d98" providerId="ADAL" clId="{7629AB2A-5C94-44B1-AEA5-77969F603720}" dt="2020-01-15T20:16:14.918" v="7921" actId="164"/>
          <ac:cxnSpMkLst>
            <pc:docMk/>
            <pc:sldMk cId="3329872859" sldId="1368"/>
            <ac:cxnSpMk id="7" creationId="{8A48C020-BF03-4FE4-A8F1-B2273F3E6F0E}"/>
          </ac:cxnSpMkLst>
        </pc:cxnChg>
      </pc:sldChg>
      <pc:sldChg chg="addSp modSp add">
        <pc:chgData name="Parker, Brett" userId="6989d706-e1f3-4cda-ab7c-6c1216d22d98" providerId="ADAL" clId="{7629AB2A-5C94-44B1-AEA5-77969F603720}" dt="2020-01-15T22:13:35.111" v="11340" actId="20577"/>
        <pc:sldMkLst>
          <pc:docMk/>
          <pc:sldMk cId="2133500511" sldId="1369"/>
        </pc:sldMkLst>
        <pc:spChg chg="mod">
          <ac:chgData name="Parker, Brett" userId="6989d706-e1f3-4cda-ab7c-6c1216d22d98" providerId="ADAL" clId="{7629AB2A-5C94-44B1-AEA5-77969F603720}" dt="2020-01-14T17:08:21.625" v="713" actId="947"/>
          <ac:spMkLst>
            <pc:docMk/>
            <pc:sldMk cId="2133500511" sldId="1369"/>
            <ac:spMk id="5" creationId="{00000000-0000-0000-0000-000000000000}"/>
          </ac:spMkLst>
        </pc:spChg>
        <pc:spChg chg="add mod">
          <ac:chgData name="Parker, Brett" userId="6989d706-e1f3-4cda-ab7c-6c1216d22d98" providerId="ADAL" clId="{7629AB2A-5C94-44B1-AEA5-77969F603720}" dt="2020-01-15T22:13:35.111" v="11340" actId="20577"/>
          <ac:spMkLst>
            <pc:docMk/>
            <pc:sldMk cId="2133500511" sldId="1369"/>
            <ac:spMk id="6" creationId="{C5526162-C862-4C1F-9633-2270B283AF9A}"/>
          </ac:spMkLst>
        </pc:spChg>
      </pc:sldChg>
      <pc:sldChg chg="addSp delSp modSp add modAnim">
        <pc:chgData name="Parker, Brett" userId="6989d706-e1f3-4cda-ab7c-6c1216d22d98" providerId="ADAL" clId="{7629AB2A-5C94-44B1-AEA5-77969F603720}" dt="2020-01-15T22:23:41.829" v="11342" actId="20577"/>
        <pc:sldMkLst>
          <pc:docMk/>
          <pc:sldMk cId="625045643" sldId="1370"/>
        </pc:sldMkLst>
        <pc:spChg chg="add mod">
          <ac:chgData name="Parker, Brett" userId="6989d706-e1f3-4cda-ab7c-6c1216d22d98" providerId="ADAL" clId="{7629AB2A-5C94-44B1-AEA5-77969F603720}" dt="2020-01-15T19:11:40.127" v="6592" actId="164"/>
          <ac:spMkLst>
            <pc:docMk/>
            <pc:sldMk cId="625045643" sldId="1370"/>
            <ac:spMk id="2" creationId="{01AAB333-B230-4E93-BF71-1FDF13FF086D}"/>
          </ac:spMkLst>
        </pc:spChg>
        <pc:spChg chg="del mod">
          <ac:chgData name="Parker, Brett" userId="6989d706-e1f3-4cda-ab7c-6c1216d22d98" providerId="ADAL" clId="{7629AB2A-5C94-44B1-AEA5-77969F603720}" dt="2020-01-14T20:41:20.825" v="1092" actId="478"/>
          <ac:spMkLst>
            <pc:docMk/>
            <pc:sldMk cId="625045643" sldId="1370"/>
            <ac:spMk id="2" creationId="{CC43A3EC-5FBA-4591-B930-BD8F64615505}"/>
          </ac:spMkLst>
        </pc:spChg>
        <pc:spChg chg="add mod">
          <ac:chgData name="Parker, Brett" userId="6989d706-e1f3-4cda-ab7c-6c1216d22d98" providerId="ADAL" clId="{7629AB2A-5C94-44B1-AEA5-77969F603720}" dt="2020-01-15T22:23:41.829" v="11342" actId="20577"/>
          <ac:spMkLst>
            <pc:docMk/>
            <pc:sldMk cId="625045643" sldId="1370"/>
            <ac:spMk id="6" creationId="{382AB290-BC61-4967-AB70-9B42A37D27B7}"/>
          </ac:spMkLst>
        </pc:spChg>
        <pc:spChg chg="add del mod">
          <ac:chgData name="Parker, Brett" userId="6989d706-e1f3-4cda-ab7c-6c1216d22d98" providerId="ADAL" clId="{7629AB2A-5C94-44B1-AEA5-77969F603720}" dt="2020-01-15T19:07:09.566" v="6575" actId="478"/>
          <ac:spMkLst>
            <pc:docMk/>
            <pc:sldMk cId="625045643" sldId="1370"/>
            <ac:spMk id="7" creationId="{DE4364D2-2C12-4288-9A82-6F754C32530A}"/>
          </ac:spMkLst>
        </pc:spChg>
        <pc:spChg chg="add mod">
          <ac:chgData name="Parker, Brett" userId="6989d706-e1f3-4cda-ab7c-6c1216d22d98" providerId="ADAL" clId="{7629AB2A-5C94-44B1-AEA5-77969F603720}" dt="2020-01-15T19:03:29.576" v="6546" actId="571"/>
          <ac:spMkLst>
            <pc:docMk/>
            <pc:sldMk cId="625045643" sldId="1370"/>
            <ac:spMk id="9" creationId="{30375DD4-A89D-4F68-AF49-0690B137F22D}"/>
          </ac:spMkLst>
        </pc:spChg>
        <pc:spChg chg="add mod">
          <ac:chgData name="Parker, Brett" userId="6989d706-e1f3-4cda-ab7c-6c1216d22d98" providerId="ADAL" clId="{7629AB2A-5C94-44B1-AEA5-77969F603720}" dt="2020-01-15T19:03:26.776" v="6543" actId="571"/>
          <ac:spMkLst>
            <pc:docMk/>
            <pc:sldMk cId="625045643" sldId="1370"/>
            <ac:spMk id="11" creationId="{22A29748-7567-472E-A614-BDD48DA1EF7A}"/>
          </ac:spMkLst>
        </pc:spChg>
        <pc:spChg chg="add mod">
          <ac:chgData name="Parker, Brett" userId="6989d706-e1f3-4cda-ab7c-6c1216d22d98" providerId="ADAL" clId="{7629AB2A-5C94-44B1-AEA5-77969F603720}" dt="2020-01-15T19:03:24.048" v="6540" actId="571"/>
          <ac:spMkLst>
            <pc:docMk/>
            <pc:sldMk cId="625045643" sldId="1370"/>
            <ac:spMk id="12" creationId="{068D7990-9A21-4FFC-809F-3D4D9AC866A0}"/>
          </ac:spMkLst>
        </pc:spChg>
        <pc:spChg chg="add mod">
          <ac:chgData name="Parker, Brett" userId="6989d706-e1f3-4cda-ab7c-6c1216d22d98" providerId="ADAL" clId="{7629AB2A-5C94-44B1-AEA5-77969F603720}" dt="2020-01-15T19:11:40.127" v="6592" actId="164"/>
          <ac:spMkLst>
            <pc:docMk/>
            <pc:sldMk cId="625045643" sldId="1370"/>
            <ac:spMk id="13" creationId="{C1B8B70F-F49F-43F6-A53B-8C4B62F5894C}"/>
          </ac:spMkLst>
        </pc:spChg>
        <pc:spChg chg="add mod">
          <ac:chgData name="Parker, Brett" userId="6989d706-e1f3-4cda-ab7c-6c1216d22d98" providerId="ADAL" clId="{7629AB2A-5C94-44B1-AEA5-77969F603720}" dt="2020-01-15T19:14:44.520" v="6641" actId="164"/>
          <ac:spMkLst>
            <pc:docMk/>
            <pc:sldMk cId="625045643" sldId="1370"/>
            <ac:spMk id="14" creationId="{50547733-0CBD-410C-A618-8096C8F76B76}"/>
          </ac:spMkLst>
        </pc:spChg>
        <pc:spChg chg="add mod">
          <ac:chgData name="Parker, Brett" userId="6989d706-e1f3-4cda-ab7c-6c1216d22d98" providerId="ADAL" clId="{7629AB2A-5C94-44B1-AEA5-77969F603720}" dt="2020-01-15T19:15:08.346" v="6643" actId="164"/>
          <ac:spMkLst>
            <pc:docMk/>
            <pc:sldMk cId="625045643" sldId="1370"/>
            <ac:spMk id="15" creationId="{97D89E32-09F0-4DAE-A924-A13C71E80709}"/>
          </ac:spMkLst>
        </pc:spChg>
        <pc:spChg chg="add mod">
          <ac:chgData name="Parker, Brett" userId="6989d706-e1f3-4cda-ab7c-6c1216d22d98" providerId="ADAL" clId="{7629AB2A-5C94-44B1-AEA5-77969F603720}" dt="2020-01-15T19:18:45.795" v="6664" actId="207"/>
          <ac:spMkLst>
            <pc:docMk/>
            <pc:sldMk cId="625045643" sldId="1370"/>
            <ac:spMk id="16" creationId="{FCB13F29-431C-4CEB-B2B6-7A2023BC98AB}"/>
          </ac:spMkLst>
        </pc:spChg>
        <pc:spChg chg="add mod">
          <ac:chgData name="Parker, Brett" userId="6989d706-e1f3-4cda-ab7c-6c1216d22d98" providerId="ADAL" clId="{7629AB2A-5C94-44B1-AEA5-77969F603720}" dt="2020-01-15T19:14:44.520" v="6641" actId="164"/>
          <ac:spMkLst>
            <pc:docMk/>
            <pc:sldMk cId="625045643" sldId="1370"/>
            <ac:spMk id="17" creationId="{EAB04506-FE95-42E6-8C6E-38791BD0D705}"/>
          </ac:spMkLst>
        </pc:spChg>
        <pc:spChg chg="add mod">
          <ac:chgData name="Parker, Brett" userId="6989d706-e1f3-4cda-ab7c-6c1216d22d98" providerId="ADAL" clId="{7629AB2A-5C94-44B1-AEA5-77969F603720}" dt="2020-01-15T19:15:08.346" v="6643" actId="164"/>
          <ac:spMkLst>
            <pc:docMk/>
            <pc:sldMk cId="625045643" sldId="1370"/>
            <ac:spMk id="18" creationId="{1888EAE5-62F6-4D44-AFF6-5BCE9A2CD586}"/>
          </ac:spMkLst>
        </pc:spChg>
        <pc:spChg chg="add mod">
          <ac:chgData name="Parker, Brett" userId="6989d706-e1f3-4cda-ab7c-6c1216d22d98" providerId="ADAL" clId="{7629AB2A-5C94-44B1-AEA5-77969F603720}" dt="2020-01-15T19:16:16.201" v="6662" actId="164"/>
          <ac:spMkLst>
            <pc:docMk/>
            <pc:sldMk cId="625045643" sldId="1370"/>
            <ac:spMk id="21" creationId="{A215C730-EB0F-435F-B8D0-11D2EA6A334A}"/>
          </ac:spMkLst>
        </pc:spChg>
        <pc:grpChg chg="add mod">
          <ac:chgData name="Parker, Brett" userId="6989d706-e1f3-4cda-ab7c-6c1216d22d98" providerId="ADAL" clId="{7629AB2A-5C94-44B1-AEA5-77969F603720}" dt="2020-01-15T19:11:40.127" v="6592" actId="164"/>
          <ac:grpSpMkLst>
            <pc:docMk/>
            <pc:sldMk cId="625045643" sldId="1370"/>
            <ac:grpSpMk id="3" creationId="{C05E9279-D5BD-45C1-AFD5-007F808D65E0}"/>
          </ac:grpSpMkLst>
        </pc:grpChg>
        <pc:grpChg chg="add mod">
          <ac:chgData name="Parker, Brett" userId="6989d706-e1f3-4cda-ab7c-6c1216d22d98" providerId="ADAL" clId="{7629AB2A-5C94-44B1-AEA5-77969F603720}" dt="2020-01-15T19:14:44.520" v="6641" actId="164"/>
          <ac:grpSpMkLst>
            <pc:docMk/>
            <pc:sldMk cId="625045643" sldId="1370"/>
            <ac:grpSpMk id="19" creationId="{E2148721-947B-4A51-AD96-E5FCA7BA556F}"/>
          </ac:grpSpMkLst>
        </pc:grpChg>
        <pc:grpChg chg="add mod">
          <ac:chgData name="Parker, Brett" userId="6989d706-e1f3-4cda-ab7c-6c1216d22d98" providerId="ADAL" clId="{7629AB2A-5C94-44B1-AEA5-77969F603720}" dt="2020-01-15T19:15:08.346" v="6643" actId="164"/>
          <ac:grpSpMkLst>
            <pc:docMk/>
            <pc:sldMk cId="625045643" sldId="1370"/>
            <ac:grpSpMk id="20" creationId="{EA38BCAB-823F-45B6-84CF-C810FE316EE0}"/>
          </ac:grpSpMkLst>
        </pc:grpChg>
        <pc:grpChg chg="add mod">
          <ac:chgData name="Parker, Brett" userId="6989d706-e1f3-4cda-ab7c-6c1216d22d98" providerId="ADAL" clId="{7629AB2A-5C94-44B1-AEA5-77969F603720}" dt="2020-01-15T19:16:16.201" v="6662" actId="164"/>
          <ac:grpSpMkLst>
            <pc:docMk/>
            <pc:sldMk cId="625045643" sldId="1370"/>
            <ac:grpSpMk id="22" creationId="{5D33C65A-FEB8-4EA6-8D26-FFD8DC05A38C}"/>
          </ac:grpSpMkLst>
        </pc:grpChg>
        <pc:picChg chg="add del mod">
          <ac:chgData name="Parker, Brett" userId="6989d706-e1f3-4cda-ab7c-6c1216d22d98" providerId="ADAL" clId="{7629AB2A-5C94-44B1-AEA5-77969F603720}" dt="2020-01-14T20:44:36.950" v="1149" actId="478"/>
          <ac:picMkLst>
            <pc:docMk/>
            <pc:sldMk cId="625045643" sldId="1370"/>
            <ac:picMk id="6" creationId="{1E33F2B1-84D9-4B50-B0B1-70D5770616BA}"/>
          </ac:picMkLst>
        </pc:picChg>
        <pc:picChg chg="add mod ord modCrop">
          <ac:chgData name="Parker, Brett" userId="6989d706-e1f3-4cda-ab7c-6c1216d22d98" providerId="ADAL" clId="{7629AB2A-5C94-44B1-AEA5-77969F603720}" dt="2020-01-15T18:55:05.262" v="6212" actId="14100"/>
          <ac:picMkLst>
            <pc:docMk/>
            <pc:sldMk cId="625045643" sldId="1370"/>
            <ac:picMk id="8" creationId="{9E909E67-2213-4AA1-BE74-303DE3FB592D}"/>
          </ac:picMkLst>
        </pc:picChg>
        <pc:picChg chg="add mod ord modCrop">
          <ac:chgData name="Parker, Brett" userId="6989d706-e1f3-4cda-ab7c-6c1216d22d98" providerId="ADAL" clId="{7629AB2A-5C94-44B1-AEA5-77969F603720}" dt="2020-01-14T20:49:02.808" v="1213" actId="14100"/>
          <ac:picMkLst>
            <pc:docMk/>
            <pc:sldMk cId="625045643" sldId="1370"/>
            <ac:picMk id="10" creationId="{15263313-9706-4420-AFCA-5A190163DBF8}"/>
          </ac:picMkLst>
        </pc:picChg>
      </pc:sldChg>
      <pc:sldChg chg="addSp modSp add del">
        <pc:chgData name="Parker, Brett" userId="6989d706-e1f3-4cda-ab7c-6c1216d22d98" providerId="ADAL" clId="{7629AB2A-5C94-44B1-AEA5-77969F603720}" dt="2020-01-15T19:20:49.767" v="6665" actId="2696"/>
        <pc:sldMkLst>
          <pc:docMk/>
          <pc:sldMk cId="2794683839" sldId="1371"/>
        </pc:sldMkLst>
        <pc:spChg chg="add mod">
          <ac:chgData name="Parker, Brett" userId="6989d706-e1f3-4cda-ab7c-6c1216d22d98" providerId="ADAL" clId="{7629AB2A-5C94-44B1-AEA5-77969F603720}" dt="2020-01-15T19:06:38.481" v="6573" actId="1035"/>
          <ac:spMkLst>
            <pc:docMk/>
            <pc:sldMk cId="2794683839" sldId="1371"/>
            <ac:spMk id="3" creationId="{C5F02DE1-A6F0-453A-AA46-0231291CBBB4}"/>
          </ac:spMkLst>
        </pc:spChg>
        <pc:spChg chg="add mod">
          <ac:chgData name="Parker, Brett" userId="6989d706-e1f3-4cda-ab7c-6c1216d22d98" providerId="ADAL" clId="{7629AB2A-5C94-44B1-AEA5-77969F603720}" dt="2020-01-15T19:05:59.126" v="6570" actId="1038"/>
          <ac:spMkLst>
            <pc:docMk/>
            <pc:sldMk cId="2794683839" sldId="1371"/>
            <ac:spMk id="4" creationId="{DFD87C63-355D-405A-A0B0-12FEBE08A91D}"/>
          </ac:spMkLst>
        </pc:spChg>
        <pc:spChg chg="add mod">
          <ac:chgData name="Parker, Brett" userId="6989d706-e1f3-4cda-ab7c-6c1216d22d98" providerId="ADAL" clId="{7629AB2A-5C94-44B1-AEA5-77969F603720}" dt="2020-01-15T19:06:11.801" v="6571" actId="1035"/>
          <ac:spMkLst>
            <pc:docMk/>
            <pc:sldMk cId="2794683839" sldId="1371"/>
            <ac:spMk id="5" creationId="{8F5F4F7B-2111-488F-B53E-F647736C9F32}"/>
          </ac:spMkLst>
        </pc:spChg>
        <pc:spChg chg="add mod">
          <ac:chgData name="Parker, Brett" userId="6989d706-e1f3-4cda-ab7c-6c1216d22d98" providerId="ADAL" clId="{7629AB2A-5C94-44B1-AEA5-77969F603720}" dt="2020-01-15T19:06:52.485" v="6574" actId="1035"/>
          <ac:spMkLst>
            <pc:docMk/>
            <pc:sldMk cId="2794683839" sldId="1371"/>
            <ac:spMk id="6" creationId="{375D8062-DB25-4892-A5CC-76329E0A9FD7}"/>
          </ac:spMkLst>
        </pc:spChg>
      </pc:sldChg>
      <pc:sldMasterChg chg="setBg modSldLayout">
        <pc:chgData name="Parker, Brett" userId="6989d706-e1f3-4cda-ab7c-6c1216d22d98" providerId="ADAL" clId="{7629AB2A-5C94-44B1-AEA5-77969F603720}" dt="2020-01-14T16:54:47.800" v="566"/>
        <pc:sldMasterMkLst>
          <pc:docMk/>
          <pc:sldMasterMk cId="1092360907" sldId="2147483660"/>
        </pc:sldMasterMkLst>
        <pc:sldLayoutChg chg="setBg">
          <pc:chgData name="Parker, Brett" userId="6989d706-e1f3-4cda-ab7c-6c1216d22d98" providerId="ADAL" clId="{7629AB2A-5C94-44B1-AEA5-77969F603720}" dt="2020-01-14T16:54:47.800" v="566"/>
          <pc:sldLayoutMkLst>
            <pc:docMk/>
            <pc:sldMasterMk cId="1092360907" sldId="2147483660"/>
            <pc:sldLayoutMk cId="0" sldId="2147483661"/>
          </pc:sldLayoutMkLst>
        </pc:sldLayoutChg>
        <pc:sldLayoutChg chg="setBg">
          <pc:chgData name="Parker, Brett" userId="6989d706-e1f3-4cda-ab7c-6c1216d22d98" providerId="ADAL" clId="{7629AB2A-5C94-44B1-AEA5-77969F603720}" dt="2020-01-14T16:54:47.800" v="566"/>
          <pc:sldLayoutMkLst>
            <pc:docMk/>
            <pc:sldMasterMk cId="1092360907" sldId="2147483660"/>
            <pc:sldLayoutMk cId="0" sldId="2147483662"/>
          </pc:sldLayoutMkLst>
        </pc:sldLayoutChg>
        <pc:sldLayoutChg chg="setBg">
          <pc:chgData name="Parker, Brett" userId="6989d706-e1f3-4cda-ab7c-6c1216d22d98" providerId="ADAL" clId="{7629AB2A-5C94-44B1-AEA5-77969F603720}" dt="2020-01-14T16:54:47.800" v="566"/>
          <pc:sldLayoutMkLst>
            <pc:docMk/>
            <pc:sldMasterMk cId="1092360907" sldId="2147483660"/>
            <pc:sldLayoutMk cId="0" sldId="2147483663"/>
          </pc:sldLayoutMkLst>
        </pc:sldLayoutChg>
        <pc:sldLayoutChg chg="setBg">
          <pc:chgData name="Parker, Brett" userId="6989d706-e1f3-4cda-ab7c-6c1216d22d98" providerId="ADAL" clId="{7629AB2A-5C94-44B1-AEA5-77969F603720}" dt="2020-01-14T16:54:47.800" v="566"/>
          <pc:sldLayoutMkLst>
            <pc:docMk/>
            <pc:sldMasterMk cId="1092360907" sldId="2147483660"/>
            <pc:sldLayoutMk cId="0" sldId="2147483664"/>
          </pc:sldLayoutMkLst>
        </pc:sldLayoutChg>
        <pc:sldLayoutChg chg="setBg">
          <pc:chgData name="Parker, Brett" userId="6989d706-e1f3-4cda-ab7c-6c1216d22d98" providerId="ADAL" clId="{7629AB2A-5C94-44B1-AEA5-77969F603720}" dt="2020-01-14T16:54:47.800" v="566"/>
          <pc:sldLayoutMkLst>
            <pc:docMk/>
            <pc:sldMasterMk cId="1092360907" sldId="2147483660"/>
            <pc:sldLayoutMk cId="0" sldId="2147483665"/>
          </pc:sldLayoutMkLst>
        </pc:sldLayoutChg>
        <pc:sldLayoutChg chg="setBg">
          <pc:chgData name="Parker, Brett" userId="6989d706-e1f3-4cda-ab7c-6c1216d22d98" providerId="ADAL" clId="{7629AB2A-5C94-44B1-AEA5-77969F603720}" dt="2020-01-14T16:54:47.800" v="566"/>
          <pc:sldLayoutMkLst>
            <pc:docMk/>
            <pc:sldMasterMk cId="1092360907" sldId="2147483660"/>
            <pc:sldLayoutMk cId="0" sldId="2147483666"/>
          </pc:sldLayoutMkLst>
        </pc:sldLayoutChg>
        <pc:sldLayoutChg chg="setBg">
          <pc:chgData name="Parker, Brett" userId="6989d706-e1f3-4cda-ab7c-6c1216d22d98" providerId="ADAL" clId="{7629AB2A-5C94-44B1-AEA5-77969F603720}" dt="2020-01-14T16:54:47.800" v="566"/>
          <pc:sldLayoutMkLst>
            <pc:docMk/>
            <pc:sldMasterMk cId="1092360907" sldId="2147483660"/>
            <pc:sldLayoutMk cId="0" sldId="2147483667"/>
          </pc:sldLayoutMkLst>
        </pc:sldLayoutChg>
        <pc:sldLayoutChg chg="setBg">
          <pc:chgData name="Parker, Brett" userId="6989d706-e1f3-4cda-ab7c-6c1216d22d98" providerId="ADAL" clId="{7629AB2A-5C94-44B1-AEA5-77969F603720}" dt="2020-01-14T16:54:47.800" v="566"/>
          <pc:sldLayoutMkLst>
            <pc:docMk/>
            <pc:sldMasterMk cId="1092360907" sldId="2147483660"/>
            <pc:sldLayoutMk cId="0" sldId="2147483668"/>
          </pc:sldLayoutMkLst>
        </pc:sldLayoutChg>
        <pc:sldLayoutChg chg="setBg">
          <pc:chgData name="Parker, Brett" userId="6989d706-e1f3-4cda-ab7c-6c1216d22d98" providerId="ADAL" clId="{7629AB2A-5C94-44B1-AEA5-77969F603720}" dt="2020-01-14T16:54:47.800" v="566"/>
          <pc:sldLayoutMkLst>
            <pc:docMk/>
            <pc:sldMasterMk cId="1092360907" sldId="2147483660"/>
            <pc:sldLayoutMk cId="0" sldId="2147483669"/>
          </pc:sldLayoutMkLst>
        </pc:sldLayoutChg>
        <pc:sldLayoutChg chg="setBg">
          <pc:chgData name="Parker, Brett" userId="6989d706-e1f3-4cda-ab7c-6c1216d22d98" providerId="ADAL" clId="{7629AB2A-5C94-44B1-AEA5-77969F603720}" dt="2020-01-14T16:54:47.800" v="566"/>
          <pc:sldLayoutMkLst>
            <pc:docMk/>
            <pc:sldMasterMk cId="1092360907" sldId="2147483660"/>
            <pc:sldLayoutMk cId="0" sldId="2147483670"/>
          </pc:sldLayoutMkLst>
        </pc:sldLayoutChg>
        <pc:sldLayoutChg chg="setBg">
          <pc:chgData name="Parker, Brett" userId="6989d706-e1f3-4cda-ab7c-6c1216d22d98" providerId="ADAL" clId="{7629AB2A-5C94-44B1-AEA5-77969F603720}" dt="2020-01-14T16:54:47.800" v="566"/>
          <pc:sldLayoutMkLst>
            <pc:docMk/>
            <pc:sldMasterMk cId="1092360907" sldId="2147483660"/>
            <pc:sldLayoutMk cId="0" sldId="2147483671"/>
          </pc:sldLayoutMkLst>
        </pc:sldLayoutChg>
      </pc:sldMasterChg>
    </pc:docChg>
  </pc:docChgLst>
  <pc:docChgLst>
    <pc:chgData name="Parker, Brett" userId="6989d706-e1f3-4cda-ab7c-6c1216d22d98" providerId="ADAL" clId="{E7305BFE-BDC1-4345-8417-91558534FE67}"/>
    <pc:docChg chg="undo custSel modSld">
      <pc:chgData name="Parker, Brett" userId="6989d706-e1f3-4cda-ab7c-6c1216d22d98" providerId="ADAL" clId="{E7305BFE-BDC1-4345-8417-91558534FE67}" dt="2020-10-06T19:16:42.695" v="3"/>
      <pc:docMkLst>
        <pc:docMk/>
      </pc:docMkLst>
      <pc:sldChg chg="modSp">
        <pc:chgData name="Parker, Brett" userId="6989d706-e1f3-4cda-ab7c-6c1216d22d98" providerId="ADAL" clId="{E7305BFE-BDC1-4345-8417-91558534FE67}" dt="2020-10-06T19:16:42.695" v="3"/>
        <pc:sldMkLst>
          <pc:docMk/>
          <pc:sldMk cId="1092042911" sldId="256"/>
        </pc:sldMkLst>
        <pc:spChg chg="mod">
          <ac:chgData name="Parker, Brett" userId="6989d706-e1f3-4cda-ab7c-6c1216d22d98" providerId="ADAL" clId="{E7305BFE-BDC1-4345-8417-91558534FE67}" dt="2020-10-06T19:16:42.695" v="3"/>
          <ac:spMkLst>
            <pc:docMk/>
            <pc:sldMk cId="1092042911" sldId="256"/>
            <ac:spMk id="2" creationId="{00000000-0000-0000-0000-000000000000}"/>
          </ac:spMkLst>
        </pc:spChg>
      </pc:sldChg>
    </pc:docChg>
  </pc:docChgLst>
  <pc:docChgLst>
    <pc:chgData name="Parker, Brett" userId="6989d706-e1f3-4cda-ab7c-6c1216d22d98" providerId="ADAL" clId="{6B8EC402-65E5-4FC4-AEB3-BF805AE5DB88}"/>
  </pc:docChgLst>
  <pc:docChgLst>
    <pc:chgData name="Parker, Brett" userId="6989d706-e1f3-4cda-ab7c-6c1216d22d98" providerId="ADAL" clId="{EDE18021-6FA1-43EE-88CC-12F5E9F92728}"/>
  </pc:docChgLst>
  <pc:docChgLst>
    <pc:chgData name="Parker, Brett" userId="6989d706-e1f3-4cda-ab7c-6c1216d22d98" providerId="ADAL" clId="{E3A08CBC-9BC8-4A44-A618-6713E7484054}"/>
  </pc:docChgLst>
  <pc:docChgLst>
    <pc:chgData name="Parker, Brett" userId="6989d706-e1f3-4cda-ab7c-6c1216d22d98" providerId="ADAL" clId="{939032C1-F85F-4AE2-A5DF-C6F24095633F}"/>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sz="quarter" idx="1"/>
          </p:nvPr>
        </p:nvSpPr>
        <p:spPr>
          <a:xfrm>
            <a:off x="3936768" y="0"/>
            <a:ext cx="3011699" cy="463408"/>
          </a:xfrm>
          <a:prstGeom prst="rect">
            <a:avLst/>
          </a:prstGeom>
        </p:spPr>
        <p:txBody>
          <a:bodyPr vert="horz" lIns="92492" tIns="46246" rIns="92492" bIns="46246" rtlCol="0"/>
          <a:lstStyle>
            <a:lvl1pPr algn="r">
              <a:defRPr sz="1200"/>
            </a:lvl1pPr>
          </a:lstStyle>
          <a:p>
            <a:fld id="{F1C2C6F8-F0A7-4259-8FF7-90073C42A854}" type="datetimeFigureOut">
              <a:rPr lang="en-US" smtClean="0"/>
              <a:t>12/16/2020</a:t>
            </a:fld>
            <a:endParaRPr lang="en-US" dirty="0"/>
          </a:p>
        </p:txBody>
      </p:sp>
      <p:sp>
        <p:nvSpPr>
          <p:cNvPr id="4" name="Footer Placeholder 3"/>
          <p:cNvSpPr>
            <a:spLocks noGrp="1"/>
          </p:cNvSpPr>
          <p:nvPr>
            <p:ph type="ftr" sz="quarter" idx="2"/>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6768" y="8772669"/>
            <a:ext cx="3011699" cy="463407"/>
          </a:xfrm>
          <a:prstGeom prst="rect">
            <a:avLst/>
          </a:prstGeom>
        </p:spPr>
        <p:txBody>
          <a:bodyPr vert="horz" lIns="92492" tIns="46246" rIns="92492" bIns="46246" rtlCol="0" anchor="b"/>
          <a:lstStyle>
            <a:lvl1pPr algn="r">
              <a:defRPr sz="1200"/>
            </a:lvl1pPr>
          </a:lstStyle>
          <a:p>
            <a:fld id="{C8274DB4-1DAE-4143-B1E5-D86DF017E9DF}" type="slidenum">
              <a:rPr lang="en-US" smtClean="0"/>
              <a:t>‹#›</a:t>
            </a:fld>
            <a:endParaRPr lang="en-US" dirty="0"/>
          </a:p>
        </p:txBody>
      </p:sp>
    </p:spTree>
    <p:extLst>
      <p:ext uri="{BB962C8B-B14F-4D97-AF65-F5344CB8AC3E}">
        <p14:creationId xmlns:p14="http://schemas.microsoft.com/office/powerpoint/2010/main" val="13116472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5E6D1A43-4927-448A-8709-1A639C18A13E}" type="datetimeFigureOut">
              <a:rPr lang="en-US" smtClean="0"/>
              <a:t>12/16/2020</a:t>
            </a:fld>
            <a:endParaRPr lang="en-US" dirty="0"/>
          </a:p>
        </p:txBody>
      </p:sp>
      <p:sp>
        <p:nvSpPr>
          <p:cNvPr id="4" name="Slide Image Placeholder 3"/>
          <p:cNvSpPr>
            <a:spLocks noGrp="1" noRot="1" noChangeAspect="1"/>
          </p:cNvSpPr>
          <p:nvPr>
            <p:ph type="sldImg" idx="2"/>
          </p:nvPr>
        </p:nvSpPr>
        <p:spPr>
          <a:xfrm>
            <a:off x="704850" y="1154113"/>
            <a:ext cx="5540375" cy="3117850"/>
          </a:xfrm>
          <a:prstGeom prst="rect">
            <a:avLst/>
          </a:prstGeom>
          <a:noFill/>
          <a:ln w="12700">
            <a:solidFill>
              <a:prstClr val="black"/>
            </a:solidFill>
          </a:ln>
        </p:spPr>
        <p:txBody>
          <a:bodyPr vert="horz" lIns="92492" tIns="46246" rIns="92492" bIns="46246" rtlCol="0" anchor="ctr"/>
          <a:lstStyle/>
          <a:p>
            <a:endParaRPr lang="en-US" dirty="0"/>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3918C55E-B25D-49F7-AC7B-3685D67F1C3C}" type="slidenum">
              <a:rPr lang="en-US" smtClean="0"/>
              <a:t>‹#›</a:t>
            </a:fld>
            <a:endParaRPr lang="en-US" dirty="0"/>
          </a:p>
        </p:txBody>
      </p:sp>
    </p:spTree>
    <p:extLst>
      <p:ext uri="{BB962C8B-B14F-4D97-AF65-F5344CB8AC3E}">
        <p14:creationId xmlns:p14="http://schemas.microsoft.com/office/powerpoint/2010/main" val="7907795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08248" y="2790092"/>
            <a:ext cx="6322645" cy="1774948"/>
          </a:xfrm>
        </p:spPr>
        <p:txBody>
          <a:bodyPr anchor="b">
            <a:normAutofit/>
          </a:bodyPr>
          <a:lstStyle>
            <a:lvl1pPr algn="r">
              <a:defRPr sz="4400" b="0" i="0">
                <a:solidFill>
                  <a:schemeClr val="bg1"/>
                </a:solidFill>
                <a:latin typeface="Arial" charset="0"/>
                <a:ea typeface="Arial" charset="0"/>
                <a:cs typeface="Arial" charset="0"/>
              </a:defRPr>
            </a:lvl1pPr>
          </a:lstStyle>
          <a:p>
            <a:r>
              <a:rPr lang="en-US"/>
              <a:t>Click to edit Master title style</a:t>
            </a:r>
            <a:endParaRPr lang="en-US" dirty="0"/>
          </a:p>
        </p:txBody>
      </p:sp>
      <p:sp>
        <p:nvSpPr>
          <p:cNvPr id="3" name="Subtitle 2"/>
          <p:cNvSpPr>
            <a:spLocks noGrp="1"/>
          </p:cNvSpPr>
          <p:nvPr>
            <p:ph type="subTitle" idx="1"/>
          </p:nvPr>
        </p:nvSpPr>
        <p:spPr>
          <a:xfrm>
            <a:off x="5408248" y="4642339"/>
            <a:ext cx="6322645" cy="580292"/>
          </a:xfrm>
        </p:spPr>
        <p:txBody>
          <a:bodyPr/>
          <a:lstStyle>
            <a:lvl1pPr marL="0" indent="0" algn="r">
              <a:buNone/>
              <a:defRPr sz="2400">
                <a:solidFill>
                  <a:schemeClr val="bg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2"/>
          </p:nvPr>
        </p:nvSpPr>
        <p:spPr>
          <a:xfrm>
            <a:off x="5000684" y="6311902"/>
            <a:ext cx="27432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2"/>
          </p:nvPr>
        </p:nvSpPr>
        <p:spPr>
          <a:xfrm>
            <a:off x="5000684" y="6311902"/>
            <a:ext cx="27432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30519D"/>
                </a:solidFill>
                <a:latin typeface="Arial" charset="0"/>
                <a:ea typeface="Arial" charset="0"/>
                <a:cs typeface="Arial"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5000684" y="6311902"/>
            <a:ext cx="27432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Slide Number Placeholder 5"/>
          <p:cNvSpPr>
            <a:spLocks noGrp="1"/>
          </p:cNvSpPr>
          <p:nvPr>
            <p:ph type="sldNum" sz="quarter" idx="12"/>
          </p:nvPr>
        </p:nvSpPr>
        <p:spPr>
          <a:xfrm>
            <a:off x="5000684" y="6311902"/>
            <a:ext cx="27432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5"/>
          <p:cNvSpPr>
            <a:spLocks noGrp="1"/>
          </p:cNvSpPr>
          <p:nvPr>
            <p:ph type="sldNum" sz="quarter" idx="12"/>
          </p:nvPr>
        </p:nvSpPr>
        <p:spPr>
          <a:xfrm>
            <a:off x="5000684" y="6311902"/>
            <a:ext cx="27432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5"/>
          <p:cNvSpPr>
            <a:spLocks noGrp="1"/>
          </p:cNvSpPr>
          <p:nvPr>
            <p:ph type="sldNum" sz="quarter" idx="12"/>
          </p:nvPr>
        </p:nvSpPr>
        <p:spPr>
          <a:xfrm>
            <a:off x="5000684" y="6311902"/>
            <a:ext cx="27432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Slide Number Placeholder 5"/>
          <p:cNvSpPr>
            <a:spLocks noGrp="1"/>
          </p:cNvSpPr>
          <p:nvPr>
            <p:ph type="sldNum" sz="quarter" idx="12"/>
          </p:nvPr>
        </p:nvSpPr>
        <p:spPr>
          <a:xfrm>
            <a:off x="5000684" y="6311902"/>
            <a:ext cx="27432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5000684" y="6311902"/>
            <a:ext cx="27432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Slide Number Placeholder 5"/>
          <p:cNvSpPr>
            <a:spLocks noGrp="1"/>
          </p:cNvSpPr>
          <p:nvPr>
            <p:ph type="sldNum" sz="quarter" idx="12"/>
          </p:nvPr>
        </p:nvSpPr>
        <p:spPr>
          <a:xfrm>
            <a:off x="5000684" y="6311902"/>
            <a:ext cx="27432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9"/>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Slide Number Placeholder 5"/>
          <p:cNvSpPr>
            <a:spLocks noGrp="1"/>
          </p:cNvSpPr>
          <p:nvPr>
            <p:ph type="sldNum" sz="quarter" idx="12"/>
          </p:nvPr>
        </p:nvSpPr>
        <p:spPr>
          <a:xfrm>
            <a:off x="5000684" y="6311902"/>
            <a:ext cx="2743200" cy="365125"/>
          </a:xfrm>
        </p:spPr>
        <p:txBody>
          <a:bodyPr/>
          <a:lstStyle>
            <a:lvl1pPr algn="ctr">
              <a:defRPr/>
            </a:lvl1pPr>
          </a:lstStyle>
          <a:p>
            <a:fld id="{893C5830-40F3-F04E-B2E3-10E6672BA8F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bg1"/>
                </a:solidFill>
                <a:latin typeface="Arial" charset="0"/>
                <a:ea typeface="Arial" charset="0"/>
                <a:cs typeface="Arial" charset="0"/>
              </a:defRPr>
            </a:lvl1pPr>
          </a:lstStyle>
          <a:p>
            <a:endParaRPr lang="en-US" dirty="0"/>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bg1"/>
                </a:solidFill>
                <a:latin typeface="Arial" charset="0"/>
                <a:ea typeface="Arial" charset="0"/>
                <a:cs typeface="Arial" charset="0"/>
              </a:defRPr>
            </a:lvl1pPr>
          </a:lstStyle>
          <a:p>
            <a:endParaRPr lang="en-US" dirty="0"/>
          </a:p>
        </p:txBody>
      </p:sp>
      <p:sp>
        <p:nvSpPr>
          <p:cNvPr id="6" name="Slide Number Placeholder 5"/>
          <p:cNvSpPr>
            <a:spLocks noGrp="1"/>
          </p:cNvSpPr>
          <p:nvPr>
            <p:ph type="sldNum" sz="quarter" idx="4"/>
          </p:nvPr>
        </p:nvSpPr>
        <p:spPr>
          <a:xfrm>
            <a:off x="9329616" y="6356354"/>
            <a:ext cx="2743200" cy="365125"/>
          </a:xfrm>
          <a:prstGeom prst="rect">
            <a:avLst/>
          </a:prstGeom>
        </p:spPr>
        <p:txBody>
          <a:bodyPr vert="horz" lIns="91440" tIns="45720" rIns="91440" bIns="45720" rtlCol="0" anchor="ctr"/>
          <a:lstStyle>
            <a:lvl1pPr algn="r">
              <a:defRPr sz="1200">
                <a:solidFill>
                  <a:schemeClr val="bg1"/>
                </a:solidFill>
                <a:latin typeface="Arial" charset="0"/>
                <a:ea typeface="Arial" charset="0"/>
                <a:cs typeface="Arial" charset="0"/>
              </a:defRPr>
            </a:lvl1pPr>
          </a:lstStyle>
          <a:p>
            <a:fld id="{893C5830-40F3-F04E-B2E3-10E6672BA8FF}" type="slidenum">
              <a:rPr lang="en-US" smtClean="0"/>
              <a:pPr/>
              <a:t>‹#›</a:t>
            </a:fld>
            <a:endParaRPr lang="en-US" dirty="0"/>
          </a:p>
        </p:txBody>
      </p:sp>
      <p:pic>
        <p:nvPicPr>
          <p:cNvPr id="9" name="Picture 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 y="0"/>
            <a:ext cx="12191998" cy="6858000"/>
          </a:xfrm>
          <a:prstGeom prst="rect">
            <a:avLst/>
          </a:prstGeom>
        </p:spPr>
      </p:pic>
    </p:spTree>
    <p:extLst>
      <p:ext uri="{BB962C8B-B14F-4D97-AF65-F5344CB8AC3E}">
        <p14:creationId xmlns:p14="http://schemas.microsoft.com/office/powerpoint/2010/main" val="10923609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png"/><Relationship Id="rId2" Type="http://schemas.openxmlformats.org/officeDocument/2006/relationships/image" Target="../media/image28.emf"/><Relationship Id="rId1"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31.wmf"/><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 Id="rId5" Type="http://schemas.openxmlformats.org/officeDocument/2006/relationships/image" Target="../media/image37.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6.xml"/><Relationship Id="rId4" Type="http://schemas.openxmlformats.org/officeDocument/2006/relationships/image" Target="../media/image44.png"/></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 Id="rId5" Type="http://schemas.openxmlformats.org/officeDocument/2006/relationships/image" Target="../media/image52.png"/><Relationship Id="rId4" Type="http://schemas.openxmlformats.org/officeDocument/2006/relationships/image" Target="../media/image51.png"/></Relationships>
</file>

<file path=ppt/slides/_rels/slide27.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image" Target="../media/image53.jpg"/><Relationship Id="rId1" Type="http://schemas.openxmlformats.org/officeDocument/2006/relationships/slideLayout" Target="../slideLayouts/slideLayout6.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6.xml"/><Relationship Id="rId5" Type="http://schemas.openxmlformats.org/officeDocument/2006/relationships/image" Target="../media/image61.jpeg"/><Relationship Id="rId4" Type="http://schemas.openxmlformats.org/officeDocument/2006/relationships/image" Target="../media/image60.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6.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EC5B849-3486-4B44-AA22-4C6974DEB007}"/>
              </a:ext>
            </a:extLst>
          </p:cNvPr>
          <p:cNvPicPr>
            <a:picLocks noChangeAspect="1"/>
          </p:cNvPicPr>
          <p:nvPr/>
        </p:nvPicPr>
        <p:blipFill>
          <a:blip r:embed="rId3"/>
          <a:stretch>
            <a:fillRect/>
          </a:stretch>
        </p:blipFill>
        <p:spPr>
          <a:xfrm>
            <a:off x="0" y="13621"/>
            <a:ext cx="12192000" cy="6830758"/>
          </a:xfrm>
          <a:prstGeom prst="rect">
            <a:avLst/>
          </a:prstGeom>
        </p:spPr>
      </p:pic>
      <p:sp>
        <p:nvSpPr>
          <p:cNvPr id="2" name="Title 1"/>
          <p:cNvSpPr>
            <a:spLocks noGrp="1"/>
          </p:cNvSpPr>
          <p:nvPr>
            <p:ph type="ctrTitle"/>
          </p:nvPr>
        </p:nvSpPr>
        <p:spPr>
          <a:xfrm>
            <a:off x="3602846" y="3216231"/>
            <a:ext cx="8570702" cy="775477"/>
          </a:xfrm>
        </p:spPr>
        <p:txBody>
          <a:bodyPr anchor="t">
            <a:normAutofit fontScale="90000"/>
          </a:bodyPr>
          <a:lstStyle/>
          <a:p>
            <a:pPr>
              <a:lnSpc>
                <a:spcPct val="95000"/>
              </a:lnSpc>
            </a:pPr>
            <a:r>
              <a:rPr lang="en-US" spc="50" dirty="0"/>
              <a:t> </a:t>
            </a:r>
            <a:r>
              <a:rPr lang="en-US" spc="60" dirty="0"/>
              <a:t>ILC Final Focus R&amp;D for the EDR</a:t>
            </a:r>
            <a:endParaRPr lang="en-US" spc="70" dirty="0"/>
          </a:p>
        </p:txBody>
      </p:sp>
      <p:sp>
        <p:nvSpPr>
          <p:cNvPr id="3" name="Subtitle 2"/>
          <p:cNvSpPr>
            <a:spLocks noGrp="1"/>
          </p:cNvSpPr>
          <p:nvPr>
            <p:ph type="subTitle" idx="1"/>
          </p:nvPr>
        </p:nvSpPr>
        <p:spPr>
          <a:xfrm>
            <a:off x="5040489" y="4134477"/>
            <a:ext cx="7151511" cy="724042"/>
          </a:xfrm>
        </p:spPr>
        <p:txBody>
          <a:bodyPr>
            <a:noAutofit/>
          </a:bodyPr>
          <a:lstStyle/>
          <a:p>
            <a:pPr>
              <a:lnSpc>
                <a:spcPct val="100000"/>
              </a:lnSpc>
            </a:pPr>
            <a:r>
              <a:rPr lang="en-US" sz="2800" spc="100" dirty="0"/>
              <a:t>Brett Parker / BNL, December 17, 2020</a:t>
            </a:r>
          </a:p>
        </p:txBody>
      </p:sp>
    </p:spTree>
    <p:extLst>
      <p:ext uri="{BB962C8B-B14F-4D97-AF65-F5344CB8AC3E}">
        <p14:creationId xmlns:p14="http://schemas.microsoft.com/office/powerpoint/2010/main" val="10920429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1158658" y="1231267"/>
            <a:ext cx="10277605" cy="3541149"/>
          </a:xfrm>
        </p:spPr>
        <p:txBody>
          <a:bodyPr anchor="t">
            <a:noAutofit/>
          </a:bodyPr>
          <a:lstStyle/>
          <a:p>
            <a:pPr>
              <a:lnSpc>
                <a:spcPct val="95000"/>
              </a:lnSpc>
            </a:pPr>
            <a:r>
              <a:rPr lang="en-US" sz="7200" dirty="0">
                <a:solidFill>
                  <a:srgbClr val="FFC000"/>
                </a:solidFill>
              </a:rPr>
              <a:t>Topic 1: Restart the ILC </a:t>
            </a:r>
            <a:r>
              <a:rPr lang="en-US" sz="7200" spc="140" dirty="0">
                <a:solidFill>
                  <a:srgbClr val="FFC000"/>
                </a:solidFill>
              </a:rPr>
              <a:t>QD0 Vibration Stability </a:t>
            </a:r>
            <a:r>
              <a:rPr lang="en-US" sz="7200" dirty="0">
                <a:solidFill>
                  <a:srgbClr val="FFC000"/>
                </a:solidFill>
              </a:rPr>
              <a:t>R&amp;D for EDR (2 Slides)</a:t>
            </a:r>
          </a:p>
        </p:txBody>
      </p:sp>
      <p:sp>
        <p:nvSpPr>
          <p:cNvPr id="4" name="Slide Number Placeholder 3"/>
          <p:cNvSpPr>
            <a:spLocks noGrp="1"/>
          </p:cNvSpPr>
          <p:nvPr>
            <p:ph type="sldNum" sz="quarter" idx="12"/>
          </p:nvPr>
        </p:nvSpPr>
        <p:spPr>
          <a:xfrm>
            <a:off x="5000684" y="6483352"/>
            <a:ext cx="2743200" cy="365125"/>
          </a:xfrm>
        </p:spPr>
        <p:txBody>
          <a:bodyPr/>
          <a:lstStyle/>
          <a:p>
            <a:fld id="{893C5830-40F3-F04E-B2E3-10E6672BA8FF}" type="slidenum">
              <a:rPr lang="en-US" smtClean="0"/>
              <a:pPr/>
              <a:t>10</a:t>
            </a:fld>
            <a:endParaRPr lang="en-US" dirty="0"/>
          </a:p>
        </p:txBody>
      </p:sp>
    </p:spTree>
    <p:extLst>
      <p:ext uri="{BB962C8B-B14F-4D97-AF65-F5344CB8AC3E}">
        <p14:creationId xmlns:p14="http://schemas.microsoft.com/office/powerpoint/2010/main" val="3896655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60573000-29D3-40DE-A558-3895863955AD}"/>
              </a:ext>
            </a:extLst>
          </p:cNvPr>
          <p:cNvSpPr/>
          <p:nvPr/>
        </p:nvSpPr>
        <p:spPr>
          <a:xfrm>
            <a:off x="76309" y="1913324"/>
            <a:ext cx="5310511" cy="3431407"/>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a:extLst>
              <a:ext uri="{FF2B5EF4-FFF2-40B4-BE49-F238E27FC236}">
                <a16:creationId xmlns:a16="http://schemas.microsoft.com/office/drawing/2014/main" id="{EC480C36-87C5-421A-926E-84059918621D}"/>
              </a:ext>
            </a:extLst>
          </p:cNvPr>
          <p:cNvGrpSpPr/>
          <p:nvPr/>
        </p:nvGrpSpPr>
        <p:grpSpPr>
          <a:xfrm>
            <a:off x="949446" y="2848442"/>
            <a:ext cx="4334005" cy="837223"/>
            <a:chOff x="926926" y="2848442"/>
            <a:chExt cx="4334005" cy="837223"/>
          </a:xfrm>
        </p:grpSpPr>
        <p:grpSp>
          <p:nvGrpSpPr>
            <p:cNvPr id="22" name="Group 21">
              <a:extLst>
                <a:ext uri="{FF2B5EF4-FFF2-40B4-BE49-F238E27FC236}">
                  <a16:creationId xmlns:a16="http://schemas.microsoft.com/office/drawing/2014/main" id="{E73A8D6A-7AE5-416A-B5CA-795041D80A6C}"/>
                </a:ext>
              </a:extLst>
            </p:cNvPr>
            <p:cNvGrpSpPr/>
            <p:nvPr/>
          </p:nvGrpSpPr>
          <p:grpSpPr>
            <a:xfrm>
              <a:off x="926926" y="2888962"/>
              <a:ext cx="4334005" cy="796703"/>
              <a:chOff x="801666" y="2143664"/>
              <a:chExt cx="4334005" cy="796703"/>
            </a:xfrm>
          </p:grpSpPr>
          <p:sp>
            <p:nvSpPr>
              <p:cNvPr id="6" name="Rectangle 5">
                <a:extLst>
                  <a:ext uri="{FF2B5EF4-FFF2-40B4-BE49-F238E27FC236}">
                    <a16:creationId xmlns:a16="http://schemas.microsoft.com/office/drawing/2014/main" id="{43184576-B626-4741-B2A2-B89275CBB283}"/>
                  </a:ext>
                </a:extLst>
              </p:cNvPr>
              <p:cNvSpPr/>
              <p:nvPr/>
            </p:nvSpPr>
            <p:spPr>
              <a:xfrm>
                <a:off x="1459282" y="2424381"/>
                <a:ext cx="2993720" cy="118998"/>
              </a:xfrm>
              <a:prstGeom prst="rect">
                <a:avLst/>
              </a:prstGeom>
              <a:solidFill>
                <a:schemeClr val="accent1">
                  <a:lumMod val="60000"/>
                  <a:lumOff val="40000"/>
                  <a:alpha val="50196"/>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A picture containing text&#10;&#10;Description automatically generated">
                <a:extLst>
                  <a:ext uri="{FF2B5EF4-FFF2-40B4-BE49-F238E27FC236}">
                    <a16:creationId xmlns:a16="http://schemas.microsoft.com/office/drawing/2014/main" id="{EF390989-6EFD-4021-B62B-98877E9361AF}"/>
                  </a:ext>
                </a:extLst>
              </p:cNvPr>
              <p:cNvPicPr>
                <a:picLocks noChangeAspect="1"/>
              </p:cNvPicPr>
              <p:nvPr/>
            </p:nvPicPr>
            <p:blipFill>
              <a:blip r:embed="rId2"/>
              <a:stretch>
                <a:fillRect/>
              </a:stretch>
            </p:blipFill>
            <p:spPr>
              <a:xfrm>
                <a:off x="4457766" y="2169785"/>
                <a:ext cx="632145" cy="770582"/>
              </a:xfrm>
              <a:prstGeom prst="rect">
                <a:avLst/>
              </a:prstGeom>
            </p:spPr>
          </p:pic>
          <p:pic>
            <p:nvPicPr>
              <p:cNvPr id="15" name="Picture 14" descr="A picture containing text&#10;&#10;Description automatically generated">
                <a:extLst>
                  <a:ext uri="{FF2B5EF4-FFF2-40B4-BE49-F238E27FC236}">
                    <a16:creationId xmlns:a16="http://schemas.microsoft.com/office/drawing/2014/main" id="{D701A25F-E427-46A2-85DC-90477A28F183}"/>
                  </a:ext>
                </a:extLst>
              </p:cNvPr>
              <p:cNvPicPr>
                <a:picLocks noChangeAspect="1"/>
              </p:cNvPicPr>
              <p:nvPr/>
            </p:nvPicPr>
            <p:blipFill>
              <a:blip r:embed="rId2"/>
              <a:stretch>
                <a:fillRect/>
              </a:stretch>
            </p:blipFill>
            <p:spPr>
              <a:xfrm>
                <a:off x="809606" y="2168197"/>
                <a:ext cx="632145" cy="770582"/>
              </a:xfrm>
              <a:prstGeom prst="rect">
                <a:avLst/>
              </a:prstGeom>
            </p:spPr>
          </p:pic>
          <p:sp>
            <p:nvSpPr>
              <p:cNvPr id="5" name="Rectangle 4">
                <a:extLst>
                  <a:ext uri="{FF2B5EF4-FFF2-40B4-BE49-F238E27FC236}">
                    <a16:creationId xmlns:a16="http://schemas.microsoft.com/office/drawing/2014/main" id="{4FC7B252-2A26-453E-B7F0-485B51B6EB79}"/>
                  </a:ext>
                </a:extLst>
              </p:cNvPr>
              <p:cNvSpPr/>
              <p:nvPr/>
            </p:nvSpPr>
            <p:spPr>
              <a:xfrm>
                <a:off x="1459282" y="2243350"/>
                <a:ext cx="2993720" cy="481061"/>
              </a:xfrm>
              <a:prstGeom prst="rect">
                <a:avLst/>
              </a:prstGeom>
              <a:solidFill>
                <a:srgbClr val="BB763D">
                  <a:alpha val="40000"/>
                </a:srgbClr>
              </a:solidFill>
              <a:ln>
                <a:solidFill>
                  <a:srgbClr val="B16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F51D1E0D-A3CA-4CB4-B506-A411AC8A061A}"/>
                  </a:ext>
                </a:extLst>
              </p:cNvPr>
              <p:cNvCxnSpPr>
                <a:cxnSpLocks/>
              </p:cNvCxnSpPr>
              <p:nvPr/>
            </p:nvCxnSpPr>
            <p:spPr>
              <a:xfrm>
                <a:off x="801666" y="2487011"/>
                <a:ext cx="4334005"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2F8EE30D-2DF1-44BF-B2BB-548533036E81}"/>
                  </a:ext>
                </a:extLst>
              </p:cNvPr>
              <p:cNvSpPr/>
              <p:nvPr/>
            </p:nvSpPr>
            <p:spPr>
              <a:xfrm>
                <a:off x="2119313" y="2457450"/>
                <a:ext cx="314325" cy="55563"/>
              </a:xfrm>
              <a:prstGeom prst="rect">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FB62236D-E203-4C0D-9FF7-89487DBA908F}"/>
                  </a:ext>
                </a:extLst>
              </p:cNvPr>
              <p:cNvGrpSpPr/>
              <p:nvPr/>
            </p:nvGrpSpPr>
            <p:grpSpPr>
              <a:xfrm>
                <a:off x="1689507" y="2143664"/>
                <a:ext cx="155168" cy="120872"/>
                <a:chOff x="1689507" y="2118260"/>
                <a:chExt cx="155168" cy="120872"/>
              </a:xfrm>
            </p:grpSpPr>
            <p:sp>
              <p:nvSpPr>
                <p:cNvPr id="17" name="Rectangle 16">
                  <a:extLst>
                    <a:ext uri="{FF2B5EF4-FFF2-40B4-BE49-F238E27FC236}">
                      <a16:creationId xmlns:a16="http://schemas.microsoft.com/office/drawing/2014/main" id="{7AB03E79-A6C2-4FDE-B19A-EEFE3A73DC2E}"/>
                    </a:ext>
                  </a:extLst>
                </p:cNvPr>
                <p:cNvSpPr/>
                <p:nvPr/>
              </p:nvSpPr>
              <p:spPr>
                <a:xfrm>
                  <a:off x="1733163" y="2168197"/>
                  <a:ext cx="67856" cy="70935"/>
                </a:xfrm>
                <a:prstGeom prst="rect">
                  <a:avLst/>
                </a:prstGeom>
                <a:noFill/>
                <a:ln>
                  <a:solidFill>
                    <a:srgbClr val="B16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DE1AE322-59E1-4017-B0C7-F217532C9412}"/>
                    </a:ext>
                  </a:extLst>
                </p:cNvPr>
                <p:cNvSpPr/>
                <p:nvPr/>
              </p:nvSpPr>
              <p:spPr>
                <a:xfrm>
                  <a:off x="1689507" y="2118260"/>
                  <a:ext cx="155168" cy="45719"/>
                </a:xfrm>
                <a:prstGeom prst="rect">
                  <a:avLst/>
                </a:prstGeom>
                <a:noFill/>
                <a:ln>
                  <a:solidFill>
                    <a:srgbClr val="B16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Oval 19">
                <a:extLst>
                  <a:ext uri="{FF2B5EF4-FFF2-40B4-BE49-F238E27FC236}">
                    <a16:creationId xmlns:a16="http://schemas.microsoft.com/office/drawing/2014/main" id="{96048B2E-7BA8-45DF-85A0-6153FFB1DD10}"/>
                  </a:ext>
                </a:extLst>
              </p:cNvPr>
              <p:cNvSpPr/>
              <p:nvPr/>
            </p:nvSpPr>
            <p:spPr>
              <a:xfrm>
                <a:off x="1737152" y="2453801"/>
                <a:ext cx="60159" cy="60159"/>
              </a:xfrm>
              <a:prstGeom prst="ellipse">
                <a:avLst/>
              </a:prstGeom>
              <a:noFill/>
              <a:ln>
                <a:solidFill>
                  <a:srgbClr val="B16F39"/>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665EFD55-5DCC-4E27-87BF-AF58BDA195CB}"/>
                  </a:ext>
                </a:extLst>
              </p:cNvPr>
              <p:cNvSpPr/>
              <p:nvPr/>
            </p:nvSpPr>
            <p:spPr>
              <a:xfrm>
                <a:off x="1689507" y="2406156"/>
                <a:ext cx="155448" cy="155448"/>
              </a:xfrm>
              <a:prstGeom prst="ellipse">
                <a:avLst/>
              </a:prstGeom>
              <a:noFill/>
              <a:ln>
                <a:solidFill>
                  <a:srgbClr val="B16F3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4" name="Rectangle 33">
              <a:extLst>
                <a:ext uri="{FF2B5EF4-FFF2-40B4-BE49-F238E27FC236}">
                  <a16:creationId xmlns:a16="http://schemas.microsoft.com/office/drawing/2014/main" id="{2E5BF1CF-4F0D-47EB-8B40-7C27E53EEB1B}"/>
                </a:ext>
              </a:extLst>
            </p:cNvPr>
            <p:cNvSpPr/>
            <p:nvPr/>
          </p:nvSpPr>
          <p:spPr>
            <a:xfrm>
              <a:off x="3465499" y="2848442"/>
              <a:ext cx="238205" cy="13067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2A1EB02A-976E-4521-A444-3C26E206D3CA}"/>
                </a:ext>
              </a:extLst>
            </p:cNvPr>
            <p:cNvSpPr/>
            <p:nvPr/>
          </p:nvSpPr>
          <p:spPr>
            <a:xfrm>
              <a:off x="2725476" y="3047886"/>
              <a:ext cx="45719" cy="9616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Slide Number Placeholder 1">
            <a:extLst>
              <a:ext uri="{FF2B5EF4-FFF2-40B4-BE49-F238E27FC236}">
                <a16:creationId xmlns:a16="http://schemas.microsoft.com/office/drawing/2014/main" id="{8234C018-EFC0-41F5-938B-2E074E5D23A9}"/>
              </a:ext>
            </a:extLst>
          </p:cNvPr>
          <p:cNvSpPr>
            <a:spLocks noGrp="1"/>
          </p:cNvSpPr>
          <p:nvPr>
            <p:ph type="sldNum" sz="quarter" idx="12"/>
          </p:nvPr>
        </p:nvSpPr>
        <p:spPr/>
        <p:txBody>
          <a:bodyPr/>
          <a:lstStyle/>
          <a:p>
            <a:fld id="{893C5830-40F3-F04E-B2E3-10E6672BA8FF}" type="slidenum">
              <a:rPr lang="en-US" smtClean="0"/>
              <a:pPr/>
              <a:t>11</a:t>
            </a:fld>
            <a:endParaRPr lang="en-US" dirty="0"/>
          </a:p>
        </p:txBody>
      </p:sp>
      <p:sp>
        <p:nvSpPr>
          <p:cNvPr id="3" name="Title 4">
            <a:extLst>
              <a:ext uri="{FF2B5EF4-FFF2-40B4-BE49-F238E27FC236}">
                <a16:creationId xmlns:a16="http://schemas.microsoft.com/office/drawing/2014/main" id="{AB679733-83EC-49CA-976A-DB16C0972DB6}"/>
              </a:ext>
            </a:extLst>
          </p:cNvPr>
          <p:cNvSpPr txBox="1">
            <a:spLocks/>
          </p:cNvSpPr>
          <p:nvPr/>
        </p:nvSpPr>
        <p:spPr>
          <a:xfrm>
            <a:off x="0" y="13576"/>
            <a:ext cx="12192000" cy="706671"/>
          </a:xfrm>
          <a:prstGeom prst="rect">
            <a:avLst/>
          </a:prstGeom>
        </p:spPr>
        <p:txBody>
          <a:bodyPr anchor="t">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algn="ctr">
              <a:lnSpc>
                <a:spcPct val="95000"/>
              </a:lnSpc>
            </a:pPr>
            <a:r>
              <a:rPr lang="en-US" sz="4000" dirty="0"/>
              <a:t>ILC QD0 Prototype R&amp;D: Plans for IDT EDR</a:t>
            </a:r>
          </a:p>
        </p:txBody>
      </p:sp>
      <p:sp>
        <p:nvSpPr>
          <p:cNvPr id="4" name="TextBox 3">
            <a:extLst>
              <a:ext uri="{FF2B5EF4-FFF2-40B4-BE49-F238E27FC236}">
                <a16:creationId xmlns:a16="http://schemas.microsoft.com/office/drawing/2014/main" id="{6D7CE0A4-6F59-434E-A3BA-FD4DACAC505D}"/>
              </a:ext>
            </a:extLst>
          </p:cNvPr>
          <p:cNvSpPr txBox="1"/>
          <p:nvPr/>
        </p:nvSpPr>
        <p:spPr>
          <a:xfrm>
            <a:off x="217118" y="764088"/>
            <a:ext cx="11757764" cy="923330"/>
          </a:xfrm>
          <a:prstGeom prst="rect">
            <a:avLst/>
          </a:prstGeom>
          <a:solidFill>
            <a:srgbClr val="FFFFCC">
              <a:alpha val="25098"/>
            </a:srgbClr>
          </a:solidFill>
          <a:ln>
            <a:solidFill>
              <a:schemeClr val="tx1"/>
            </a:solidFill>
          </a:ln>
        </p:spPr>
        <p:txBody>
          <a:bodyPr wrap="square" rtlCol="0">
            <a:spAutoFit/>
          </a:bodyPr>
          <a:lstStyle/>
          <a:p>
            <a:r>
              <a:rPr lang="en-US" dirty="0">
                <a:solidFill>
                  <a:srgbClr val="002060"/>
                </a:solidFill>
              </a:rPr>
              <a:t>RHIC IR magnets have observable vibration when two-phase liquid helium flows (also observed on test stand via geophones and laser system). For the ILC QD0 we deliberately use 1.9 K superfluid He-II cooling to avoid having cryogens “flow” (cooling </a:t>
            </a:r>
            <a:r>
              <a:rPr lang="en-US" spc="-30" dirty="0">
                <a:solidFill>
                  <a:srgbClr val="002060"/>
                </a:solidFill>
              </a:rPr>
              <a:t>via long transfer line is effectively conduction cooling). </a:t>
            </a:r>
            <a:r>
              <a:rPr lang="en-US" b="1" spc="-30" dirty="0">
                <a:solidFill>
                  <a:srgbClr val="006000"/>
                </a:solidFill>
              </a:rPr>
              <a:t>For the ILC QD0 it is important to test this hypothesis as early as possible.</a:t>
            </a:r>
          </a:p>
        </p:txBody>
      </p:sp>
      <p:sp>
        <p:nvSpPr>
          <p:cNvPr id="23" name="TextBox 22">
            <a:extLst>
              <a:ext uri="{FF2B5EF4-FFF2-40B4-BE49-F238E27FC236}">
                <a16:creationId xmlns:a16="http://schemas.microsoft.com/office/drawing/2014/main" id="{244E99E8-BB7F-42FB-894C-09C18118C39D}"/>
              </a:ext>
            </a:extLst>
          </p:cNvPr>
          <p:cNvSpPr txBox="1"/>
          <p:nvPr/>
        </p:nvSpPr>
        <p:spPr>
          <a:xfrm>
            <a:off x="22520" y="2070288"/>
            <a:ext cx="1765658" cy="512704"/>
          </a:xfrm>
          <a:prstGeom prst="rect">
            <a:avLst/>
          </a:prstGeom>
          <a:noFill/>
        </p:spPr>
        <p:txBody>
          <a:bodyPr wrap="square" rtlCol="0">
            <a:spAutoFit/>
          </a:bodyPr>
          <a:lstStyle/>
          <a:p>
            <a:pPr algn="ctr">
              <a:lnSpc>
                <a:spcPct val="85000"/>
              </a:lnSpc>
            </a:pPr>
            <a:r>
              <a:rPr lang="en-US" sz="1600" b="1" spc="80" dirty="0">
                <a:solidFill>
                  <a:srgbClr val="0070C0"/>
                </a:solidFill>
              </a:rPr>
              <a:t>Laser ports with </a:t>
            </a:r>
            <a:r>
              <a:rPr lang="en-US" sz="1600" b="1" dirty="0">
                <a:solidFill>
                  <a:srgbClr val="0070C0"/>
                </a:solidFill>
              </a:rPr>
              <a:t>view to cold mass</a:t>
            </a:r>
          </a:p>
        </p:txBody>
      </p:sp>
      <p:cxnSp>
        <p:nvCxnSpPr>
          <p:cNvPr id="25" name="Straight Arrow Connector 24">
            <a:extLst>
              <a:ext uri="{FF2B5EF4-FFF2-40B4-BE49-F238E27FC236}">
                <a16:creationId xmlns:a16="http://schemas.microsoft.com/office/drawing/2014/main" id="{59944733-122F-4B88-AA40-A5C818DD0BBB}"/>
              </a:ext>
            </a:extLst>
          </p:cNvPr>
          <p:cNvCxnSpPr>
            <a:cxnSpLocks/>
            <a:endCxn id="21" idx="1"/>
          </p:cNvCxnSpPr>
          <p:nvPr/>
        </p:nvCxnSpPr>
        <p:spPr>
          <a:xfrm>
            <a:off x="1531906" y="2541721"/>
            <a:ext cx="328146" cy="632498"/>
          </a:xfrm>
          <a:prstGeom prst="straightConnector1">
            <a:avLst/>
          </a:prstGeom>
          <a:ln w="15875">
            <a:tailEnd type="arrow" w="med"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731C8DF8-A36D-4229-AC63-C1DA72DD8FCF}"/>
              </a:ext>
            </a:extLst>
          </p:cNvPr>
          <p:cNvCxnSpPr>
            <a:cxnSpLocks/>
            <a:endCxn id="18" idx="1"/>
          </p:cNvCxnSpPr>
          <p:nvPr/>
        </p:nvCxnSpPr>
        <p:spPr>
          <a:xfrm>
            <a:off x="1511015" y="2523496"/>
            <a:ext cx="326272" cy="388326"/>
          </a:xfrm>
          <a:prstGeom prst="straightConnector1">
            <a:avLst/>
          </a:prstGeom>
          <a:ln w="15875">
            <a:tailEnd type="arrow" w="med" len="lg"/>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C4841AF1-2E2F-446A-9D11-2DFF4283BD78}"/>
              </a:ext>
            </a:extLst>
          </p:cNvPr>
          <p:cNvSpPr txBox="1"/>
          <p:nvPr/>
        </p:nvSpPr>
        <p:spPr>
          <a:xfrm>
            <a:off x="2351236" y="3605903"/>
            <a:ext cx="1492605" cy="303416"/>
          </a:xfrm>
          <a:prstGeom prst="rect">
            <a:avLst/>
          </a:prstGeom>
          <a:noFill/>
        </p:spPr>
        <p:txBody>
          <a:bodyPr wrap="square" rtlCol="0">
            <a:spAutoFit/>
          </a:bodyPr>
          <a:lstStyle/>
          <a:p>
            <a:pPr algn="ctr">
              <a:lnSpc>
                <a:spcPct val="85000"/>
              </a:lnSpc>
            </a:pPr>
            <a:r>
              <a:rPr lang="en-US" sz="1600" b="1" dirty="0">
                <a:solidFill>
                  <a:srgbClr val="0070C0"/>
                </a:solidFill>
              </a:rPr>
              <a:t>X/Y Pickup Coil</a:t>
            </a:r>
          </a:p>
        </p:txBody>
      </p:sp>
      <p:cxnSp>
        <p:nvCxnSpPr>
          <p:cNvPr id="31" name="Straight Arrow Connector 30">
            <a:extLst>
              <a:ext uri="{FF2B5EF4-FFF2-40B4-BE49-F238E27FC236}">
                <a16:creationId xmlns:a16="http://schemas.microsoft.com/office/drawing/2014/main" id="{630CEB2B-8386-40CD-A85D-DC98DBF1442C}"/>
              </a:ext>
            </a:extLst>
          </p:cNvPr>
          <p:cNvCxnSpPr>
            <a:cxnSpLocks/>
          </p:cNvCxnSpPr>
          <p:nvPr/>
        </p:nvCxnSpPr>
        <p:spPr>
          <a:xfrm flipH="1" flipV="1">
            <a:off x="2411808" y="3229178"/>
            <a:ext cx="186786" cy="376725"/>
          </a:xfrm>
          <a:prstGeom prst="straightConnector1">
            <a:avLst/>
          </a:prstGeom>
          <a:ln w="15875">
            <a:tailEnd type="arrow" w="med" len="lg"/>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4CB63FF8-2E66-4D8C-B2D9-F002E88B286B}"/>
              </a:ext>
            </a:extLst>
          </p:cNvPr>
          <p:cNvSpPr txBox="1"/>
          <p:nvPr/>
        </p:nvSpPr>
        <p:spPr>
          <a:xfrm>
            <a:off x="2341807" y="2345986"/>
            <a:ext cx="2522599" cy="303416"/>
          </a:xfrm>
          <a:prstGeom prst="rect">
            <a:avLst/>
          </a:prstGeom>
          <a:noFill/>
        </p:spPr>
        <p:txBody>
          <a:bodyPr wrap="square" rtlCol="0">
            <a:spAutoFit/>
          </a:bodyPr>
          <a:lstStyle/>
          <a:p>
            <a:pPr algn="ctr">
              <a:lnSpc>
                <a:spcPct val="85000"/>
              </a:lnSpc>
            </a:pPr>
            <a:r>
              <a:rPr lang="en-US" sz="1600" b="1" dirty="0">
                <a:solidFill>
                  <a:srgbClr val="0070C0"/>
                </a:solidFill>
              </a:rPr>
              <a:t>Cold and Warm Geophones</a:t>
            </a:r>
          </a:p>
        </p:txBody>
      </p:sp>
      <p:cxnSp>
        <p:nvCxnSpPr>
          <p:cNvPr id="38" name="Straight Arrow Connector 37">
            <a:extLst>
              <a:ext uri="{FF2B5EF4-FFF2-40B4-BE49-F238E27FC236}">
                <a16:creationId xmlns:a16="http://schemas.microsoft.com/office/drawing/2014/main" id="{34B30E61-A6B0-466B-B8A3-090F64AAAEAD}"/>
              </a:ext>
            </a:extLst>
          </p:cNvPr>
          <p:cNvCxnSpPr>
            <a:cxnSpLocks/>
          </p:cNvCxnSpPr>
          <p:nvPr/>
        </p:nvCxnSpPr>
        <p:spPr>
          <a:xfrm>
            <a:off x="2714762" y="2624400"/>
            <a:ext cx="45760" cy="465304"/>
          </a:xfrm>
          <a:prstGeom prst="straightConnector1">
            <a:avLst/>
          </a:prstGeom>
          <a:ln w="15875">
            <a:tailEnd type="arrow" w="med"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9E3846E-C69A-4CD9-9C32-23711945F4A2}"/>
              </a:ext>
            </a:extLst>
          </p:cNvPr>
          <p:cNvCxnSpPr>
            <a:cxnSpLocks/>
          </p:cNvCxnSpPr>
          <p:nvPr/>
        </p:nvCxnSpPr>
        <p:spPr>
          <a:xfrm rot="360000">
            <a:off x="3522378" y="2590566"/>
            <a:ext cx="84744" cy="288612"/>
          </a:xfrm>
          <a:prstGeom prst="straightConnector1">
            <a:avLst/>
          </a:prstGeom>
          <a:ln w="15875">
            <a:tailEnd type="arrow" w="med" len="lg"/>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8DE2F19A-4C5D-4F2F-947A-FC68A61DA1D0}"/>
              </a:ext>
            </a:extLst>
          </p:cNvPr>
          <p:cNvSpPr txBox="1"/>
          <p:nvPr/>
        </p:nvSpPr>
        <p:spPr>
          <a:xfrm>
            <a:off x="3762422" y="3898276"/>
            <a:ext cx="1765658" cy="721993"/>
          </a:xfrm>
          <a:prstGeom prst="rect">
            <a:avLst/>
          </a:prstGeom>
          <a:noFill/>
        </p:spPr>
        <p:txBody>
          <a:bodyPr wrap="square" rtlCol="0">
            <a:spAutoFit/>
          </a:bodyPr>
          <a:lstStyle/>
          <a:p>
            <a:pPr algn="ctr">
              <a:lnSpc>
                <a:spcPct val="85000"/>
              </a:lnSpc>
            </a:pPr>
            <a:r>
              <a:rPr lang="en-US" sz="1600" b="1" spc="150" dirty="0">
                <a:solidFill>
                  <a:srgbClr val="0070C0"/>
                </a:solidFill>
              </a:rPr>
              <a:t>Double Sided </a:t>
            </a:r>
            <a:r>
              <a:rPr lang="en-US" sz="1600" b="1" dirty="0">
                <a:solidFill>
                  <a:srgbClr val="0070C0"/>
                </a:solidFill>
              </a:rPr>
              <a:t>Active / Passive </a:t>
            </a:r>
            <a:r>
              <a:rPr lang="en-US" sz="1600" b="1" spc="-50" dirty="0">
                <a:solidFill>
                  <a:srgbClr val="0070C0"/>
                </a:solidFill>
              </a:rPr>
              <a:t>Isolation Support</a:t>
            </a:r>
          </a:p>
        </p:txBody>
      </p:sp>
      <p:cxnSp>
        <p:nvCxnSpPr>
          <p:cNvPr id="43" name="Straight Arrow Connector 42">
            <a:extLst>
              <a:ext uri="{FF2B5EF4-FFF2-40B4-BE49-F238E27FC236}">
                <a16:creationId xmlns:a16="http://schemas.microsoft.com/office/drawing/2014/main" id="{A614C83D-518C-4BE7-A09B-856D1FAFF2D2}"/>
              </a:ext>
            </a:extLst>
          </p:cNvPr>
          <p:cNvCxnSpPr>
            <a:cxnSpLocks/>
          </p:cNvCxnSpPr>
          <p:nvPr/>
        </p:nvCxnSpPr>
        <p:spPr>
          <a:xfrm flipV="1">
            <a:off x="4544984" y="3684078"/>
            <a:ext cx="144870" cy="245248"/>
          </a:xfrm>
          <a:prstGeom prst="straightConnector1">
            <a:avLst/>
          </a:prstGeom>
          <a:ln w="15875">
            <a:tailEnd type="arrow" w="med" len="lg"/>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D1B6422E-943E-4003-A1B5-A45301126861}"/>
              </a:ext>
            </a:extLst>
          </p:cNvPr>
          <p:cNvSpPr txBox="1"/>
          <p:nvPr/>
        </p:nvSpPr>
        <p:spPr>
          <a:xfrm>
            <a:off x="860759" y="4084203"/>
            <a:ext cx="1492605" cy="303416"/>
          </a:xfrm>
          <a:prstGeom prst="rect">
            <a:avLst/>
          </a:prstGeom>
          <a:noFill/>
        </p:spPr>
        <p:txBody>
          <a:bodyPr wrap="square" rtlCol="0">
            <a:spAutoFit/>
          </a:bodyPr>
          <a:lstStyle/>
          <a:p>
            <a:pPr algn="ctr">
              <a:lnSpc>
                <a:spcPct val="85000"/>
              </a:lnSpc>
            </a:pPr>
            <a:r>
              <a:rPr lang="en-US" sz="1600" b="1" dirty="0">
                <a:solidFill>
                  <a:srgbClr val="0070C0"/>
                </a:solidFill>
              </a:rPr>
              <a:t>QD0 Cryostat</a:t>
            </a:r>
          </a:p>
        </p:txBody>
      </p:sp>
      <p:cxnSp>
        <p:nvCxnSpPr>
          <p:cNvPr id="49" name="Straight Arrow Connector 48">
            <a:extLst>
              <a:ext uri="{FF2B5EF4-FFF2-40B4-BE49-F238E27FC236}">
                <a16:creationId xmlns:a16="http://schemas.microsoft.com/office/drawing/2014/main" id="{525A1CCC-D542-49A0-A780-90E845CF88B1}"/>
              </a:ext>
            </a:extLst>
          </p:cNvPr>
          <p:cNvCxnSpPr>
            <a:cxnSpLocks/>
          </p:cNvCxnSpPr>
          <p:nvPr/>
        </p:nvCxnSpPr>
        <p:spPr>
          <a:xfrm flipV="1">
            <a:off x="1734246" y="3477355"/>
            <a:ext cx="258489" cy="575261"/>
          </a:xfrm>
          <a:prstGeom prst="straightConnector1">
            <a:avLst/>
          </a:prstGeom>
          <a:ln w="15875">
            <a:tailEnd type="arrow" w="med" len="lg"/>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22C24571-FD91-41A7-A5E1-7A9C7C551D6B}"/>
              </a:ext>
            </a:extLst>
          </p:cNvPr>
          <p:cNvSpPr txBox="1"/>
          <p:nvPr/>
        </p:nvSpPr>
        <p:spPr>
          <a:xfrm>
            <a:off x="73150" y="4698569"/>
            <a:ext cx="5310510" cy="461665"/>
          </a:xfrm>
          <a:prstGeom prst="rect">
            <a:avLst/>
          </a:prstGeom>
          <a:noFill/>
        </p:spPr>
        <p:txBody>
          <a:bodyPr wrap="square" rtlCol="0">
            <a:spAutoFit/>
          </a:bodyPr>
          <a:lstStyle/>
          <a:p>
            <a:pPr algn="ctr"/>
            <a:r>
              <a:rPr lang="en-US" sz="2400" b="1" i="1" dirty="0">
                <a:solidFill>
                  <a:srgbClr val="0000CC"/>
                </a:solidFill>
              </a:rPr>
              <a:t>QD0 R&amp;D Prototype Vibration Test Setup</a:t>
            </a:r>
          </a:p>
        </p:txBody>
      </p:sp>
      <p:sp>
        <p:nvSpPr>
          <p:cNvPr id="55" name="TextBox 54">
            <a:extLst>
              <a:ext uri="{FF2B5EF4-FFF2-40B4-BE49-F238E27FC236}">
                <a16:creationId xmlns:a16="http://schemas.microsoft.com/office/drawing/2014/main" id="{235CD875-51D6-45EB-8622-090F3F5703C4}"/>
              </a:ext>
            </a:extLst>
          </p:cNvPr>
          <p:cNvSpPr txBox="1"/>
          <p:nvPr/>
        </p:nvSpPr>
        <p:spPr>
          <a:xfrm>
            <a:off x="5473391" y="2143345"/>
            <a:ext cx="6773911" cy="2548390"/>
          </a:xfrm>
          <a:prstGeom prst="rect">
            <a:avLst/>
          </a:prstGeom>
          <a:noFill/>
        </p:spPr>
        <p:txBody>
          <a:bodyPr wrap="square" rtlCol="0">
            <a:spAutoFit/>
          </a:bodyPr>
          <a:lstStyle/>
          <a:p>
            <a:pPr marL="137160" indent="-137160">
              <a:lnSpc>
                <a:spcPct val="90000"/>
              </a:lnSpc>
              <a:spcAft>
                <a:spcPts val="1200"/>
              </a:spcAft>
              <a:buFont typeface="Arial" panose="020B0604020202020204" pitchFamily="34" charset="0"/>
              <a:buChar char="•"/>
            </a:pPr>
            <a:r>
              <a:rPr lang="en-US" dirty="0"/>
              <a:t>BNL has already manufactured most of the parts needed for the QD0 R&amp;D prototype vibration test (need transfer line &amp; cryostat support).</a:t>
            </a:r>
          </a:p>
          <a:p>
            <a:pPr marL="137160" indent="-137160">
              <a:lnSpc>
                <a:spcPct val="90000"/>
              </a:lnSpc>
              <a:spcAft>
                <a:spcPts val="1200"/>
              </a:spcAft>
              <a:buFont typeface="Arial" panose="020B0604020202020204" pitchFamily="34" charset="0"/>
              <a:buChar char="•"/>
            </a:pPr>
            <a:r>
              <a:rPr lang="en-US" dirty="0"/>
              <a:t>Concept: Measure magnetic center movement via multiturn pickup coil and cross check against internal/external geophones and laser doppler vibrometer looking at cold mass inside the main cryostat.</a:t>
            </a:r>
          </a:p>
          <a:p>
            <a:pPr marL="137160" indent="-137160">
              <a:lnSpc>
                <a:spcPct val="90000"/>
              </a:lnSpc>
              <a:spcAft>
                <a:spcPts val="1200"/>
              </a:spcAft>
              <a:buFont typeface="Arial" panose="020B0604020202020204" pitchFamily="34" charset="0"/>
              <a:buChar char="•"/>
            </a:pPr>
            <a:r>
              <a:rPr lang="en-US" dirty="0"/>
              <a:t>We will take advantage of SuperKEKB developments (see next slide).</a:t>
            </a:r>
          </a:p>
          <a:p>
            <a:pPr marL="137160" indent="-137160">
              <a:lnSpc>
                <a:spcPct val="90000"/>
              </a:lnSpc>
              <a:spcAft>
                <a:spcPts val="1200"/>
              </a:spcAft>
              <a:buFont typeface="Arial" panose="020B0604020202020204" pitchFamily="34" charset="0"/>
              <a:buChar char="•"/>
            </a:pPr>
            <a:r>
              <a:rPr lang="en-US" dirty="0"/>
              <a:t>Previous work shows that it is much easier to stabilize a pickup coil with </a:t>
            </a:r>
            <a:r>
              <a:rPr lang="en-US" u="sng" dirty="0"/>
              <a:t>support from both ends </a:t>
            </a:r>
            <a:r>
              <a:rPr lang="en-US" dirty="0"/>
              <a:t>(SuperKEKB uses single side support).</a:t>
            </a:r>
          </a:p>
        </p:txBody>
      </p:sp>
    </p:spTree>
    <p:extLst>
      <p:ext uri="{BB962C8B-B14F-4D97-AF65-F5344CB8AC3E}">
        <p14:creationId xmlns:p14="http://schemas.microsoft.com/office/powerpoint/2010/main" val="12073294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3FE414D8-F25C-49C3-9596-FDD95D2C906C}"/>
              </a:ext>
            </a:extLst>
          </p:cNvPr>
          <p:cNvSpPr txBox="1"/>
          <p:nvPr/>
        </p:nvSpPr>
        <p:spPr>
          <a:xfrm>
            <a:off x="5808133" y="2355500"/>
            <a:ext cx="6383867" cy="3877985"/>
          </a:xfrm>
          <a:prstGeom prst="rect">
            <a:avLst/>
          </a:prstGeom>
          <a:solidFill>
            <a:srgbClr val="FFFFCC">
              <a:alpha val="50196"/>
            </a:srgbClr>
          </a:solidFill>
        </p:spPr>
        <p:txBody>
          <a:bodyPr wrap="square" rtlCol="0">
            <a:spAutoFit/>
          </a:bodyPr>
          <a:lstStyle/>
          <a:p>
            <a:pPr marL="137160" indent="-137160">
              <a:spcAft>
                <a:spcPts val="600"/>
              </a:spcAft>
              <a:buFont typeface="Arial" panose="020B0604020202020204" pitchFamily="34" charset="0"/>
              <a:buChar char="•"/>
            </a:pPr>
            <a:r>
              <a:rPr lang="en-US" dirty="0"/>
              <a:t>SuperKEKB IR stability budget is 5 nm integrated motion @10 Hz (ILC QD0 is 50 nm to stay within bunch feedback capture range).</a:t>
            </a:r>
          </a:p>
          <a:p>
            <a:pPr marL="137160" indent="-137160">
              <a:spcAft>
                <a:spcPts val="600"/>
              </a:spcAft>
              <a:buFont typeface="Arial" panose="020B0604020202020204" pitchFamily="34" charset="0"/>
              <a:buChar char="•"/>
            </a:pPr>
            <a:r>
              <a:rPr lang="en-US" dirty="0"/>
              <a:t>R&amp;D is in progress to measure with 1 nm sensitivity (US/Japan).</a:t>
            </a:r>
          </a:p>
          <a:p>
            <a:pPr marL="137160" indent="-137160">
              <a:spcAft>
                <a:spcPts val="600"/>
              </a:spcAft>
              <a:buFont typeface="Arial" panose="020B0604020202020204" pitchFamily="34" charset="0"/>
              <a:buChar char="•"/>
            </a:pPr>
            <a:r>
              <a:rPr lang="en-US" dirty="0"/>
              <a:t>Magnetic center change seen as voltage on multiturn probe coil.</a:t>
            </a:r>
          </a:p>
          <a:p>
            <a:pPr marL="137160" indent="-137160">
              <a:spcAft>
                <a:spcPts val="600"/>
              </a:spcAft>
              <a:buFont typeface="Arial" panose="020B0604020202020204" pitchFamily="34" charset="0"/>
              <a:buChar char="•"/>
            </a:pPr>
            <a:r>
              <a:rPr lang="en-US" dirty="0"/>
              <a:t>But we must stabilize probe coil to measure the real motion.</a:t>
            </a:r>
          </a:p>
          <a:p>
            <a:pPr marL="137160" indent="-137160">
              <a:spcAft>
                <a:spcPts val="600"/>
              </a:spcAft>
              <a:buFont typeface="Arial" panose="020B0604020202020204" pitchFamily="34" charset="0"/>
              <a:buChar char="•"/>
            </a:pPr>
            <a:r>
              <a:rPr lang="en-US" dirty="0"/>
              <a:t>Use laser for non-contact probe stability measurement and put the probe coil in a PMQ (IR quad stand in) to see voltage signal.</a:t>
            </a:r>
          </a:p>
          <a:p>
            <a:pPr marL="137160" indent="-137160">
              <a:spcAft>
                <a:spcPts val="600"/>
              </a:spcAft>
              <a:buFont typeface="Arial" panose="020B0604020202020204" pitchFamily="34" charset="0"/>
              <a:buChar char="•"/>
            </a:pPr>
            <a:r>
              <a:rPr lang="en-US" dirty="0"/>
              <a:t>But for IR magnets in Belle-II we only have access from one side </a:t>
            </a:r>
            <a:r>
              <a:rPr lang="en-US" spc="50" dirty="0"/>
              <a:t>and single-sided support is more difficult than double sided </a:t>
            </a:r>
            <a:r>
              <a:rPr lang="en-US" dirty="0"/>
              <a:t>support (multiple generations of support improvement).</a:t>
            </a:r>
          </a:p>
          <a:p>
            <a:pPr marL="137160" indent="-137160">
              <a:spcAft>
                <a:spcPts val="600"/>
              </a:spcAft>
              <a:buFont typeface="Arial" panose="020B0604020202020204" pitchFamily="34" charset="0"/>
              <a:buChar char="•"/>
            </a:pPr>
            <a:r>
              <a:rPr lang="en-US" dirty="0"/>
              <a:t>We are close to few nm probe stability goal and look to measure SuperKEKB IR quads </a:t>
            </a:r>
            <a:r>
              <a:rPr lang="en-US" i="1" dirty="0"/>
              <a:t>in situ </a:t>
            </a:r>
            <a:r>
              <a:rPr lang="en-US" dirty="0"/>
              <a:t>during the summer 2022 shutdown.</a:t>
            </a:r>
          </a:p>
        </p:txBody>
      </p:sp>
      <p:sp>
        <p:nvSpPr>
          <p:cNvPr id="2" name="Slide Number Placeholder 1">
            <a:extLst>
              <a:ext uri="{FF2B5EF4-FFF2-40B4-BE49-F238E27FC236}">
                <a16:creationId xmlns:a16="http://schemas.microsoft.com/office/drawing/2014/main" id="{E5DE090A-01C2-44BA-938C-C782C9D5DBC5}"/>
              </a:ext>
            </a:extLst>
          </p:cNvPr>
          <p:cNvSpPr>
            <a:spLocks noGrp="1"/>
          </p:cNvSpPr>
          <p:nvPr>
            <p:ph type="sldNum" sz="quarter" idx="12"/>
          </p:nvPr>
        </p:nvSpPr>
        <p:spPr/>
        <p:txBody>
          <a:bodyPr/>
          <a:lstStyle/>
          <a:p>
            <a:fld id="{893C5830-40F3-F04E-B2E3-10E6672BA8FF}" type="slidenum">
              <a:rPr lang="en-US" smtClean="0"/>
              <a:pPr/>
              <a:t>12</a:t>
            </a:fld>
            <a:endParaRPr lang="en-US" dirty="0"/>
          </a:p>
        </p:txBody>
      </p:sp>
      <p:pic>
        <p:nvPicPr>
          <p:cNvPr id="3" name="図 4">
            <a:extLst>
              <a:ext uri="{FF2B5EF4-FFF2-40B4-BE49-F238E27FC236}">
                <a16:creationId xmlns:a16="http://schemas.microsoft.com/office/drawing/2014/main" id="{D972C0D4-64C5-4C80-A69B-F5B09571C799}"/>
              </a:ext>
            </a:extLst>
          </p:cNvPr>
          <p:cNvPicPr/>
          <p:nvPr/>
        </p:nvPicPr>
        <p:blipFill rotWithShape="1">
          <a:blip r:embed="rId2"/>
          <a:srcRect l="450"/>
          <a:stretch/>
        </p:blipFill>
        <p:spPr>
          <a:xfrm>
            <a:off x="6773" y="477258"/>
            <a:ext cx="9374293" cy="1927156"/>
          </a:xfrm>
          <a:prstGeom prst="rect">
            <a:avLst/>
          </a:prstGeom>
        </p:spPr>
      </p:pic>
      <p:pic>
        <p:nvPicPr>
          <p:cNvPr id="6" name="Picture 5">
            <a:extLst>
              <a:ext uri="{FF2B5EF4-FFF2-40B4-BE49-F238E27FC236}">
                <a16:creationId xmlns:a16="http://schemas.microsoft.com/office/drawing/2014/main" id="{3D646077-1932-4D41-AD8F-F1BE7D8488A9}"/>
              </a:ext>
            </a:extLst>
          </p:cNvPr>
          <p:cNvPicPr>
            <a:picLocks noChangeAspect="1"/>
          </p:cNvPicPr>
          <p:nvPr/>
        </p:nvPicPr>
        <p:blipFill rotWithShape="1">
          <a:blip r:embed="rId3"/>
          <a:srcRect t="4171"/>
          <a:stretch/>
        </p:blipFill>
        <p:spPr bwMode="auto">
          <a:xfrm>
            <a:off x="-2" y="2134418"/>
            <a:ext cx="3291840" cy="2129922"/>
          </a:xfrm>
          <a:prstGeom prst="rect">
            <a:avLst/>
          </a:prstGeom>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44ECB885-6F8D-427F-9597-91EBA9F08374}"/>
              </a:ext>
            </a:extLst>
          </p:cNvPr>
          <p:cNvPicPr/>
          <p:nvPr/>
        </p:nvPicPr>
        <p:blipFill>
          <a:blip r:embed="rId4"/>
          <a:stretch>
            <a:fillRect/>
          </a:stretch>
        </p:blipFill>
        <p:spPr>
          <a:xfrm>
            <a:off x="3332475" y="2317576"/>
            <a:ext cx="2444813" cy="4532917"/>
          </a:xfrm>
          <a:prstGeom prst="rect">
            <a:avLst/>
          </a:prstGeom>
        </p:spPr>
      </p:pic>
      <p:sp>
        <p:nvSpPr>
          <p:cNvPr id="8" name="Title 4">
            <a:extLst>
              <a:ext uri="{FF2B5EF4-FFF2-40B4-BE49-F238E27FC236}">
                <a16:creationId xmlns:a16="http://schemas.microsoft.com/office/drawing/2014/main" id="{12A9DF35-2F2D-42AC-8A89-05BAE15B6913}"/>
              </a:ext>
            </a:extLst>
          </p:cNvPr>
          <p:cNvSpPr txBox="1">
            <a:spLocks/>
          </p:cNvSpPr>
          <p:nvPr/>
        </p:nvSpPr>
        <p:spPr>
          <a:xfrm>
            <a:off x="0" y="13577"/>
            <a:ext cx="12192000" cy="687884"/>
          </a:xfrm>
          <a:prstGeom prst="rect">
            <a:avLst/>
          </a:prstGeom>
        </p:spPr>
        <p:txBody>
          <a:bodyPr anchor="t">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algn="ctr">
              <a:lnSpc>
                <a:spcPct val="95000"/>
              </a:lnSpc>
            </a:pPr>
            <a:r>
              <a:rPr lang="en-US" sz="4000" dirty="0"/>
              <a:t>SuperKEKB IR Magnet Vibration Measurement R&amp;D</a:t>
            </a:r>
          </a:p>
        </p:txBody>
      </p:sp>
      <p:pic>
        <p:nvPicPr>
          <p:cNvPr id="9" name="Picture 8">
            <a:extLst>
              <a:ext uri="{FF2B5EF4-FFF2-40B4-BE49-F238E27FC236}">
                <a16:creationId xmlns:a16="http://schemas.microsoft.com/office/drawing/2014/main" id="{E87E96F2-6AE9-483E-A236-5E7B552D1F98}"/>
              </a:ext>
            </a:extLst>
          </p:cNvPr>
          <p:cNvPicPr/>
          <p:nvPr/>
        </p:nvPicPr>
        <p:blipFill rotWithShape="1">
          <a:blip r:embed="rId5"/>
          <a:srcRect l="989" t="806" r="1236" b="1495"/>
          <a:stretch/>
        </p:blipFill>
        <p:spPr bwMode="auto">
          <a:xfrm>
            <a:off x="0" y="4131733"/>
            <a:ext cx="3291840" cy="2724114"/>
          </a:xfrm>
          <a:prstGeom prst="rect">
            <a:avLst/>
          </a:prstGeom>
          <a:ln>
            <a:noFill/>
          </a:ln>
          <a:extLst>
            <a:ext uri="{53640926-AAD7-44D8-BBD7-CCE9431645EC}">
              <a14:shadowObscured xmlns:a14="http://schemas.microsoft.com/office/drawing/2010/main"/>
            </a:ext>
          </a:extLst>
        </p:spPr>
      </p:pic>
      <p:pic>
        <p:nvPicPr>
          <p:cNvPr id="13" name="Picture 12" descr="Arrow&#10;&#10;Description automatically generated">
            <a:extLst>
              <a:ext uri="{FF2B5EF4-FFF2-40B4-BE49-F238E27FC236}">
                <a16:creationId xmlns:a16="http://schemas.microsoft.com/office/drawing/2014/main" id="{05A4D364-4CBB-4CDC-BCE7-4741B5AF70E8}"/>
              </a:ext>
            </a:extLst>
          </p:cNvPr>
          <p:cNvPicPr>
            <a:picLocks noChangeAspect="1"/>
          </p:cNvPicPr>
          <p:nvPr/>
        </p:nvPicPr>
        <p:blipFill>
          <a:blip r:embed="rId6"/>
          <a:stretch>
            <a:fillRect/>
          </a:stretch>
        </p:blipFill>
        <p:spPr>
          <a:xfrm rot="-780000">
            <a:off x="9332639" y="671553"/>
            <a:ext cx="2801756" cy="1406688"/>
          </a:xfrm>
          <a:prstGeom prst="rect">
            <a:avLst/>
          </a:prstGeom>
        </p:spPr>
      </p:pic>
    </p:spTree>
    <p:extLst>
      <p:ext uri="{BB962C8B-B14F-4D97-AF65-F5344CB8AC3E}">
        <p14:creationId xmlns:p14="http://schemas.microsoft.com/office/powerpoint/2010/main" val="41006754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1" y="1231267"/>
            <a:ext cx="12192000" cy="3541149"/>
          </a:xfrm>
        </p:spPr>
        <p:txBody>
          <a:bodyPr anchor="t">
            <a:noAutofit/>
          </a:bodyPr>
          <a:lstStyle/>
          <a:p>
            <a:pPr>
              <a:lnSpc>
                <a:spcPct val="95000"/>
              </a:lnSpc>
            </a:pPr>
            <a:r>
              <a:rPr lang="en-US" sz="7000" dirty="0">
                <a:solidFill>
                  <a:srgbClr val="FFC000"/>
                </a:solidFill>
              </a:rPr>
              <a:t>Topic 2: Update ILC FF design taking into account technology progress since 2013 (5 Slides)</a:t>
            </a:r>
          </a:p>
        </p:txBody>
      </p:sp>
      <p:sp>
        <p:nvSpPr>
          <p:cNvPr id="4" name="Slide Number Placeholder 3"/>
          <p:cNvSpPr>
            <a:spLocks noGrp="1"/>
          </p:cNvSpPr>
          <p:nvPr>
            <p:ph type="sldNum" sz="quarter" idx="12"/>
          </p:nvPr>
        </p:nvSpPr>
        <p:spPr>
          <a:xfrm>
            <a:off x="5000684" y="6483352"/>
            <a:ext cx="2743200" cy="365125"/>
          </a:xfrm>
        </p:spPr>
        <p:txBody>
          <a:bodyPr/>
          <a:lstStyle/>
          <a:p>
            <a:fld id="{893C5830-40F3-F04E-B2E3-10E6672BA8FF}" type="slidenum">
              <a:rPr lang="en-US" smtClean="0"/>
              <a:pPr/>
              <a:t>13</a:t>
            </a:fld>
            <a:endParaRPr lang="en-US" dirty="0"/>
          </a:p>
        </p:txBody>
      </p:sp>
    </p:spTree>
    <p:extLst>
      <p:ext uri="{BB962C8B-B14F-4D97-AF65-F5344CB8AC3E}">
        <p14:creationId xmlns:p14="http://schemas.microsoft.com/office/powerpoint/2010/main" val="713822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5E22F55-B492-4593-B75E-2A953797787E}"/>
              </a:ext>
            </a:extLst>
          </p:cNvPr>
          <p:cNvSpPr>
            <a:spLocks noGrp="1"/>
          </p:cNvSpPr>
          <p:nvPr>
            <p:ph type="sldNum" sz="quarter" idx="12"/>
          </p:nvPr>
        </p:nvSpPr>
        <p:spPr/>
        <p:txBody>
          <a:bodyPr/>
          <a:lstStyle/>
          <a:p>
            <a:fld id="{893C5830-40F3-F04E-B2E3-10E6672BA8FF}" type="slidenum">
              <a:rPr lang="en-US" smtClean="0"/>
              <a:pPr/>
              <a:t>14</a:t>
            </a:fld>
            <a:endParaRPr lang="en-US" dirty="0"/>
          </a:p>
        </p:txBody>
      </p:sp>
      <p:sp>
        <p:nvSpPr>
          <p:cNvPr id="3" name="Title 4">
            <a:extLst>
              <a:ext uri="{FF2B5EF4-FFF2-40B4-BE49-F238E27FC236}">
                <a16:creationId xmlns:a16="http://schemas.microsoft.com/office/drawing/2014/main" id="{CA0ADC5C-3A49-476E-ADAE-61A1FA3C95ED}"/>
              </a:ext>
            </a:extLst>
          </p:cNvPr>
          <p:cNvSpPr txBox="1">
            <a:spLocks/>
          </p:cNvSpPr>
          <p:nvPr/>
        </p:nvSpPr>
        <p:spPr>
          <a:xfrm>
            <a:off x="0" y="13576"/>
            <a:ext cx="12192000" cy="706671"/>
          </a:xfrm>
          <a:prstGeom prst="rect">
            <a:avLst/>
          </a:prstGeom>
        </p:spPr>
        <p:txBody>
          <a:bodyPr anchor="t">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algn="ctr">
              <a:lnSpc>
                <a:spcPct val="95000"/>
              </a:lnSpc>
            </a:pPr>
            <a:r>
              <a:rPr lang="en-US" sz="4000" dirty="0"/>
              <a:t>ILC FF Design Update: Topics for IDT EDR Work</a:t>
            </a:r>
          </a:p>
        </p:txBody>
      </p:sp>
      <p:sp>
        <p:nvSpPr>
          <p:cNvPr id="5" name="TextBox 4">
            <a:extLst>
              <a:ext uri="{FF2B5EF4-FFF2-40B4-BE49-F238E27FC236}">
                <a16:creationId xmlns:a16="http://schemas.microsoft.com/office/drawing/2014/main" id="{4611D1C2-D855-4BC0-AB7E-7B49258649DC}"/>
              </a:ext>
            </a:extLst>
          </p:cNvPr>
          <p:cNvSpPr txBox="1"/>
          <p:nvPr/>
        </p:nvSpPr>
        <p:spPr>
          <a:xfrm>
            <a:off x="361809" y="1051668"/>
            <a:ext cx="11692008" cy="1702646"/>
          </a:xfrm>
          <a:prstGeom prst="rect">
            <a:avLst/>
          </a:prstGeom>
          <a:noFill/>
        </p:spPr>
        <p:txBody>
          <a:bodyPr wrap="square" rtlCol="0">
            <a:spAutoFit/>
          </a:bodyPr>
          <a:lstStyle/>
          <a:p>
            <a:pPr marL="457200" indent="-685800">
              <a:buFont typeface="Wingdings" panose="05000000000000000000" pitchFamily="2" charset="2"/>
              <a:buChar char="v"/>
            </a:pPr>
            <a:r>
              <a:rPr lang="en-US" sz="3600" dirty="0"/>
              <a:t>BNL Direct Wind Production Coil Options</a:t>
            </a:r>
            <a:endParaRPr lang="en-US" sz="3200" dirty="0"/>
          </a:p>
          <a:p>
            <a:pPr marL="1097280" lvl="1" indent="-320040">
              <a:lnSpc>
                <a:spcPct val="110000"/>
              </a:lnSpc>
              <a:buFont typeface="Arial" panose="020B0604020202020204" pitchFamily="34" charset="0"/>
              <a:buChar char="•"/>
            </a:pPr>
            <a:r>
              <a:rPr lang="en-US" sz="3200" dirty="0"/>
              <a:t>Serpentine (used for BEPC-II &amp; SuperKEKB; ILC &amp; EIC baselines)</a:t>
            </a:r>
          </a:p>
          <a:p>
            <a:pPr marL="1097280" lvl="1" indent="-320040">
              <a:lnSpc>
                <a:spcPct val="110000"/>
              </a:lnSpc>
              <a:buFont typeface="Arial" panose="020B0604020202020204" pitchFamily="34" charset="0"/>
              <a:buChar char="•"/>
            </a:pPr>
            <a:r>
              <a:rPr lang="en-US" sz="3200" dirty="0"/>
              <a:t>Double Helical (now proposed for FCC-ee and EIC IR magnets)</a:t>
            </a:r>
          </a:p>
        </p:txBody>
      </p:sp>
      <p:sp>
        <p:nvSpPr>
          <p:cNvPr id="6" name="TextBox 5">
            <a:extLst>
              <a:ext uri="{FF2B5EF4-FFF2-40B4-BE49-F238E27FC236}">
                <a16:creationId xmlns:a16="http://schemas.microsoft.com/office/drawing/2014/main" id="{607323D1-0E47-40F2-8EA4-272851688769}"/>
              </a:ext>
            </a:extLst>
          </p:cNvPr>
          <p:cNvSpPr txBox="1"/>
          <p:nvPr/>
        </p:nvSpPr>
        <p:spPr>
          <a:xfrm>
            <a:off x="361808" y="2966483"/>
            <a:ext cx="11830191" cy="2786019"/>
          </a:xfrm>
          <a:prstGeom prst="rect">
            <a:avLst/>
          </a:prstGeom>
          <a:noFill/>
        </p:spPr>
        <p:txBody>
          <a:bodyPr wrap="square" rtlCol="0">
            <a:spAutoFit/>
          </a:bodyPr>
          <a:lstStyle/>
          <a:p>
            <a:pPr marL="457200" indent="-685800">
              <a:buFont typeface="Wingdings" panose="05000000000000000000" pitchFamily="2" charset="2"/>
              <a:buChar char="v"/>
            </a:pPr>
            <a:r>
              <a:rPr lang="en-US" sz="3600" dirty="0"/>
              <a:t>Handling External Fields and Beamline Magnetic Crosstalk</a:t>
            </a:r>
          </a:p>
          <a:p>
            <a:pPr marL="1097280" lvl="1" indent="-320040">
              <a:lnSpc>
                <a:spcPct val="110000"/>
              </a:lnSpc>
              <a:buFont typeface="Arial" panose="020B0604020202020204" pitchFamily="34" charset="0"/>
              <a:buChar char="•"/>
            </a:pPr>
            <a:r>
              <a:rPr lang="en-US" sz="3200" dirty="0"/>
              <a:t>QD0 Active Shield Coil (present ILC 500 GeV TDR baseline)</a:t>
            </a:r>
          </a:p>
          <a:p>
            <a:pPr marL="1097280" lvl="1" indent="-320040">
              <a:lnSpc>
                <a:spcPct val="110000"/>
              </a:lnSpc>
              <a:buFont typeface="Arial" panose="020B0604020202020204" pitchFamily="34" charset="0"/>
              <a:buChar char="•"/>
            </a:pPr>
            <a:r>
              <a:rPr lang="en-US" sz="3200" dirty="0"/>
              <a:t>Side-by-side Self Consistent Coil Design (FCC-ee IR baseline)</a:t>
            </a:r>
          </a:p>
          <a:p>
            <a:pPr marL="1097280" lvl="1" indent="-320040">
              <a:lnSpc>
                <a:spcPct val="110000"/>
              </a:lnSpc>
              <a:buFont typeface="Arial" panose="020B0604020202020204" pitchFamily="34" charset="0"/>
              <a:buChar char="•"/>
            </a:pPr>
            <a:r>
              <a:rPr lang="en-US" sz="3200" dirty="0"/>
              <a:t>External Field Cancel Coils (implemented for SuperKEKB IR)</a:t>
            </a:r>
          </a:p>
          <a:p>
            <a:pPr marL="1097280" lvl="1" indent="-320040">
              <a:lnSpc>
                <a:spcPct val="110000"/>
              </a:lnSpc>
              <a:buFont typeface="Arial" panose="020B0604020202020204" pitchFamily="34" charset="0"/>
              <a:buChar char="•"/>
            </a:pPr>
            <a:r>
              <a:rPr lang="en-US" sz="3200" dirty="0"/>
              <a:t>Sweet Spot Coils (EIC B0 and in 2015 proposed for ILC 250 GeV) </a:t>
            </a:r>
          </a:p>
        </p:txBody>
      </p:sp>
    </p:spTree>
    <p:extLst>
      <p:ext uri="{BB962C8B-B14F-4D97-AF65-F5344CB8AC3E}">
        <p14:creationId xmlns:p14="http://schemas.microsoft.com/office/powerpoint/2010/main" val="1627681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5E22F55-B492-4593-B75E-2A953797787E}"/>
              </a:ext>
            </a:extLst>
          </p:cNvPr>
          <p:cNvSpPr>
            <a:spLocks noGrp="1"/>
          </p:cNvSpPr>
          <p:nvPr>
            <p:ph type="sldNum" sz="quarter" idx="12"/>
          </p:nvPr>
        </p:nvSpPr>
        <p:spPr/>
        <p:txBody>
          <a:bodyPr/>
          <a:lstStyle/>
          <a:p>
            <a:fld id="{893C5830-40F3-F04E-B2E3-10E6672BA8FF}" type="slidenum">
              <a:rPr lang="en-US" smtClean="0"/>
              <a:pPr/>
              <a:t>15</a:t>
            </a:fld>
            <a:endParaRPr lang="en-US" dirty="0"/>
          </a:p>
        </p:txBody>
      </p:sp>
      <p:sp>
        <p:nvSpPr>
          <p:cNvPr id="3" name="Title 4">
            <a:extLst>
              <a:ext uri="{FF2B5EF4-FFF2-40B4-BE49-F238E27FC236}">
                <a16:creationId xmlns:a16="http://schemas.microsoft.com/office/drawing/2014/main" id="{E7DE220F-4149-491D-922C-80FDEFD77C91}"/>
              </a:ext>
            </a:extLst>
          </p:cNvPr>
          <p:cNvSpPr txBox="1">
            <a:spLocks/>
          </p:cNvSpPr>
          <p:nvPr/>
        </p:nvSpPr>
        <p:spPr>
          <a:xfrm>
            <a:off x="0" y="13576"/>
            <a:ext cx="12192000" cy="706671"/>
          </a:xfrm>
          <a:prstGeom prst="rect">
            <a:avLst/>
          </a:prstGeom>
        </p:spPr>
        <p:txBody>
          <a:bodyPr anchor="t">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algn="ctr">
              <a:lnSpc>
                <a:spcPct val="95000"/>
              </a:lnSpc>
            </a:pPr>
            <a:r>
              <a:rPr lang="en-US" sz="4000" dirty="0"/>
              <a:t>ILC FF Design Update: Topics for IDT EDR Work</a:t>
            </a:r>
          </a:p>
        </p:txBody>
      </p:sp>
      <p:sp>
        <p:nvSpPr>
          <p:cNvPr id="4" name="Rectangle 3">
            <a:extLst>
              <a:ext uri="{FF2B5EF4-FFF2-40B4-BE49-F238E27FC236}">
                <a16:creationId xmlns:a16="http://schemas.microsoft.com/office/drawing/2014/main" id="{40B5C082-1409-4B84-A69C-761CCB5CD1B0}"/>
              </a:ext>
            </a:extLst>
          </p:cNvPr>
          <p:cNvSpPr/>
          <p:nvPr/>
        </p:nvSpPr>
        <p:spPr>
          <a:xfrm>
            <a:off x="-1" y="678786"/>
            <a:ext cx="5624713" cy="5647388"/>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1">
            <a:extLst>
              <a:ext uri="{FF2B5EF4-FFF2-40B4-BE49-F238E27FC236}">
                <a16:creationId xmlns:a16="http://schemas.microsoft.com/office/drawing/2014/main" id="{7AA5C9F0-CA0C-4196-8C4C-A98CAB036D2F}"/>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97195" y="694154"/>
            <a:ext cx="5252047" cy="278652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Graphical user interface, chart&#10;&#10;Description automatically generated">
            <a:extLst>
              <a:ext uri="{FF2B5EF4-FFF2-40B4-BE49-F238E27FC236}">
                <a16:creationId xmlns:a16="http://schemas.microsoft.com/office/drawing/2014/main" id="{BCCE6C14-EB3F-4F63-8F05-F89D2C8285C1}"/>
              </a:ext>
            </a:extLst>
          </p:cNvPr>
          <p:cNvPicPr>
            <a:picLocks noChangeAspect="1"/>
          </p:cNvPicPr>
          <p:nvPr/>
        </p:nvPicPr>
        <p:blipFill>
          <a:blip r:embed="rId3"/>
          <a:stretch>
            <a:fillRect/>
          </a:stretch>
        </p:blipFill>
        <p:spPr>
          <a:xfrm>
            <a:off x="103904" y="3702501"/>
            <a:ext cx="5345339" cy="2550882"/>
          </a:xfrm>
          <a:prstGeom prst="rect">
            <a:avLst/>
          </a:prstGeom>
        </p:spPr>
      </p:pic>
      <p:sp>
        <p:nvSpPr>
          <p:cNvPr id="7" name="TextBox 6">
            <a:extLst>
              <a:ext uri="{FF2B5EF4-FFF2-40B4-BE49-F238E27FC236}">
                <a16:creationId xmlns:a16="http://schemas.microsoft.com/office/drawing/2014/main" id="{A6BF5EDF-605B-4E59-A406-FB9455FBF4EA}"/>
              </a:ext>
            </a:extLst>
          </p:cNvPr>
          <p:cNvSpPr txBox="1"/>
          <p:nvPr/>
        </p:nvSpPr>
        <p:spPr>
          <a:xfrm>
            <a:off x="3170534" y="5794514"/>
            <a:ext cx="2100127" cy="369332"/>
          </a:xfrm>
          <a:prstGeom prst="rect">
            <a:avLst/>
          </a:prstGeom>
          <a:noFill/>
        </p:spPr>
        <p:txBody>
          <a:bodyPr wrap="none" rtlCol="0">
            <a:spAutoFit/>
          </a:bodyPr>
          <a:lstStyle/>
          <a:p>
            <a:r>
              <a:rPr lang="en-US" b="1" i="1" dirty="0">
                <a:solidFill>
                  <a:srgbClr val="0079CE"/>
                </a:solidFill>
              </a:rPr>
              <a:t>Calculated Coil Field</a:t>
            </a:r>
          </a:p>
        </p:txBody>
      </p:sp>
      <p:sp>
        <p:nvSpPr>
          <p:cNvPr id="8" name="TextBox 7">
            <a:extLst>
              <a:ext uri="{FF2B5EF4-FFF2-40B4-BE49-F238E27FC236}">
                <a16:creationId xmlns:a16="http://schemas.microsoft.com/office/drawing/2014/main" id="{1A5AED5E-8E09-4359-A8E8-065E5DD430C8}"/>
              </a:ext>
            </a:extLst>
          </p:cNvPr>
          <p:cNvSpPr txBox="1"/>
          <p:nvPr/>
        </p:nvSpPr>
        <p:spPr>
          <a:xfrm>
            <a:off x="2979155" y="918914"/>
            <a:ext cx="2128596" cy="369332"/>
          </a:xfrm>
          <a:prstGeom prst="rect">
            <a:avLst/>
          </a:prstGeom>
          <a:noFill/>
        </p:spPr>
        <p:txBody>
          <a:bodyPr wrap="none" rtlCol="0">
            <a:spAutoFit/>
          </a:bodyPr>
          <a:lstStyle/>
          <a:p>
            <a:r>
              <a:rPr lang="en-US" b="1" i="1" dirty="0">
                <a:solidFill>
                  <a:srgbClr val="0079CE"/>
                </a:solidFill>
              </a:rPr>
              <a:t>Field Measurements</a:t>
            </a:r>
          </a:p>
        </p:txBody>
      </p:sp>
      <p:pic>
        <p:nvPicPr>
          <p:cNvPr id="9" name="Picture 8">
            <a:extLst>
              <a:ext uri="{FF2B5EF4-FFF2-40B4-BE49-F238E27FC236}">
                <a16:creationId xmlns:a16="http://schemas.microsoft.com/office/drawing/2014/main" id="{C6342F88-3DAA-4658-AA82-124ECDEC562F}"/>
              </a:ext>
            </a:extLst>
          </p:cNvPr>
          <p:cNvPicPr>
            <a:picLocks noChangeAspect="1"/>
          </p:cNvPicPr>
          <p:nvPr/>
        </p:nvPicPr>
        <p:blipFill>
          <a:blip r:embed="rId4"/>
          <a:stretch>
            <a:fillRect/>
          </a:stretch>
        </p:blipFill>
        <p:spPr>
          <a:xfrm>
            <a:off x="5851888" y="3676891"/>
            <a:ext cx="6236208" cy="2140467"/>
          </a:xfrm>
          <a:prstGeom prst="rect">
            <a:avLst/>
          </a:prstGeom>
        </p:spPr>
      </p:pic>
      <p:sp>
        <p:nvSpPr>
          <p:cNvPr id="10" name="TextBox 9">
            <a:extLst>
              <a:ext uri="{FF2B5EF4-FFF2-40B4-BE49-F238E27FC236}">
                <a16:creationId xmlns:a16="http://schemas.microsoft.com/office/drawing/2014/main" id="{3549B0E4-9A64-4396-B526-D4BE9BD7D995}"/>
              </a:ext>
            </a:extLst>
          </p:cNvPr>
          <p:cNvSpPr txBox="1"/>
          <p:nvPr/>
        </p:nvSpPr>
        <p:spPr>
          <a:xfrm>
            <a:off x="5851888" y="5662332"/>
            <a:ext cx="6234401" cy="369332"/>
          </a:xfrm>
          <a:prstGeom prst="rect">
            <a:avLst/>
          </a:prstGeom>
          <a:solidFill>
            <a:schemeClr val="bg1"/>
          </a:solidFill>
        </p:spPr>
        <p:txBody>
          <a:bodyPr wrap="square" rtlCol="0">
            <a:spAutoFit/>
          </a:bodyPr>
          <a:lstStyle/>
          <a:p>
            <a:pPr algn="ctr"/>
            <a:r>
              <a:rPr lang="en-US" b="1" i="1" dirty="0">
                <a:solidFill>
                  <a:srgbClr val="0079CE"/>
                </a:solidFill>
              </a:rPr>
              <a:t>Tapered Quadrupole – no training, reached 960 A short sample</a:t>
            </a:r>
          </a:p>
        </p:txBody>
      </p:sp>
      <p:sp>
        <p:nvSpPr>
          <p:cNvPr id="11" name="TextBox 10">
            <a:extLst>
              <a:ext uri="{FF2B5EF4-FFF2-40B4-BE49-F238E27FC236}">
                <a16:creationId xmlns:a16="http://schemas.microsoft.com/office/drawing/2014/main" id="{92F73C9A-464C-445C-951A-9A4A6730D8D1}"/>
              </a:ext>
            </a:extLst>
          </p:cNvPr>
          <p:cNvSpPr txBox="1"/>
          <p:nvPr/>
        </p:nvSpPr>
        <p:spPr>
          <a:xfrm>
            <a:off x="5794904" y="1281440"/>
            <a:ext cx="6348368" cy="2262158"/>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pc="20" dirty="0"/>
              <a:t>Tapered coils used for some EIC low-</a:t>
            </a:r>
            <a:r>
              <a:rPr lang="el-GR" spc="20" dirty="0"/>
              <a:t>β</a:t>
            </a:r>
            <a:r>
              <a:rPr lang="en-US" spc="20" dirty="0"/>
              <a:t> quads that are closest </a:t>
            </a:r>
            <a:r>
              <a:rPr lang="en-US" dirty="0"/>
              <a:t>to the IP (Q1APR/Q1ER).</a:t>
            </a:r>
          </a:p>
          <a:p>
            <a:pPr marL="285750" indent="-285750">
              <a:spcAft>
                <a:spcPts val="600"/>
              </a:spcAft>
              <a:buFont typeface="Arial" panose="020B0604020202020204" pitchFamily="34" charset="0"/>
              <a:buChar char="•"/>
            </a:pPr>
            <a:r>
              <a:rPr lang="en-US" spc="30" dirty="0"/>
              <a:t>To fit inside limited space use Double Helical coils produced via </a:t>
            </a:r>
            <a:r>
              <a:rPr lang="en-US" dirty="0"/>
              <a:t>the BNL Direct Wind process (see below).</a:t>
            </a:r>
          </a:p>
          <a:p>
            <a:pPr marL="285750" indent="-285750">
              <a:spcAft>
                <a:spcPts val="600"/>
              </a:spcAft>
              <a:buFont typeface="Arial" panose="020B0604020202020204" pitchFamily="34" charset="0"/>
              <a:buChar char="•"/>
            </a:pPr>
            <a:r>
              <a:rPr lang="en-US" dirty="0"/>
              <a:t>R&amp;D Test Coil: 4 layers, aperture varies from 60 to 80 mm over 0.4 m length, gradient 43 T/m, 30-40 mm inner radius</a:t>
            </a:r>
          </a:p>
          <a:p>
            <a:pPr marL="285750" indent="-285750">
              <a:spcAft>
                <a:spcPts val="600"/>
              </a:spcAft>
              <a:buFont typeface="Arial" panose="020B0604020202020204" pitchFamily="34" charset="0"/>
              <a:buChar char="•"/>
            </a:pPr>
            <a:r>
              <a:rPr lang="en-US" dirty="0"/>
              <a:t>Although aperture varies, the gradient is maintained constant.</a:t>
            </a:r>
          </a:p>
        </p:txBody>
      </p:sp>
      <p:sp>
        <p:nvSpPr>
          <p:cNvPr id="12" name="TextBox 11">
            <a:extLst>
              <a:ext uri="{FF2B5EF4-FFF2-40B4-BE49-F238E27FC236}">
                <a16:creationId xmlns:a16="http://schemas.microsoft.com/office/drawing/2014/main" id="{AF5E33AF-E5C3-4011-AE00-863BC3B2ECA5}"/>
              </a:ext>
            </a:extLst>
          </p:cNvPr>
          <p:cNvSpPr txBox="1"/>
          <p:nvPr/>
        </p:nvSpPr>
        <p:spPr>
          <a:xfrm>
            <a:off x="5784749" y="699424"/>
            <a:ext cx="6186975" cy="461665"/>
          </a:xfrm>
          <a:prstGeom prst="rect">
            <a:avLst/>
          </a:prstGeom>
          <a:solidFill>
            <a:srgbClr val="FFFFCC"/>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2400" b="1" dirty="0">
                <a:solidFill>
                  <a:srgbClr val="0000CC"/>
                </a:solidFill>
              </a:rPr>
              <a:t>Consider using Double Helical coils for ILC QD0!</a:t>
            </a:r>
          </a:p>
        </p:txBody>
      </p:sp>
      <p:sp>
        <p:nvSpPr>
          <p:cNvPr id="13" name="TextBox 12">
            <a:extLst>
              <a:ext uri="{FF2B5EF4-FFF2-40B4-BE49-F238E27FC236}">
                <a16:creationId xmlns:a16="http://schemas.microsoft.com/office/drawing/2014/main" id="{869E5555-3146-4E03-B94B-E72D0821283C}"/>
              </a:ext>
            </a:extLst>
          </p:cNvPr>
          <p:cNvSpPr txBox="1"/>
          <p:nvPr/>
        </p:nvSpPr>
        <p:spPr>
          <a:xfrm>
            <a:off x="5871744" y="6053349"/>
            <a:ext cx="6779895" cy="369332"/>
          </a:xfrm>
          <a:prstGeom prst="rect">
            <a:avLst/>
          </a:prstGeom>
          <a:noFill/>
        </p:spPr>
        <p:txBody>
          <a:bodyPr wrap="square">
            <a:spAutoFit/>
          </a:bodyPr>
          <a:lstStyle/>
          <a:p>
            <a:pPr>
              <a:spcAft>
                <a:spcPts val="600"/>
              </a:spcAft>
            </a:pPr>
            <a:r>
              <a:rPr lang="en-US" sz="1800" b="1" spc="30" dirty="0">
                <a:solidFill>
                  <a:srgbClr val="FFFF81"/>
                </a:solidFill>
              </a:rPr>
              <a:t>H. Witte </a:t>
            </a:r>
            <a:r>
              <a:rPr lang="en-US" sz="1800" b="1" i="1" spc="30" dirty="0">
                <a:solidFill>
                  <a:srgbClr val="FFFF81"/>
                </a:solidFill>
              </a:rPr>
              <a:t>et.al. </a:t>
            </a:r>
            <a:r>
              <a:rPr lang="en-US" sz="1800" b="1" spc="30" dirty="0">
                <a:solidFill>
                  <a:srgbClr val="FFFF81"/>
                </a:solidFill>
              </a:rPr>
              <a:t>http://dx.doi.org/10.1109/TASC.2019.2902982.</a:t>
            </a:r>
          </a:p>
        </p:txBody>
      </p:sp>
    </p:spTree>
    <p:extLst>
      <p:ext uri="{BB962C8B-B14F-4D97-AF65-F5344CB8AC3E}">
        <p14:creationId xmlns:p14="http://schemas.microsoft.com/office/powerpoint/2010/main" val="626068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3576"/>
            <a:ext cx="12192000" cy="1175887"/>
          </a:xfrm>
        </p:spPr>
        <p:txBody>
          <a:bodyPr anchor="t">
            <a:noAutofit/>
          </a:bodyPr>
          <a:lstStyle/>
          <a:p>
            <a:pPr algn="ctr">
              <a:lnSpc>
                <a:spcPct val="95000"/>
              </a:lnSpc>
            </a:pPr>
            <a:r>
              <a:rPr lang="en-US" sz="4000" dirty="0"/>
              <a:t>CERN FCC-ee IR Magnets: Double Helical Baseline</a:t>
            </a:r>
          </a:p>
        </p:txBody>
      </p:sp>
      <p:sp>
        <p:nvSpPr>
          <p:cNvPr id="4" name="Slide Number Placeholder 3"/>
          <p:cNvSpPr>
            <a:spLocks noGrp="1"/>
          </p:cNvSpPr>
          <p:nvPr>
            <p:ph type="sldNum" sz="quarter" idx="12"/>
          </p:nvPr>
        </p:nvSpPr>
        <p:spPr>
          <a:xfrm>
            <a:off x="5000684" y="6483352"/>
            <a:ext cx="2743200" cy="365125"/>
          </a:xfrm>
        </p:spPr>
        <p:txBody>
          <a:bodyPr/>
          <a:lstStyle/>
          <a:p>
            <a:fld id="{893C5830-40F3-F04E-B2E3-10E6672BA8FF}" type="slidenum">
              <a:rPr lang="en-US" smtClean="0"/>
              <a:pPr/>
              <a:t>16</a:t>
            </a:fld>
            <a:endParaRPr lang="en-US" dirty="0"/>
          </a:p>
        </p:txBody>
      </p:sp>
      <p:sp>
        <p:nvSpPr>
          <p:cNvPr id="6" name="TextBox 5">
            <a:extLst>
              <a:ext uri="{FF2B5EF4-FFF2-40B4-BE49-F238E27FC236}">
                <a16:creationId xmlns:a16="http://schemas.microsoft.com/office/drawing/2014/main" id="{03E8FC85-C8F9-4591-BD6A-C13B4C376962}"/>
              </a:ext>
            </a:extLst>
          </p:cNvPr>
          <p:cNvSpPr txBox="1"/>
          <p:nvPr/>
        </p:nvSpPr>
        <p:spPr>
          <a:xfrm>
            <a:off x="1845110" y="4796494"/>
            <a:ext cx="1353384" cy="307777"/>
          </a:xfrm>
          <a:prstGeom prst="rect">
            <a:avLst/>
          </a:prstGeom>
          <a:noFill/>
          <a:ln>
            <a:noFill/>
          </a:ln>
        </p:spPr>
        <p:txBody>
          <a:bodyPr wrap="none" rtlCol="0">
            <a:spAutoFit/>
          </a:bodyPr>
          <a:lstStyle/>
          <a:p>
            <a:pPr defTabSz="457154">
              <a:defRPr/>
            </a:pPr>
            <a:r>
              <a:rPr lang="it-IT" sz="1400" b="1" dirty="0">
                <a:solidFill>
                  <a:schemeClr val="accent6">
                    <a:lumMod val="50000"/>
                  </a:schemeClr>
                </a:solidFill>
                <a:latin typeface="Calibri"/>
              </a:rPr>
              <a:t>HOM absorbers</a:t>
            </a:r>
          </a:p>
        </p:txBody>
      </p:sp>
      <p:pic>
        <p:nvPicPr>
          <p:cNvPr id="7" name="Picture 6">
            <a:extLst>
              <a:ext uri="{FF2B5EF4-FFF2-40B4-BE49-F238E27FC236}">
                <a16:creationId xmlns:a16="http://schemas.microsoft.com/office/drawing/2014/main" id="{6553CC0F-0CCC-4F85-900A-E597D28BC8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398" y="1601256"/>
            <a:ext cx="6627928" cy="3240107"/>
          </a:xfrm>
          <a:prstGeom prst="rect">
            <a:avLst/>
          </a:prstGeom>
        </p:spPr>
      </p:pic>
      <p:sp>
        <p:nvSpPr>
          <p:cNvPr id="8" name="TextBox 7">
            <a:extLst>
              <a:ext uri="{FF2B5EF4-FFF2-40B4-BE49-F238E27FC236}">
                <a16:creationId xmlns:a16="http://schemas.microsoft.com/office/drawing/2014/main" id="{1E5D8CF2-5B51-4453-AA0F-CB6632A30783}"/>
              </a:ext>
            </a:extLst>
          </p:cNvPr>
          <p:cNvSpPr txBox="1"/>
          <p:nvPr/>
        </p:nvSpPr>
        <p:spPr>
          <a:xfrm>
            <a:off x="3246943" y="3479809"/>
            <a:ext cx="1001488" cy="584775"/>
          </a:xfrm>
          <a:prstGeom prst="rect">
            <a:avLst/>
          </a:prstGeom>
          <a:noFill/>
        </p:spPr>
        <p:txBody>
          <a:bodyPr wrap="square" rtlCol="0">
            <a:spAutoFit/>
          </a:bodyPr>
          <a:lstStyle/>
          <a:p>
            <a:pPr algn="ctr" defTabSz="457154">
              <a:defRPr/>
            </a:pPr>
            <a:r>
              <a:rPr lang="it-IT" sz="1600" b="1" dirty="0">
                <a:solidFill>
                  <a:prstClr val="black"/>
                </a:solidFill>
                <a:latin typeface="Calibri"/>
              </a:rPr>
              <a:t>Central detector</a:t>
            </a:r>
          </a:p>
        </p:txBody>
      </p:sp>
      <p:cxnSp>
        <p:nvCxnSpPr>
          <p:cNvPr id="9" name="Straight Arrow Connector 8">
            <a:extLst>
              <a:ext uri="{FF2B5EF4-FFF2-40B4-BE49-F238E27FC236}">
                <a16:creationId xmlns:a16="http://schemas.microsoft.com/office/drawing/2014/main" id="{3C3F8993-3D24-46B9-B6C6-1C8AB9E73DD3}"/>
              </a:ext>
            </a:extLst>
          </p:cNvPr>
          <p:cNvCxnSpPr>
            <a:cxnSpLocks/>
          </p:cNvCxnSpPr>
          <p:nvPr/>
        </p:nvCxnSpPr>
        <p:spPr>
          <a:xfrm>
            <a:off x="3081648" y="3763434"/>
            <a:ext cx="1217220" cy="0"/>
          </a:xfrm>
          <a:prstGeom prst="straightConnector1">
            <a:avLst/>
          </a:prstGeom>
          <a:ln w="6350">
            <a:solidFill>
              <a:schemeClr val="tx1"/>
            </a:solidFill>
            <a:headEnd type="arrow" w="med" len="med"/>
            <a:tailEnd type="arrow" w="med" len="med"/>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77C769C7-7A6B-4EA8-9A54-FEF84553B164}"/>
              </a:ext>
            </a:extLst>
          </p:cNvPr>
          <p:cNvSpPr txBox="1"/>
          <p:nvPr/>
        </p:nvSpPr>
        <p:spPr>
          <a:xfrm>
            <a:off x="4262175" y="4841876"/>
            <a:ext cx="995785" cy="369332"/>
          </a:xfrm>
          <a:prstGeom prst="rect">
            <a:avLst/>
          </a:prstGeom>
          <a:noFill/>
        </p:spPr>
        <p:txBody>
          <a:bodyPr wrap="none" rtlCol="0">
            <a:spAutoFit/>
          </a:bodyPr>
          <a:lstStyle/>
          <a:p>
            <a:r>
              <a:rPr lang="it-IT" b="1" dirty="0">
                <a:solidFill>
                  <a:srgbClr val="FF0000"/>
                </a:solidFill>
              </a:rPr>
              <a:t>L*=2.2m</a:t>
            </a:r>
          </a:p>
        </p:txBody>
      </p:sp>
      <p:cxnSp>
        <p:nvCxnSpPr>
          <p:cNvPr id="11" name="Straight Arrow Connector 10">
            <a:extLst>
              <a:ext uri="{FF2B5EF4-FFF2-40B4-BE49-F238E27FC236}">
                <a16:creationId xmlns:a16="http://schemas.microsoft.com/office/drawing/2014/main" id="{982BF1F0-0245-4FAE-8323-8B0E68010D43}"/>
              </a:ext>
            </a:extLst>
          </p:cNvPr>
          <p:cNvCxnSpPr>
            <a:cxnSpLocks/>
          </p:cNvCxnSpPr>
          <p:nvPr/>
        </p:nvCxnSpPr>
        <p:spPr>
          <a:xfrm>
            <a:off x="3696683" y="4851742"/>
            <a:ext cx="2240979" cy="0"/>
          </a:xfrm>
          <a:prstGeom prst="straightConnector1">
            <a:avLst/>
          </a:prstGeom>
          <a:ln w="9525">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31BBBCFE-7CAD-4801-ADA4-9B6968CEE00F}"/>
              </a:ext>
            </a:extLst>
          </p:cNvPr>
          <p:cNvSpPr txBox="1"/>
          <p:nvPr/>
        </p:nvSpPr>
        <p:spPr>
          <a:xfrm>
            <a:off x="6061752" y="1830714"/>
            <a:ext cx="582211" cy="369332"/>
          </a:xfrm>
          <a:prstGeom prst="rect">
            <a:avLst/>
          </a:prstGeom>
          <a:noFill/>
        </p:spPr>
        <p:txBody>
          <a:bodyPr wrap="none" rtlCol="0">
            <a:spAutoFit/>
          </a:bodyPr>
          <a:lstStyle/>
          <a:p>
            <a:r>
              <a:rPr lang="en-US" b="1" dirty="0"/>
              <a:t>QC1</a:t>
            </a:r>
          </a:p>
        </p:txBody>
      </p:sp>
      <p:sp>
        <p:nvSpPr>
          <p:cNvPr id="13" name="TextBox 12">
            <a:extLst>
              <a:ext uri="{FF2B5EF4-FFF2-40B4-BE49-F238E27FC236}">
                <a16:creationId xmlns:a16="http://schemas.microsoft.com/office/drawing/2014/main" id="{01DD4385-1CB8-4DBC-AC1B-0651D0FFAF0C}"/>
              </a:ext>
            </a:extLst>
          </p:cNvPr>
          <p:cNvSpPr txBox="1"/>
          <p:nvPr/>
        </p:nvSpPr>
        <p:spPr>
          <a:xfrm>
            <a:off x="801880" y="1973845"/>
            <a:ext cx="582211" cy="369332"/>
          </a:xfrm>
          <a:prstGeom prst="rect">
            <a:avLst/>
          </a:prstGeom>
          <a:noFill/>
        </p:spPr>
        <p:txBody>
          <a:bodyPr wrap="none" rtlCol="0">
            <a:spAutoFit/>
          </a:bodyPr>
          <a:lstStyle/>
          <a:p>
            <a:r>
              <a:rPr lang="en-US" b="1" dirty="0"/>
              <a:t>QC1</a:t>
            </a:r>
          </a:p>
        </p:txBody>
      </p:sp>
      <p:sp>
        <p:nvSpPr>
          <p:cNvPr id="14" name="TextBox 13">
            <a:extLst>
              <a:ext uri="{FF2B5EF4-FFF2-40B4-BE49-F238E27FC236}">
                <a16:creationId xmlns:a16="http://schemas.microsoft.com/office/drawing/2014/main" id="{B2F7150B-1B9E-47FB-8CC4-A5A7149F0BB6}"/>
              </a:ext>
            </a:extLst>
          </p:cNvPr>
          <p:cNvSpPr txBox="1"/>
          <p:nvPr/>
        </p:nvSpPr>
        <p:spPr>
          <a:xfrm>
            <a:off x="1151476" y="1095502"/>
            <a:ext cx="4584781" cy="400110"/>
          </a:xfrm>
          <a:prstGeom prst="rect">
            <a:avLst/>
          </a:prstGeom>
          <a:noFill/>
        </p:spPr>
        <p:txBody>
          <a:bodyPr wrap="none" rtlCol="0">
            <a:spAutoFit/>
          </a:bodyPr>
          <a:lstStyle/>
          <a:p>
            <a:pPr algn="ctr"/>
            <a:r>
              <a:rPr lang="en-US" sz="2000" b="1" dirty="0"/>
              <a:t>2D-top view with expanded x-coordinate </a:t>
            </a:r>
          </a:p>
        </p:txBody>
      </p:sp>
      <p:sp>
        <p:nvSpPr>
          <p:cNvPr id="15" name="Rectangle 14">
            <a:extLst>
              <a:ext uri="{FF2B5EF4-FFF2-40B4-BE49-F238E27FC236}">
                <a16:creationId xmlns:a16="http://schemas.microsoft.com/office/drawing/2014/main" id="{15E759B0-F641-4E8E-A939-C075716FB841}"/>
              </a:ext>
            </a:extLst>
          </p:cNvPr>
          <p:cNvSpPr/>
          <p:nvPr/>
        </p:nvSpPr>
        <p:spPr>
          <a:xfrm rot="2160000">
            <a:off x="1463460" y="1956971"/>
            <a:ext cx="1199589" cy="430887"/>
          </a:xfrm>
          <a:prstGeom prst="rect">
            <a:avLst/>
          </a:prstGeom>
        </p:spPr>
        <p:txBody>
          <a:bodyPr wrap="square">
            <a:spAutoFit/>
          </a:bodyPr>
          <a:lstStyle/>
          <a:p>
            <a:pPr defTabSz="457154">
              <a:defRPr/>
            </a:pPr>
            <a:r>
              <a:rPr lang="it-IT" sz="1100" b="1" dirty="0">
                <a:solidFill>
                  <a:schemeClr val="accent3">
                    <a:lumMod val="50000"/>
                  </a:schemeClr>
                </a:solidFill>
              </a:rPr>
              <a:t>Compensating solenoid</a:t>
            </a:r>
          </a:p>
        </p:txBody>
      </p:sp>
      <p:sp>
        <p:nvSpPr>
          <p:cNvPr id="16" name="Rectangle 15">
            <a:extLst>
              <a:ext uri="{FF2B5EF4-FFF2-40B4-BE49-F238E27FC236}">
                <a16:creationId xmlns:a16="http://schemas.microsoft.com/office/drawing/2014/main" id="{0494FF9F-BC5A-4B97-8A75-6E8467F52588}"/>
              </a:ext>
            </a:extLst>
          </p:cNvPr>
          <p:cNvSpPr/>
          <p:nvPr/>
        </p:nvSpPr>
        <p:spPr>
          <a:xfrm>
            <a:off x="3081648" y="3051923"/>
            <a:ext cx="1079623" cy="253916"/>
          </a:xfrm>
          <a:prstGeom prst="rect">
            <a:avLst/>
          </a:prstGeom>
        </p:spPr>
        <p:txBody>
          <a:bodyPr wrap="square">
            <a:spAutoFit/>
          </a:bodyPr>
          <a:lstStyle/>
          <a:p>
            <a:pPr algn="ctr" defTabSz="457154">
              <a:defRPr/>
            </a:pPr>
            <a:r>
              <a:rPr lang="it-IT" sz="1050" b="1" dirty="0" err="1">
                <a:solidFill>
                  <a:srgbClr val="0432FF"/>
                </a:solidFill>
              </a:rPr>
              <a:t>shielding</a:t>
            </a:r>
            <a:endParaRPr lang="it-IT" sz="1050" b="1" dirty="0">
              <a:solidFill>
                <a:srgbClr val="0432FF"/>
              </a:solidFill>
            </a:endParaRPr>
          </a:p>
        </p:txBody>
      </p:sp>
      <p:sp>
        <p:nvSpPr>
          <p:cNvPr id="17" name="Rectangle 16">
            <a:extLst>
              <a:ext uri="{FF2B5EF4-FFF2-40B4-BE49-F238E27FC236}">
                <a16:creationId xmlns:a16="http://schemas.microsoft.com/office/drawing/2014/main" id="{74AEA7C2-AD6A-4A37-9540-9CD3C5D3101B}"/>
              </a:ext>
            </a:extLst>
          </p:cNvPr>
          <p:cNvSpPr/>
          <p:nvPr/>
        </p:nvSpPr>
        <p:spPr>
          <a:xfrm>
            <a:off x="4841780" y="3486435"/>
            <a:ext cx="674287" cy="276999"/>
          </a:xfrm>
          <a:prstGeom prst="rect">
            <a:avLst/>
          </a:prstGeom>
        </p:spPr>
        <p:txBody>
          <a:bodyPr wrap="none">
            <a:spAutoFit/>
          </a:bodyPr>
          <a:lstStyle/>
          <a:p>
            <a:pPr defTabSz="457154">
              <a:defRPr/>
            </a:pPr>
            <a:r>
              <a:rPr lang="it-IT" sz="1200" b="1" dirty="0" err="1">
                <a:solidFill>
                  <a:srgbClr val="FF40FF"/>
                </a:solidFill>
              </a:rPr>
              <a:t>Lumical</a:t>
            </a:r>
            <a:endParaRPr lang="it-IT" sz="1200" b="1" dirty="0">
              <a:solidFill>
                <a:srgbClr val="FF40FF"/>
              </a:solidFill>
            </a:endParaRPr>
          </a:p>
        </p:txBody>
      </p:sp>
      <p:cxnSp>
        <p:nvCxnSpPr>
          <p:cNvPr id="18" name="Straight Arrow Connector 17">
            <a:extLst>
              <a:ext uri="{FF2B5EF4-FFF2-40B4-BE49-F238E27FC236}">
                <a16:creationId xmlns:a16="http://schemas.microsoft.com/office/drawing/2014/main" id="{F7B0868C-10BF-4BD1-BF5A-61F762B4BFD8}"/>
              </a:ext>
            </a:extLst>
          </p:cNvPr>
          <p:cNvCxnSpPr/>
          <p:nvPr/>
        </p:nvCxnSpPr>
        <p:spPr>
          <a:xfrm>
            <a:off x="2445271" y="3289816"/>
            <a:ext cx="0" cy="1512527"/>
          </a:xfrm>
          <a:prstGeom prst="straightConnector1">
            <a:avLst/>
          </a:prstGeom>
          <a:ln w="9525">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grpSp>
        <p:nvGrpSpPr>
          <p:cNvPr id="20" name="Group 19">
            <a:extLst>
              <a:ext uri="{FF2B5EF4-FFF2-40B4-BE49-F238E27FC236}">
                <a16:creationId xmlns:a16="http://schemas.microsoft.com/office/drawing/2014/main" id="{67EC714F-74CD-4449-932D-2ADBBD9BB11B}"/>
              </a:ext>
            </a:extLst>
          </p:cNvPr>
          <p:cNvGrpSpPr/>
          <p:nvPr/>
        </p:nvGrpSpPr>
        <p:grpSpPr>
          <a:xfrm>
            <a:off x="7704204" y="655760"/>
            <a:ext cx="4065641" cy="1982082"/>
            <a:chOff x="1654734" y="619224"/>
            <a:chExt cx="5607369" cy="2713984"/>
          </a:xfrm>
        </p:grpSpPr>
        <p:grpSp>
          <p:nvGrpSpPr>
            <p:cNvPr id="25" name="Group 24">
              <a:extLst>
                <a:ext uri="{FF2B5EF4-FFF2-40B4-BE49-F238E27FC236}">
                  <a16:creationId xmlns:a16="http://schemas.microsoft.com/office/drawing/2014/main" id="{693437DD-C790-4C99-B318-23E6ECC70361}"/>
                </a:ext>
              </a:extLst>
            </p:cNvPr>
            <p:cNvGrpSpPr/>
            <p:nvPr/>
          </p:nvGrpSpPr>
          <p:grpSpPr>
            <a:xfrm>
              <a:off x="1654734" y="619224"/>
              <a:ext cx="5607369" cy="2713984"/>
              <a:chOff x="1601230" y="589846"/>
              <a:chExt cx="5607369" cy="2713984"/>
            </a:xfrm>
          </p:grpSpPr>
          <p:pic>
            <p:nvPicPr>
              <p:cNvPr id="30" name="Content Placeholder 3">
                <a:extLst>
                  <a:ext uri="{FF2B5EF4-FFF2-40B4-BE49-F238E27FC236}">
                    <a16:creationId xmlns:a16="http://schemas.microsoft.com/office/drawing/2014/main" id="{3520BCA4-6C93-480B-9C95-1D441A2AC12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1230" y="839899"/>
                <a:ext cx="5607369" cy="2463931"/>
              </a:xfrm>
              <a:prstGeom prst="rect">
                <a:avLst/>
              </a:prstGeom>
            </p:spPr>
          </p:pic>
          <p:sp>
            <p:nvSpPr>
              <p:cNvPr id="31" name="TextBox 30">
                <a:extLst>
                  <a:ext uri="{FF2B5EF4-FFF2-40B4-BE49-F238E27FC236}">
                    <a16:creationId xmlns:a16="http://schemas.microsoft.com/office/drawing/2014/main" id="{D2FE2FF5-10C4-4709-B4BC-41F187E99152}"/>
                  </a:ext>
                </a:extLst>
              </p:cNvPr>
              <p:cNvSpPr txBox="1"/>
              <p:nvPr/>
            </p:nvSpPr>
            <p:spPr>
              <a:xfrm rot="20668023">
                <a:off x="3309237" y="2363173"/>
                <a:ext cx="1189249" cy="384606"/>
              </a:xfrm>
              <a:prstGeom prst="rect">
                <a:avLst/>
              </a:prstGeom>
              <a:noFill/>
              <a:ln w="57150">
                <a:noFill/>
              </a:ln>
            </p:spPr>
            <p:txBody>
              <a:bodyPr wrap="square" rtlCol="0">
                <a:spAutoFit/>
              </a:bodyPr>
              <a:lstStyle/>
              <a:p>
                <a:pPr algn="ctr" defTabSz="914378" eaLnBrk="0" fontAlgn="base" hangingPunct="0">
                  <a:spcBef>
                    <a:spcPct val="0"/>
                  </a:spcBef>
                  <a:spcAft>
                    <a:spcPct val="0"/>
                  </a:spcAft>
                </a:pPr>
                <a:r>
                  <a:rPr lang="en-GB" sz="1100" dirty="0" err="1">
                    <a:solidFill>
                      <a:schemeClr val="tx1">
                        <a:lumMod val="65000"/>
                        <a:lumOff val="35000"/>
                      </a:schemeClr>
                    </a:solidFill>
                    <a:ea typeface="ＭＳ Ｐゴシック" charset="0"/>
                  </a:rPr>
                  <a:t>Lumical</a:t>
                </a:r>
                <a:endParaRPr lang="en-GB" sz="1100" dirty="0">
                  <a:solidFill>
                    <a:schemeClr val="tx1">
                      <a:lumMod val="65000"/>
                      <a:lumOff val="35000"/>
                    </a:schemeClr>
                  </a:solidFill>
                  <a:ea typeface="ＭＳ Ｐゴシック" charset="0"/>
                </a:endParaRPr>
              </a:p>
            </p:txBody>
          </p:sp>
          <p:sp>
            <p:nvSpPr>
              <p:cNvPr id="32" name="TextBox 31">
                <a:extLst>
                  <a:ext uri="{FF2B5EF4-FFF2-40B4-BE49-F238E27FC236}">
                    <a16:creationId xmlns:a16="http://schemas.microsoft.com/office/drawing/2014/main" id="{DB1A27A1-F914-4A1B-ABFA-67D516332916}"/>
                  </a:ext>
                </a:extLst>
              </p:cNvPr>
              <p:cNvSpPr txBox="1"/>
              <p:nvPr/>
            </p:nvSpPr>
            <p:spPr>
              <a:xfrm rot="20331048">
                <a:off x="3367442" y="1104603"/>
                <a:ext cx="2037967" cy="633468"/>
              </a:xfrm>
              <a:prstGeom prst="rect">
                <a:avLst/>
              </a:prstGeom>
              <a:noFill/>
              <a:ln w="57150">
                <a:noFill/>
              </a:ln>
            </p:spPr>
            <p:txBody>
              <a:bodyPr wrap="square" rtlCol="0">
                <a:spAutoFit/>
              </a:bodyPr>
              <a:lstStyle/>
              <a:p>
                <a:pPr algn="ctr" defTabSz="914378" eaLnBrk="0" fontAlgn="base" hangingPunct="0">
                  <a:spcBef>
                    <a:spcPct val="0"/>
                  </a:spcBef>
                  <a:spcAft>
                    <a:spcPct val="0"/>
                  </a:spcAft>
                </a:pPr>
                <a:r>
                  <a:rPr lang="en-GB" sz="1100" dirty="0">
                    <a:solidFill>
                      <a:srgbClr val="7030A0"/>
                    </a:solidFill>
                    <a:ea typeface="ＭＳ Ｐゴシック" charset="0"/>
                  </a:rPr>
                  <a:t>Compensating solenoid</a:t>
                </a:r>
              </a:p>
            </p:txBody>
          </p:sp>
          <p:sp>
            <p:nvSpPr>
              <p:cNvPr id="33" name="TextBox 32">
                <a:extLst>
                  <a:ext uri="{FF2B5EF4-FFF2-40B4-BE49-F238E27FC236}">
                    <a16:creationId xmlns:a16="http://schemas.microsoft.com/office/drawing/2014/main" id="{CD133410-D66E-484E-86D6-1452E9D1191C}"/>
                  </a:ext>
                </a:extLst>
              </p:cNvPr>
              <p:cNvSpPr txBox="1"/>
              <p:nvPr/>
            </p:nvSpPr>
            <p:spPr>
              <a:xfrm rot="20541562">
                <a:off x="5000112" y="589846"/>
                <a:ext cx="1791846" cy="633468"/>
              </a:xfrm>
              <a:prstGeom prst="rect">
                <a:avLst/>
              </a:prstGeom>
              <a:noFill/>
              <a:ln w="57150">
                <a:noFill/>
              </a:ln>
            </p:spPr>
            <p:txBody>
              <a:bodyPr wrap="square" rtlCol="0">
                <a:spAutoFit/>
              </a:bodyPr>
              <a:lstStyle/>
              <a:p>
                <a:pPr algn="ctr" defTabSz="914378" eaLnBrk="0" fontAlgn="base" hangingPunct="0">
                  <a:spcBef>
                    <a:spcPct val="0"/>
                  </a:spcBef>
                  <a:spcAft>
                    <a:spcPct val="0"/>
                  </a:spcAft>
                </a:pPr>
                <a:r>
                  <a:rPr lang="en-GB" sz="1100" dirty="0">
                    <a:solidFill>
                      <a:srgbClr val="0070C0"/>
                    </a:solidFill>
                    <a:ea typeface="ＭＳ Ｐゴシック" charset="0"/>
                  </a:rPr>
                  <a:t>screening</a:t>
                </a:r>
              </a:p>
              <a:p>
                <a:pPr algn="ctr" defTabSz="914378" eaLnBrk="0" fontAlgn="base" hangingPunct="0">
                  <a:spcBef>
                    <a:spcPct val="0"/>
                  </a:spcBef>
                  <a:spcAft>
                    <a:spcPct val="0"/>
                  </a:spcAft>
                </a:pPr>
                <a:r>
                  <a:rPr lang="en-GB" sz="1100" dirty="0">
                    <a:solidFill>
                      <a:srgbClr val="0070C0"/>
                    </a:solidFill>
                    <a:ea typeface="ＭＳ Ｐゴシック" charset="0"/>
                  </a:rPr>
                  <a:t> solenoid</a:t>
                </a:r>
              </a:p>
            </p:txBody>
          </p:sp>
          <p:sp>
            <p:nvSpPr>
              <p:cNvPr id="34" name="TextBox 33">
                <a:extLst>
                  <a:ext uri="{FF2B5EF4-FFF2-40B4-BE49-F238E27FC236}">
                    <a16:creationId xmlns:a16="http://schemas.microsoft.com/office/drawing/2014/main" id="{3771EF0D-9FF4-4EB2-AB3A-1ACBB9C27AA5}"/>
                  </a:ext>
                </a:extLst>
              </p:cNvPr>
              <p:cNvSpPr txBox="1"/>
              <p:nvPr/>
            </p:nvSpPr>
            <p:spPr>
              <a:xfrm rot="20614176">
                <a:off x="5860031" y="1219697"/>
                <a:ext cx="982986" cy="409342"/>
              </a:xfrm>
              <a:prstGeom prst="rect">
                <a:avLst/>
              </a:prstGeom>
              <a:noFill/>
              <a:ln w="12700">
                <a:noFill/>
              </a:ln>
            </p:spPr>
            <p:txBody>
              <a:bodyPr wrap="square" rtlCol="0">
                <a:spAutoFit/>
              </a:bodyPr>
              <a:lstStyle/>
              <a:p>
                <a:pPr defTabSz="914378" eaLnBrk="0" fontAlgn="base" hangingPunct="0">
                  <a:spcBef>
                    <a:spcPct val="0"/>
                  </a:spcBef>
                  <a:spcAft>
                    <a:spcPct val="0"/>
                  </a:spcAft>
                </a:pPr>
                <a:r>
                  <a:rPr lang="en-GB" sz="1600" b="1">
                    <a:solidFill>
                      <a:schemeClr val="bg1"/>
                    </a:solidFill>
                    <a:ea typeface="ＭＳ Ｐゴシック" charset="0"/>
                  </a:rPr>
                  <a:t>QC1</a:t>
                </a:r>
              </a:p>
            </p:txBody>
          </p:sp>
        </p:grpSp>
        <p:sp>
          <p:nvSpPr>
            <p:cNvPr id="26" name="TextBox 25">
              <a:extLst>
                <a:ext uri="{FF2B5EF4-FFF2-40B4-BE49-F238E27FC236}">
                  <a16:creationId xmlns:a16="http://schemas.microsoft.com/office/drawing/2014/main" id="{8AB737F7-8951-4AF2-B8B2-88E939F0C180}"/>
                </a:ext>
              </a:extLst>
            </p:cNvPr>
            <p:cNvSpPr txBox="1"/>
            <p:nvPr/>
          </p:nvSpPr>
          <p:spPr>
            <a:xfrm rot="20020790">
              <a:off x="2285717" y="2120022"/>
              <a:ext cx="1030977" cy="334916"/>
            </a:xfrm>
            <a:prstGeom prst="rect">
              <a:avLst/>
            </a:prstGeom>
            <a:noFill/>
          </p:spPr>
          <p:txBody>
            <a:bodyPr wrap="none" rtlCol="0">
              <a:spAutoFit/>
            </a:bodyPr>
            <a:lstStyle/>
            <a:p>
              <a:r>
                <a:rPr lang="en-US" sz="1200"/>
                <a:t>100 </a:t>
              </a:r>
              <a:r>
                <a:rPr lang="en-US" sz="1200" err="1"/>
                <a:t>mrad</a:t>
              </a:r>
              <a:endParaRPr lang="en-US" sz="1200"/>
            </a:p>
          </p:txBody>
        </p:sp>
        <p:cxnSp>
          <p:nvCxnSpPr>
            <p:cNvPr id="27" name="Straight Connector 26">
              <a:extLst>
                <a:ext uri="{FF2B5EF4-FFF2-40B4-BE49-F238E27FC236}">
                  <a16:creationId xmlns:a16="http://schemas.microsoft.com/office/drawing/2014/main" id="{24A93730-F1BC-443F-8381-E2CC4DCC79B2}"/>
                </a:ext>
              </a:extLst>
            </p:cNvPr>
            <p:cNvCxnSpPr/>
            <p:nvPr/>
          </p:nvCxnSpPr>
          <p:spPr>
            <a:xfrm flipV="1">
              <a:off x="2247096" y="2051222"/>
              <a:ext cx="1418742" cy="651372"/>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C1541922-3978-4AC9-B325-085197C21795}"/>
                </a:ext>
              </a:extLst>
            </p:cNvPr>
            <p:cNvSpPr txBox="1"/>
            <p:nvPr/>
          </p:nvSpPr>
          <p:spPr>
            <a:xfrm>
              <a:off x="1927222" y="2744235"/>
              <a:ext cx="552797" cy="407230"/>
            </a:xfrm>
            <a:prstGeom prst="rect">
              <a:avLst/>
            </a:prstGeom>
            <a:noFill/>
            <a:ln>
              <a:noFill/>
            </a:ln>
          </p:spPr>
          <p:txBody>
            <a:bodyPr wrap="square" rtlCol="0">
              <a:spAutoFit/>
            </a:bodyPr>
            <a:lstStyle/>
            <a:p>
              <a:pPr algn="ctr"/>
              <a:r>
                <a:rPr lang="en-US" sz="1200" dirty="0"/>
                <a:t>IP</a:t>
              </a:r>
            </a:p>
          </p:txBody>
        </p:sp>
        <p:sp>
          <p:nvSpPr>
            <p:cNvPr id="29" name="5-Point Star 30">
              <a:extLst>
                <a:ext uri="{FF2B5EF4-FFF2-40B4-BE49-F238E27FC236}">
                  <a16:creationId xmlns:a16="http://schemas.microsoft.com/office/drawing/2014/main" id="{1F73D7BF-4782-4C7E-970D-B4C504D1E273}"/>
                </a:ext>
              </a:extLst>
            </p:cNvPr>
            <p:cNvSpPr/>
            <p:nvPr/>
          </p:nvSpPr>
          <p:spPr>
            <a:xfrm>
              <a:off x="2108886" y="2609859"/>
              <a:ext cx="189470" cy="193283"/>
            </a:xfrm>
            <a:prstGeom prst="star5">
              <a:avLst/>
            </a:prstGeom>
            <a:solidFill>
              <a:srgbClr val="FFFD78"/>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EA1A33BD-AC6E-4D3B-891F-8BBE392C406B}"/>
              </a:ext>
            </a:extLst>
          </p:cNvPr>
          <p:cNvGrpSpPr/>
          <p:nvPr/>
        </p:nvGrpSpPr>
        <p:grpSpPr>
          <a:xfrm>
            <a:off x="7032009" y="2779377"/>
            <a:ext cx="5083561" cy="2567388"/>
            <a:chOff x="4923406" y="2515892"/>
            <a:chExt cx="4296789" cy="2391199"/>
          </a:xfrm>
        </p:grpSpPr>
        <p:pic>
          <p:nvPicPr>
            <p:cNvPr id="23" name="Immagine 12">
              <a:extLst>
                <a:ext uri="{FF2B5EF4-FFF2-40B4-BE49-F238E27FC236}">
                  <a16:creationId xmlns:a16="http://schemas.microsoft.com/office/drawing/2014/main" id="{7F142C80-D530-40B7-857E-916829E0EC16}"/>
                </a:ext>
              </a:extLst>
            </p:cNvPr>
            <p:cNvPicPr>
              <a:picLocks noChangeAspect="1"/>
            </p:cNvPicPr>
            <p:nvPr/>
          </p:nvPicPr>
          <p:blipFill>
            <a:blip r:embed="rId4"/>
            <a:stretch>
              <a:fillRect/>
            </a:stretch>
          </p:blipFill>
          <p:spPr>
            <a:xfrm>
              <a:off x="4923406" y="4317978"/>
              <a:ext cx="4296789" cy="589113"/>
            </a:xfrm>
            <a:prstGeom prst="rect">
              <a:avLst/>
            </a:prstGeom>
          </p:spPr>
        </p:pic>
        <p:pic>
          <p:nvPicPr>
            <p:cNvPr id="24" name="Picture 23">
              <a:extLst>
                <a:ext uri="{FF2B5EF4-FFF2-40B4-BE49-F238E27FC236}">
                  <a16:creationId xmlns:a16="http://schemas.microsoft.com/office/drawing/2014/main" id="{4042F489-D0FC-4A3C-A1D0-2961CF4C45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61935" y="2515892"/>
              <a:ext cx="2478096" cy="1834434"/>
            </a:xfrm>
            <a:prstGeom prst="rect">
              <a:avLst/>
            </a:prstGeom>
          </p:spPr>
        </p:pic>
      </p:grpSp>
      <p:sp>
        <p:nvSpPr>
          <p:cNvPr id="22" name="Rectangle 21">
            <a:extLst>
              <a:ext uri="{FF2B5EF4-FFF2-40B4-BE49-F238E27FC236}">
                <a16:creationId xmlns:a16="http://schemas.microsoft.com/office/drawing/2014/main" id="{E3E41386-A71A-410A-BB2C-6EF004F853DE}"/>
              </a:ext>
            </a:extLst>
          </p:cNvPr>
          <p:cNvSpPr/>
          <p:nvPr/>
        </p:nvSpPr>
        <p:spPr>
          <a:xfrm>
            <a:off x="8942600" y="2799568"/>
            <a:ext cx="794424" cy="1966682"/>
          </a:xfrm>
          <a:prstGeom prst="rect">
            <a:avLst/>
          </a:prstGeom>
          <a:noFill/>
          <a:ln w="12700">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5" name="Straight Arrow Connector 34">
            <a:extLst>
              <a:ext uri="{FF2B5EF4-FFF2-40B4-BE49-F238E27FC236}">
                <a16:creationId xmlns:a16="http://schemas.microsoft.com/office/drawing/2014/main" id="{B285F4D0-934A-4E65-9187-AE87EA820888}"/>
              </a:ext>
            </a:extLst>
          </p:cNvPr>
          <p:cNvCxnSpPr/>
          <p:nvPr/>
        </p:nvCxnSpPr>
        <p:spPr>
          <a:xfrm flipH="1" flipV="1">
            <a:off x="6761162" y="2462425"/>
            <a:ext cx="2181438" cy="294456"/>
          </a:xfrm>
          <a:prstGeom prst="straightConnector1">
            <a:avLst/>
          </a:prstGeom>
          <a:ln w="12700">
            <a:solidFill>
              <a:srgbClr val="FF0000"/>
            </a:solidFill>
            <a:prstDash val="dash"/>
            <a:tailEnd type="triangle"/>
          </a:ln>
        </p:spPr>
        <p:style>
          <a:lnRef idx="2">
            <a:schemeClr val="accent1"/>
          </a:lnRef>
          <a:fillRef idx="0">
            <a:schemeClr val="accent1"/>
          </a:fillRef>
          <a:effectRef idx="1">
            <a:schemeClr val="accent1"/>
          </a:effectRef>
          <a:fontRef idx="minor">
            <a:schemeClr val="tx1"/>
          </a:fontRef>
        </p:style>
      </p:cxnSp>
      <p:sp>
        <p:nvSpPr>
          <p:cNvPr id="36" name="Rectangle 35">
            <a:extLst>
              <a:ext uri="{FF2B5EF4-FFF2-40B4-BE49-F238E27FC236}">
                <a16:creationId xmlns:a16="http://schemas.microsoft.com/office/drawing/2014/main" id="{ADC67E95-4F35-4DFA-A729-1CAC8303AAC0}"/>
              </a:ext>
            </a:extLst>
          </p:cNvPr>
          <p:cNvSpPr/>
          <p:nvPr/>
        </p:nvSpPr>
        <p:spPr>
          <a:xfrm rot="487309">
            <a:off x="1723517" y="2778045"/>
            <a:ext cx="344966" cy="276999"/>
          </a:xfrm>
          <a:prstGeom prst="rect">
            <a:avLst/>
          </a:prstGeom>
        </p:spPr>
        <p:txBody>
          <a:bodyPr wrap="none">
            <a:spAutoFit/>
          </a:bodyPr>
          <a:lstStyle/>
          <a:p>
            <a:r>
              <a:rPr lang="en-GB" sz="1200" dirty="0">
                <a:solidFill>
                  <a:schemeClr val="accent6">
                    <a:lumMod val="75000"/>
                  </a:schemeClr>
                </a:solidFill>
              </a:rPr>
              <a:t>Be</a:t>
            </a:r>
          </a:p>
        </p:txBody>
      </p:sp>
      <p:sp>
        <p:nvSpPr>
          <p:cNvPr id="37" name="Rectangle 36">
            <a:extLst>
              <a:ext uri="{FF2B5EF4-FFF2-40B4-BE49-F238E27FC236}">
                <a16:creationId xmlns:a16="http://schemas.microsoft.com/office/drawing/2014/main" id="{4C609827-881B-41CD-B2A8-4B01DFC90CA8}"/>
              </a:ext>
            </a:extLst>
          </p:cNvPr>
          <p:cNvSpPr/>
          <p:nvPr/>
        </p:nvSpPr>
        <p:spPr>
          <a:xfrm>
            <a:off x="403758" y="5356854"/>
            <a:ext cx="6517317" cy="400110"/>
          </a:xfrm>
          <a:prstGeom prst="rect">
            <a:avLst/>
          </a:prstGeom>
        </p:spPr>
        <p:txBody>
          <a:bodyPr wrap="square">
            <a:spAutoFit/>
          </a:bodyPr>
          <a:lstStyle/>
          <a:p>
            <a:pPr algn="ctr"/>
            <a:r>
              <a:rPr lang="en-US" sz="2000" b="1" dirty="0"/>
              <a:t>L* = 2.2 m </a:t>
            </a:r>
            <a:r>
              <a:rPr lang="en-US" sz="2000" dirty="0"/>
              <a:t>distance from IP to first quadrupole, </a:t>
            </a:r>
            <a:r>
              <a:rPr lang="en-US" sz="2000" b="1" dirty="0"/>
              <a:t>2 T </a:t>
            </a:r>
            <a:r>
              <a:rPr lang="en-US" sz="2000" dirty="0"/>
              <a:t>detector</a:t>
            </a:r>
          </a:p>
        </p:txBody>
      </p:sp>
      <p:sp>
        <p:nvSpPr>
          <p:cNvPr id="38" name="TextBox 37">
            <a:extLst>
              <a:ext uri="{FF2B5EF4-FFF2-40B4-BE49-F238E27FC236}">
                <a16:creationId xmlns:a16="http://schemas.microsoft.com/office/drawing/2014/main" id="{74F8ACC1-B341-4D5D-8B3A-ABBDF243430A}"/>
              </a:ext>
            </a:extLst>
          </p:cNvPr>
          <p:cNvSpPr txBox="1"/>
          <p:nvPr/>
        </p:nvSpPr>
        <p:spPr>
          <a:xfrm>
            <a:off x="8192532" y="5304402"/>
            <a:ext cx="2861232" cy="400110"/>
          </a:xfrm>
          <a:prstGeom prst="rect">
            <a:avLst/>
          </a:prstGeom>
          <a:noFill/>
        </p:spPr>
        <p:txBody>
          <a:bodyPr wrap="none" rtlCol="0">
            <a:spAutoFit/>
          </a:bodyPr>
          <a:lstStyle/>
          <a:p>
            <a:r>
              <a:rPr lang="it-IT" sz="2000" dirty="0"/>
              <a:t>1.5 cm radius  z ± 12.5 cm</a:t>
            </a:r>
          </a:p>
        </p:txBody>
      </p:sp>
      <p:sp>
        <p:nvSpPr>
          <p:cNvPr id="39" name="TextBox 38">
            <a:extLst>
              <a:ext uri="{FF2B5EF4-FFF2-40B4-BE49-F238E27FC236}">
                <a16:creationId xmlns:a16="http://schemas.microsoft.com/office/drawing/2014/main" id="{C906A88E-90E1-45FD-8738-8A06B5FA09E7}"/>
              </a:ext>
            </a:extLst>
          </p:cNvPr>
          <p:cNvSpPr txBox="1"/>
          <p:nvPr/>
        </p:nvSpPr>
        <p:spPr>
          <a:xfrm>
            <a:off x="7322763" y="5669470"/>
            <a:ext cx="4571998" cy="707886"/>
          </a:xfrm>
          <a:prstGeom prst="rect">
            <a:avLst/>
          </a:prstGeom>
          <a:solidFill>
            <a:srgbClr val="FFFFFF">
              <a:alpha val="25098"/>
            </a:srgbClr>
          </a:solidFill>
        </p:spPr>
        <p:txBody>
          <a:bodyPr wrap="square" rtlCol="0">
            <a:spAutoFit/>
          </a:bodyPr>
          <a:lstStyle/>
          <a:p>
            <a:pPr algn="ctr"/>
            <a:r>
              <a:rPr lang="it-IT" sz="2000" b="1" dirty="0">
                <a:solidFill>
                  <a:srgbClr val="0432FF"/>
                </a:solidFill>
              </a:rPr>
              <a:t>Smaller central pipe: 1.0 cm for z ± 9 cm</a:t>
            </a:r>
          </a:p>
          <a:p>
            <a:pPr algn="ctr"/>
            <a:r>
              <a:rPr lang="it-IT" sz="2000" b="1" dirty="0">
                <a:solidFill>
                  <a:srgbClr val="0432FF"/>
                </a:solidFill>
              </a:rPr>
              <a:t>(with taper starting at  z ± 40 cm from IP)</a:t>
            </a:r>
          </a:p>
        </p:txBody>
      </p:sp>
      <p:sp>
        <p:nvSpPr>
          <p:cNvPr id="41" name="Rectangle 40">
            <a:extLst>
              <a:ext uri="{FF2B5EF4-FFF2-40B4-BE49-F238E27FC236}">
                <a16:creationId xmlns:a16="http://schemas.microsoft.com/office/drawing/2014/main" id="{1EA35903-28D5-4C43-97C2-46D5F1FDB7A5}"/>
              </a:ext>
            </a:extLst>
          </p:cNvPr>
          <p:cNvSpPr/>
          <p:nvPr/>
        </p:nvSpPr>
        <p:spPr>
          <a:xfrm>
            <a:off x="0" y="813887"/>
            <a:ext cx="6986447" cy="5146238"/>
          </a:xfrm>
          <a:prstGeom prst="rect">
            <a:avLst/>
          </a:prstGeom>
          <a:solidFill>
            <a:srgbClr val="0808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2" name="Picture 41">
            <a:extLst>
              <a:ext uri="{FF2B5EF4-FFF2-40B4-BE49-F238E27FC236}">
                <a16:creationId xmlns:a16="http://schemas.microsoft.com/office/drawing/2014/main" id="{ABB3D4A2-5946-4DD5-82F4-202C4A0E6380}"/>
              </a:ext>
            </a:extLst>
          </p:cNvPr>
          <p:cNvPicPr>
            <a:picLocks noChangeAspect="1"/>
          </p:cNvPicPr>
          <p:nvPr/>
        </p:nvPicPr>
        <p:blipFill>
          <a:blip r:embed="rId6"/>
          <a:stretch>
            <a:fillRect/>
          </a:stretch>
        </p:blipFill>
        <p:spPr>
          <a:xfrm>
            <a:off x="1076216" y="1840666"/>
            <a:ext cx="4675642" cy="2228093"/>
          </a:xfrm>
          <a:prstGeom prst="rect">
            <a:avLst/>
          </a:prstGeom>
        </p:spPr>
      </p:pic>
      <p:sp>
        <p:nvSpPr>
          <p:cNvPr id="43" name="TextBox 42">
            <a:extLst>
              <a:ext uri="{FF2B5EF4-FFF2-40B4-BE49-F238E27FC236}">
                <a16:creationId xmlns:a16="http://schemas.microsoft.com/office/drawing/2014/main" id="{73FC3A8C-AA05-4F41-93C7-70656F15A9AF}"/>
              </a:ext>
            </a:extLst>
          </p:cNvPr>
          <p:cNvSpPr txBox="1"/>
          <p:nvPr/>
        </p:nvSpPr>
        <p:spPr>
          <a:xfrm>
            <a:off x="141836" y="867424"/>
            <a:ext cx="6878391" cy="978729"/>
          </a:xfrm>
          <a:prstGeom prst="rect">
            <a:avLst/>
          </a:prstGeom>
          <a:noFill/>
        </p:spPr>
        <p:txBody>
          <a:bodyPr wrap="square" rtlCol="0">
            <a:spAutoFit/>
          </a:bodyPr>
          <a:lstStyle/>
          <a:p>
            <a:pPr>
              <a:lnSpc>
                <a:spcPct val="90000"/>
              </a:lnSpc>
            </a:pPr>
            <a:r>
              <a:rPr lang="en-US" sz="3200" dirty="0">
                <a:solidFill>
                  <a:srgbClr val="FFFF00"/>
                </a:solidFill>
              </a:rPr>
              <a:t>Challenge: Deal with magnetic crosstalk between the QC1 IR quadrupoles.</a:t>
            </a:r>
          </a:p>
        </p:txBody>
      </p:sp>
      <p:sp>
        <p:nvSpPr>
          <p:cNvPr id="44" name="TextBox 43">
            <a:extLst>
              <a:ext uri="{FF2B5EF4-FFF2-40B4-BE49-F238E27FC236}">
                <a16:creationId xmlns:a16="http://schemas.microsoft.com/office/drawing/2014/main" id="{60DA0254-1BC9-4A8B-B46A-48555843BEA6}"/>
              </a:ext>
            </a:extLst>
          </p:cNvPr>
          <p:cNvSpPr txBox="1"/>
          <p:nvPr/>
        </p:nvSpPr>
        <p:spPr>
          <a:xfrm>
            <a:off x="141836" y="4159037"/>
            <a:ext cx="6878391" cy="1421928"/>
          </a:xfrm>
          <a:prstGeom prst="rect">
            <a:avLst/>
          </a:prstGeom>
          <a:noFill/>
        </p:spPr>
        <p:txBody>
          <a:bodyPr wrap="square" rtlCol="0">
            <a:spAutoFit/>
          </a:bodyPr>
          <a:lstStyle/>
          <a:p>
            <a:pPr>
              <a:lnSpc>
                <a:spcPct val="90000"/>
              </a:lnSpc>
            </a:pPr>
            <a:r>
              <a:rPr lang="en-US" sz="3200" spc="20" dirty="0">
                <a:solidFill>
                  <a:srgbClr val="66FFFF"/>
                </a:solidFill>
              </a:rPr>
              <a:t>Answer: Use flexible Double Helical coil</a:t>
            </a:r>
            <a:r>
              <a:rPr lang="en-US" sz="3200" dirty="0">
                <a:solidFill>
                  <a:srgbClr val="66FFFF"/>
                </a:solidFill>
              </a:rPr>
              <a:t> </a:t>
            </a:r>
            <a:r>
              <a:rPr lang="en-US" sz="3200" spc="40" dirty="0">
                <a:solidFill>
                  <a:srgbClr val="66FFFF"/>
                </a:solidFill>
              </a:rPr>
              <a:t>design to locally adjust QC1 field much</a:t>
            </a:r>
            <a:r>
              <a:rPr lang="en-US" sz="3200" dirty="0">
                <a:solidFill>
                  <a:srgbClr val="66FFFF"/>
                </a:solidFill>
              </a:rPr>
              <a:t> like we are doing for the BNL EIC IR.</a:t>
            </a:r>
          </a:p>
        </p:txBody>
      </p:sp>
      <p:pic>
        <p:nvPicPr>
          <p:cNvPr id="45" name="Picture 44">
            <a:extLst>
              <a:ext uri="{FF2B5EF4-FFF2-40B4-BE49-F238E27FC236}">
                <a16:creationId xmlns:a16="http://schemas.microsoft.com/office/drawing/2014/main" id="{A79E9964-A7F3-4613-8C4E-2E31E40DAC1C}"/>
              </a:ext>
            </a:extLst>
          </p:cNvPr>
          <p:cNvPicPr>
            <a:picLocks noChangeAspect="1"/>
          </p:cNvPicPr>
          <p:nvPr/>
        </p:nvPicPr>
        <p:blipFill>
          <a:blip r:embed="rId7"/>
          <a:stretch>
            <a:fillRect/>
          </a:stretch>
        </p:blipFill>
        <p:spPr>
          <a:xfrm rot="2760000">
            <a:off x="6669446" y="1613383"/>
            <a:ext cx="4187293" cy="3143087"/>
          </a:xfrm>
          <a:prstGeom prst="rect">
            <a:avLst/>
          </a:prstGeom>
        </p:spPr>
      </p:pic>
      <p:sp>
        <p:nvSpPr>
          <p:cNvPr id="46" name="TextBox 45">
            <a:extLst>
              <a:ext uri="{FF2B5EF4-FFF2-40B4-BE49-F238E27FC236}">
                <a16:creationId xmlns:a16="http://schemas.microsoft.com/office/drawing/2014/main" id="{7827A2D8-695D-4151-8094-11442BB56B07}"/>
              </a:ext>
            </a:extLst>
          </p:cNvPr>
          <p:cNvSpPr txBox="1"/>
          <p:nvPr/>
        </p:nvSpPr>
        <p:spPr>
          <a:xfrm>
            <a:off x="346513" y="6063514"/>
            <a:ext cx="5591149" cy="646331"/>
          </a:xfrm>
          <a:prstGeom prst="rect">
            <a:avLst/>
          </a:prstGeom>
          <a:solidFill>
            <a:srgbClr val="FFC000"/>
          </a:solidFill>
        </p:spPr>
        <p:txBody>
          <a:bodyPr wrap="square" rtlCol="0">
            <a:spAutoFit/>
          </a:bodyPr>
          <a:lstStyle/>
          <a:p>
            <a:r>
              <a:rPr lang="en-US" b="1" dirty="0"/>
              <a:t>We can use BNL Direct Wind technology to make double helical coils that by design eliminate magnetic cross talk.</a:t>
            </a:r>
          </a:p>
        </p:txBody>
      </p:sp>
    </p:spTree>
    <p:extLst>
      <p:ext uri="{BB962C8B-B14F-4D97-AF65-F5344CB8AC3E}">
        <p14:creationId xmlns:p14="http://schemas.microsoft.com/office/powerpoint/2010/main" val="9394323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3576"/>
            <a:ext cx="12192000" cy="1175887"/>
          </a:xfrm>
        </p:spPr>
        <p:txBody>
          <a:bodyPr anchor="t">
            <a:noAutofit/>
          </a:bodyPr>
          <a:lstStyle/>
          <a:p>
            <a:pPr algn="ctr">
              <a:lnSpc>
                <a:spcPct val="95000"/>
              </a:lnSpc>
            </a:pPr>
            <a:r>
              <a:rPr lang="en-US" sz="4000" dirty="0"/>
              <a:t>SuperKEKB IR Correctors and Cancel Coils: Designs</a:t>
            </a:r>
          </a:p>
        </p:txBody>
      </p:sp>
      <p:sp>
        <p:nvSpPr>
          <p:cNvPr id="4" name="Slide Number Placeholder 3"/>
          <p:cNvSpPr>
            <a:spLocks noGrp="1"/>
          </p:cNvSpPr>
          <p:nvPr>
            <p:ph type="sldNum" sz="quarter" idx="12"/>
          </p:nvPr>
        </p:nvSpPr>
        <p:spPr>
          <a:xfrm>
            <a:off x="5000684" y="6483352"/>
            <a:ext cx="2743200" cy="365125"/>
          </a:xfrm>
        </p:spPr>
        <p:txBody>
          <a:bodyPr/>
          <a:lstStyle/>
          <a:p>
            <a:fld id="{893C5830-40F3-F04E-B2E3-10E6672BA8FF}" type="slidenum">
              <a:rPr lang="en-US" smtClean="0"/>
              <a:pPr/>
              <a:t>17</a:t>
            </a:fld>
            <a:endParaRPr lang="en-US" dirty="0"/>
          </a:p>
        </p:txBody>
      </p:sp>
      <p:pic>
        <p:nvPicPr>
          <p:cNvPr id="2063" name="Picture 2062">
            <a:extLst>
              <a:ext uri="{FF2B5EF4-FFF2-40B4-BE49-F238E27FC236}">
                <a16:creationId xmlns:a16="http://schemas.microsoft.com/office/drawing/2014/main" id="{AB149675-4F0A-4A21-A2D5-4A27837FDEDD}"/>
              </a:ext>
            </a:extLst>
          </p:cNvPr>
          <p:cNvPicPr>
            <a:picLocks noChangeAspect="1"/>
          </p:cNvPicPr>
          <p:nvPr/>
        </p:nvPicPr>
        <p:blipFill>
          <a:blip r:embed="rId2"/>
          <a:stretch>
            <a:fillRect/>
          </a:stretch>
        </p:blipFill>
        <p:spPr>
          <a:xfrm>
            <a:off x="0" y="2667000"/>
            <a:ext cx="5577840" cy="4183381"/>
          </a:xfrm>
          <a:prstGeom prst="rect">
            <a:avLst/>
          </a:prstGeom>
        </p:spPr>
      </p:pic>
      <p:pic>
        <p:nvPicPr>
          <p:cNvPr id="2065" name="Picture 2064">
            <a:extLst>
              <a:ext uri="{FF2B5EF4-FFF2-40B4-BE49-F238E27FC236}">
                <a16:creationId xmlns:a16="http://schemas.microsoft.com/office/drawing/2014/main" id="{114DB07C-15EE-4B60-A2E1-210C2D2020DD}"/>
              </a:ext>
            </a:extLst>
          </p:cNvPr>
          <p:cNvPicPr>
            <a:picLocks noChangeAspect="1"/>
          </p:cNvPicPr>
          <p:nvPr/>
        </p:nvPicPr>
        <p:blipFill>
          <a:blip r:embed="rId3"/>
          <a:stretch>
            <a:fillRect/>
          </a:stretch>
        </p:blipFill>
        <p:spPr>
          <a:xfrm>
            <a:off x="0" y="710731"/>
            <a:ext cx="5577840" cy="1958885"/>
          </a:xfrm>
          <a:prstGeom prst="rect">
            <a:avLst/>
          </a:prstGeom>
        </p:spPr>
      </p:pic>
      <p:pic>
        <p:nvPicPr>
          <p:cNvPr id="2067" name="Picture 2066">
            <a:extLst>
              <a:ext uri="{FF2B5EF4-FFF2-40B4-BE49-F238E27FC236}">
                <a16:creationId xmlns:a16="http://schemas.microsoft.com/office/drawing/2014/main" id="{37097782-5D2E-469D-8597-13BA15DE218D}"/>
              </a:ext>
            </a:extLst>
          </p:cNvPr>
          <p:cNvPicPr>
            <a:picLocks noChangeAspect="1"/>
          </p:cNvPicPr>
          <p:nvPr/>
        </p:nvPicPr>
        <p:blipFill rotWithShape="1">
          <a:blip r:embed="rId4"/>
          <a:srcRect l="-1" r="1115"/>
          <a:stretch/>
        </p:blipFill>
        <p:spPr>
          <a:xfrm>
            <a:off x="9258990" y="683159"/>
            <a:ext cx="2916802" cy="5760720"/>
          </a:xfrm>
          <a:prstGeom prst="rect">
            <a:avLst/>
          </a:prstGeom>
        </p:spPr>
      </p:pic>
      <p:pic>
        <p:nvPicPr>
          <p:cNvPr id="2069" name="Picture 2068">
            <a:extLst>
              <a:ext uri="{FF2B5EF4-FFF2-40B4-BE49-F238E27FC236}">
                <a16:creationId xmlns:a16="http://schemas.microsoft.com/office/drawing/2014/main" id="{F5AAEC78-0377-4E49-AC99-7A907AD04F68}"/>
              </a:ext>
            </a:extLst>
          </p:cNvPr>
          <p:cNvPicPr>
            <a:picLocks noChangeAspect="1"/>
          </p:cNvPicPr>
          <p:nvPr/>
        </p:nvPicPr>
        <p:blipFill>
          <a:blip r:embed="rId5"/>
          <a:stretch>
            <a:fillRect/>
          </a:stretch>
        </p:blipFill>
        <p:spPr>
          <a:xfrm>
            <a:off x="5594168" y="3810184"/>
            <a:ext cx="3657600" cy="2633695"/>
          </a:xfrm>
          <a:prstGeom prst="rect">
            <a:avLst/>
          </a:prstGeom>
        </p:spPr>
      </p:pic>
      <p:sp>
        <p:nvSpPr>
          <p:cNvPr id="8" name="TextBox 7">
            <a:extLst>
              <a:ext uri="{FF2B5EF4-FFF2-40B4-BE49-F238E27FC236}">
                <a16:creationId xmlns:a16="http://schemas.microsoft.com/office/drawing/2014/main" id="{60F490EA-7E1B-465B-B605-34779CD6B800}"/>
              </a:ext>
            </a:extLst>
          </p:cNvPr>
          <p:cNvSpPr txBox="1"/>
          <p:nvPr/>
        </p:nvSpPr>
        <p:spPr>
          <a:xfrm>
            <a:off x="5541547" y="724260"/>
            <a:ext cx="3753736" cy="2960811"/>
          </a:xfrm>
          <a:prstGeom prst="rect">
            <a:avLst/>
          </a:prstGeom>
          <a:noFill/>
        </p:spPr>
        <p:txBody>
          <a:bodyPr wrap="square" rtlCol="0">
            <a:spAutoFit/>
          </a:bodyPr>
          <a:lstStyle/>
          <a:p>
            <a:pPr marL="182880" indent="-182880" algn="just">
              <a:lnSpc>
                <a:spcPct val="80000"/>
              </a:lnSpc>
              <a:spcAft>
                <a:spcPts val="600"/>
              </a:spcAft>
              <a:buFont typeface="Arial" panose="020B0604020202020204" pitchFamily="34" charset="0"/>
              <a:buChar char="•"/>
            </a:pPr>
            <a:r>
              <a:rPr lang="en-US" sz="2000" dirty="0">
                <a:solidFill>
                  <a:srgbClr val="30519D"/>
                </a:solidFill>
              </a:rPr>
              <a:t>For external field compensation, the idea was not to cancel the linear (b</a:t>
            </a:r>
            <a:r>
              <a:rPr lang="en-US" sz="2400" baseline="-20000" dirty="0">
                <a:solidFill>
                  <a:srgbClr val="30519D"/>
                </a:solidFill>
              </a:rPr>
              <a:t>1</a:t>
            </a:r>
            <a:r>
              <a:rPr lang="en-US" sz="2000" dirty="0">
                <a:solidFill>
                  <a:srgbClr val="30519D"/>
                </a:solidFill>
              </a:rPr>
              <a:t>, b</a:t>
            </a:r>
            <a:r>
              <a:rPr lang="en-US" sz="2400" baseline="-20000" dirty="0">
                <a:solidFill>
                  <a:srgbClr val="30519D"/>
                </a:solidFill>
              </a:rPr>
              <a:t>2</a:t>
            </a:r>
            <a:r>
              <a:rPr lang="en-US" sz="2000" dirty="0">
                <a:solidFill>
                  <a:srgbClr val="30519D"/>
                </a:solidFill>
              </a:rPr>
              <a:t>) field components, </a:t>
            </a:r>
            <a:r>
              <a:rPr lang="en-US" sz="2000" dirty="0"/>
              <a:t>but just include there influence during the optics optimization</a:t>
            </a:r>
            <a:r>
              <a:rPr lang="en-US" sz="2000" dirty="0">
                <a:solidFill>
                  <a:srgbClr val="30519D"/>
                </a:solidFill>
              </a:rPr>
              <a:t>.</a:t>
            </a:r>
          </a:p>
          <a:p>
            <a:pPr marL="182880" indent="-182880" algn="just">
              <a:lnSpc>
                <a:spcPct val="80000"/>
              </a:lnSpc>
              <a:spcAft>
                <a:spcPts val="600"/>
              </a:spcAft>
              <a:buFont typeface="Arial" panose="020B0604020202020204" pitchFamily="34" charset="0"/>
              <a:buChar char="•"/>
            </a:pPr>
            <a:r>
              <a:rPr lang="en-US" sz="2000" dirty="0">
                <a:solidFill>
                  <a:srgbClr val="30519D"/>
                </a:solidFill>
              </a:rPr>
              <a:t>The desired non-linear field profiles were then created by “stretching one Serpentine coil’s end”  (now can use dual helical).</a:t>
            </a:r>
          </a:p>
          <a:p>
            <a:pPr marL="182880" indent="-182880" algn="just">
              <a:lnSpc>
                <a:spcPct val="80000"/>
              </a:lnSpc>
              <a:spcAft>
                <a:spcPts val="600"/>
              </a:spcAft>
              <a:buFont typeface="Arial" panose="020B0604020202020204" pitchFamily="34" charset="0"/>
              <a:buChar char="•"/>
            </a:pPr>
            <a:r>
              <a:rPr lang="en-US" sz="2000" dirty="0">
                <a:solidFill>
                  <a:srgbClr val="003300"/>
                </a:solidFill>
              </a:rPr>
              <a:t>Final results for the field profile were actually very good!</a:t>
            </a:r>
          </a:p>
        </p:txBody>
      </p:sp>
      <p:grpSp>
        <p:nvGrpSpPr>
          <p:cNvPr id="26" name="Group 25">
            <a:extLst>
              <a:ext uri="{FF2B5EF4-FFF2-40B4-BE49-F238E27FC236}">
                <a16:creationId xmlns:a16="http://schemas.microsoft.com/office/drawing/2014/main" id="{4E289641-F0E0-4765-99F2-88900969E396}"/>
              </a:ext>
            </a:extLst>
          </p:cNvPr>
          <p:cNvGrpSpPr/>
          <p:nvPr/>
        </p:nvGrpSpPr>
        <p:grpSpPr>
          <a:xfrm>
            <a:off x="3717443" y="724260"/>
            <a:ext cx="8102355" cy="5063799"/>
            <a:chOff x="3717443" y="724260"/>
            <a:chExt cx="8102355" cy="5063799"/>
          </a:xfrm>
        </p:grpSpPr>
        <p:sp>
          <p:nvSpPr>
            <p:cNvPr id="2" name="Oval 1">
              <a:extLst>
                <a:ext uri="{FF2B5EF4-FFF2-40B4-BE49-F238E27FC236}">
                  <a16:creationId xmlns:a16="http://schemas.microsoft.com/office/drawing/2014/main" id="{6BB44D12-18C3-4C43-80CF-35A1DFD59010}"/>
                </a:ext>
              </a:extLst>
            </p:cNvPr>
            <p:cNvSpPr/>
            <p:nvPr/>
          </p:nvSpPr>
          <p:spPr>
            <a:xfrm>
              <a:off x="3717443" y="724260"/>
              <a:ext cx="1824104" cy="1162358"/>
            </a:xfrm>
            <a:prstGeom prst="ellipse">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4EDF165-8C34-43B2-826F-BC40D42FCB23}"/>
                </a:ext>
              </a:extLst>
            </p:cNvPr>
            <p:cNvSpPr/>
            <p:nvPr/>
          </p:nvSpPr>
          <p:spPr>
            <a:xfrm>
              <a:off x="10812543" y="5118755"/>
              <a:ext cx="1007255" cy="669304"/>
            </a:xfrm>
            <a:prstGeom prst="ellipse">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Connector: Curved 6">
              <a:extLst>
                <a:ext uri="{FF2B5EF4-FFF2-40B4-BE49-F238E27FC236}">
                  <a16:creationId xmlns:a16="http://schemas.microsoft.com/office/drawing/2014/main" id="{8A48C020-BF03-4FE4-A8F1-B2273F3E6F0E}"/>
                </a:ext>
              </a:extLst>
            </p:cNvPr>
            <p:cNvCxnSpPr>
              <a:cxnSpLocks/>
            </p:cNvCxnSpPr>
            <p:nvPr/>
          </p:nvCxnSpPr>
          <p:spPr>
            <a:xfrm>
              <a:off x="4656841" y="1428159"/>
              <a:ext cx="6513922" cy="3926266"/>
            </a:xfrm>
            <a:prstGeom prst="curvedConnector3">
              <a:avLst>
                <a:gd name="adj1" fmla="val 50000"/>
              </a:avLst>
            </a:prstGeom>
            <a:ln w="28575">
              <a:solidFill>
                <a:schemeClr val="tx1"/>
              </a:solidFill>
              <a:prstDash val="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29872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5F3EA01-51AA-4D51-9486-5933D56975C2}"/>
              </a:ext>
            </a:extLst>
          </p:cNvPr>
          <p:cNvSpPr/>
          <p:nvPr/>
        </p:nvSpPr>
        <p:spPr>
          <a:xfrm>
            <a:off x="159570" y="825533"/>
            <a:ext cx="4774699" cy="566844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E5E22F55-B492-4593-B75E-2A953797787E}"/>
              </a:ext>
            </a:extLst>
          </p:cNvPr>
          <p:cNvSpPr>
            <a:spLocks noGrp="1"/>
          </p:cNvSpPr>
          <p:nvPr>
            <p:ph type="sldNum" sz="quarter" idx="12"/>
          </p:nvPr>
        </p:nvSpPr>
        <p:spPr/>
        <p:txBody>
          <a:bodyPr/>
          <a:lstStyle/>
          <a:p>
            <a:fld id="{893C5830-40F3-F04E-B2E3-10E6672BA8FF}" type="slidenum">
              <a:rPr lang="en-US" smtClean="0"/>
              <a:pPr/>
              <a:t>18</a:t>
            </a:fld>
            <a:endParaRPr lang="en-US" dirty="0"/>
          </a:p>
        </p:txBody>
      </p:sp>
      <p:sp>
        <p:nvSpPr>
          <p:cNvPr id="3" name="Title 4">
            <a:extLst>
              <a:ext uri="{FF2B5EF4-FFF2-40B4-BE49-F238E27FC236}">
                <a16:creationId xmlns:a16="http://schemas.microsoft.com/office/drawing/2014/main" id="{CA0ADC5C-3A49-476E-ADAE-61A1FA3C95ED}"/>
              </a:ext>
            </a:extLst>
          </p:cNvPr>
          <p:cNvSpPr txBox="1">
            <a:spLocks/>
          </p:cNvSpPr>
          <p:nvPr/>
        </p:nvSpPr>
        <p:spPr>
          <a:xfrm>
            <a:off x="0" y="13576"/>
            <a:ext cx="12192000" cy="706671"/>
          </a:xfrm>
          <a:prstGeom prst="rect">
            <a:avLst/>
          </a:prstGeom>
        </p:spPr>
        <p:txBody>
          <a:bodyPr anchor="t">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algn="ctr">
              <a:lnSpc>
                <a:spcPct val="95000"/>
              </a:lnSpc>
            </a:pPr>
            <a:r>
              <a:rPr lang="en-US" sz="4000" dirty="0"/>
              <a:t>ILC FF Design Update: FF Option Design Study</a:t>
            </a:r>
          </a:p>
        </p:txBody>
      </p:sp>
      <p:pic>
        <p:nvPicPr>
          <p:cNvPr id="14" name="Picture 13" descr="A picture containing diagram&#10;&#10;Description automatically generated">
            <a:extLst>
              <a:ext uri="{FF2B5EF4-FFF2-40B4-BE49-F238E27FC236}">
                <a16:creationId xmlns:a16="http://schemas.microsoft.com/office/drawing/2014/main" id="{3A27A4FD-BA7D-4C72-9F82-E95D0F08EA05}"/>
              </a:ext>
            </a:extLst>
          </p:cNvPr>
          <p:cNvPicPr>
            <a:picLocks noChangeAspect="1"/>
          </p:cNvPicPr>
          <p:nvPr/>
        </p:nvPicPr>
        <p:blipFill rotWithShape="1">
          <a:blip r:embed="rId2"/>
          <a:srcRect r="1281"/>
          <a:stretch/>
        </p:blipFill>
        <p:spPr>
          <a:xfrm>
            <a:off x="215538" y="1245717"/>
            <a:ext cx="4663440" cy="2613051"/>
          </a:xfrm>
          <a:prstGeom prst="rect">
            <a:avLst/>
          </a:prstGeom>
        </p:spPr>
      </p:pic>
      <p:sp>
        <p:nvSpPr>
          <p:cNvPr id="16" name="TextBox 15">
            <a:extLst>
              <a:ext uri="{FF2B5EF4-FFF2-40B4-BE49-F238E27FC236}">
                <a16:creationId xmlns:a16="http://schemas.microsoft.com/office/drawing/2014/main" id="{C26F120E-5EF1-40E7-AE22-5FFA5CE9B0FE}"/>
              </a:ext>
            </a:extLst>
          </p:cNvPr>
          <p:cNvSpPr txBox="1"/>
          <p:nvPr/>
        </p:nvSpPr>
        <p:spPr>
          <a:xfrm>
            <a:off x="215538" y="874647"/>
            <a:ext cx="4663440" cy="369332"/>
          </a:xfrm>
          <a:prstGeom prst="rect">
            <a:avLst/>
          </a:prstGeom>
          <a:solidFill>
            <a:schemeClr val="accent1">
              <a:lumMod val="20000"/>
              <a:lumOff val="80000"/>
            </a:schemeClr>
          </a:solidFill>
        </p:spPr>
        <p:txBody>
          <a:bodyPr wrap="square" rtlCol="0">
            <a:spAutoFit/>
          </a:bodyPr>
          <a:lstStyle/>
          <a:p>
            <a:pPr algn="ctr"/>
            <a:r>
              <a:rPr lang="en-US" dirty="0"/>
              <a:t>ILC 250 GeV Option Using “Sweet Spot” Coils</a:t>
            </a:r>
          </a:p>
        </p:txBody>
      </p:sp>
      <p:sp>
        <p:nvSpPr>
          <p:cNvPr id="17" name="TextBox 16">
            <a:extLst>
              <a:ext uri="{FF2B5EF4-FFF2-40B4-BE49-F238E27FC236}">
                <a16:creationId xmlns:a16="http://schemas.microsoft.com/office/drawing/2014/main" id="{43B413C4-BE6E-4F91-A63E-A9A25D3B9A34}"/>
              </a:ext>
            </a:extLst>
          </p:cNvPr>
          <p:cNvSpPr txBox="1"/>
          <p:nvPr/>
        </p:nvSpPr>
        <p:spPr>
          <a:xfrm>
            <a:off x="159570" y="3890902"/>
            <a:ext cx="4774698" cy="2529923"/>
          </a:xfrm>
          <a:prstGeom prst="rect">
            <a:avLst/>
          </a:prstGeom>
          <a:noFill/>
        </p:spPr>
        <p:txBody>
          <a:bodyPr wrap="square" rtlCol="0">
            <a:spAutoFit/>
          </a:bodyPr>
          <a:lstStyle/>
          <a:p>
            <a:pPr>
              <a:lnSpc>
                <a:spcPct val="90000"/>
              </a:lnSpc>
            </a:pPr>
            <a:r>
              <a:rPr lang="en-US" sz="1600" dirty="0">
                <a:solidFill>
                  <a:srgbClr val="000066"/>
                </a:solidFill>
              </a:rPr>
              <a:t>The above concept for a 250 GeV optimized final focus design was presented at an MDI workshop (just before ALCWS2015). In place of TDR active shielding baseline, we use Sweet Spot coils for a more compact QD0 and anti-solenoid structure with smaller affective L* (see 6-slide description in backup slides). </a:t>
            </a:r>
            <a:r>
              <a:rPr lang="en-US" sz="1600" spc="-10" dirty="0">
                <a:solidFill>
                  <a:srgbClr val="000066"/>
                </a:solidFill>
              </a:rPr>
              <a:t>More recently the B0</a:t>
            </a:r>
            <a:r>
              <a:rPr lang="en-US" sz="1600" dirty="0">
                <a:solidFill>
                  <a:srgbClr val="000066"/>
                </a:solidFill>
              </a:rPr>
              <a:t> spectrometer for the BNL Electron Ion Collider (EIC) has adopted a variation on the Sweet spot theme (1 backup slide). In the 7 years since the TDR was written, new IR magnet options exist and we now have an opportunity to improve the 250 GeV IR FF performance for the EDR.</a:t>
            </a:r>
          </a:p>
        </p:txBody>
      </p:sp>
      <p:sp>
        <p:nvSpPr>
          <p:cNvPr id="18" name="TextBox 17">
            <a:extLst>
              <a:ext uri="{FF2B5EF4-FFF2-40B4-BE49-F238E27FC236}">
                <a16:creationId xmlns:a16="http://schemas.microsoft.com/office/drawing/2014/main" id="{A76D2DFB-3E32-43EA-BC52-FE6DB82C35C0}"/>
              </a:ext>
            </a:extLst>
          </p:cNvPr>
          <p:cNvSpPr txBox="1"/>
          <p:nvPr/>
        </p:nvSpPr>
        <p:spPr>
          <a:xfrm>
            <a:off x="5044966" y="961452"/>
            <a:ext cx="7147034" cy="4601260"/>
          </a:xfrm>
          <a:prstGeom prst="rect">
            <a:avLst/>
          </a:prstGeom>
          <a:noFill/>
        </p:spPr>
        <p:txBody>
          <a:bodyPr wrap="square" rtlCol="0">
            <a:spAutoFit/>
          </a:bodyPr>
          <a:lstStyle/>
          <a:p>
            <a:pPr marL="182880" indent="-182880">
              <a:lnSpc>
                <a:spcPct val="90000"/>
              </a:lnSpc>
              <a:spcAft>
                <a:spcPts val="1200"/>
              </a:spcAft>
              <a:buFont typeface="Arial" panose="020B0604020202020204" pitchFamily="34" charset="0"/>
              <a:buChar char="•"/>
            </a:pPr>
            <a:r>
              <a:rPr lang="en-US" dirty="0"/>
              <a:t>In considering running for several years at 250 GeV CM, already in 2015 we suggested that it made sense to optimize the ILC FF for best possible luminosity performance (replacing a few FF magnets to go to 500 GeV is a small incremental addition compared to other major upgrade costs).</a:t>
            </a:r>
          </a:p>
          <a:p>
            <a:pPr marL="182880" indent="-182880">
              <a:lnSpc>
                <a:spcPct val="90000"/>
              </a:lnSpc>
              <a:spcAft>
                <a:spcPts val="1200"/>
              </a:spcAft>
              <a:buFont typeface="Arial" panose="020B0604020202020204" pitchFamily="34" charset="0"/>
              <a:buChar char="•"/>
            </a:pPr>
            <a:r>
              <a:rPr lang="en-US" dirty="0"/>
              <a:t>For EDR we should choose between Serpentine and Double Helical QD0.</a:t>
            </a:r>
          </a:p>
          <a:p>
            <a:pPr marL="182880" indent="-182880">
              <a:lnSpc>
                <a:spcPct val="90000"/>
              </a:lnSpc>
              <a:spcAft>
                <a:spcPts val="1200"/>
              </a:spcAft>
              <a:buFont typeface="Arial" panose="020B0604020202020204" pitchFamily="34" charset="0"/>
              <a:buChar char="•"/>
            </a:pPr>
            <a:r>
              <a:rPr lang="en-US" spc="-10" dirty="0"/>
              <a:t>And evaluate relative merits of keeping the TDR baseline actively shielded </a:t>
            </a:r>
            <a:r>
              <a:rPr lang="en-US" spc="30" dirty="0"/>
              <a:t>QD0 coil geometry or switch to one of the later alternate schemes for </a:t>
            </a:r>
            <a:r>
              <a:rPr lang="en-US" dirty="0"/>
              <a:t>dealing with QD0 external field on the extraction beamline.</a:t>
            </a:r>
          </a:p>
          <a:p>
            <a:pPr marL="182880" indent="-182880">
              <a:lnSpc>
                <a:spcPct val="90000"/>
              </a:lnSpc>
              <a:spcAft>
                <a:spcPts val="1200"/>
              </a:spcAft>
              <a:buFont typeface="Arial" panose="020B0604020202020204" pitchFamily="34" charset="0"/>
              <a:buChar char="•"/>
            </a:pPr>
            <a:r>
              <a:rPr lang="en-US" spc="-10" dirty="0"/>
              <a:t>The force neutral anti-solenoid coil can more naturally be accommodated </a:t>
            </a:r>
            <a:r>
              <a:rPr lang="en-US" dirty="0"/>
              <a:t>depending upon the QD0 coil topology ultimately chosen.</a:t>
            </a:r>
          </a:p>
          <a:p>
            <a:pPr marL="182880" indent="-182880">
              <a:lnSpc>
                <a:spcPct val="90000"/>
              </a:lnSpc>
              <a:spcAft>
                <a:spcPts val="1200"/>
              </a:spcAft>
              <a:buFont typeface="Arial" panose="020B0604020202020204" pitchFamily="34" charset="0"/>
              <a:buChar char="•"/>
            </a:pPr>
            <a:r>
              <a:rPr lang="en-US" dirty="0"/>
              <a:t>We also should reevaluate cryogenic heat loads, transfer line design, the Service Cryostat engineering details for the EDR.</a:t>
            </a:r>
          </a:p>
          <a:p>
            <a:pPr marL="182880" indent="-182880">
              <a:lnSpc>
                <a:spcPct val="90000"/>
              </a:lnSpc>
              <a:spcAft>
                <a:spcPts val="1200"/>
              </a:spcAft>
              <a:buFont typeface="Arial" panose="020B0604020202020204" pitchFamily="34" charset="0"/>
              <a:buChar char="•"/>
            </a:pPr>
            <a:r>
              <a:rPr lang="en-US" dirty="0"/>
              <a:t>Finally, based upon RHIC, SuperKEKB and QD0 R&amp;D prototype vibration measurement experience, we should see if the QD0 design needs to be updated to ensure the required magnetic center position stability.</a:t>
            </a:r>
          </a:p>
        </p:txBody>
      </p:sp>
    </p:spTree>
    <p:extLst>
      <p:ext uri="{BB962C8B-B14F-4D97-AF65-F5344CB8AC3E}">
        <p14:creationId xmlns:p14="http://schemas.microsoft.com/office/powerpoint/2010/main" val="4897383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2698595" y="2428529"/>
            <a:ext cx="6794810" cy="1175887"/>
          </a:xfrm>
        </p:spPr>
        <p:txBody>
          <a:bodyPr anchor="t">
            <a:noAutofit/>
          </a:bodyPr>
          <a:lstStyle/>
          <a:p>
            <a:pPr algn="ctr">
              <a:lnSpc>
                <a:spcPct val="95000"/>
              </a:lnSpc>
            </a:pPr>
            <a:r>
              <a:rPr lang="en-US" sz="7200" dirty="0">
                <a:solidFill>
                  <a:srgbClr val="FFC000"/>
                </a:solidFill>
              </a:rPr>
              <a:t>Backup Slides</a:t>
            </a:r>
          </a:p>
        </p:txBody>
      </p:sp>
      <p:sp>
        <p:nvSpPr>
          <p:cNvPr id="4" name="Slide Number Placeholder 3"/>
          <p:cNvSpPr>
            <a:spLocks noGrp="1"/>
          </p:cNvSpPr>
          <p:nvPr>
            <p:ph type="sldNum" sz="quarter" idx="12"/>
          </p:nvPr>
        </p:nvSpPr>
        <p:spPr>
          <a:xfrm>
            <a:off x="5000684" y="6483352"/>
            <a:ext cx="2743200" cy="365125"/>
          </a:xfrm>
        </p:spPr>
        <p:txBody>
          <a:bodyPr/>
          <a:lstStyle/>
          <a:p>
            <a:fld id="{893C5830-40F3-F04E-B2E3-10E6672BA8FF}" type="slidenum">
              <a:rPr lang="en-US" smtClean="0"/>
              <a:pPr/>
              <a:t>19</a:t>
            </a:fld>
            <a:endParaRPr lang="en-US" dirty="0"/>
          </a:p>
        </p:txBody>
      </p:sp>
    </p:spTree>
    <p:extLst>
      <p:ext uri="{BB962C8B-B14F-4D97-AF65-F5344CB8AC3E}">
        <p14:creationId xmlns:p14="http://schemas.microsoft.com/office/powerpoint/2010/main" val="1253752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3576"/>
            <a:ext cx="12192000" cy="1175887"/>
          </a:xfrm>
        </p:spPr>
        <p:txBody>
          <a:bodyPr anchor="t">
            <a:noAutofit/>
          </a:bodyPr>
          <a:lstStyle/>
          <a:p>
            <a:pPr algn="ctr">
              <a:lnSpc>
                <a:spcPct val="95000"/>
              </a:lnSpc>
            </a:pPr>
            <a:r>
              <a:rPr lang="en-US" sz="4000" dirty="0"/>
              <a:t>Outline: </a:t>
            </a:r>
            <a:r>
              <a:rPr lang="en-US" sz="4000" spc="60" dirty="0"/>
              <a:t>ILC Final Focus R&amp;D for the EDR</a:t>
            </a:r>
            <a:endParaRPr lang="en-US" sz="4000" dirty="0"/>
          </a:p>
        </p:txBody>
      </p:sp>
      <p:sp>
        <p:nvSpPr>
          <p:cNvPr id="4" name="Slide Number Placeholder 3"/>
          <p:cNvSpPr>
            <a:spLocks noGrp="1"/>
          </p:cNvSpPr>
          <p:nvPr>
            <p:ph type="sldNum" sz="quarter" idx="12"/>
          </p:nvPr>
        </p:nvSpPr>
        <p:spPr>
          <a:xfrm>
            <a:off x="5000684" y="6483352"/>
            <a:ext cx="2743200" cy="365125"/>
          </a:xfrm>
        </p:spPr>
        <p:txBody>
          <a:bodyPr/>
          <a:lstStyle/>
          <a:p>
            <a:fld id="{893C5830-40F3-F04E-B2E3-10E6672BA8FF}" type="slidenum">
              <a:rPr lang="en-US" smtClean="0"/>
              <a:pPr/>
              <a:t>2</a:t>
            </a:fld>
            <a:endParaRPr lang="en-US" dirty="0"/>
          </a:p>
        </p:txBody>
      </p:sp>
      <p:sp>
        <p:nvSpPr>
          <p:cNvPr id="2" name="TextBox 1">
            <a:extLst>
              <a:ext uri="{FF2B5EF4-FFF2-40B4-BE49-F238E27FC236}">
                <a16:creationId xmlns:a16="http://schemas.microsoft.com/office/drawing/2014/main" id="{2D0E01D3-4A98-4A91-B799-9A79B84F0910}"/>
              </a:ext>
            </a:extLst>
          </p:cNvPr>
          <p:cNvSpPr txBox="1"/>
          <p:nvPr/>
        </p:nvSpPr>
        <p:spPr>
          <a:xfrm>
            <a:off x="1199633" y="1002119"/>
            <a:ext cx="10648056" cy="2244332"/>
          </a:xfrm>
          <a:prstGeom prst="rect">
            <a:avLst/>
          </a:prstGeom>
          <a:noFill/>
        </p:spPr>
        <p:txBody>
          <a:bodyPr wrap="square" rtlCol="0">
            <a:spAutoFit/>
          </a:bodyPr>
          <a:lstStyle/>
          <a:p>
            <a:pPr marL="457200" indent="-685800">
              <a:buFont typeface="Wingdings" panose="05000000000000000000" pitchFamily="2" charset="2"/>
              <a:buChar char="v"/>
            </a:pPr>
            <a:r>
              <a:rPr lang="en-US" sz="3600" dirty="0"/>
              <a:t>ILC Final Focus Magnets TDR and R&amp;D History</a:t>
            </a:r>
            <a:endParaRPr lang="en-US" sz="3200" dirty="0"/>
          </a:p>
          <a:p>
            <a:pPr marL="1097280" lvl="1" indent="-320040">
              <a:lnSpc>
                <a:spcPct val="110000"/>
              </a:lnSpc>
              <a:buFont typeface="Arial" panose="020B0604020202020204" pitchFamily="34" charset="0"/>
              <a:buChar char="•"/>
            </a:pPr>
            <a:r>
              <a:rPr lang="en-US" sz="3200" dirty="0"/>
              <a:t>QD0 Actively Shielded Coil design</a:t>
            </a:r>
          </a:p>
          <a:p>
            <a:pPr marL="1097280" lvl="1" indent="-320040">
              <a:lnSpc>
                <a:spcPct val="110000"/>
              </a:lnSpc>
              <a:buFont typeface="Arial" panose="020B0604020202020204" pitchFamily="34" charset="0"/>
              <a:buChar char="•"/>
            </a:pPr>
            <a:r>
              <a:rPr lang="en-US" sz="3200" dirty="0"/>
              <a:t>Force Neutral Anti-solenoid Concept</a:t>
            </a:r>
          </a:p>
          <a:p>
            <a:pPr marL="1097280" lvl="1" indent="-320040">
              <a:lnSpc>
                <a:spcPct val="110000"/>
              </a:lnSpc>
              <a:buFont typeface="Arial" panose="020B0604020202020204" pitchFamily="34" charset="0"/>
              <a:buChar char="•"/>
            </a:pPr>
            <a:r>
              <a:rPr lang="en-US" sz="3200" dirty="0"/>
              <a:t>QD0 Magnet and Service Cryostat Prototypes</a:t>
            </a:r>
          </a:p>
        </p:txBody>
      </p:sp>
      <p:sp>
        <p:nvSpPr>
          <p:cNvPr id="7" name="TextBox 6">
            <a:extLst>
              <a:ext uri="{FF2B5EF4-FFF2-40B4-BE49-F238E27FC236}">
                <a16:creationId xmlns:a16="http://schemas.microsoft.com/office/drawing/2014/main" id="{82ABCFF7-82FA-4ECF-8B35-673FA5BFC3D0}"/>
              </a:ext>
            </a:extLst>
          </p:cNvPr>
          <p:cNvSpPr txBox="1"/>
          <p:nvPr/>
        </p:nvSpPr>
        <p:spPr>
          <a:xfrm>
            <a:off x="1199634" y="3455951"/>
            <a:ext cx="9530455" cy="2244332"/>
          </a:xfrm>
          <a:prstGeom prst="rect">
            <a:avLst/>
          </a:prstGeom>
          <a:noFill/>
        </p:spPr>
        <p:txBody>
          <a:bodyPr wrap="square" rtlCol="0">
            <a:spAutoFit/>
          </a:bodyPr>
          <a:lstStyle/>
          <a:p>
            <a:pPr marL="457200" indent="-685800">
              <a:buFont typeface="Wingdings" panose="05000000000000000000" pitchFamily="2" charset="2"/>
              <a:buChar char="v"/>
            </a:pPr>
            <a:r>
              <a:rPr lang="en-US" sz="3600" dirty="0"/>
              <a:t>New/Restarted Efforts for the ILC EDR</a:t>
            </a:r>
          </a:p>
          <a:p>
            <a:pPr marL="1097280" lvl="1" indent="-320040">
              <a:lnSpc>
                <a:spcPct val="110000"/>
              </a:lnSpc>
              <a:buFont typeface="Arial" panose="020B0604020202020204" pitchFamily="34" charset="0"/>
              <a:buChar char="•"/>
            </a:pPr>
            <a:r>
              <a:rPr lang="en-US" sz="3200" dirty="0"/>
              <a:t>QD0 R&amp;D Prototype Vibration Stability Testing</a:t>
            </a:r>
          </a:p>
          <a:p>
            <a:pPr marL="1097280" lvl="1" indent="-320040">
              <a:lnSpc>
                <a:spcPct val="110000"/>
              </a:lnSpc>
              <a:buFont typeface="Arial" panose="020B0604020202020204" pitchFamily="34" charset="0"/>
              <a:buChar char="•"/>
            </a:pPr>
            <a:r>
              <a:rPr lang="en-US" sz="3200" dirty="0"/>
              <a:t>Update Coil Designs Using Sweet Spot and/or Dual Helical Coil Topology</a:t>
            </a:r>
          </a:p>
        </p:txBody>
      </p:sp>
    </p:spTree>
    <p:extLst>
      <p:ext uri="{BB962C8B-B14F-4D97-AF65-F5344CB8AC3E}">
        <p14:creationId xmlns:p14="http://schemas.microsoft.com/office/powerpoint/2010/main" val="3118213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5000684" y="6483352"/>
            <a:ext cx="2743200" cy="365125"/>
          </a:xfrm>
        </p:spPr>
        <p:txBody>
          <a:bodyPr/>
          <a:lstStyle/>
          <a:p>
            <a:fld id="{893C5830-40F3-F04E-B2E3-10E6672BA8FF}" type="slidenum">
              <a:rPr lang="en-US" smtClean="0"/>
              <a:pPr/>
              <a:t>20</a:t>
            </a:fld>
            <a:endParaRPr lang="en-US" dirty="0"/>
          </a:p>
        </p:txBody>
      </p:sp>
      <p:sp>
        <p:nvSpPr>
          <p:cNvPr id="3" name="Rectangle 2">
            <a:extLst>
              <a:ext uri="{FF2B5EF4-FFF2-40B4-BE49-F238E27FC236}">
                <a16:creationId xmlns:a16="http://schemas.microsoft.com/office/drawing/2014/main" id="{FF058F0C-F57B-4146-BD1B-8FC467F46AD7}"/>
              </a:ext>
            </a:extLst>
          </p:cNvPr>
          <p:cNvSpPr/>
          <p:nvPr/>
        </p:nvSpPr>
        <p:spPr>
          <a:xfrm>
            <a:off x="1807332" y="990600"/>
            <a:ext cx="8382000" cy="4953000"/>
          </a:xfrm>
          <a:prstGeom prst="rect">
            <a:avLst/>
          </a:prstGeom>
          <a:solidFill>
            <a:schemeClr val="bg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24B37E93-8193-4543-9B6F-C028B7271E04}"/>
              </a:ext>
            </a:extLst>
          </p:cNvPr>
          <p:cNvSpPr txBox="1"/>
          <p:nvPr/>
        </p:nvSpPr>
        <p:spPr>
          <a:xfrm>
            <a:off x="5998332" y="1269117"/>
            <a:ext cx="4114800" cy="4293483"/>
          </a:xfrm>
          <a:prstGeom prst="rect">
            <a:avLst/>
          </a:prstGeom>
          <a:noFill/>
        </p:spPr>
        <p:txBody>
          <a:bodyPr wrap="square" rtlCol="0">
            <a:spAutoFit/>
          </a:bodyPr>
          <a:lstStyle/>
          <a:p>
            <a:pPr algn="just">
              <a:spcAft>
                <a:spcPts val="1800"/>
              </a:spcAft>
            </a:pPr>
            <a:r>
              <a:rPr lang="en-US" sz="2000" dirty="0">
                <a:solidFill>
                  <a:srgbClr val="003300"/>
                </a:solidFill>
                <a:latin typeface="Arial Rounded MT Bold" panose="020F0704030504030204" pitchFamily="34" charset="0"/>
              </a:rPr>
              <a:t>Overlay a dipole coil with field, B</a:t>
            </a:r>
            <a:r>
              <a:rPr lang="en-US" sz="2800" baseline="-15000" dirty="0">
                <a:solidFill>
                  <a:srgbClr val="003300"/>
                </a:solidFill>
                <a:latin typeface="Arial Rounded MT Bold" panose="020F0704030504030204" pitchFamily="34" charset="0"/>
              </a:rPr>
              <a:t>o</a:t>
            </a:r>
            <a:r>
              <a:rPr lang="en-US" sz="2000" dirty="0">
                <a:solidFill>
                  <a:srgbClr val="003300"/>
                </a:solidFill>
                <a:latin typeface="Arial Rounded MT Bold" panose="020F0704030504030204" pitchFamily="34" charset="0"/>
              </a:rPr>
              <a:t>, and a second quadrupole coil that has gradient , G</a:t>
            </a:r>
            <a:r>
              <a:rPr lang="en-US" sz="2800" baseline="-15000" dirty="0">
                <a:solidFill>
                  <a:srgbClr val="003300"/>
                </a:solidFill>
                <a:latin typeface="Arial Rounded MT Bold" panose="020F0704030504030204" pitchFamily="34" charset="0"/>
              </a:rPr>
              <a:t>o</a:t>
            </a:r>
            <a:r>
              <a:rPr lang="en-US" sz="2000" dirty="0">
                <a:solidFill>
                  <a:srgbClr val="003300"/>
                </a:solidFill>
                <a:latin typeface="Arial Rounded MT Bold" panose="020F0704030504030204" pitchFamily="34" charset="0"/>
              </a:rPr>
              <a:t>.</a:t>
            </a:r>
          </a:p>
          <a:p>
            <a:pPr algn="just">
              <a:spcAft>
                <a:spcPts val="1800"/>
              </a:spcAft>
            </a:pPr>
            <a:r>
              <a:rPr lang="en-US" sz="2000" dirty="0">
                <a:solidFill>
                  <a:srgbClr val="003300"/>
                </a:solidFill>
                <a:latin typeface="Arial Rounded MT Bold" panose="020F0704030504030204" pitchFamily="34" charset="0"/>
              </a:rPr>
              <a:t>Define the distance, X</a:t>
            </a:r>
            <a:r>
              <a:rPr lang="en-US" sz="2800" baseline="-15000" dirty="0">
                <a:solidFill>
                  <a:srgbClr val="003300"/>
                </a:solidFill>
                <a:latin typeface="Arial Rounded MT Bold" panose="020F0704030504030204" pitchFamily="34" charset="0"/>
              </a:rPr>
              <a:t>o</a:t>
            </a:r>
            <a:r>
              <a:rPr lang="en-US" sz="2000" dirty="0">
                <a:solidFill>
                  <a:srgbClr val="003300"/>
                </a:solidFill>
                <a:latin typeface="Arial Rounded MT Bold" panose="020F0704030504030204" pitchFamily="34" charset="0"/>
              </a:rPr>
              <a:t> = B</a:t>
            </a:r>
            <a:r>
              <a:rPr lang="en-US" sz="2800" baseline="-15000" dirty="0">
                <a:solidFill>
                  <a:srgbClr val="003300"/>
                </a:solidFill>
                <a:latin typeface="Arial Rounded MT Bold" panose="020F0704030504030204" pitchFamily="34" charset="0"/>
              </a:rPr>
              <a:t>o</a:t>
            </a:r>
            <a:r>
              <a:rPr lang="en-US" sz="2000" dirty="0">
                <a:solidFill>
                  <a:srgbClr val="003300"/>
                </a:solidFill>
                <a:latin typeface="Arial Rounded MT Bold" panose="020F0704030504030204" pitchFamily="34" charset="0"/>
              </a:rPr>
              <a:t>/G</a:t>
            </a:r>
            <a:r>
              <a:rPr lang="en-US" sz="2800" baseline="-15000" dirty="0">
                <a:solidFill>
                  <a:srgbClr val="003300"/>
                </a:solidFill>
                <a:latin typeface="Arial Rounded MT Bold" panose="020F0704030504030204" pitchFamily="34" charset="0"/>
              </a:rPr>
              <a:t>o</a:t>
            </a:r>
          </a:p>
          <a:p>
            <a:pPr algn="just">
              <a:spcAft>
                <a:spcPts val="1800"/>
              </a:spcAft>
            </a:pPr>
            <a:r>
              <a:rPr lang="en-US" sz="2000" dirty="0">
                <a:solidFill>
                  <a:srgbClr val="003300"/>
                </a:solidFill>
                <a:latin typeface="Arial Rounded MT Bold" panose="020F0704030504030204" pitchFamily="34" charset="0"/>
              </a:rPr>
              <a:t>Then B(-X</a:t>
            </a:r>
            <a:r>
              <a:rPr lang="en-US" sz="2800" baseline="-15000" dirty="0">
                <a:solidFill>
                  <a:srgbClr val="003300"/>
                </a:solidFill>
                <a:latin typeface="Arial Rounded MT Bold" panose="020F0704030504030204" pitchFamily="34" charset="0"/>
              </a:rPr>
              <a:t>o</a:t>
            </a:r>
            <a:r>
              <a:rPr lang="en-US" sz="2000" dirty="0">
                <a:solidFill>
                  <a:srgbClr val="003300"/>
                </a:solidFill>
                <a:latin typeface="Arial Rounded MT Bold" panose="020F0704030504030204" pitchFamily="34" charset="0"/>
              </a:rPr>
              <a:t>)= 0 and B(X</a:t>
            </a:r>
            <a:r>
              <a:rPr lang="en-US" sz="2800" baseline="-15000" dirty="0">
                <a:solidFill>
                  <a:srgbClr val="003300"/>
                </a:solidFill>
                <a:latin typeface="Arial Rounded MT Bold" panose="020F0704030504030204" pitchFamily="34" charset="0"/>
              </a:rPr>
              <a:t>o</a:t>
            </a:r>
            <a:r>
              <a:rPr lang="en-US" sz="2000" dirty="0">
                <a:solidFill>
                  <a:srgbClr val="003300"/>
                </a:solidFill>
                <a:latin typeface="Arial Rounded MT Bold" panose="020F0704030504030204" pitchFamily="34" charset="0"/>
              </a:rPr>
              <a:t>)= 2B</a:t>
            </a:r>
            <a:r>
              <a:rPr lang="en-US" sz="2800" baseline="-15000" dirty="0">
                <a:solidFill>
                  <a:srgbClr val="003300"/>
                </a:solidFill>
                <a:latin typeface="Arial Rounded MT Bold" panose="020F0704030504030204" pitchFamily="34" charset="0"/>
              </a:rPr>
              <a:t>o</a:t>
            </a:r>
            <a:endParaRPr lang="en-US" sz="2000" dirty="0">
              <a:solidFill>
                <a:srgbClr val="003300"/>
              </a:solidFill>
              <a:latin typeface="Arial Rounded MT Bold" panose="020F0704030504030204" pitchFamily="34" charset="0"/>
            </a:endParaRPr>
          </a:p>
          <a:p>
            <a:pPr algn="just">
              <a:spcAft>
                <a:spcPts val="1800"/>
              </a:spcAft>
            </a:pPr>
            <a:r>
              <a:rPr lang="en-US" sz="2000" dirty="0">
                <a:solidFill>
                  <a:srgbClr val="000066"/>
                </a:solidFill>
                <a:latin typeface="Arial Rounded MT Bold" panose="020F0704030504030204" pitchFamily="34" charset="0"/>
              </a:rPr>
              <a:t>Thus if QD0 is centered at the B=0 field point of the combined dipole and quadrupole coils, we can create an arbitrary field at some point outside QD0 without shifting QD0’s field center.</a:t>
            </a:r>
          </a:p>
        </p:txBody>
      </p:sp>
      <p:sp>
        <p:nvSpPr>
          <p:cNvPr id="6" name="Oval 5">
            <a:extLst>
              <a:ext uri="{FF2B5EF4-FFF2-40B4-BE49-F238E27FC236}">
                <a16:creationId xmlns:a16="http://schemas.microsoft.com/office/drawing/2014/main" id="{4127C26C-DD12-4A14-863B-6433A0E1FCFE}"/>
              </a:ext>
            </a:extLst>
          </p:cNvPr>
          <p:cNvSpPr/>
          <p:nvPr/>
        </p:nvSpPr>
        <p:spPr>
          <a:xfrm>
            <a:off x="2095166" y="1811834"/>
            <a:ext cx="3691533" cy="3691533"/>
          </a:xfrm>
          <a:prstGeom prst="ellipse">
            <a:avLst/>
          </a:prstGeom>
          <a:no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776A79AD-4F27-4C61-843D-1207BEC20E40}"/>
              </a:ext>
            </a:extLst>
          </p:cNvPr>
          <p:cNvGrpSpPr/>
          <p:nvPr/>
        </p:nvGrpSpPr>
        <p:grpSpPr>
          <a:xfrm>
            <a:off x="2221860" y="2862072"/>
            <a:ext cx="1600200" cy="1600200"/>
            <a:chOff x="795528" y="2667000"/>
            <a:chExt cx="1600200" cy="1600200"/>
          </a:xfrm>
        </p:grpSpPr>
        <p:sp>
          <p:nvSpPr>
            <p:cNvPr id="8" name="Oval 7">
              <a:extLst>
                <a:ext uri="{FF2B5EF4-FFF2-40B4-BE49-F238E27FC236}">
                  <a16:creationId xmlns:a16="http://schemas.microsoft.com/office/drawing/2014/main" id="{4E4111B0-18F5-4A77-AA49-C4D88236F42F}"/>
                </a:ext>
              </a:extLst>
            </p:cNvPr>
            <p:cNvSpPr/>
            <p:nvPr/>
          </p:nvSpPr>
          <p:spPr>
            <a:xfrm>
              <a:off x="795528" y="2667000"/>
              <a:ext cx="1600200" cy="1600200"/>
            </a:xfrm>
            <a:prstGeom prst="ellips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D5F8FE33-E919-4E86-A847-EE1696AA96A6}"/>
                </a:ext>
              </a:extLst>
            </p:cNvPr>
            <p:cNvSpPr/>
            <p:nvPr/>
          </p:nvSpPr>
          <p:spPr>
            <a:xfrm>
              <a:off x="1259131" y="3130603"/>
              <a:ext cx="672994" cy="6729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0" name="Straight Connector 9">
            <a:extLst>
              <a:ext uri="{FF2B5EF4-FFF2-40B4-BE49-F238E27FC236}">
                <a16:creationId xmlns:a16="http://schemas.microsoft.com/office/drawing/2014/main" id="{F8A5C91C-CC0B-4EFD-90C6-A3B318BF5EB8}"/>
              </a:ext>
            </a:extLst>
          </p:cNvPr>
          <p:cNvCxnSpPr/>
          <p:nvPr/>
        </p:nvCxnSpPr>
        <p:spPr>
          <a:xfrm>
            <a:off x="1883532" y="3657600"/>
            <a:ext cx="4114800" cy="0"/>
          </a:xfrm>
          <a:prstGeom prst="line">
            <a:avLst/>
          </a:prstGeom>
          <a:ln w="1905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4541A33-54F7-4C6E-BF22-53DF02F5A00B}"/>
              </a:ext>
            </a:extLst>
          </p:cNvPr>
          <p:cNvCxnSpPr/>
          <p:nvPr/>
        </p:nvCxnSpPr>
        <p:spPr>
          <a:xfrm flipV="1">
            <a:off x="3940932" y="1600200"/>
            <a:ext cx="0" cy="4114800"/>
          </a:xfrm>
          <a:prstGeom prst="line">
            <a:avLst/>
          </a:prstGeom>
          <a:ln w="19050">
            <a:solidFill>
              <a:srgbClr val="0070C0"/>
            </a:solidFill>
            <a:prstDash val="dash"/>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04C07F4-ABD0-404E-B825-0F1A356C6F71}"/>
              </a:ext>
            </a:extLst>
          </p:cNvPr>
          <p:cNvGrpSpPr/>
          <p:nvPr/>
        </p:nvGrpSpPr>
        <p:grpSpPr>
          <a:xfrm>
            <a:off x="3022009" y="3570732"/>
            <a:ext cx="1837846" cy="173736"/>
            <a:chOff x="5334000" y="4038600"/>
            <a:chExt cx="990600" cy="533400"/>
          </a:xfrm>
        </p:grpSpPr>
        <p:cxnSp>
          <p:nvCxnSpPr>
            <p:cNvPr id="13" name="Straight Connector 12">
              <a:extLst>
                <a:ext uri="{FF2B5EF4-FFF2-40B4-BE49-F238E27FC236}">
                  <a16:creationId xmlns:a16="http://schemas.microsoft.com/office/drawing/2014/main" id="{847D002A-BBF7-4DD1-B73F-C1AFF36E6A0B}"/>
                </a:ext>
              </a:extLst>
            </p:cNvPr>
            <p:cNvCxnSpPr/>
            <p:nvPr/>
          </p:nvCxnSpPr>
          <p:spPr>
            <a:xfrm>
              <a:off x="5334000" y="4038600"/>
              <a:ext cx="0" cy="533400"/>
            </a:xfrm>
            <a:prstGeom prst="line">
              <a:avLst/>
            </a:prstGeom>
            <a:ln w="28575">
              <a:solidFill>
                <a:srgbClr val="003300"/>
              </a:solidFill>
              <a:prstDash val="soli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C927805-7907-4DD9-B686-A9E9253D94A5}"/>
                </a:ext>
              </a:extLst>
            </p:cNvPr>
            <p:cNvCxnSpPr/>
            <p:nvPr/>
          </p:nvCxnSpPr>
          <p:spPr>
            <a:xfrm>
              <a:off x="6324600" y="4038600"/>
              <a:ext cx="0" cy="533400"/>
            </a:xfrm>
            <a:prstGeom prst="line">
              <a:avLst/>
            </a:prstGeom>
            <a:ln w="28575">
              <a:solidFill>
                <a:srgbClr val="003300"/>
              </a:solidFill>
              <a:prstDash val="solid"/>
            </a:ln>
          </p:spPr>
          <p:style>
            <a:lnRef idx="1">
              <a:schemeClr val="accent1"/>
            </a:lnRef>
            <a:fillRef idx="0">
              <a:schemeClr val="accent1"/>
            </a:fillRef>
            <a:effectRef idx="0">
              <a:schemeClr val="accent1"/>
            </a:effectRef>
            <a:fontRef idx="minor">
              <a:schemeClr val="tx1"/>
            </a:fontRef>
          </p:style>
        </p:cxnSp>
      </p:grpSp>
      <p:sp>
        <p:nvSpPr>
          <p:cNvPr id="15" name="Rectangle 14">
            <a:extLst>
              <a:ext uri="{FF2B5EF4-FFF2-40B4-BE49-F238E27FC236}">
                <a16:creationId xmlns:a16="http://schemas.microsoft.com/office/drawing/2014/main" id="{02592563-6994-496E-830E-49339B079F85}"/>
              </a:ext>
            </a:extLst>
          </p:cNvPr>
          <p:cNvSpPr/>
          <p:nvPr/>
        </p:nvSpPr>
        <p:spPr>
          <a:xfrm>
            <a:off x="2797932" y="3566160"/>
            <a:ext cx="524503" cy="461665"/>
          </a:xfrm>
          <a:prstGeom prst="rect">
            <a:avLst/>
          </a:prstGeom>
        </p:spPr>
        <p:txBody>
          <a:bodyPr wrap="none">
            <a:spAutoFit/>
          </a:bodyPr>
          <a:lstStyle/>
          <a:p>
            <a:r>
              <a:rPr lang="en-US" dirty="0">
                <a:solidFill>
                  <a:srgbClr val="003300"/>
                </a:solidFill>
                <a:latin typeface="Arial Rounded MT Bold" panose="020F0704030504030204" pitchFamily="34" charset="0"/>
              </a:rPr>
              <a:t>-X</a:t>
            </a:r>
            <a:r>
              <a:rPr lang="en-US" sz="2400" baseline="-15000" dirty="0">
                <a:solidFill>
                  <a:srgbClr val="003300"/>
                </a:solidFill>
                <a:latin typeface="Arial Rounded MT Bold" panose="020F0704030504030204" pitchFamily="34" charset="0"/>
              </a:rPr>
              <a:t>o</a:t>
            </a:r>
            <a:endParaRPr lang="en-US" dirty="0"/>
          </a:p>
        </p:txBody>
      </p:sp>
      <p:sp>
        <p:nvSpPr>
          <p:cNvPr id="16" name="Rectangle 15">
            <a:extLst>
              <a:ext uri="{FF2B5EF4-FFF2-40B4-BE49-F238E27FC236}">
                <a16:creationId xmlns:a16="http://schemas.microsoft.com/office/drawing/2014/main" id="{0814DF76-6C95-4B03-8F76-EDC6A67D64EE}"/>
              </a:ext>
            </a:extLst>
          </p:cNvPr>
          <p:cNvSpPr/>
          <p:nvPr/>
        </p:nvSpPr>
        <p:spPr>
          <a:xfrm>
            <a:off x="4712574" y="3566160"/>
            <a:ext cx="447558" cy="461665"/>
          </a:xfrm>
          <a:prstGeom prst="rect">
            <a:avLst/>
          </a:prstGeom>
        </p:spPr>
        <p:txBody>
          <a:bodyPr wrap="none">
            <a:spAutoFit/>
          </a:bodyPr>
          <a:lstStyle/>
          <a:p>
            <a:r>
              <a:rPr lang="en-US" dirty="0">
                <a:solidFill>
                  <a:srgbClr val="003300"/>
                </a:solidFill>
                <a:latin typeface="Arial Rounded MT Bold" panose="020F0704030504030204" pitchFamily="34" charset="0"/>
              </a:rPr>
              <a:t>X</a:t>
            </a:r>
            <a:r>
              <a:rPr lang="en-US" sz="2400" baseline="-15000" dirty="0">
                <a:solidFill>
                  <a:srgbClr val="003300"/>
                </a:solidFill>
                <a:latin typeface="Arial Rounded MT Bold" panose="020F0704030504030204" pitchFamily="34" charset="0"/>
              </a:rPr>
              <a:t>o</a:t>
            </a:r>
            <a:endParaRPr lang="en-US" dirty="0"/>
          </a:p>
        </p:txBody>
      </p:sp>
      <p:sp>
        <p:nvSpPr>
          <p:cNvPr id="17" name="Rectangle 16">
            <a:extLst>
              <a:ext uri="{FF2B5EF4-FFF2-40B4-BE49-F238E27FC236}">
                <a16:creationId xmlns:a16="http://schemas.microsoft.com/office/drawing/2014/main" id="{F75917E0-C087-4458-B89D-58F6BB10FA5C}"/>
              </a:ext>
            </a:extLst>
          </p:cNvPr>
          <p:cNvSpPr/>
          <p:nvPr/>
        </p:nvSpPr>
        <p:spPr>
          <a:xfrm>
            <a:off x="2569332" y="4486578"/>
            <a:ext cx="748923" cy="369332"/>
          </a:xfrm>
          <a:prstGeom prst="rect">
            <a:avLst/>
          </a:prstGeom>
        </p:spPr>
        <p:txBody>
          <a:bodyPr wrap="none">
            <a:spAutoFit/>
          </a:bodyPr>
          <a:lstStyle/>
          <a:p>
            <a:r>
              <a:rPr lang="en-US" dirty="0">
                <a:solidFill>
                  <a:srgbClr val="003300"/>
                </a:solidFill>
                <a:latin typeface="Arial Rounded MT Bold" panose="020F0704030504030204" pitchFamily="34" charset="0"/>
              </a:rPr>
              <a:t>By=0</a:t>
            </a:r>
            <a:endParaRPr lang="en-US" dirty="0"/>
          </a:p>
        </p:txBody>
      </p:sp>
      <p:sp>
        <p:nvSpPr>
          <p:cNvPr id="18" name="Rectangle 17">
            <a:extLst>
              <a:ext uri="{FF2B5EF4-FFF2-40B4-BE49-F238E27FC236}">
                <a16:creationId xmlns:a16="http://schemas.microsoft.com/office/drawing/2014/main" id="{262D08A6-C992-4BEC-8DFE-0102EBFCFF5B}"/>
              </a:ext>
            </a:extLst>
          </p:cNvPr>
          <p:cNvSpPr/>
          <p:nvPr/>
        </p:nvSpPr>
        <p:spPr>
          <a:xfrm>
            <a:off x="4425865" y="3886200"/>
            <a:ext cx="1039067" cy="461665"/>
          </a:xfrm>
          <a:prstGeom prst="rect">
            <a:avLst/>
          </a:prstGeom>
        </p:spPr>
        <p:txBody>
          <a:bodyPr wrap="none">
            <a:spAutoFit/>
          </a:bodyPr>
          <a:lstStyle/>
          <a:p>
            <a:r>
              <a:rPr lang="en-US" dirty="0">
                <a:solidFill>
                  <a:srgbClr val="003300"/>
                </a:solidFill>
                <a:latin typeface="Arial Rounded MT Bold" panose="020F0704030504030204" pitchFamily="34" charset="0"/>
              </a:rPr>
              <a:t>By=2B</a:t>
            </a:r>
            <a:r>
              <a:rPr lang="en-US" sz="2400" baseline="-15000" dirty="0">
                <a:solidFill>
                  <a:srgbClr val="003300"/>
                </a:solidFill>
                <a:latin typeface="Arial Rounded MT Bold" panose="020F0704030504030204" pitchFamily="34" charset="0"/>
              </a:rPr>
              <a:t>o</a:t>
            </a:r>
            <a:endParaRPr lang="en-US" dirty="0"/>
          </a:p>
        </p:txBody>
      </p:sp>
      <p:sp>
        <p:nvSpPr>
          <p:cNvPr id="19" name="Rectangle 18">
            <a:extLst>
              <a:ext uri="{FF2B5EF4-FFF2-40B4-BE49-F238E27FC236}">
                <a16:creationId xmlns:a16="http://schemas.microsoft.com/office/drawing/2014/main" id="{490ABE93-1D84-4A43-9085-9D9F296DAA29}"/>
              </a:ext>
            </a:extLst>
          </p:cNvPr>
          <p:cNvSpPr/>
          <p:nvPr/>
        </p:nvSpPr>
        <p:spPr>
          <a:xfrm>
            <a:off x="3233664" y="2313432"/>
            <a:ext cx="676788" cy="369332"/>
          </a:xfrm>
          <a:prstGeom prst="rect">
            <a:avLst/>
          </a:prstGeom>
        </p:spPr>
        <p:txBody>
          <a:bodyPr wrap="none">
            <a:spAutoFit/>
          </a:bodyPr>
          <a:lstStyle/>
          <a:p>
            <a:r>
              <a:rPr lang="en-US" dirty="0">
                <a:latin typeface="Arial Rounded MT Bold" panose="020F0704030504030204" pitchFamily="34" charset="0"/>
              </a:rPr>
              <a:t>QD0</a:t>
            </a:r>
            <a:endParaRPr lang="en-US" dirty="0"/>
          </a:p>
        </p:txBody>
      </p:sp>
      <p:sp>
        <p:nvSpPr>
          <p:cNvPr id="20" name="Rectangle 19">
            <a:extLst>
              <a:ext uri="{FF2B5EF4-FFF2-40B4-BE49-F238E27FC236}">
                <a16:creationId xmlns:a16="http://schemas.microsoft.com/office/drawing/2014/main" id="{5A1816E1-9916-4D6C-A778-F5A7E1146C53}"/>
              </a:ext>
            </a:extLst>
          </p:cNvPr>
          <p:cNvSpPr/>
          <p:nvPr/>
        </p:nvSpPr>
        <p:spPr>
          <a:xfrm>
            <a:off x="1883532" y="1066800"/>
            <a:ext cx="3429000" cy="579646"/>
          </a:xfrm>
          <a:prstGeom prst="rect">
            <a:avLst/>
          </a:prstGeom>
        </p:spPr>
        <p:txBody>
          <a:bodyPr wrap="square">
            <a:spAutoFit/>
          </a:bodyPr>
          <a:lstStyle/>
          <a:p>
            <a:pPr>
              <a:lnSpc>
                <a:spcPts val="1900"/>
              </a:lnSpc>
            </a:pPr>
            <a:r>
              <a:rPr lang="en-US" dirty="0">
                <a:latin typeface="Arial Rounded MT Bold" panose="020F0704030504030204" pitchFamily="34" charset="0"/>
              </a:rPr>
              <a:t>Quadrupole and Dipole Coils (powered in series)</a:t>
            </a:r>
            <a:endParaRPr lang="en-US" dirty="0"/>
          </a:p>
        </p:txBody>
      </p:sp>
      <p:cxnSp>
        <p:nvCxnSpPr>
          <p:cNvPr id="21" name="Straight Arrow Connector 20">
            <a:extLst>
              <a:ext uri="{FF2B5EF4-FFF2-40B4-BE49-F238E27FC236}">
                <a16:creationId xmlns:a16="http://schemas.microsoft.com/office/drawing/2014/main" id="{CE663BD0-B3FF-426B-ACC2-BE9A85454CCD}"/>
              </a:ext>
            </a:extLst>
          </p:cNvPr>
          <p:cNvCxnSpPr/>
          <p:nvPr/>
        </p:nvCxnSpPr>
        <p:spPr>
          <a:xfrm>
            <a:off x="2569332" y="1600200"/>
            <a:ext cx="381000" cy="457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75BC3AF0-D35B-4221-841A-9DFDFB4BEB4C}"/>
              </a:ext>
            </a:extLst>
          </p:cNvPr>
          <p:cNvCxnSpPr/>
          <p:nvPr/>
        </p:nvCxnSpPr>
        <p:spPr>
          <a:xfrm flipH="1">
            <a:off x="3178933" y="2579132"/>
            <a:ext cx="143502" cy="28294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Title 1">
            <a:extLst>
              <a:ext uri="{FF2B5EF4-FFF2-40B4-BE49-F238E27FC236}">
                <a16:creationId xmlns:a16="http://schemas.microsoft.com/office/drawing/2014/main" id="{2B7B9427-9904-445B-A485-92CF5B431F30}"/>
              </a:ext>
            </a:extLst>
          </p:cNvPr>
          <p:cNvSpPr txBox="1">
            <a:spLocks/>
          </p:cNvSpPr>
          <p:nvPr/>
        </p:nvSpPr>
        <p:spPr>
          <a:xfrm>
            <a:off x="3022398" y="34415"/>
            <a:ext cx="9144000" cy="762000"/>
          </a:xfrm>
          <a:prstGeom prst="rect">
            <a:avLst/>
          </a:prstGeom>
          <a:noFill/>
          <a:ln>
            <a:noFill/>
          </a:ln>
          <a:effectLst/>
          <a:scene3d>
            <a:camera prst="orthographicFront"/>
            <a:lightRig rig="glow" dir="t">
              <a:rot lat="0" lon="0" rev="6360000"/>
            </a:lightRig>
          </a:scene3d>
          <a:sp3d contourW="1000" prstMaterial="flat">
            <a:bevelT w="95250" h="101600"/>
            <a:contourClr>
              <a:sysClr val="windowText" lastClr="000000">
                <a:satMod val="300000"/>
              </a:sysClr>
            </a:contourClr>
          </a:sp3d>
        </p:spPr>
        <p:txBody>
          <a:bodyPr vert="horz" lIns="91440" tIns="45720" rIns="91440" bIns="45720" rtlCol="0" anchor="t">
            <a:normAutofit fontScale="90000"/>
          </a:bodyPr>
          <a:lstStyle>
            <a:lvl1pPr algn="r" defTabSz="914400" rtl="0" eaLnBrk="1" latinLnBrk="0" hangingPunct="1">
              <a:spcBef>
                <a:spcPct val="0"/>
              </a:spcBef>
              <a:buNone/>
              <a:defRPr sz="3200" kern="1200">
                <a:ln>
                  <a:noFill/>
                </a:ln>
                <a:solidFill>
                  <a:srgbClr val="FFFFCC"/>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rgbClr val="FFFFCC"/>
                </a:solidFill>
                <a:effectLst/>
                <a:uLnTx/>
                <a:uFillTx/>
                <a:latin typeface="Franklin Gothic Medium"/>
                <a:ea typeface="+mj-ea"/>
                <a:cs typeface="+mj-cs"/>
              </a:rPr>
              <a:t>Consider This Simple Coil Layout Thought Experiment</a:t>
            </a:r>
          </a:p>
        </p:txBody>
      </p:sp>
    </p:spTree>
    <p:extLst>
      <p:ext uri="{BB962C8B-B14F-4D97-AF65-F5344CB8AC3E}">
        <p14:creationId xmlns:p14="http://schemas.microsoft.com/office/powerpoint/2010/main" val="33082343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5000684" y="6483352"/>
            <a:ext cx="2743200" cy="365125"/>
          </a:xfrm>
        </p:spPr>
        <p:txBody>
          <a:bodyPr/>
          <a:lstStyle/>
          <a:p>
            <a:fld id="{893C5830-40F3-F04E-B2E3-10E6672BA8FF}" type="slidenum">
              <a:rPr lang="en-US" smtClean="0"/>
              <a:pPr/>
              <a:t>21</a:t>
            </a:fld>
            <a:endParaRPr lang="en-US" dirty="0"/>
          </a:p>
        </p:txBody>
      </p:sp>
      <p:sp>
        <p:nvSpPr>
          <p:cNvPr id="6" name="Title 1">
            <a:extLst>
              <a:ext uri="{FF2B5EF4-FFF2-40B4-BE49-F238E27FC236}">
                <a16:creationId xmlns:a16="http://schemas.microsoft.com/office/drawing/2014/main" id="{C6621920-CD9E-48F7-A0AC-8B6D21616599}"/>
              </a:ext>
            </a:extLst>
          </p:cNvPr>
          <p:cNvSpPr txBox="1">
            <a:spLocks/>
          </p:cNvSpPr>
          <p:nvPr/>
        </p:nvSpPr>
        <p:spPr>
          <a:xfrm>
            <a:off x="2957817" y="-13593"/>
            <a:ext cx="9125712" cy="745820"/>
          </a:xfrm>
          <a:prstGeom prst="rect">
            <a:avLst/>
          </a:prstGeom>
          <a:noFill/>
          <a:ln>
            <a:noFill/>
          </a:ln>
          <a:effectLst/>
          <a:scene3d>
            <a:camera prst="orthographicFront"/>
            <a:lightRig rig="glow" dir="t">
              <a:rot lat="0" lon="0" rev="6360000"/>
            </a:lightRig>
          </a:scene3d>
          <a:sp3d contourW="1000" prstMaterial="flat">
            <a:bevelT w="95250" h="101600"/>
            <a:contourClr>
              <a:sysClr val="windowText" lastClr="000000">
                <a:satMod val="300000"/>
              </a:sysClr>
            </a:contourClr>
          </a:sp3d>
        </p:spPr>
        <p:txBody>
          <a:bodyPr vert="horz" lIns="91440" tIns="45720" rIns="91440" bIns="45720" rtlCol="0" anchor="t">
            <a:normAutofit/>
          </a:bodyPr>
          <a:lstStyle>
            <a:lvl1pPr algn="r" defTabSz="914400" rtl="0" eaLnBrk="1" latinLnBrk="0" hangingPunct="1">
              <a:spcBef>
                <a:spcPct val="0"/>
              </a:spcBef>
              <a:buNone/>
              <a:defRPr sz="3200" kern="1200">
                <a:ln>
                  <a:noFill/>
                </a:ln>
                <a:solidFill>
                  <a:srgbClr val="FFFFCC"/>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rgbClr val="FFFFCC"/>
                </a:solidFill>
                <a:effectLst/>
                <a:uLnTx/>
                <a:uFillTx/>
                <a:latin typeface="Franklin Gothic Medium"/>
                <a:ea typeface="+mj-ea"/>
                <a:cs typeface="+mj-cs"/>
              </a:rPr>
              <a:t>A Sweet Spot Coil Concept for QD0</a:t>
            </a:r>
          </a:p>
        </p:txBody>
      </p:sp>
      <p:sp>
        <p:nvSpPr>
          <p:cNvPr id="7" name="Rectangle 6">
            <a:extLst>
              <a:ext uri="{FF2B5EF4-FFF2-40B4-BE49-F238E27FC236}">
                <a16:creationId xmlns:a16="http://schemas.microsoft.com/office/drawing/2014/main" id="{9C7DA6F2-DC43-4575-A712-FBE13C867BCD}"/>
              </a:ext>
            </a:extLst>
          </p:cNvPr>
          <p:cNvSpPr/>
          <p:nvPr/>
        </p:nvSpPr>
        <p:spPr>
          <a:xfrm>
            <a:off x="139182" y="117817"/>
            <a:ext cx="4924596" cy="6528871"/>
          </a:xfrm>
          <a:prstGeom prst="rect">
            <a:avLst/>
          </a:prstGeom>
          <a:solidFill>
            <a:sysClr val="window" lastClr="FFFFFF"/>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Franklin Gothic Book"/>
              <a:ea typeface="+mn-ea"/>
              <a:cs typeface="+mn-cs"/>
            </a:endParaRPr>
          </a:p>
        </p:txBody>
      </p:sp>
      <p:pic>
        <p:nvPicPr>
          <p:cNvPr id="8" name="Picture 3">
            <a:extLst>
              <a:ext uri="{FF2B5EF4-FFF2-40B4-BE49-F238E27FC236}">
                <a16:creationId xmlns:a16="http://schemas.microsoft.com/office/drawing/2014/main" id="{92EE013B-52B3-49C3-BFD1-DF6D7C59699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48" t="3529"/>
          <a:stretch/>
        </p:blipFill>
        <p:spPr bwMode="auto">
          <a:xfrm>
            <a:off x="338248" y="3132290"/>
            <a:ext cx="4558967" cy="33668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a:extLst>
              <a:ext uri="{FF2B5EF4-FFF2-40B4-BE49-F238E27FC236}">
                <a16:creationId xmlns:a16="http://schemas.microsoft.com/office/drawing/2014/main" id="{EE397F44-9BAF-42E4-B298-3FBD5C8E039E}"/>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01" t="2469" r="8648"/>
          <a:stretch/>
        </p:blipFill>
        <p:spPr bwMode="auto">
          <a:xfrm>
            <a:off x="317520" y="157033"/>
            <a:ext cx="4173708" cy="30087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a:extLst>
              <a:ext uri="{FF2B5EF4-FFF2-40B4-BE49-F238E27FC236}">
                <a16:creationId xmlns:a16="http://schemas.microsoft.com/office/drawing/2014/main" id="{423733AC-008E-4C1D-A4D4-FB38DD3703E1}"/>
              </a:ext>
            </a:extLst>
          </p:cNvPr>
          <p:cNvSpPr txBox="1"/>
          <p:nvPr/>
        </p:nvSpPr>
        <p:spPr>
          <a:xfrm>
            <a:off x="212666" y="3205034"/>
            <a:ext cx="369332" cy="2577885"/>
          </a:xfrm>
          <a:prstGeom prst="rect">
            <a:avLst/>
          </a:prstGeom>
          <a:noFill/>
        </p:spPr>
        <p:txBody>
          <a:bodyPr vert="vert270" wrap="none" rtlCol="0">
            <a:spAutoFit/>
          </a:bodyPr>
          <a:lstStyle/>
          <a:p>
            <a:r>
              <a:rPr lang="en-US" sz="1200" dirty="0">
                <a:solidFill>
                  <a:prstClr val="black"/>
                </a:solidFill>
                <a:latin typeface="Arial Rounded MT Bold" panose="020F0704030504030204" pitchFamily="34" charset="0"/>
              </a:rPr>
              <a:t>By (T) at Extracted Beam Position</a:t>
            </a:r>
          </a:p>
        </p:txBody>
      </p:sp>
      <p:sp>
        <p:nvSpPr>
          <p:cNvPr id="11" name="TextBox 10">
            <a:extLst>
              <a:ext uri="{FF2B5EF4-FFF2-40B4-BE49-F238E27FC236}">
                <a16:creationId xmlns:a16="http://schemas.microsoft.com/office/drawing/2014/main" id="{42F9195E-B3AB-436E-A7A2-0967C396EFBC}"/>
              </a:ext>
            </a:extLst>
          </p:cNvPr>
          <p:cNvSpPr txBox="1"/>
          <p:nvPr/>
        </p:nvSpPr>
        <p:spPr>
          <a:xfrm>
            <a:off x="3231302" y="6284469"/>
            <a:ext cx="1050929" cy="276999"/>
          </a:xfrm>
          <a:prstGeom prst="rect">
            <a:avLst/>
          </a:prstGeom>
          <a:noFill/>
        </p:spPr>
        <p:txBody>
          <a:bodyPr vert="horz" wrap="none" rtlCol="0">
            <a:spAutoFit/>
          </a:bodyPr>
          <a:lstStyle/>
          <a:p>
            <a:r>
              <a:rPr lang="en-US" sz="1200" dirty="0">
                <a:solidFill>
                  <a:prstClr val="black"/>
                </a:solidFill>
                <a:latin typeface="Arial Rounded MT Bold" panose="020F0704030504030204" pitchFamily="34" charset="0"/>
              </a:rPr>
              <a:t>X, Y, Z (mm)</a:t>
            </a:r>
          </a:p>
        </p:txBody>
      </p:sp>
      <p:sp>
        <p:nvSpPr>
          <p:cNvPr id="12" name="TextBox 11">
            <a:extLst>
              <a:ext uri="{FF2B5EF4-FFF2-40B4-BE49-F238E27FC236}">
                <a16:creationId xmlns:a16="http://schemas.microsoft.com/office/drawing/2014/main" id="{924FCECE-D526-40B0-A19D-496E7005468A}"/>
              </a:ext>
            </a:extLst>
          </p:cNvPr>
          <p:cNvSpPr txBox="1"/>
          <p:nvPr/>
        </p:nvSpPr>
        <p:spPr>
          <a:xfrm>
            <a:off x="2339982" y="3295200"/>
            <a:ext cx="2286000" cy="369332"/>
          </a:xfrm>
          <a:prstGeom prst="rect">
            <a:avLst/>
          </a:prstGeom>
          <a:solidFill>
            <a:srgbClr val="FFFFFF">
              <a:alpha val="30196"/>
            </a:srgbClr>
          </a:solidFill>
        </p:spPr>
        <p:txBody>
          <a:bodyPr wrap="square" rtlCol="0">
            <a:spAutoFit/>
          </a:bodyPr>
          <a:lstStyle/>
          <a:p>
            <a:r>
              <a:rPr lang="en-US" b="1" i="1" dirty="0">
                <a:solidFill>
                  <a:srgbClr val="000066"/>
                </a:solidFill>
                <a:latin typeface="Arial Rounded MT Bold" panose="020F0704030504030204" pitchFamily="34" charset="0"/>
              </a:rPr>
              <a:t>QD0 External Field</a:t>
            </a:r>
            <a:endParaRPr lang="en-US" sz="2800" b="1" i="1" baseline="-25000" dirty="0">
              <a:solidFill>
                <a:srgbClr val="000066"/>
              </a:solidFill>
              <a:latin typeface="Arial Rounded MT Bold" panose="020F0704030504030204" pitchFamily="34" charset="0"/>
            </a:endParaRPr>
          </a:p>
        </p:txBody>
      </p:sp>
      <p:sp>
        <p:nvSpPr>
          <p:cNvPr id="13" name="Rectangle 12">
            <a:extLst>
              <a:ext uri="{FF2B5EF4-FFF2-40B4-BE49-F238E27FC236}">
                <a16:creationId xmlns:a16="http://schemas.microsoft.com/office/drawing/2014/main" id="{266D1A4D-013F-437C-BBD6-7B003717A287}"/>
              </a:ext>
            </a:extLst>
          </p:cNvPr>
          <p:cNvSpPr/>
          <p:nvPr/>
        </p:nvSpPr>
        <p:spPr>
          <a:xfrm>
            <a:off x="2957817" y="3699218"/>
            <a:ext cx="1168910" cy="369332"/>
          </a:xfrm>
          <a:prstGeom prst="rect">
            <a:avLst/>
          </a:prstGeom>
          <a:solidFill>
            <a:srgbClr val="FFFFFF">
              <a:alpha val="30196"/>
            </a:srgbClr>
          </a:solidFill>
        </p:spPr>
        <p:txBody>
          <a:bodyPr wrap="none">
            <a:spAutoFit/>
          </a:bodyPr>
          <a:lstStyle/>
          <a:p>
            <a:r>
              <a:rPr lang="en-US" b="1" i="1" dirty="0">
                <a:solidFill>
                  <a:srgbClr val="000066"/>
                </a:solidFill>
                <a:latin typeface="Arial Rounded MT Bold" panose="020F0704030504030204" pitchFamily="34" charset="0"/>
              </a:rPr>
              <a:t>L*=4.1 m</a:t>
            </a:r>
            <a:endParaRPr lang="en-US" dirty="0">
              <a:solidFill>
                <a:prstClr val="black"/>
              </a:solidFill>
              <a:latin typeface="Franklin Gothic Book"/>
            </a:endParaRPr>
          </a:p>
        </p:txBody>
      </p:sp>
      <p:grpSp>
        <p:nvGrpSpPr>
          <p:cNvPr id="14" name="Group 13">
            <a:extLst>
              <a:ext uri="{FF2B5EF4-FFF2-40B4-BE49-F238E27FC236}">
                <a16:creationId xmlns:a16="http://schemas.microsoft.com/office/drawing/2014/main" id="{D1BB2672-89AE-4204-BC81-5ABD89532A36}"/>
              </a:ext>
            </a:extLst>
          </p:cNvPr>
          <p:cNvGrpSpPr/>
          <p:nvPr/>
        </p:nvGrpSpPr>
        <p:grpSpPr>
          <a:xfrm>
            <a:off x="6082782" y="677710"/>
            <a:ext cx="4800600" cy="4283380"/>
            <a:chOff x="4343400" y="745820"/>
            <a:chExt cx="4800600" cy="4283380"/>
          </a:xfrm>
        </p:grpSpPr>
        <p:pic>
          <p:nvPicPr>
            <p:cNvPr id="15" name="Picture 14">
              <a:extLst>
                <a:ext uri="{FF2B5EF4-FFF2-40B4-BE49-F238E27FC236}">
                  <a16:creationId xmlns:a16="http://schemas.microsoft.com/office/drawing/2014/main" id="{D67073C8-AE41-40CD-87BD-6AA6E9B8B6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3400" y="745820"/>
              <a:ext cx="4800600" cy="4283380"/>
            </a:xfrm>
            <a:prstGeom prst="rect">
              <a:avLst/>
            </a:prstGeom>
          </p:spPr>
        </p:pic>
        <p:sp>
          <p:nvSpPr>
            <p:cNvPr id="16" name="TextBox 15">
              <a:extLst>
                <a:ext uri="{FF2B5EF4-FFF2-40B4-BE49-F238E27FC236}">
                  <a16:creationId xmlns:a16="http://schemas.microsoft.com/office/drawing/2014/main" id="{971F11BD-9A05-4481-942A-F05FE6C4E080}"/>
                </a:ext>
              </a:extLst>
            </p:cNvPr>
            <p:cNvSpPr txBox="1"/>
            <p:nvPr/>
          </p:nvSpPr>
          <p:spPr>
            <a:xfrm>
              <a:off x="4419600" y="838200"/>
              <a:ext cx="2148152"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99FF"/>
                  </a:solidFill>
                  <a:effectLst/>
                  <a:uLnTx/>
                  <a:uFillTx/>
                  <a:latin typeface="Arial Rounded MT Bold" panose="020F0704030504030204" pitchFamily="34" charset="0"/>
                </a:rPr>
                <a:t>Sweet Spot Coil</a:t>
              </a:r>
            </a:p>
          </p:txBody>
        </p:sp>
        <p:cxnSp>
          <p:nvCxnSpPr>
            <p:cNvPr id="17" name="Straight Arrow Connector 16">
              <a:extLst>
                <a:ext uri="{FF2B5EF4-FFF2-40B4-BE49-F238E27FC236}">
                  <a16:creationId xmlns:a16="http://schemas.microsoft.com/office/drawing/2014/main" id="{92511C64-189B-42E3-B93E-E0507036DABC}"/>
                </a:ext>
              </a:extLst>
            </p:cNvPr>
            <p:cNvCxnSpPr/>
            <p:nvPr/>
          </p:nvCxnSpPr>
          <p:spPr>
            <a:xfrm>
              <a:off x="5334000" y="1164860"/>
              <a:ext cx="381000" cy="511540"/>
            </a:xfrm>
            <a:prstGeom prst="straightConnector1">
              <a:avLst/>
            </a:prstGeom>
            <a:noFill/>
            <a:ln w="28575" cap="flat" cmpd="sng" algn="ctr">
              <a:solidFill>
                <a:srgbClr val="0099FF"/>
              </a:solidFill>
              <a:prstDash val="solid"/>
              <a:tailEnd type="arrow"/>
            </a:ln>
            <a:effectLst/>
          </p:spPr>
        </p:cxnSp>
        <p:sp>
          <p:nvSpPr>
            <p:cNvPr id="18" name="TextBox 17">
              <a:extLst>
                <a:ext uri="{FF2B5EF4-FFF2-40B4-BE49-F238E27FC236}">
                  <a16:creationId xmlns:a16="http://schemas.microsoft.com/office/drawing/2014/main" id="{B76B3665-AECC-499C-9A3F-F89C2DD22F3F}"/>
                </a:ext>
              </a:extLst>
            </p:cNvPr>
            <p:cNvSpPr txBox="1"/>
            <p:nvPr/>
          </p:nvSpPr>
          <p:spPr>
            <a:xfrm>
              <a:off x="6629400" y="2190690"/>
              <a:ext cx="731290"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99FF"/>
                  </a:solidFill>
                  <a:effectLst/>
                  <a:uLnTx/>
                  <a:uFillTx/>
                  <a:latin typeface="Arial Rounded MT Bold" panose="020F0704030504030204" pitchFamily="34" charset="0"/>
                </a:rPr>
                <a:t>QD0</a:t>
              </a:r>
            </a:p>
          </p:txBody>
        </p:sp>
        <p:cxnSp>
          <p:nvCxnSpPr>
            <p:cNvPr id="19" name="Straight Arrow Connector 18">
              <a:extLst>
                <a:ext uri="{FF2B5EF4-FFF2-40B4-BE49-F238E27FC236}">
                  <a16:creationId xmlns:a16="http://schemas.microsoft.com/office/drawing/2014/main" id="{3ADCF360-FD4E-429E-8D2B-F51D9EAF7179}"/>
                </a:ext>
              </a:extLst>
            </p:cNvPr>
            <p:cNvCxnSpPr/>
            <p:nvPr/>
          </p:nvCxnSpPr>
          <p:spPr>
            <a:xfrm flipH="1">
              <a:off x="6726936" y="2514600"/>
              <a:ext cx="54864" cy="173998"/>
            </a:xfrm>
            <a:prstGeom prst="straightConnector1">
              <a:avLst/>
            </a:prstGeom>
            <a:noFill/>
            <a:ln w="28575" cap="flat" cmpd="sng" algn="ctr">
              <a:solidFill>
                <a:srgbClr val="0099FF"/>
              </a:solidFill>
              <a:prstDash val="solid"/>
              <a:tailEnd type="arrow"/>
            </a:ln>
            <a:effectLst/>
          </p:spPr>
        </p:cxnSp>
        <p:sp>
          <p:nvSpPr>
            <p:cNvPr id="20" name="TextBox 19">
              <a:extLst>
                <a:ext uri="{FF2B5EF4-FFF2-40B4-BE49-F238E27FC236}">
                  <a16:creationId xmlns:a16="http://schemas.microsoft.com/office/drawing/2014/main" id="{C6428DE6-EACD-4D6B-8A6F-67278AAAE43A}"/>
                </a:ext>
              </a:extLst>
            </p:cNvPr>
            <p:cNvSpPr txBox="1"/>
            <p:nvPr/>
          </p:nvSpPr>
          <p:spPr>
            <a:xfrm>
              <a:off x="5995806" y="3429000"/>
              <a:ext cx="1497526" cy="707886"/>
            </a:xfrm>
            <a:prstGeom prst="rect">
              <a:avLst/>
            </a:prstGeom>
            <a:noFill/>
            <a:effectLst>
              <a:outerShdw blurRad="50800" dist="38100" dir="2700000" algn="tl" rotWithShape="0">
                <a:prstClr val="black">
                  <a:alpha val="40000"/>
                </a:prstClr>
              </a:outerShdw>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99FF"/>
                  </a:solidFill>
                  <a:effectLst/>
                  <a:uLnTx/>
                  <a:uFillTx/>
                  <a:latin typeface="Arial Rounded MT Bold" panose="020F0704030504030204" pitchFamily="34" charset="0"/>
                </a:rPr>
                <a:t>Extraction</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99FF"/>
                  </a:solidFill>
                  <a:effectLst/>
                  <a:uLnTx/>
                  <a:uFillTx/>
                  <a:latin typeface="Arial Rounded MT Bold" panose="020F0704030504030204" pitchFamily="34" charset="0"/>
                </a:rPr>
                <a:t>Beam Line</a:t>
              </a:r>
            </a:p>
          </p:txBody>
        </p:sp>
        <p:cxnSp>
          <p:nvCxnSpPr>
            <p:cNvPr id="21" name="Straight Arrow Connector 20">
              <a:extLst>
                <a:ext uri="{FF2B5EF4-FFF2-40B4-BE49-F238E27FC236}">
                  <a16:creationId xmlns:a16="http://schemas.microsoft.com/office/drawing/2014/main" id="{DA5B45A4-1455-4EB5-9B4A-CAC64582C1A6}"/>
                </a:ext>
              </a:extLst>
            </p:cNvPr>
            <p:cNvCxnSpPr/>
            <p:nvPr/>
          </p:nvCxnSpPr>
          <p:spPr>
            <a:xfrm flipV="1">
              <a:off x="7109345" y="3124200"/>
              <a:ext cx="251345" cy="381000"/>
            </a:xfrm>
            <a:prstGeom prst="straightConnector1">
              <a:avLst/>
            </a:prstGeom>
            <a:noFill/>
            <a:ln w="28575" cap="flat" cmpd="sng" algn="ctr">
              <a:solidFill>
                <a:srgbClr val="0099FF"/>
              </a:solidFill>
              <a:prstDash val="solid"/>
              <a:tailEnd type="arrow"/>
            </a:ln>
            <a:effectLst/>
          </p:spPr>
        </p:cxnSp>
      </p:grpSp>
      <p:sp>
        <p:nvSpPr>
          <p:cNvPr id="22" name="TextBox 21">
            <a:extLst>
              <a:ext uri="{FF2B5EF4-FFF2-40B4-BE49-F238E27FC236}">
                <a16:creationId xmlns:a16="http://schemas.microsoft.com/office/drawing/2014/main" id="{17907BB6-7ABA-4FB8-951A-FB02523A819C}"/>
              </a:ext>
            </a:extLst>
          </p:cNvPr>
          <p:cNvSpPr txBox="1"/>
          <p:nvPr/>
        </p:nvSpPr>
        <p:spPr>
          <a:xfrm>
            <a:off x="5453985" y="5099530"/>
            <a:ext cx="6560884" cy="1323439"/>
          </a:xfrm>
          <a:prstGeom prst="rect">
            <a:avLst/>
          </a:prstGeom>
          <a:noFill/>
        </p:spPr>
        <p:txBody>
          <a:bodyPr wrap="square" rtlCol="0">
            <a:spAutoFit/>
          </a:bodyPr>
          <a:lstStyle/>
          <a:p>
            <a:pPr algn="just"/>
            <a:r>
              <a:rPr lang="en-US" sz="2000" dirty="0">
                <a:solidFill>
                  <a:srgbClr val="33CC33"/>
                </a:solidFill>
                <a:latin typeface="Arial Rounded MT Bold" panose="020F0704030504030204" pitchFamily="34" charset="0"/>
              </a:rPr>
              <a:t>This sweet spot coil has dipole and quad windings, offset but parallel to QD0, that are powered in series such that their fields cancel at QD0 and add at the extraction beam line.</a:t>
            </a:r>
          </a:p>
        </p:txBody>
      </p:sp>
      <p:sp>
        <p:nvSpPr>
          <p:cNvPr id="24" name="TextBox 23">
            <a:extLst>
              <a:ext uri="{FF2B5EF4-FFF2-40B4-BE49-F238E27FC236}">
                <a16:creationId xmlns:a16="http://schemas.microsoft.com/office/drawing/2014/main" id="{70B929C8-CA62-44C3-9C3C-93E50C249C25}"/>
              </a:ext>
            </a:extLst>
          </p:cNvPr>
          <p:cNvSpPr txBox="1"/>
          <p:nvPr/>
        </p:nvSpPr>
        <p:spPr>
          <a:xfrm>
            <a:off x="2303944" y="2291050"/>
            <a:ext cx="2434326" cy="528350"/>
          </a:xfrm>
          <a:prstGeom prst="rect">
            <a:avLst/>
          </a:prstGeom>
          <a:solidFill>
            <a:srgbClr val="FFFFFF">
              <a:alpha val="30196"/>
            </a:srgbClr>
          </a:solidFill>
        </p:spPr>
        <p:txBody>
          <a:bodyPr vert="horz" wrap="square" rtlCol="0">
            <a:spAutoFit/>
          </a:bodyPr>
          <a:lstStyle/>
          <a:p>
            <a:pPr algn="ctr">
              <a:lnSpc>
                <a:spcPts val="1700"/>
              </a:lnSpc>
            </a:pPr>
            <a:r>
              <a:rPr lang="en-US" sz="1500" b="1" spc="30" dirty="0">
                <a:solidFill>
                  <a:prstClr val="black"/>
                </a:solidFill>
                <a:latin typeface="Arial Rounded MT Bold" panose="020F0704030504030204" pitchFamily="34" charset="0"/>
              </a:rPr>
              <a:t>ILC Layout has 14 mrad </a:t>
            </a:r>
            <a:r>
              <a:rPr lang="en-US" sz="1500" b="1" spc="100" dirty="0">
                <a:solidFill>
                  <a:prstClr val="black"/>
                </a:solidFill>
                <a:latin typeface="Arial Rounded MT Bold" panose="020F0704030504030204" pitchFamily="34" charset="0"/>
              </a:rPr>
              <a:t>Total Crossing Angle</a:t>
            </a:r>
          </a:p>
        </p:txBody>
      </p:sp>
    </p:spTree>
    <p:extLst>
      <p:ext uri="{BB962C8B-B14F-4D97-AF65-F5344CB8AC3E}">
        <p14:creationId xmlns:p14="http://schemas.microsoft.com/office/powerpoint/2010/main" val="35565155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5000684" y="6483352"/>
            <a:ext cx="2743200" cy="365125"/>
          </a:xfrm>
        </p:spPr>
        <p:txBody>
          <a:bodyPr/>
          <a:lstStyle/>
          <a:p>
            <a:fld id="{893C5830-40F3-F04E-B2E3-10E6672BA8FF}" type="slidenum">
              <a:rPr lang="en-US" smtClean="0"/>
              <a:pPr/>
              <a:t>22</a:t>
            </a:fld>
            <a:endParaRPr lang="en-US" dirty="0"/>
          </a:p>
        </p:txBody>
      </p:sp>
      <p:pic>
        <p:nvPicPr>
          <p:cNvPr id="3" name="Picture 2">
            <a:extLst>
              <a:ext uri="{FF2B5EF4-FFF2-40B4-BE49-F238E27FC236}">
                <a16:creationId xmlns:a16="http://schemas.microsoft.com/office/drawing/2014/main" id="{E8A529F9-B1D8-4E30-9781-8BF28EAAED30}"/>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97" t="2573"/>
          <a:stretch/>
        </p:blipFill>
        <p:spPr bwMode="auto">
          <a:xfrm>
            <a:off x="536605" y="693665"/>
            <a:ext cx="5486400" cy="2903941"/>
          </a:xfrm>
          <a:prstGeom prst="rect">
            <a:avLst/>
          </a:prstGeom>
          <a:noFill/>
          <a:ln>
            <a:noFill/>
          </a:ln>
        </p:spPr>
      </p:pic>
      <p:pic>
        <p:nvPicPr>
          <p:cNvPr id="5" name="Picture 3">
            <a:extLst>
              <a:ext uri="{FF2B5EF4-FFF2-40B4-BE49-F238E27FC236}">
                <a16:creationId xmlns:a16="http://schemas.microsoft.com/office/drawing/2014/main" id="{980796F8-19B3-4887-A8FA-9594C534BBFB}"/>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97" t="2654"/>
          <a:stretch/>
        </p:blipFill>
        <p:spPr bwMode="auto">
          <a:xfrm>
            <a:off x="536605" y="3762001"/>
            <a:ext cx="5486400" cy="2721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a:extLst>
              <a:ext uri="{FF2B5EF4-FFF2-40B4-BE49-F238E27FC236}">
                <a16:creationId xmlns:a16="http://schemas.microsoft.com/office/drawing/2014/main" id="{AD988402-C834-4545-9042-5EFD3E4B2C6D}"/>
              </a:ext>
            </a:extLst>
          </p:cNvPr>
          <p:cNvSpPr txBox="1"/>
          <p:nvPr/>
        </p:nvSpPr>
        <p:spPr>
          <a:xfrm>
            <a:off x="7125509" y="776245"/>
            <a:ext cx="4163567" cy="5632311"/>
          </a:xfrm>
          <a:prstGeom prst="rect">
            <a:avLst/>
          </a:prstGeom>
          <a:noFill/>
        </p:spPr>
        <p:txBody>
          <a:bodyPr wrap="square" rtlCol="0">
            <a:spAutoFit/>
          </a:bodyPr>
          <a:lstStyle/>
          <a:p>
            <a:pPr algn="just">
              <a:lnSpc>
                <a:spcPts val="1900"/>
              </a:lnSpc>
              <a:spcAft>
                <a:spcPts val="1800"/>
              </a:spcAft>
            </a:pPr>
            <a:r>
              <a:rPr lang="en-US" sz="1600" dirty="0">
                <a:solidFill>
                  <a:srgbClr val="66CCFF"/>
                </a:solidFill>
                <a:latin typeface="Arial Rounded MT Bold" panose="020F0704030504030204" pitchFamily="34" charset="0"/>
              </a:rPr>
              <a:t>Sweet spot coil is offset -33.05 mm with respect to QD0 which is the place where the dipole and quadrupole fields cancel.</a:t>
            </a:r>
          </a:p>
          <a:p>
            <a:pPr algn="just">
              <a:lnSpc>
                <a:spcPts val="1900"/>
              </a:lnSpc>
              <a:spcAft>
                <a:spcPts val="1800"/>
              </a:spcAft>
            </a:pPr>
            <a:r>
              <a:rPr lang="en-US" sz="1600" dirty="0">
                <a:solidFill>
                  <a:srgbClr val="FFFF99"/>
                </a:solidFill>
                <a:latin typeface="Arial Rounded MT Bold" panose="020F0704030504030204" pitchFamily="34" charset="0"/>
              </a:rPr>
              <a:t>So the sweet spot coil can be adjusted </a:t>
            </a:r>
            <a:r>
              <a:rPr lang="en-US" sz="1600" spc="30" dirty="0">
                <a:solidFill>
                  <a:srgbClr val="FFFF99"/>
                </a:solidFill>
                <a:latin typeface="Arial Rounded MT Bold" panose="020F0704030504030204" pitchFamily="34" charset="0"/>
              </a:rPr>
              <a:t>without changing the QD0 field center. </a:t>
            </a:r>
          </a:p>
          <a:p>
            <a:pPr algn="just">
              <a:lnSpc>
                <a:spcPts val="1900"/>
              </a:lnSpc>
              <a:spcAft>
                <a:spcPts val="1800"/>
              </a:spcAft>
            </a:pPr>
            <a:r>
              <a:rPr lang="en-US" sz="1600" dirty="0">
                <a:solidFill>
                  <a:srgbClr val="66CCFF"/>
                </a:solidFill>
                <a:latin typeface="Arial Rounded MT Bold" panose="020F0704030504030204" pitchFamily="34" charset="0"/>
              </a:rPr>
              <a:t>Original QD0 gradient is 124.66 T/m and with sweet spot coil energized, to buck QD0’s integrated external field, the gradient goes up 0.44% to 125.212 T/m</a:t>
            </a:r>
          </a:p>
          <a:p>
            <a:pPr algn="just">
              <a:lnSpc>
                <a:spcPts val="1900"/>
              </a:lnSpc>
              <a:spcAft>
                <a:spcPts val="1800"/>
              </a:spcAft>
            </a:pPr>
            <a:r>
              <a:rPr lang="en-US" sz="1600" dirty="0">
                <a:solidFill>
                  <a:srgbClr val="66CCFF"/>
                </a:solidFill>
                <a:latin typeface="Arial Rounded MT Bold" panose="020F0704030504030204" pitchFamily="34" charset="0"/>
              </a:rPr>
              <a:t>A simple sweet spot coil, with constant dipole and quad fields, under corrects at QD0’s front and over shoots at the end.</a:t>
            </a:r>
          </a:p>
          <a:p>
            <a:pPr algn="just">
              <a:lnSpc>
                <a:spcPts val="1900"/>
              </a:lnSpc>
              <a:spcAft>
                <a:spcPts val="1800"/>
              </a:spcAft>
            </a:pPr>
            <a:r>
              <a:rPr lang="en-US" sz="1600" dirty="0">
                <a:solidFill>
                  <a:srgbClr val="99FFCC"/>
                </a:solidFill>
                <a:latin typeface="Arial Rounded MT Bold" panose="020F0704030504030204" pitchFamily="34" charset="0"/>
              </a:rPr>
              <a:t>It should be possible to tailor the fields shapes, as was done for SuperKEKB, to improve the local field cancellation.</a:t>
            </a:r>
          </a:p>
          <a:p>
            <a:pPr algn="just">
              <a:lnSpc>
                <a:spcPts val="1900"/>
              </a:lnSpc>
              <a:spcAft>
                <a:spcPts val="1800"/>
              </a:spcAft>
            </a:pPr>
            <a:r>
              <a:rPr lang="en-US" sz="1600" dirty="0">
                <a:solidFill>
                  <a:srgbClr val="66CCFF"/>
                </a:solidFill>
                <a:latin typeface="Arial Rounded MT Bold" panose="020F0704030504030204" pitchFamily="34" charset="0"/>
              </a:rPr>
              <a:t>There is small residual weak focusing at the extraction beam line next to QD0 with this sweet spot magnet geometry.</a:t>
            </a:r>
          </a:p>
        </p:txBody>
      </p:sp>
      <p:cxnSp>
        <p:nvCxnSpPr>
          <p:cNvPr id="7" name="Straight Connector 6">
            <a:extLst>
              <a:ext uri="{FF2B5EF4-FFF2-40B4-BE49-F238E27FC236}">
                <a16:creationId xmlns:a16="http://schemas.microsoft.com/office/drawing/2014/main" id="{769BD3B9-78F2-47B7-807B-11BB6244EB61}"/>
              </a:ext>
            </a:extLst>
          </p:cNvPr>
          <p:cNvCxnSpPr>
            <a:cxnSpLocks/>
          </p:cNvCxnSpPr>
          <p:nvPr/>
        </p:nvCxnSpPr>
        <p:spPr>
          <a:xfrm>
            <a:off x="1196662" y="2045142"/>
            <a:ext cx="4637956" cy="0"/>
          </a:xfrm>
          <a:prstGeom prst="line">
            <a:avLst/>
          </a:prstGeom>
          <a:noFill/>
          <a:ln w="9525" cap="flat" cmpd="sng" algn="ctr">
            <a:solidFill>
              <a:srgbClr val="0070C0"/>
            </a:solidFill>
            <a:prstDash val="lgDash"/>
          </a:ln>
          <a:effectLst/>
        </p:spPr>
      </p:cxnSp>
      <p:sp>
        <p:nvSpPr>
          <p:cNvPr id="8" name="TextBox 7">
            <a:extLst>
              <a:ext uri="{FF2B5EF4-FFF2-40B4-BE49-F238E27FC236}">
                <a16:creationId xmlns:a16="http://schemas.microsoft.com/office/drawing/2014/main" id="{B7500DAE-597D-4C88-B8F4-A6F3C3667953}"/>
              </a:ext>
            </a:extLst>
          </p:cNvPr>
          <p:cNvSpPr txBox="1"/>
          <p:nvPr/>
        </p:nvSpPr>
        <p:spPr>
          <a:xfrm>
            <a:off x="522873" y="1024298"/>
            <a:ext cx="369332" cy="1871987"/>
          </a:xfrm>
          <a:prstGeom prst="rect">
            <a:avLst/>
          </a:prstGeom>
          <a:noFill/>
        </p:spPr>
        <p:txBody>
          <a:bodyPr vert="vert270" wrap="none" rtlCol="0">
            <a:spAutoFit/>
          </a:bodyPr>
          <a:lstStyle/>
          <a:p>
            <a:r>
              <a:rPr lang="en-US" sz="1200" dirty="0">
                <a:solidFill>
                  <a:prstClr val="black"/>
                </a:solidFill>
                <a:latin typeface="Arial Rounded MT Bold" panose="020F0704030504030204" pitchFamily="34" charset="0"/>
              </a:rPr>
              <a:t>By (T) at Extraction Line</a:t>
            </a:r>
          </a:p>
        </p:txBody>
      </p:sp>
      <p:cxnSp>
        <p:nvCxnSpPr>
          <p:cNvPr id="9" name="Straight Connector 8">
            <a:extLst>
              <a:ext uri="{FF2B5EF4-FFF2-40B4-BE49-F238E27FC236}">
                <a16:creationId xmlns:a16="http://schemas.microsoft.com/office/drawing/2014/main" id="{518F8D46-1F07-43E8-8641-6D1E6D21C2EA}"/>
              </a:ext>
            </a:extLst>
          </p:cNvPr>
          <p:cNvCxnSpPr>
            <a:cxnSpLocks/>
          </p:cNvCxnSpPr>
          <p:nvPr/>
        </p:nvCxnSpPr>
        <p:spPr>
          <a:xfrm>
            <a:off x="1196662" y="4909557"/>
            <a:ext cx="4637956" cy="0"/>
          </a:xfrm>
          <a:prstGeom prst="line">
            <a:avLst/>
          </a:prstGeom>
          <a:noFill/>
          <a:ln w="9525" cap="flat" cmpd="sng" algn="ctr">
            <a:solidFill>
              <a:srgbClr val="0070C0"/>
            </a:solidFill>
            <a:prstDash val="lgDash"/>
          </a:ln>
          <a:effectLst/>
        </p:spPr>
      </p:cxnSp>
      <p:sp>
        <p:nvSpPr>
          <p:cNvPr id="10" name="Oval 9">
            <a:extLst>
              <a:ext uri="{FF2B5EF4-FFF2-40B4-BE49-F238E27FC236}">
                <a16:creationId xmlns:a16="http://schemas.microsoft.com/office/drawing/2014/main" id="{AE174C18-7776-4332-B77D-ACE90C6E93CB}"/>
              </a:ext>
            </a:extLst>
          </p:cNvPr>
          <p:cNvSpPr/>
          <p:nvPr/>
        </p:nvSpPr>
        <p:spPr>
          <a:xfrm>
            <a:off x="2048138" y="4826526"/>
            <a:ext cx="152400" cy="152400"/>
          </a:xfrm>
          <a:prstGeom prst="ellipse">
            <a:avLst/>
          </a:prstGeom>
          <a:noFill/>
          <a:ln w="12700" cap="flat" cmpd="sng" algn="ctr">
            <a:solidFill>
              <a:srgbClr val="FF0000"/>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Franklin Gothic Book"/>
              <a:ea typeface="+mn-ea"/>
              <a:cs typeface="+mn-cs"/>
            </a:endParaRPr>
          </a:p>
        </p:txBody>
      </p:sp>
      <p:sp>
        <p:nvSpPr>
          <p:cNvPr id="11" name="Rectangle 10">
            <a:extLst>
              <a:ext uri="{FF2B5EF4-FFF2-40B4-BE49-F238E27FC236}">
                <a16:creationId xmlns:a16="http://schemas.microsoft.com/office/drawing/2014/main" id="{2C8BFE9F-77A6-4894-87EE-AE6F4BF0008A}"/>
              </a:ext>
            </a:extLst>
          </p:cNvPr>
          <p:cNvSpPr/>
          <p:nvPr/>
        </p:nvSpPr>
        <p:spPr>
          <a:xfrm>
            <a:off x="1202259" y="3762001"/>
            <a:ext cx="377732" cy="2275936"/>
          </a:xfrm>
          <a:prstGeom prst="rect">
            <a:avLst/>
          </a:prstGeom>
          <a:solidFill>
            <a:srgbClr val="FF0000">
              <a:alpha val="14902"/>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Franklin Gothic Book"/>
              <a:ea typeface="+mn-ea"/>
              <a:cs typeface="+mn-cs"/>
            </a:endParaRPr>
          </a:p>
        </p:txBody>
      </p:sp>
      <p:sp>
        <p:nvSpPr>
          <p:cNvPr id="12" name="Rectangle 11">
            <a:extLst>
              <a:ext uri="{FF2B5EF4-FFF2-40B4-BE49-F238E27FC236}">
                <a16:creationId xmlns:a16="http://schemas.microsoft.com/office/drawing/2014/main" id="{2F4E8752-FC4E-4382-9122-C984EE7B6821}"/>
              </a:ext>
            </a:extLst>
          </p:cNvPr>
          <p:cNvSpPr/>
          <p:nvPr/>
        </p:nvSpPr>
        <p:spPr>
          <a:xfrm>
            <a:off x="2668763" y="3762001"/>
            <a:ext cx="481922" cy="2275936"/>
          </a:xfrm>
          <a:prstGeom prst="rect">
            <a:avLst/>
          </a:prstGeom>
          <a:solidFill>
            <a:srgbClr val="FF0000">
              <a:alpha val="14902"/>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Franklin Gothic Book"/>
              <a:ea typeface="+mn-ea"/>
              <a:cs typeface="+mn-cs"/>
            </a:endParaRPr>
          </a:p>
        </p:txBody>
      </p:sp>
      <p:sp>
        <p:nvSpPr>
          <p:cNvPr id="13" name="TextBox 12">
            <a:extLst>
              <a:ext uri="{FF2B5EF4-FFF2-40B4-BE49-F238E27FC236}">
                <a16:creationId xmlns:a16="http://schemas.microsoft.com/office/drawing/2014/main" id="{3B3FF19F-51D9-48A8-B708-C6C439E1792A}"/>
              </a:ext>
            </a:extLst>
          </p:cNvPr>
          <p:cNvSpPr txBox="1"/>
          <p:nvPr/>
        </p:nvSpPr>
        <p:spPr>
          <a:xfrm>
            <a:off x="1202259" y="5143496"/>
            <a:ext cx="1143000" cy="584775"/>
          </a:xfrm>
          <a:prstGeom prst="rect">
            <a:avLst/>
          </a:prstGeom>
          <a:noFill/>
        </p:spPr>
        <p:txBody>
          <a:bodyPr vert="horz" wrap="square" rtlCol="0">
            <a:spAutoFit/>
          </a:bodyPr>
          <a:lstStyle/>
          <a:p>
            <a:pPr algn="ctr"/>
            <a:r>
              <a:rPr lang="en-US" sz="1600" b="1" dirty="0">
                <a:solidFill>
                  <a:srgbClr val="0000CC"/>
                </a:solidFill>
                <a:latin typeface="Arial Rounded MT Bold" panose="020F0704030504030204" pitchFamily="34" charset="0"/>
              </a:rPr>
              <a:t>QD0 Axis</a:t>
            </a:r>
          </a:p>
          <a:p>
            <a:pPr algn="ctr"/>
            <a:r>
              <a:rPr lang="en-US" sz="1600" b="1" dirty="0">
                <a:solidFill>
                  <a:srgbClr val="0000CC"/>
                </a:solidFill>
                <a:latin typeface="Arial Rounded MT Bold" panose="020F0704030504030204" pitchFamily="34" charset="0"/>
              </a:rPr>
              <a:t>(By = 0) </a:t>
            </a:r>
          </a:p>
        </p:txBody>
      </p:sp>
      <p:cxnSp>
        <p:nvCxnSpPr>
          <p:cNvPr id="14" name="Straight Arrow Connector 13">
            <a:extLst>
              <a:ext uri="{FF2B5EF4-FFF2-40B4-BE49-F238E27FC236}">
                <a16:creationId xmlns:a16="http://schemas.microsoft.com/office/drawing/2014/main" id="{59CC46E9-5346-4D81-A673-78045F76D3B8}"/>
              </a:ext>
            </a:extLst>
          </p:cNvPr>
          <p:cNvCxnSpPr>
            <a:endCxn id="10" idx="3"/>
          </p:cNvCxnSpPr>
          <p:nvPr/>
        </p:nvCxnSpPr>
        <p:spPr>
          <a:xfrm flipV="1">
            <a:off x="1901834" y="4956608"/>
            <a:ext cx="168622" cy="260062"/>
          </a:xfrm>
          <a:prstGeom prst="straightConnector1">
            <a:avLst/>
          </a:prstGeom>
          <a:noFill/>
          <a:ln w="19050" cap="flat" cmpd="sng" algn="ctr">
            <a:solidFill>
              <a:srgbClr val="0000CC"/>
            </a:solidFill>
            <a:prstDash val="solid"/>
            <a:tailEnd type="arrow"/>
          </a:ln>
          <a:effectLst/>
        </p:spPr>
      </p:cxnSp>
      <p:sp>
        <p:nvSpPr>
          <p:cNvPr id="15" name="Right Brace 14">
            <a:extLst>
              <a:ext uri="{FF2B5EF4-FFF2-40B4-BE49-F238E27FC236}">
                <a16:creationId xmlns:a16="http://schemas.microsoft.com/office/drawing/2014/main" id="{7D2A3FCE-D4A7-4F57-926B-A6298C123A9E}"/>
              </a:ext>
            </a:extLst>
          </p:cNvPr>
          <p:cNvSpPr/>
          <p:nvPr/>
        </p:nvSpPr>
        <p:spPr>
          <a:xfrm rot="16200000">
            <a:off x="5143990" y="4513025"/>
            <a:ext cx="152396" cy="595485"/>
          </a:xfrm>
          <a:prstGeom prst="rightBrace">
            <a:avLst/>
          </a:prstGeom>
          <a:noFill/>
          <a:ln w="19050" cap="flat" cmpd="sng" algn="ctr">
            <a:solidFill>
              <a:srgbClr val="0000C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Franklin Gothic Book"/>
              <a:ea typeface="+mn-ea"/>
              <a:cs typeface="+mn-cs"/>
            </a:endParaRPr>
          </a:p>
        </p:txBody>
      </p:sp>
      <p:sp>
        <p:nvSpPr>
          <p:cNvPr id="16" name="TextBox 15">
            <a:extLst>
              <a:ext uri="{FF2B5EF4-FFF2-40B4-BE49-F238E27FC236}">
                <a16:creationId xmlns:a16="http://schemas.microsoft.com/office/drawing/2014/main" id="{2A8F31B2-4681-4F84-8FBE-8EFB0DD36D4D}"/>
              </a:ext>
            </a:extLst>
          </p:cNvPr>
          <p:cNvSpPr txBox="1"/>
          <p:nvPr/>
        </p:nvSpPr>
        <p:spPr>
          <a:xfrm>
            <a:off x="4056110" y="4217956"/>
            <a:ext cx="1778508" cy="584775"/>
          </a:xfrm>
          <a:prstGeom prst="rect">
            <a:avLst/>
          </a:prstGeom>
          <a:solidFill>
            <a:srgbClr val="FFFFFF">
              <a:alpha val="30196"/>
            </a:srgbClr>
          </a:solidFill>
        </p:spPr>
        <p:txBody>
          <a:bodyPr vert="horz" wrap="square" rtlCol="0">
            <a:spAutoFit/>
          </a:bodyPr>
          <a:lstStyle/>
          <a:p>
            <a:r>
              <a:rPr lang="en-US" sz="1600" b="1" spc="100" dirty="0">
                <a:solidFill>
                  <a:srgbClr val="0000CC"/>
                </a:solidFill>
                <a:latin typeface="Arial Rounded MT Bold" panose="020F0704030504030204" pitchFamily="34" charset="0"/>
              </a:rPr>
              <a:t>Region for the</a:t>
            </a:r>
            <a:r>
              <a:rPr lang="en-US" sz="1600" b="1" dirty="0">
                <a:solidFill>
                  <a:srgbClr val="0000CC"/>
                </a:solidFill>
                <a:latin typeface="Arial Rounded MT Bold" panose="020F0704030504030204" pitchFamily="34" charset="0"/>
              </a:rPr>
              <a:t> Extracted Beam</a:t>
            </a:r>
          </a:p>
        </p:txBody>
      </p:sp>
      <p:sp>
        <p:nvSpPr>
          <p:cNvPr id="17" name="Oval 16">
            <a:extLst>
              <a:ext uri="{FF2B5EF4-FFF2-40B4-BE49-F238E27FC236}">
                <a16:creationId xmlns:a16="http://schemas.microsoft.com/office/drawing/2014/main" id="{A0C8A127-22B9-4BD2-B7D3-4547A919F32A}"/>
              </a:ext>
            </a:extLst>
          </p:cNvPr>
          <p:cNvSpPr/>
          <p:nvPr/>
        </p:nvSpPr>
        <p:spPr>
          <a:xfrm>
            <a:off x="3363240" y="1970663"/>
            <a:ext cx="152400" cy="152400"/>
          </a:xfrm>
          <a:prstGeom prst="ellipse">
            <a:avLst/>
          </a:prstGeom>
          <a:noFill/>
          <a:ln w="12700" cap="flat" cmpd="sng" algn="ctr">
            <a:solidFill>
              <a:srgbClr val="FF0000"/>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Franklin Gothic Book"/>
              <a:ea typeface="+mn-ea"/>
              <a:cs typeface="+mn-cs"/>
            </a:endParaRPr>
          </a:p>
        </p:txBody>
      </p:sp>
      <p:sp>
        <p:nvSpPr>
          <p:cNvPr id="18" name="TextBox 17">
            <a:extLst>
              <a:ext uri="{FF2B5EF4-FFF2-40B4-BE49-F238E27FC236}">
                <a16:creationId xmlns:a16="http://schemas.microsoft.com/office/drawing/2014/main" id="{B8B3F54D-4274-4DE3-B702-535640E6716D}"/>
              </a:ext>
            </a:extLst>
          </p:cNvPr>
          <p:cNvSpPr txBox="1"/>
          <p:nvPr/>
        </p:nvSpPr>
        <p:spPr>
          <a:xfrm>
            <a:off x="2200538" y="2337002"/>
            <a:ext cx="1565168" cy="584775"/>
          </a:xfrm>
          <a:prstGeom prst="rect">
            <a:avLst/>
          </a:prstGeom>
          <a:noFill/>
        </p:spPr>
        <p:txBody>
          <a:bodyPr vert="horz" wrap="square" rtlCol="0">
            <a:spAutoFit/>
          </a:bodyPr>
          <a:lstStyle/>
          <a:p>
            <a:pPr algn="ctr"/>
            <a:r>
              <a:rPr lang="en-US" sz="1600" b="1" dirty="0">
                <a:solidFill>
                  <a:srgbClr val="0000CC"/>
                </a:solidFill>
                <a:latin typeface="Arial Rounded MT Bold" panose="020F0704030504030204" pitchFamily="34" charset="0"/>
              </a:rPr>
              <a:t>QD0 Midpoint (Longitudinal)</a:t>
            </a:r>
          </a:p>
        </p:txBody>
      </p:sp>
      <p:cxnSp>
        <p:nvCxnSpPr>
          <p:cNvPr id="19" name="Straight Arrow Connector 18">
            <a:extLst>
              <a:ext uri="{FF2B5EF4-FFF2-40B4-BE49-F238E27FC236}">
                <a16:creationId xmlns:a16="http://schemas.microsoft.com/office/drawing/2014/main" id="{B54CDC8B-3499-49FB-82D5-5D6C4B0C10E8}"/>
              </a:ext>
            </a:extLst>
          </p:cNvPr>
          <p:cNvCxnSpPr>
            <a:cxnSpLocks/>
          </p:cNvCxnSpPr>
          <p:nvPr/>
        </p:nvCxnSpPr>
        <p:spPr>
          <a:xfrm flipV="1">
            <a:off x="3150685" y="2114063"/>
            <a:ext cx="228600" cy="260062"/>
          </a:xfrm>
          <a:prstGeom prst="straightConnector1">
            <a:avLst/>
          </a:prstGeom>
          <a:noFill/>
          <a:ln w="19050" cap="flat" cmpd="sng" algn="ctr">
            <a:solidFill>
              <a:srgbClr val="0000CC"/>
            </a:solidFill>
            <a:prstDash val="solid"/>
            <a:tailEnd type="arrow"/>
          </a:ln>
          <a:effectLst/>
        </p:spPr>
      </p:cxnSp>
      <p:sp>
        <p:nvSpPr>
          <p:cNvPr id="20" name="TextBox 19">
            <a:extLst>
              <a:ext uri="{FF2B5EF4-FFF2-40B4-BE49-F238E27FC236}">
                <a16:creationId xmlns:a16="http://schemas.microsoft.com/office/drawing/2014/main" id="{9EE1002E-E385-4E91-A5F1-B2B4FC37FE4B}"/>
              </a:ext>
            </a:extLst>
          </p:cNvPr>
          <p:cNvSpPr txBox="1"/>
          <p:nvPr/>
        </p:nvSpPr>
        <p:spPr>
          <a:xfrm>
            <a:off x="3112585" y="1126695"/>
            <a:ext cx="2819400" cy="584775"/>
          </a:xfrm>
          <a:prstGeom prst="rect">
            <a:avLst/>
          </a:prstGeom>
          <a:solidFill>
            <a:srgbClr val="FFFFFF">
              <a:alpha val="30196"/>
            </a:srgbClr>
          </a:solidFill>
        </p:spPr>
        <p:txBody>
          <a:bodyPr vert="horz" wrap="square" rtlCol="0">
            <a:spAutoFit/>
          </a:bodyPr>
          <a:lstStyle/>
          <a:p>
            <a:pPr algn="ctr"/>
            <a:r>
              <a:rPr lang="en-US" sz="1600" b="1" spc="100" dirty="0">
                <a:solidFill>
                  <a:srgbClr val="0000CC"/>
                </a:solidFill>
                <a:latin typeface="Arial Rounded MT Bold" panose="020F0704030504030204" pitchFamily="34" charset="0"/>
              </a:rPr>
              <a:t>QD0 Magnetic Length Covers 4100-5400 mm</a:t>
            </a:r>
            <a:endParaRPr lang="en-US" sz="1600" b="1" dirty="0">
              <a:solidFill>
                <a:srgbClr val="0000CC"/>
              </a:solidFill>
              <a:latin typeface="Arial Rounded MT Bold" panose="020F0704030504030204" pitchFamily="34" charset="0"/>
            </a:endParaRPr>
          </a:p>
        </p:txBody>
      </p:sp>
      <p:pic>
        <p:nvPicPr>
          <p:cNvPr id="21" name="Picture 20">
            <a:extLst>
              <a:ext uri="{FF2B5EF4-FFF2-40B4-BE49-F238E27FC236}">
                <a16:creationId xmlns:a16="http://schemas.microsoft.com/office/drawing/2014/main" id="{81ACE2FA-2F76-404C-8F8B-22D2AC4632C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728" b="4386"/>
          <a:stretch/>
        </p:blipFill>
        <p:spPr bwMode="auto">
          <a:xfrm>
            <a:off x="589961" y="3866236"/>
            <a:ext cx="371475" cy="1995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itle 1">
            <a:extLst>
              <a:ext uri="{FF2B5EF4-FFF2-40B4-BE49-F238E27FC236}">
                <a16:creationId xmlns:a16="http://schemas.microsoft.com/office/drawing/2014/main" id="{0FA2B1EA-AEB8-4310-8AC6-31888BEB9830}"/>
              </a:ext>
            </a:extLst>
          </p:cNvPr>
          <p:cNvSpPr txBox="1">
            <a:spLocks/>
          </p:cNvSpPr>
          <p:nvPr/>
        </p:nvSpPr>
        <p:spPr>
          <a:xfrm>
            <a:off x="2793492" y="23610"/>
            <a:ext cx="9144000" cy="717054"/>
          </a:xfrm>
          <a:prstGeom prst="rect">
            <a:avLst/>
          </a:prstGeom>
          <a:noFill/>
          <a:ln>
            <a:noFill/>
          </a:ln>
          <a:effectLst/>
          <a:scene3d>
            <a:camera prst="orthographicFront"/>
            <a:lightRig rig="glow" dir="t">
              <a:rot lat="0" lon="0" rev="6360000"/>
            </a:lightRig>
          </a:scene3d>
          <a:sp3d contourW="1000" prstMaterial="flat">
            <a:bevelT w="95250" h="101600"/>
            <a:contourClr>
              <a:sysClr val="windowText" lastClr="000000">
                <a:satMod val="300000"/>
              </a:sysClr>
            </a:contourClr>
          </a:sp3d>
        </p:spPr>
        <p:txBody>
          <a:bodyPr vert="horz" lIns="91440" tIns="45720" rIns="91440" bIns="45720" rtlCol="0" anchor="t">
            <a:normAutofit/>
          </a:bodyPr>
          <a:lstStyle>
            <a:lvl1pPr algn="r" defTabSz="914400" rtl="0" eaLnBrk="1" latinLnBrk="0" hangingPunct="1">
              <a:spcBef>
                <a:spcPct val="0"/>
              </a:spcBef>
              <a:buNone/>
              <a:defRPr sz="3200" kern="1200">
                <a:ln>
                  <a:noFill/>
                </a:ln>
                <a:solidFill>
                  <a:srgbClr val="FFFFCC"/>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a:ln>
                  <a:noFill/>
                </a:ln>
                <a:solidFill>
                  <a:srgbClr val="FFFFCC"/>
                </a:solidFill>
                <a:effectLst/>
                <a:uLnTx/>
                <a:uFillTx/>
                <a:latin typeface="Franklin Gothic Medium"/>
                <a:ea typeface="+mj-ea"/>
                <a:cs typeface="+mj-cs"/>
              </a:rPr>
              <a:t>A Sweet Spot Coil Concept for QD0</a:t>
            </a:r>
            <a:endParaRPr kumimoji="0" lang="en-US" sz="3200" b="0" i="0" u="none" strike="noStrike" kern="1200" cap="none" spc="0" normalizeH="0" baseline="0" noProof="0" dirty="0">
              <a:ln>
                <a:noFill/>
              </a:ln>
              <a:solidFill>
                <a:srgbClr val="FFFFCC"/>
              </a:solidFill>
              <a:effectLst/>
              <a:uLnTx/>
              <a:uFillTx/>
              <a:latin typeface="Franklin Gothic Medium"/>
              <a:ea typeface="+mj-ea"/>
              <a:cs typeface="+mj-cs"/>
            </a:endParaRPr>
          </a:p>
        </p:txBody>
      </p:sp>
      <p:sp>
        <p:nvSpPr>
          <p:cNvPr id="2" name="TextBox 1">
            <a:extLst>
              <a:ext uri="{FF2B5EF4-FFF2-40B4-BE49-F238E27FC236}">
                <a16:creationId xmlns:a16="http://schemas.microsoft.com/office/drawing/2014/main" id="{439DBB9F-076B-4BD5-9462-0BACD5739E72}"/>
              </a:ext>
            </a:extLst>
          </p:cNvPr>
          <p:cNvSpPr txBox="1"/>
          <p:nvPr/>
        </p:nvSpPr>
        <p:spPr>
          <a:xfrm>
            <a:off x="2638651" y="3805957"/>
            <a:ext cx="617107" cy="391517"/>
          </a:xfrm>
          <a:prstGeom prst="rect">
            <a:avLst/>
          </a:prstGeom>
          <a:noFill/>
        </p:spPr>
        <p:txBody>
          <a:bodyPr wrap="square" rtlCol="0">
            <a:spAutoFit/>
          </a:bodyPr>
          <a:lstStyle/>
          <a:p>
            <a:pPr>
              <a:lnSpc>
                <a:spcPct val="80000"/>
              </a:lnSpc>
            </a:pPr>
            <a:r>
              <a:rPr lang="en-US" sz="1200" b="1" dirty="0">
                <a:solidFill>
                  <a:srgbClr val="FF6161"/>
                </a:solidFill>
              </a:rPr>
              <a:t>QD0 Coil</a:t>
            </a:r>
          </a:p>
        </p:txBody>
      </p:sp>
      <p:sp>
        <p:nvSpPr>
          <p:cNvPr id="23" name="TextBox 22">
            <a:extLst>
              <a:ext uri="{FF2B5EF4-FFF2-40B4-BE49-F238E27FC236}">
                <a16:creationId xmlns:a16="http://schemas.microsoft.com/office/drawing/2014/main" id="{421A744F-7927-436C-80E8-43FA6895DDD1}"/>
              </a:ext>
            </a:extLst>
          </p:cNvPr>
          <p:cNvSpPr txBox="1"/>
          <p:nvPr/>
        </p:nvSpPr>
        <p:spPr>
          <a:xfrm>
            <a:off x="1138534" y="3805957"/>
            <a:ext cx="617107" cy="391517"/>
          </a:xfrm>
          <a:prstGeom prst="rect">
            <a:avLst/>
          </a:prstGeom>
          <a:noFill/>
        </p:spPr>
        <p:txBody>
          <a:bodyPr wrap="square" rtlCol="0">
            <a:spAutoFit/>
          </a:bodyPr>
          <a:lstStyle/>
          <a:p>
            <a:pPr>
              <a:lnSpc>
                <a:spcPct val="80000"/>
              </a:lnSpc>
            </a:pPr>
            <a:r>
              <a:rPr lang="en-US" sz="1200" b="1" dirty="0">
                <a:solidFill>
                  <a:srgbClr val="FF6161"/>
                </a:solidFill>
              </a:rPr>
              <a:t>QD0 Coil</a:t>
            </a:r>
          </a:p>
        </p:txBody>
      </p:sp>
    </p:spTree>
    <p:extLst>
      <p:ext uri="{BB962C8B-B14F-4D97-AF65-F5344CB8AC3E}">
        <p14:creationId xmlns:p14="http://schemas.microsoft.com/office/powerpoint/2010/main" val="3078759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D0C5AAAB-044D-451E-9F49-E6A0CA295F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6" y="2082707"/>
            <a:ext cx="5235048" cy="4699093"/>
          </a:xfrm>
          <a:prstGeom prst="rect">
            <a:avLst/>
          </a:prstGeom>
        </p:spPr>
      </p:pic>
      <p:sp>
        <p:nvSpPr>
          <p:cNvPr id="17" name="TextBox 16">
            <a:extLst>
              <a:ext uri="{FF2B5EF4-FFF2-40B4-BE49-F238E27FC236}">
                <a16:creationId xmlns:a16="http://schemas.microsoft.com/office/drawing/2014/main" id="{9E0601E0-5668-457E-B2CF-E65C6F16BE44}"/>
              </a:ext>
            </a:extLst>
          </p:cNvPr>
          <p:cNvSpPr txBox="1"/>
          <p:nvPr/>
        </p:nvSpPr>
        <p:spPr>
          <a:xfrm>
            <a:off x="79414" y="1723037"/>
            <a:ext cx="2343150" cy="1066959"/>
          </a:xfrm>
          <a:prstGeom prst="rect">
            <a:avLst/>
          </a:prstGeom>
          <a:noFill/>
        </p:spPr>
        <p:txBody>
          <a:bodyPr wrap="square" rtlCol="0">
            <a:spAutoFit/>
          </a:bodyPr>
          <a:lstStyle/>
          <a:p>
            <a:pPr>
              <a:lnSpc>
                <a:spcPts val="1900"/>
              </a:lnSpc>
            </a:pPr>
            <a:r>
              <a:rPr lang="en-US" spc="40" dirty="0">
                <a:solidFill>
                  <a:srgbClr val="33CC33"/>
                </a:solidFill>
                <a:latin typeface="Arial Rounded MT Bold" panose="020F0704030504030204" pitchFamily="34" charset="0"/>
              </a:rPr>
              <a:t>New anti-solenoid</a:t>
            </a:r>
            <a:r>
              <a:rPr lang="en-US" dirty="0">
                <a:solidFill>
                  <a:srgbClr val="33CC33"/>
                </a:solidFill>
                <a:latin typeface="Arial Rounded MT Bold" panose="020F0704030504030204" pitchFamily="34" charset="0"/>
              </a:rPr>
              <a:t> has little impact on detector field</a:t>
            </a:r>
          </a:p>
          <a:p>
            <a:pPr>
              <a:lnSpc>
                <a:spcPts val="1900"/>
              </a:lnSpc>
            </a:pPr>
            <a:r>
              <a:rPr lang="en-US" dirty="0">
                <a:solidFill>
                  <a:srgbClr val="33CC33"/>
                </a:solidFill>
                <a:latin typeface="Arial Rounded MT Bold" panose="020F0704030504030204" pitchFamily="34" charset="0"/>
              </a:rPr>
              <a:t>quality.</a:t>
            </a:r>
          </a:p>
        </p:txBody>
      </p:sp>
      <p:sp>
        <p:nvSpPr>
          <p:cNvPr id="4" name="Slide Number Placeholder 3"/>
          <p:cNvSpPr>
            <a:spLocks noGrp="1"/>
          </p:cNvSpPr>
          <p:nvPr>
            <p:ph type="sldNum" sz="quarter" idx="12"/>
          </p:nvPr>
        </p:nvSpPr>
        <p:spPr>
          <a:xfrm>
            <a:off x="5000684" y="6483352"/>
            <a:ext cx="2743200" cy="365125"/>
          </a:xfrm>
        </p:spPr>
        <p:txBody>
          <a:bodyPr/>
          <a:lstStyle/>
          <a:p>
            <a:fld id="{893C5830-40F3-F04E-B2E3-10E6672BA8FF}" type="slidenum">
              <a:rPr lang="en-US" smtClean="0"/>
              <a:pPr/>
              <a:t>23</a:t>
            </a:fld>
            <a:endParaRPr lang="en-US" dirty="0"/>
          </a:p>
        </p:txBody>
      </p:sp>
      <p:sp>
        <p:nvSpPr>
          <p:cNvPr id="3" name="Title 1">
            <a:extLst>
              <a:ext uri="{FF2B5EF4-FFF2-40B4-BE49-F238E27FC236}">
                <a16:creationId xmlns:a16="http://schemas.microsoft.com/office/drawing/2014/main" id="{87725747-56D8-4A92-A300-EB472A77B6A1}"/>
              </a:ext>
            </a:extLst>
          </p:cNvPr>
          <p:cNvSpPr txBox="1">
            <a:spLocks/>
          </p:cNvSpPr>
          <p:nvPr/>
        </p:nvSpPr>
        <p:spPr>
          <a:xfrm>
            <a:off x="2985253" y="-9947"/>
            <a:ext cx="9122664" cy="647700"/>
          </a:xfrm>
          <a:prstGeom prst="rect">
            <a:avLst/>
          </a:prstGeom>
          <a:noFill/>
          <a:ln>
            <a:noFill/>
          </a:ln>
          <a:effectLst/>
          <a:scene3d>
            <a:camera prst="orthographicFront"/>
            <a:lightRig rig="glow" dir="t">
              <a:rot lat="0" lon="0" rev="6360000"/>
            </a:lightRig>
          </a:scene3d>
          <a:sp3d contourW="1000" prstMaterial="flat">
            <a:bevelT w="95250" h="101600"/>
            <a:contourClr>
              <a:sysClr val="windowText" lastClr="000000">
                <a:satMod val="300000"/>
              </a:sysClr>
            </a:contourClr>
          </a:sp3d>
        </p:spPr>
        <p:txBody>
          <a:bodyPr vert="horz" lIns="91440" tIns="45720" rIns="91440" bIns="45720" rtlCol="0" anchor="t">
            <a:normAutofit/>
          </a:bodyPr>
          <a:lstStyle>
            <a:lvl1pPr algn="r" defTabSz="914400" rtl="0" eaLnBrk="1" latinLnBrk="0" hangingPunct="1">
              <a:spcBef>
                <a:spcPct val="0"/>
              </a:spcBef>
              <a:buNone/>
              <a:defRPr sz="3200" kern="1200">
                <a:ln>
                  <a:noFill/>
                </a:ln>
                <a:solidFill>
                  <a:srgbClr val="FFFFCC"/>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rgbClr val="FFFFCC"/>
                </a:solidFill>
                <a:effectLst/>
                <a:uLnTx/>
                <a:uFillTx/>
                <a:latin typeface="Franklin Gothic Medium"/>
                <a:ea typeface="+mj-ea"/>
                <a:cs typeface="+mj-cs"/>
              </a:rPr>
              <a:t>A Compact Anti-Solenoid Concept for QD0</a:t>
            </a:r>
          </a:p>
        </p:txBody>
      </p:sp>
      <p:pic>
        <p:nvPicPr>
          <p:cNvPr id="5" name="Picture 4">
            <a:extLst>
              <a:ext uri="{FF2B5EF4-FFF2-40B4-BE49-F238E27FC236}">
                <a16:creationId xmlns:a16="http://schemas.microsoft.com/office/drawing/2014/main" id="{A20C8D61-6CDB-415C-AB21-FCC3371C56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6384" y="684299"/>
            <a:ext cx="6047836" cy="2286000"/>
          </a:xfrm>
          <a:prstGeom prst="rect">
            <a:avLst/>
          </a:prstGeom>
        </p:spPr>
      </p:pic>
      <p:sp>
        <p:nvSpPr>
          <p:cNvPr id="6" name="TextBox 5">
            <a:extLst>
              <a:ext uri="{FF2B5EF4-FFF2-40B4-BE49-F238E27FC236}">
                <a16:creationId xmlns:a16="http://schemas.microsoft.com/office/drawing/2014/main" id="{33FF696A-5F56-47D8-AE9D-F7211CC03A80}"/>
              </a:ext>
            </a:extLst>
          </p:cNvPr>
          <p:cNvSpPr txBox="1"/>
          <p:nvPr/>
        </p:nvSpPr>
        <p:spPr>
          <a:xfrm>
            <a:off x="6671729" y="3544086"/>
            <a:ext cx="4719983" cy="2939266"/>
          </a:xfrm>
          <a:prstGeom prst="rect">
            <a:avLst/>
          </a:prstGeom>
          <a:noFill/>
        </p:spPr>
        <p:txBody>
          <a:bodyPr wrap="square" rtlCol="0">
            <a:spAutoFit/>
          </a:bodyPr>
          <a:lstStyle/>
          <a:p>
            <a:pPr algn="just">
              <a:lnSpc>
                <a:spcPts val="1900"/>
              </a:lnSpc>
              <a:spcAft>
                <a:spcPts val="1600"/>
              </a:spcAft>
            </a:pPr>
            <a:r>
              <a:rPr lang="en-US" sz="1600" dirty="0">
                <a:solidFill>
                  <a:srgbClr val="66CCFF"/>
                </a:solidFill>
                <a:latin typeface="Arial Rounded MT Bold" panose="020F0704030504030204" pitchFamily="34" charset="0"/>
              </a:rPr>
              <a:t>We look to reduce the anti-solenoid diameter via this new coil geometry (with the old QD0 </a:t>
            </a:r>
            <a:r>
              <a:rPr lang="en-US" sz="1600" spc="30" dirty="0">
                <a:solidFill>
                  <a:srgbClr val="66CCFF"/>
                </a:solidFill>
                <a:latin typeface="Arial Rounded MT Bold" panose="020F0704030504030204" pitchFamily="34" charset="0"/>
              </a:rPr>
              <a:t>layout the active shield coil was in the way). </a:t>
            </a:r>
          </a:p>
          <a:p>
            <a:pPr algn="just">
              <a:lnSpc>
                <a:spcPts val="1900"/>
              </a:lnSpc>
              <a:spcAft>
                <a:spcPts val="1600"/>
              </a:spcAft>
            </a:pPr>
            <a:r>
              <a:rPr lang="en-US" sz="1600" dirty="0">
                <a:solidFill>
                  <a:srgbClr val="FFFF99"/>
                </a:solidFill>
                <a:latin typeface="Arial Rounded MT Bold" panose="020F0704030504030204" pitchFamily="34" charset="0"/>
              </a:rPr>
              <a:t>We can roughly balance repulsion between the anti- and detector solenoids via a second opposite polarity coil powered in a  2:1 ratio.</a:t>
            </a:r>
          </a:p>
          <a:p>
            <a:pPr algn="just">
              <a:lnSpc>
                <a:spcPts val="1900"/>
              </a:lnSpc>
              <a:spcAft>
                <a:spcPts val="1600"/>
              </a:spcAft>
            </a:pPr>
            <a:r>
              <a:rPr lang="en-US" sz="1600" dirty="0">
                <a:solidFill>
                  <a:srgbClr val="99FFCC"/>
                </a:solidFill>
                <a:latin typeface="Arial Rounded MT Bold" panose="020F0704030504030204" pitchFamily="34" charset="0"/>
              </a:rPr>
              <a:t>Thus we can use the net anti-solenoidal field for optics compensation without then having to pass any large longitudinal force from the cold mass out to the warm support structure.</a:t>
            </a:r>
            <a:endParaRPr lang="en-US" sz="1600" dirty="0">
              <a:solidFill>
                <a:srgbClr val="66CCFF"/>
              </a:solidFill>
              <a:latin typeface="Arial Rounded MT Bold" panose="020F0704030504030204" pitchFamily="34" charset="0"/>
            </a:endParaRPr>
          </a:p>
        </p:txBody>
      </p:sp>
      <p:sp>
        <p:nvSpPr>
          <p:cNvPr id="7" name="TextBox 6">
            <a:extLst>
              <a:ext uri="{FF2B5EF4-FFF2-40B4-BE49-F238E27FC236}">
                <a16:creationId xmlns:a16="http://schemas.microsoft.com/office/drawing/2014/main" id="{07B0951C-4DA9-40E9-A4C6-6BFDE8B0C39B}"/>
              </a:ext>
            </a:extLst>
          </p:cNvPr>
          <p:cNvSpPr txBox="1"/>
          <p:nvPr/>
        </p:nvSpPr>
        <p:spPr>
          <a:xfrm>
            <a:off x="2232935" y="1121035"/>
            <a:ext cx="2895599" cy="707886"/>
          </a:xfrm>
          <a:prstGeom prst="rect">
            <a:avLst/>
          </a:prstGeom>
          <a:noFill/>
        </p:spPr>
        <p:txBody>
          <a:bodyPr wrap="square" rtlCol="0">
            <a:spAutoFit/>
          </a:bodyPr>
          <a:lstStyle/>
          <a:p>
            <a:r>
              <a:rPr lang="en-US" sz="2000" b="1" spc="40" dirty="0">
                <a:solidFill>
                  <a:srgbClr val="0099FF"/>
                </a:solidFill>
                <a:latin typeface="Arial Rounded MT Bold" panose="020F0704030504030204" pitchFamily="34" charset="0"/>
              </a:rPr>
              <a:t>Inner anti-solenoid coil for use in ILD</a:t>
            </a:r>
          </a:p>
        </p:txBody>
      </p:sp>
      <p:sp>
        <p:nvSpPr>
          <p:cNvPr id="8" name="TextBox 7">
            <a:extLst>
              <a:ext uri="{FF2B5EF4-FFF2-40B4-BE49-F238E27FC236}">
                <a16:creationId xmlns:a16="http://schemas.microsoft.com/office/drawing/2014/main" id="{E775757D-D58B-4240-A6FC-B1383328EE1B}"/>
              </a:ext>
            </a:extLst>
          </p:cNvPr>
          <p:cNvSpPr txBox="1"/>
          <p:nvPr/>
        </p:nvSpPr>
        <p:spPr>
          <a:xfrm>
            <a:off x="5840482" y="3076965"/>
            <a:ext cx="5029199" cy="400110"/>
          </a:xfrm>
          <a:prstGeom prst="rect">
            <a:avLst/>
          </a:prstGeom>
          <a:noFill/>
        </p:spPr>
        <p:txBody>
          <a:bodyPr wrap="square" rtlCol="0">
            <a:spAutoFit/>
          </a:bodyPr>
          <a:lstStyle/>
          <a:p>
            <a:pPr algn="r"/>
            <a:r>
              <a:rPr lang="en-US" sz="2000" b="1" spc="20" dirty="0">
                <a:solidFill>
                  <a:srgbClr val="0099FF"/>
                </a:solidFill>
                <a:latin typeface="Arial Rounded MT Bold" panose="020F0704030504030204" pitchFamily="34" charset="0"/>
              </a:rPr>
              <a:t>Outer anti-solenoid coil for use in ILD</a:t>
            </a:r>
          </a:p>
        </p:txBody>
      </p:sp>
      <p:cxnSp>
        <p:nvCxnSpPr>
          <p:cNvPr id="9" name="Straight Arrow Connector 8">
            <a:extLst>
              <a:ext uri="{FF2B5EF4-FFF2-40B4-BE49-F238E27FC236}">
                <a16:creationId xmlns:a16="http://schemas.microsoft.com/office/drawing/2014/main" id="{09C66488-811E-4325-9FAA-34822D2E07C4}"/>
              </a:ext>
            </a:extLst>
          </p:cNvPr>
          <p:cNvCxnSpPr>
            <a:cxnSpLocks/>
          </p:cNvCxnSpPr>
          <p:nvPr/>
        </p:nvCxnSpPr>
        <p:spPr>
          <a:xfrm flipH="1">
            <a:off x="5035957" y="3211462"/>
            <a:ext cx="1052175" cy="432568"/>
          </a:xfrm>
          <a:prstGeom prst="straightConnector1">
            <a:avLst/>
          </a:prstGeom>
          <a:noFill/>
          <a:ln w="28575" cap="flat" cmpd="sng" algn="ctr">
            <a:solidFill>
              <a:srgbClr val="0099FF"/>
            </a:solidFill>
            <a:prstDash val="solid"/>
            <a:tailEnd type="arrow"/>
          </a:ln>
          <a:effectLst/>
        </p:spPr>
      </p:cxnSp>
      <p:cxnSp>
        <p:nvCxnSpPr>
          <p:cNvPr id="10" name="Straight Arrow Connector 9">
            <a:extLst>
              <a:ext uri="{FF2B5EF4-FFF2-40B4-BE49-F238E27FC236}">
                <a16:creationId xmlns:a16="http://schemas.microsoft.com/office/drawing/2014/main" id="{8610DF57-42E2-4D1A-9057-80E79818A037}"/>
              </a:ext>
            </a:extLst>
          </p:cNvPr>
          <p:cNvCxnSpPr/>
          <p:nvPr/>
        </p:nvCxnSpPr>
        <p:spPr>
          <a:xfrm flipH="1" flipV="1">
            <a:off x="5905500" y="2782807"/>
            <a:ext cx="190500" cy="428655"/>
          </a:xfrm>
          <a:prstGeom prst="straightConnector1">
            <a:avLst/>
          </a:prstGeom>
          <a:noFill/>
          <a:ln w="28575" cap="flat" cmpd="sng" algn="ctr">
            <a:solidFill>
              <a:srgbClr val="0099FF"/>
            </a:solidFill>
            <a:prstDash val="solid"/>
            <a:tailEnd type="arrow"/>
          </a:ln>
          <a:effectLst/>
        </p:spPr>
      </p:cxnSp>
      <p:cxnSp>
        <p:nvCxnSpPr>
          <p:cNvPr id="11" name="Straight Arrow Connector 10">
            <a:extLst>
              <a:ext uri="{FF2B5EF4-FFF2-40B4-BE49-F238E27FC236}">
                <a16:creationId xmlns:a16="http://schemas.microsoft.com/office/drawing/2014/main" id="{7DF9054A-D39C-4013-85E4-8825567653D0}"/>
              </a:ext>
            </a:extLst>
          </p:cNvPr>
          <p:cNvCxnSpPr>
            <a:cxnSpLocks/>
          </p:cNvCxnSpPr>
          <p:nvPr/>
        </p:nvCxnSpPr>
        <p:spPr>
          <a:xfrm>
            <a:off x="4675602" y="1616554"/>
            <a:ext cx="886442" cy="53808"/>
          </a:xfrm>
          <a:prstGeom prst="straightConnector1">
            <a:avLst/>
          </a:prstGeom>
          <a:noFill/>
          <a:ln w="28575" cap="flat" cmpd="sng" algn="ctr">
            <a:solidFill>
              <a:srgbClr val="0099FF"/>
            </a:solidFill>
            <a:prstDash val="solid"/>
            <a:tailEnd type="arrow"/>
          </a:ln>
          <a:effectLst/>
        </p:spPr>
      </p:cxnSp>
      <p:cxnSp>
        <p:nvCxnSpPr>
          <p:cNvPr id="12" name="Straight Arrow Connector 11">
            <a:extLst>
              <a:ext uri="{FF2B5EF4-FFF2-40B4-BE49-F238E27FC236}">
                <a16:creationId xmlns:a16="http://schemas.microsoft.com/office/drawing/2014/main" id="{EF3616C5-25D9-4179-A2F0-DF7B049E6A42}"/>
              </a:ext>
            </a:extLst>
          </p:cNvPr>
          <p:cNvCxnSpPr>
            <a:cxnSpLocks/>
          </p:cNvCxnSpPr>
          <p:nvPr/>
        </p:nvCxnSpPr>
        <p:spPr>
          <a:xfrm flipH="1">
            <a:off x="3843854" y="1616554"/>
            <a:ext cx="838480" cy="1594908"/>
          </a:xfrm>
          <a:prstGeom prst="straightConnector1">
            <a:avLst/>
          </a:prstGeom>
          <a:noFill/>
          <a:ln w="28575" cap="flat" cmpd="sng" algn="ctr">
            <a:solidFill>
              <a:srgbClr val="0099FF"/>
            </a:solidFill>
            <a:prstDash val="solid"/>
            <a:tailEnd type="arrow"/>
          </a:ln>
          <a:effectLst/>
        </p:spPr>
      </p:cxnSp>
      <p:sp>
        <p:nvSpPr>
          <p:cNvPr id="13" name="TextBox 12">
            <a:extLst>
              <a:ext uri="{FF2B5EF4-FFF2-40B4-BE49-F238E27FC236}">
                <a16:creationId xmlns:a16="http://schemas.microsoft.com/office/drawing/2014/main" id="{DA7C632D-25EE-401C-A478-952867AFA4A0}"/>
              </a:ext>
            </a:extLst>
          </p:cNvPr>
          <p:cNvSpPr txBox="1"/>
          <p:nvPr/>
        </p:nvSpPr>
        <p:spPr>
          <a:xfrm>
            <a:off x="4342844" y="644994"/>
            <a:ext cx="871728" cy="400110"/>
          </a:xfrm>
          <a:prstGeom prst="rect">
            <a:avLst/>
          </a:prstGeom>
          <a:noFill/>
        </p:spPr>
        <p:txBody>
          <a:bodyPr wrap="square" rtlCol="0">
            <a:spAutoFit/>
          </a:bodyPr>
          <a:lstStyle/>
          <a:p>
            <a:r>
              <a:rPr lang="en-US" sz="2000" b="1" dirty="0">
                <a:solidFill>
                  <a:srgbClr val="0099FF"/>
                </a:solidFill>
                <a:latin typeface="Arial Rounded MT Bold" panose="020F0704030504030204" pitchFamily="34" charset="0"/>
              </a:rPr>
              <a:t>QD0</a:t>
            </a:r>
          </a:p>
        </p:txBody>
      </p:sp>
      <p:cxnSp>
        <p:nvCxnSpPr>
          <p:cNvPr id="14" name="Straight Arrow Connector 13">
            <a:extLst>
              <a:ext uri="{FF2B5EF4-FFF2-40B4-BE49-F238E27FC236}">
                <a16:creationId xmlns:a16="http://schemas.microsoft.com/office/drawing/2014/main" id="{1004FC2F-9A65-4607-ACF6-60B05FC963AD}"/>
              </a:ext>
            </a:extLst>
          </p:cNvPr>
          <p:cNvCxnSpPr>
            <a:cxnSpLocks/>
          </p:cNvCxnSpPr>
          <p:nvPr/>
        </p:nvCxnSpPr>
        <p:spPr>
          <a:xfrm>
            <a:off x="5000684" y="899953"/>
            <a:ext cx="909918" cy="740412"/>
          </a:xfrm>
          <a:prstGeom prst="straightConnector1">
            <a:avLst/>
          </a:prstGeom>
          <a:noFill/>
          <a:ln w="28575" cap="flat" cmpd="sng" algn="ctr">
            <a:solidFill>
              <a:srgbClr val="0099FF"/>
            </a:solidFill>
            <a:prstDash val="solid"/>
            <a:tailEnd type="arrow"/>
          </a:ln>
          <a:effectLst/>
        </p:spPr>
      </p:cxnSp>
      <p:sp>
        <p:nvSpPr>
          <p:cNvPr id="15" name="TextBox 14">
            <a:extLst>
              <a:ext uri="{FF2B5EF4-FFF2-40B4-BE49-F238E27FC236}">
                <a16:creationId xmlns:a16="http://schemas.microsoft.com/office/drawing/2014/main" id="{A6797133-9F07-4776-99C0-F25331E53E66}"/>
              </a:ext>
            </a:extLst>
          </p:cNvPr>
          <p:cNvSpPr txBox="1"/>
          <p:nvPr/>
        </p:nvSpPr>
        <p:spPr>
          <a:xfrm>
            <a:off x="1250989" y="5188162"/>
            <a:ext cx="2590800" cy="746358"/>
          </a:xfrm>
          <a:prstGeom prst="rect">
            <a:avLst/>
          </a:prstGeom>
          <a:solidFill>
            <a:srgbClr val="A6A6A6">
              <a:alpha val="50196"/>
            </a:srgbClr>
          </a:solidFill>
          <a:effectLst>
            <a:outerShdw blurRad="50800" dist="38100" dir="2700000" algn="tl" rotWithShape="0">
              <a:prstClr val="black">
                <a:alpha val="40000"/>
              </a:prstClr>
            </a:outerShdw>
          </a:effectLst>
        </p:spPr>
        <p:txBody>
          <a:bodyPr vert="horz" wrap="square" rtlCol="0">
            <a:spAutoFit/>
          </a:bodyPr>
          <a:lstStyle/>
          <a:p>
            <a:pPr>
              <a:lnSpc>
                <a:spcPts val="1700"/>
              </a:lnSpc>
            </a:pPr>
            <a:r>
              <a:rPr lang="en-US" sz="1500" b="1" spc="20" dirty="0">
                <a:solidFill>
                  <a:srgbClr val="000066"/>
                </a:solidFill>
                <a:latin typeface="Arial Rounded MT Bold" panose="020F0704030504030204" pitchFamily="34" charset="0"/>
              </a:rPr>
              <a:t>Inner/outer anti-solenoid </a:t>
            </a:r>
            <a:r>
              <a:rPr lang="en-US" sz="1500" b="1" dirty="0">
                <a:solidFill>
                  <a:srgbClr val="000066"/>
                </a:solidFill>
                <a:latin typeface="Arial Rounded MT Bold" panose="020F0704030504030204" pitchFamily="34" charset="0"/>
              </a:rPr>
              <a:t>coils are nested with QD0 and the sweet spot coils.</a:t>
            </a:r>
          </a:p>
        </p:txBody>
      </p:sp>
      <p:cxnSp>
        <p:nvCxnSpPr>
          <p:cNvPr id="18" name="Straight Arrow Connector 17">
            <a:extLst>
              <a:ext uri="{FF2B5EF4-FFF2-40B4-BE49-F238E27FC236}">
                <a16:creationId xmlns:a16="http://schemas.microsoft.com/office/drawing/2014/main" id="{1330DED7-75E8-4CC6-8CDA-7DAE88370935}"/>
              </a:ext>
            </a:extLst>
          </p:cNvPr>
          <p:cNvCxnSpPr>
            <a:cxnSpLocks/>
          </p:cNvCxnSpPr>
          <p:nvPr/>
        </p:nvCxnSpPr>
        <p:spPr>
          <a:xfrm flipH="1" flipV="1">
            <a:off x="4950372" y="4746101"/>
            <a:ext cx="406622" cy="330396"/>
          </a:xfrm>
          <a:prstGeom prst="straightConnector1">
            <a:avLst/>
          </a:prstGeom>
          <a:noFill/>
          <a:ln w="28575" cap="flat" cmpd="sng" algn="ctr">
            <a:solidFill>
              <a:srgbClr val="0099FF"/>
            </a:solidFill>
            <a:prstDash val="solid"/>
            <a:tailEnd type="arrow"/>
          </a:ln>
          <a:effectLst/>
        </p:spPr>
      </p:cxnSp>
      <p:sp>
        <p:nvSpPr>
          <p:cNvPr id="21" name="TextBox 20">
            <a:extLst>
              <a:ext uri="{FF2B5EF4-FFF2-40B4-BE49-F238E27FC236}">
                <a16:creationId xmlns:a16="http://schemas.microsoft.com/office/drawing/2014/main" id="{6CE534EE-8F36-47AA-B5D9-B00B7D2B5C84}"/>
              </a:ext>
            </a:extLst>
          </p:cNvPr>
          <p:cNvSpPr txBox="1"/>
          <p:nvPr/>
        </p:nvSpPr>
        <p:spPr>
          <a:xfrm>
            <a:off x="5289362" y="5011190"/>
            <a:ext cx="1341163" cy="646331"/>
          </a:xfrm>
          <a:prstGeom prst="rect">
            <a:avLst/>
          </a:prstGeom>
          <a:noFill/>
        </p:spPr>
        <p:txBody>
          <a:bodyPr wrap="square" rtlCol="0">
            <a:spAutoFit/>
          </a:bodyPr>
          <a:lstStyle/>
          <a:p>
            <a:pPr>
              <a:lnSpc>
                <a:spcPct val="90000"/>
              </a:lnSpc>
            </a:pPr>
            <a:r>
              <a:rPr lang="en-US" sz="2000" b="1" spc="20" dirty="0">
                <a:solidFill>
                  <a:srgbClr val="0099FF"/>
                </a:solidFill>
                <a:latin typeface="Arial Rounded MT Bold" panose="020F0704030504030204" pitchFamily="34" charset="0"/>
              </a:rPr>
              <a:t>Sweet Spot Coil</a:t>
            </a:r>
          </a:p>
        </p:txBody>
      </p:sp>
      <p:sp>
        <p:nvSpPr>
          <p:cNvPr id="24" name="TextBox 23">
            <a:extLst>
              <a:ext uri="{FF2B5EF4-FFF2-40B4-BE49-F238E27FC236}">
                <a16:creationId xmlns:a16="http://schemas.microsoft.com/office/drawing/2014/main" id="{8F5F0CF1-E525-45E9-8E9D-D102ABBC499F}"/>
              </a:ext>
            </a:extLst>
          </p:cNvPr>
          <p:cNvSpPr txBox="1"/>
          <p:nvPr/>
        </p:nvSpPr>
        <p:spPr>
          <a:xfrm>
            <a:off x="57221" y="3059319"/>
            <a:ext cx="786123" cy="646331"/>
          </a:xfrm>
          <a:prstGeom prst="rect">
            <a:avLst/>
          </a:prstGeom>
          <a:noFill/>
        </p:spPr>
        <p:txBody>
          <a:bodyPr wrap="square" rtlCol="0">
            <a:spAutoFit/>
          </a:bodyPr>
          <a:lstStyle/>
          <a:p>
            <a:pPr algn="ctr">
              <a:lnSpc>
                <a:spcPct val="90000"/>
              </a:lnSpc>
            </a:pPr>
            <a:r>
              <a:rPr lang="en-US" sz="2000" b="1" spc="20" dirty="0">
                <a:solidFill>
                  <a:srgbClr val="0099FF"/>
                </a:solidFill>
                <a:latin typeface="Arial Rounded MT Bold" panose="020F0704030504030204" pitchFamily="34" charset="0"/>
              </a:rPr>
              <a:t>QD0 Coil</a:t>
            </a:r>
          </a:p>
        </p:txBody>
      </p:sp>
      <p:cxnSp>
        <p:nvCxnSpPr>
          <p:cNvPr id="26" name="Straight Arrow Connector 25">
            <a:extLst>
              <a:ext uri="{FF2B5EF4-FFF2-40B4-BE49-F238E27FC236}">
                <a16:creationId xmlns:a16="http://schemas.microsoft.com/office/drawing/2014/main" id="{9D82D2C3-EC82-4ED6-A21D-2352A9B32A3E}"/>
              </a:ext>
            </a:extLst>
          </p:cNvPr>
          <p:cNvCxnSpPr>
            <a:cxnSpLocks/>
          </p:cNvCxnSpPr>
          <p:nvPr/>
        </p:nvCxnSpPr>
        <p:spPr>
          <a:xfrm>
            <a:off x="725214" y="3422495"/>
            <a:ext cx="1476278" cy="737415"/>
          </a:xfrm>
          <a:prstGeom prst="straightConnector1">
            <a:avLst/>
          </a:prstGeom>
          <a:noFill/>
          <a:ln w="28575" cap="flat" cmpd="sng" algn="ctr">
            <a:solidFill>
              <a:srgbClr val="0099FF"/>
            </a:solidFill>
            <a:prstDash val="solid"/>
            <a:tailEnd type="arrow"/>
          </a:ln>
          <a:effectLst/>
        </p:spPr>
      </p:cxnSp>
    </p:spTree>
    <p:extLst>
      <p:ext uri="{BB962C8B-B14F-4D97-AF65-F5344CB8AC3E}">
        <p14:creationId xmlns:p14="http://schemas.microsoft.com/office/powerpoint/2010/main" val="15655245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5000684" y="6483352"/>
            <a:ext cx="2743200" cy="365125"/>
          </a:xfrm>
        </p:spPr>
        <p:txBody>
          <a:bodyPr/>
          <a:lstStyle/>
          <a:p>
            <a:fld id="{893C5830-40F3-F04E-B2E3-10E6672BA8FF}" type="slidenum">
              <a:rPr lang="en-US" smtClean="0"/>
              <a:pPr/>
              <a:t>24</a:t>
            </a:fld>
            <a:endParaRPr lang="en-US" dirty="0"/>
          </a:p>
        </p:txBody>
      </p:sp>
      <p:sp>
        <p:nvSpPr>
          <p:cNvPr id="3" name="Rectangle 2">
            <a:extLst>
              <a:ext uri="{FF2B5EF4-FFF2-40B4-BE49-F238E27FC236}">
                <a16:creationId xmlns:a16="http://schemas.microsoft.com/office/drawing/2014/main" id="{CCC5940D-78A1-451E-B092-1E6F8BB987DF}"/>
              </a:ext>
            </a:extLst>
          </p:cNvPr>
          <p:cNvSpPr/>
          <p:nvPr/>
        </p:nvSpPr>
        <p:spPr>
          <a:xfrm>
            <a:off x="714704" y="939287"/>
            <a:ext cx="6261163" cy="4670509"/>
          </a:xfrm>
          <a:prstGeom prst="rect">
            <a:avLst/>
          </a:prstGeom>
          <a:solidFill>
            <a:srgbClr val="717171"/>
          </a:solidFill>
          <a:ln w="25400" cap="flat" cmpd="sng" algn="ctr">
            <a:noFill/>
            <a:prstDash val="solid"/>
          </a:ln>
          <a:effectLst/>
          <a:scene3d>
            <a:camera prst="orthographicFront"/>
            <a:lightRig rig="threePt" dir="t"/>
          </a:scene3d>
          <a:sp3d>
            <a:bevelT w="165100" prst="coolSlan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Franklin Gothic Book"/>
              <a:ea typeface="+mn-ea"/>
              <a:cs typeface="+mn-cs"/>
            </a:endParaRPr>
          </a:p>
        </p:txBody>
      </p:sp>
      <p:sp>
        <p:nvSpPr>
          <p:cNvPr id="5" name="Title 1">
            <a:extLst>
              <a:ext uri="{FF2B5EF4-FFF2-40B4-BE49-F238E27FC236}">
                <a16:creationId xmlns:a16="http://schemas.microsoft.com/office/drawing/2014/main" id="{F8CD33FD-AF96-494D-AF4E-8D49A04BAD9A}"/>
              </a:ext>
            </a:extLst>
          </p:cNvPr>
          <p:cNvSpPr txBox="1">
            <a:spLocks/>
          </p:cNvSpPr>
          <p:nvPr/>
        </p:nvSpPr>
        <p:spPr>
          <a:xfrm>
            <a:off x="2950464" y="-17558"/>
            <a:ext cx="9144000" cy="762001"/>
          </a:xfrm>
          <a:prstGeom prst="rect">
            <a:avLst/>
          </a:prstGeom>
          <a:noFill/>
          <a:ln>
            <a:noFill/>
          </a:ln>
          <a:effectLst/>
          <a:scene3d>
            <a:camera prst="orthographicFront"/>
            <a:lightRig rig="glow" dir="t">
              <a:rot lat="0" lon="0" rev="6360000"/>
            </a:lightRig>
          </a:scene3d>
          <a:sp3d contourW="1000" prstMaterial="flat">
            <a:bevelT w="95250" h="101600"/>
            <a:contourClr>
              <a:sysClr val="windowText" lastClr="000000">
                <a:satMod val="300000"/>
              </a:sysClr>
            </a:contourClr>
          </a:sp3d>
        </p:spPr>
        <p:txBody>
          <a:bodyPr vert="horz" lIns="91440" tIns="45720" rIns="91440" bIns="45720" rtlCol="0" anchor="t">
            <a:normAutofit/>
          </a:bodyPr>
          <a:lstStyle>
            <a:lvl1pPr algn="r" defTabSz="914400" rtl="0" eaLnBrk="1" latinLnBrk="0" hangingPunct="1">
              <a:spcBef>
                <a:spcPct val="0"/>
              </a:spcBef>
              <a:buNone/>
              <a:defRPr sz="3200" kern="1200">
                <a:ln>
                  <a:noFill/>
                </a:ln>
                <a:solidFill>
                  <a:srgbClr val="FFFFCC"/>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rgbClr val="FFFFCC"/>
                </a:solidFill>
                <a:effectLst/>
                <a:uLnTx/>
                <a:uFillTx/>
                <a:latin typeface="Franklin Gothic Medium"/>
                <a:ea typeface="+mj-ea"/>
                <a:cs typeface="+mj-cs"/>
              </a:rPr>
              <a:t>A Way to Reduce the QD0 Cryostat’s Length</a:t>
            </a:r>
          </a:p>
        </p:txBody>
      </p:sp>
      <p:pic>
        <p:nvPicPr>
          <p:cNvPr id="6" name="Picture 5">
            <a:extLst>
              <a:ext uri="{FF2B5EF4-FFF2-40B4-BE49-F238E27FC236}">
                <a16:creationId xmlns:a16="http://schemas.microsoft.com/office/drawing/2014/main" id="{F54B35A4-CCC8-4195-A3ED-EF0F4F0B36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348" y="2038956"/>
            <a:ext cx="4991647" cy="2719168"/>
          </a:xfrm>
          <a:prstGeom prst="rect">
            <a:avLst/>
          </a:prstGeom>
        </p:spPr>
      </p:pic>
      <p:sp>
        <p:nvSpPr>
          <p:cNvPr id="7" name="TextBox 6">
            <a:extLst>
              <a:ext uri="{FF2B5EF4-FFF2-40B4-BE49-F238E27FC236}">
                <a16:creationId xmlns:a16="http://schemas.microsoft.com/office/drawing/2014/main" id="{0B206C7D-83B0-4630-8F65-CDE2E9A27583}"/>
              </a:ext>
            </a:extLst>
          </p:cNvPr>
          <p:cNvSpPr txBox="1"/>
          <p:nvPr/>
        </p:nvSpPr>
        <p:spPr>
          <a:xfrm>
            <a:off x="1287893" y="1161986"/>
            <a:ext cx="5007864" cy="384721"/>
          </a:xfrm>
          <a:prstGeom prst="rect">
            <a:avLst/>
          </a:prstGeom>
          <a:noFill/>
        </p:spPr>
        <p:txBody>
          <a:bodyPr wrap="square" rtlCol="0">
            <a:spAutoFit/>
          </a:bodyPr>
          <a:lstStyle/>
          <a:p>
            <a:pPr algn="ctr"/>
            <a:r>
              <a:rPr lang="en-US" sz="1900" b="1" i="1" spc="20" dirty="0">
                <a:solidFill>
                  <a:srgbClr val="000066"/>
                </a:solidFill>
                <a:latin typeface="Arial Rounded MT Bold" panose="020F0704030504030204" pitchFamily="34" charset="0"/>
              </a:rPr>
              <a:t>A Compact “Second Half QD0” Scenario</a:t>
            </a:r>
          </a:p>
        </p:txBody>
      </p:sp>
      <p:sp>
        <p:nvSpPr>
          <p:cNvPr id="8" name="TextBox 7">
            <a:extLst>
              <a:ext uri="{FF2B5EF4-FFF2-40B4-BE49-F238E27FC236}">
                <a16:creationId xmlns:a16="http://schemas.microsoft.com/office/drawing/2014/main" id="{72093A30-21E0-4680-B739-71F7848D6CF5}"/>
              </a:ext>
            </a:extLst>
          </p:cNvPr>
          <p:cNvSpPr txBox="1"/>
          <p:nvPr/>
        </p:nvSpPr>
        <p:spPr>
          <a:xfrm>
            <a:off x="1115642" y="1793527"/>
            <a:ext cx="1867447" cy="830997"/>
          </a:xfrm>
          <a:prstGeom prst="rect">
            <a:avLst/>
          </a:prstGeom>
          <a:noFill/>
        </p:spPr>
        <p:txBody>
          <a:bodyPr vert="horz" wrap="square" rtlCol="0">
            <a:spAutoFit/>
          </a:bodyPr>
          <a:lstStyle/>
          <a:p>
            <a:r>
              <a:rPr lang="en-US" sz="1600" b="1" spc="150" dirty="0">
                <a:solidFill>
                  <a:srgbClr val="0000CC"/>
                </a:solidFill>
                <a:latin typeface="Arial Rounded MT Bold" panose="020F0704030504030204" pitchFamily="34" charset="0"/>
              </a:rPr>
              <a:t>Overlay QD0</a:t>
            </a:r>
            <a:r>
              <a:rPr lang="en-US" sz="1600" b="1" spc="40" dirty="0">
                <a:solidFill>
                  <a:srgbClr val="0000CC"/>
                </a:solidFill>
                <a:latin typeface="Arial Rounded MT Bold" panose="020F0704030504030204" pitchFamily="34" charset="0"/>
              </a:rPr>
              <a:t> on top of SD0 </a:t>
            </a:r>
            <a:r>
              <a:rPr lang="en-US" sz="1600" b="1" dirty="0" err="1">
                <a:solidFill>
                  <a:srgbClr val="0000CC"/>
                </a:solidFill>
                <a:latin typeface="Arial Rounded MT Bold" panose="020F0704030504030204" pitchFamily="34" charset="0"/>
              </a:rPr>
              <a:t>Sextupole</a:t>
            </a:r>
            <a:r>
              <a:rPr lang="en-US" sz="1600" b="1" dirty="0">
                <a:solidFill>
                  <a:srgbClr val="0000CC"/>
                </a:solidFill>
                <a:latin typeface="Arial Rounded MT Bold" panose="020F0704030504030204" pitchFamily="34" charset="0"/>
              </a:rPr>
              <a:t> Coil</a:t>
            </a:r>
          </a:p>
        </p:txBody>
      </p:sp>
      <p:sp>
        <p:nvSpPr>
          <p:cNvPr id="9" name="TextBox 8">
            <a:extLst>
              <a:ext uri="{FF2B5EF4-FFF2-40B4-BE49-F238E27FC236}">
                <a16:creationId xmlns:a16="http://schemas.microsoft.com/office/drawing/2014/main" id="{1E6D65AC-074A-4165-9E26-55C747167143}"/>
              </a:ext>
            </a:extLst>
          </p:cNvPr>
          <p:cNvSpPr txBox="1"/>
          <p:nvPr/>
        </p:nvSpPr>
        <p:spPr>
          <a:xfrm>
            <a:off x="3972595" y="2496949"/>
            <a:ext cx="2133600" cy="584775"/>
          </a:xfrm>
          <a:prstGeom prst="rect">
            <a:avLst/>
          </a:prstGeom>
          <a:noFill/>
        </p:spPr>
        <p:txBody>
          <a:bodyPr vert="horz" wrap="square" rtlCol="0">
            <a:spAutoFit/>
          </a:bodyPr>
          <a:lstStyle/>
          <a:p>
            <a:pPr algn="r"/>
            <a:r>
              <a:rPr lang="en-US" sz="1600" b="1" spc="100" dirty="0">
                <a:solidFill>
                  <a:srgbClr val="0000CC"/>
                </a:solidFill>
                <a:latin typeface="Arial Rounded MT Bold" panose="020F0704030504030204" pitchFamily="34" charset="0"/>
              </a:rPr>
              <a:t>Tail Folding OD0 Octupole Coil</a:t>
            </a:r>
            <a:endParaRPr lang="en-US" sz="1600" b="1" dirty="0">
              <a:solidFill>
                <a:srgbClr val="0000CC"/>
              </a:solidFill>
              <a:latin typeface="Arial Rounded MT Bold" panose="020F0704030504030204" pitchFamily="34" charset="0"/>
            </a:endParaRPr>
          </a:p>
        </p:txBody>
      </p:sp>
      <p:sp>
        <p:nvSpPr>
          <p:cNvPr id="10" name="TextBox 9">
            <a:extLst>
              <a:ext uri="{FF2B5EF4-FFF2-40B4-BE49-F238E27FC236}">
                <a16:creationId xmlns:a16="http://schemas.microsoft.com/office/drawing/2014/main" id="{7DF3E897-6FEA-47C2-A8CE-B48C79E7F6A4}"/>
              </a:ext>
            </a:extLst>
          </p:cNvPr>
          <p:cNvSpPr txBox="1"/>
          <p:nvPr/>
        </p:nvSpPr>
        <p:spPr>
          <a:xfrm>
            <a:off x="1115642" y="4300924"/>
            <a:ext cx="1942553" cy="584775"/>
          </a:xfrm>
          <a:prstGeom prst="rect">
            <a:avLst/>
          </a:prstGeom>
          <a:noFill/>
        </p:spPr>
        <p:txBody>
          <a:bodyPr vert="horz" wrap="square" rtlCol="0">
            <a:spAutoFit/>
          </a:bodyPr>
          <a:lstStyle/>
          <a:p>
            <a:r>
              <a:rPr lang="en-US" sz="1600" b="1" spc="100" dirty="0">
                <a:solidFill>
                  <a:srgbClr val="0000CC"/>
                </a:solidFill>
                <a:latin typeface="Arial Rounded MT Bold" panose="020F0704030504030204" pitchFamily="34" charset="0"/>
              </a:rPr>
              <a:t>Extraction Line QDEX1 Coil</a:t>
            </a:r>
            <a:endParaRPr lang="en-US" sz="1600" b="1" dirty="0">
              <a:solidFill>
                <a:srgbClr val="0000CC"/>
              </a:solidFill>
              <a:latin typeface="Arial Rounded MT Bold" panose="020F0704030504030204" pitchFamily="34" charset="0"/>
            </a:endParaRPr>
          </a:p>
        </p:txBody>
      </p:sp>
      <p:sp>
        <p:nvSpPr>
          <p:cNvPr id="11" name="TextBox 10">
            <a:extLst>
              <a:ext uri="{FF2B5EF4-FFF2-40B4-BE49-F238E27FC236}">
                <a16:creationId xmlns:a16="http://schemas.microsoft.com/office/drawing/2014/main" id="{A4426950-8D01-4EE3-88A7-CD133DAE2B31}"/>
              </a:ext>
            </a:extLst>
          </p:cNvPr>
          <p:cNvSpPr txBox="1"/>
          <p:nvPr/>
        </p:nvSpPr>
        <p:spPr>
          <a:xfrm>
            <a:off x="3896395" y="4834324"/>
            <a:ext cx="2209800" cy="584775"/>
          </a:xfrm>
          <a:prstGeom prst="rect">
            <a:avLst/>
          </a:prstGeom>
          <a:noFill/>
        </p:spPr>
        <p:txBody>
          <a:bodyPr vert="horz" wrap="square" rtlCol="0">
            <a:spAutoFit/>
          </a:bodyPr>
          <a:lstStyle/>
          <a:p>
            <a:pPr algn="r"/>
            <a:r>
              <a:rPr lang="en-US" sz="1600" b="1" spc="100" dirty="0">
                <a:solidFill>
                  <a:srgbClr val="0000CC"/>
                </a:solidFill>
                <a:latin typeface="Arial Rounded MT Bold" panose="020F0704030504030204" pitchFamily="34" charset="0"/>
              </a:rPr>
              <a:t>Coils share same magnetic yoke </a:t>
            </a:r>
            <a:endParaRPr lang="en-US" sz="1600" b="1" dirty="0">
              <a:solidFill>
                <a:srgbClr val="0000CC"/>
              </a:solidFill>
              <a:latin typeface="Arial Rounded MT Bold" panose="020F0704030504030204" pitchFamily="34" charset="0"/>
            </a:endParaRPr>
          </a:p>
        </p:txBody>
      </p:sp>
      <p:cxnSp>
        <p:nvCxnSpPr>
          <p:cNvPr id="12" name="Straight Arrow Connector 11">
            <a:extLst>
              <a:ext uri="{FF2B5EF4-FFF2-40B4-BE49-F238E27FC236}">
                <a16:creationId xmlns:a16="http://schemas.microsoft.com/office/drawing/2014/main" id="{64AE9339-B525-483A-93E7-2F174959C7B2}"/>
              </a:ext>
            </a:extLst>
          </p:cNvPr>
          <p:cNvCxnSpPr>
            <a:stCxn id="8" idx="2"/>
          </p:cNvCxnSpPr>
          <p:nvPr/>
        </p:nvCxnSpPr>
        <p:spPr>
          <a:xfrm>
            <a:off x="2049366" y="2624524"/>
            <a:ext cx="114734" cy="533400"/>
          </a:xfrm>
          <a:prstGeom prst="straightConnector1">
            <a:avLst/>
          </a:prstGeom>
          <a:noFill/>
          <a:ln w="28575" cap="flat" cmpd="sng" algn="ctr">
            <a:solidFill>
              <a:srgbClr val="0000CC"/>
            </a:solidFill>
            <a:prstDash val="solid"/>
            <a:tailEnd type="arrow"/>
          </a:ln>
          <a:effectLst/>
        </p:spPr>
      </p:cxnSp>
      <p:cxnSp>
        <p:nvCxnSpPr>
          <p:cNvPr id="13" name="Straight Arrow Connector 12">
            <a:extLst>
              <a:ext uri="{FF2B5EF4-FFF2-40B4-BE49-F238E27FC236}">
                <a16:creationId xmlns:a16="http://schemas.microsoft.com/office/drawing/2014/main" id="{BB84DC4E-1A6A-499C-ACB7-189A4655ACD0}"/>
              </a:ext>
            </a:extLst>
          </p:cNvPr>
          <p:cNvCxnSpPr/>
          <p:nvPr/>
        </p:nvCxnSpPr>
        <p:spPr>
          <a:xfrm flipV="1">
            <a:off x="2049366" y="3615124"/>
            <a:ext cx="114734" cy="711708"/>
          </a:xfrm>
          <a:prstGeom prst="straightConnector1">
            <a:avLst/>
          </a:prstGeom>
          <a:noFill/>
          <a:ln w="28575" cap="flat" cmpd="sng" algn="ctr">
            <a:solidFill>
              <a:srgbClr val="0000CC"/>
            </a:solidFill>
            <a:prstDash val="solid"/>
            <a:tailEnd type="arrow"/>
          </a:ln>
          <a:effectLst/>
        </p:spPr>
      </p:cxnSp>
      <p:cxnSp>
        <p:nvCxnSpPr>
          <p:cNvPr id="14" name="Straight Arrow Connector 13">
            <a:extLst>
              <a:ext uri="{FF2B5EF4-FFF2-40B4-BE49-F238E27FC236}">
                <a16:creationId xmlns:a16="http://schemas.microsoft.com/office/drawing/2014/main" id="{D367E8F0-E166-460F-9240-874D5942FAFE}"/>
              </a:ext>
            </a:extLst>
          </p:cNvPr>
          <p:cNvCxnSpPr/>
          <p:nvPr/>
        </p:nvCxnSpPr>
        <p:spPr>
          <a:xfrm>
            <a:off x="5267995" y="3005524"/>
            <a:ext cx="114734" cy="685800"/>
          </a:xfrm>
          <a:prstGeom prst="straightConnector1">
            <a:avLst/>
          </a:prstGeom>
          <a:noFill/>
          <a:ln w="28575" cap="flat" cmpd="sng" algn="ctr">
            <a:solidFill>
              <a:srgbClr val="0000CC"/>
            </a:solidFill>
            <a:prstDash val="solid"/>
            <a:tailEnd type="arrow"/>
          </a:ln>
          <a:effectLst/>
        </p:spPr>
      </p:cxnSp>
      <p:cxnSp>
        <p:nvCxnSpPr>
          <p:cNvPr id="15" name="Straight Arrow Connector 14">
            <a:extLst>
              <a:ext uri="{FF2B5EF4-FFF2-40B4-BE49-F238E27FC236}">
                <a16:creationId xmlns:a16="http://schemas.microsoft.com/office/drawing/2014/main" id="{46F052C5-0925-4409-BF35-8F39E9356D85}"/>
              </a:ext>
            </a:extLst>
          </p:cNvPr>
          <p:cNvCxnSpPr/>
          <p:nvPr/>
        </p:nvCxnSpPr>
        <p:spPr>
          <a:xfrm flipH="1" flipV="1">
            <a:off x="4582195" y="4300924"/>
            <a:ext cx="152400" cy="584775"/>
          </a:xfrm>
          <a:prstGeom prst="straightConnector1">
            <a:avLst/>
          </a:prstGeom>
          <a:noFill/>
          <a:ln w="28575" cap="flat" cmpd="sng" algn="ctr">
            <a:solidFill>
              <a:srgbClr val="0000CC"/>
            </a:solidFill>
            <a:prstDash val="solid"/>
            <a:tailEnd type="arrow"/>
          </a:ln>
          <a:effectLst/>
        </p:spPr>
      </p:cxnSp>
      <p:sp>
        <p:nvSpPr>
          <p:cNvPr id="16" name="TextBox 15">
            <a:extLst>
              <a:ext uri="{FF2B5EF4-FFF2-40B4-BE49-F238E27FC236}">
                <a16:creationId xmlns:a16="http://schemas.microsoft.com/office/drawing/2014/main" id="{35924CA1-A485-4B45-804A-7B7295E56394}"/>
              </a:ext>
            </a:extLst>
          </p:cNvPr>
          <p:cNvSpPr txBox="1"/>
          <p:nvPr/>
        </p:nvSpPr>
        <p:spPr>
          <a:xfrm>
            <a:off x="7796469" y="874239"/>
            <a:ext cx="3962399" cy="4670509"/>
          </a:xfrm>
          <a:prstGeom prst="rect">
            <a:avLst/>
          </a:prstGeom>
          <a:noFill/>
        </p:spPr>
        <p:txBody>
          <a:bodyPr wrap="square" rtlCol="0">
            <a:spAutoFit/>
          </a:bodyPr>
          <a:lstStyle/>
          <a:p>
            <a:pPr algn="just">
              <a:lnSpc>
                <a:spcPts val="1900"/>
              </a:lnSpc>
              <a:spcAft>
                <a:spcPts val="1800"/>
              </a:spcAft>
            </a:pPr>
            <a:r>
              <a:rPr lang="en-US" sz="1600" dirty="0">
                <a:solidFill>
                  <a:srgbClr val="66CCFF"/>
                </a:solidFill>
                <a:latin typeface="Arial Rounded MT Bold" panose="020F0704030504030204" pitchFamily="34" charset="0"/>
              </a:rPr>
              <a:t>For the new 4.1 m L*, both </a:t>
            </a:r>
            <a:r>
              <a:rPr lang="en-US" sz="1600" dirty="0" err="1">
                <a:solidFill>
                  <a:srgbClr val="66CCFF"/>
                </a:solidFill>
                <a:latin typeface="Arial Rounded MT Bold" panose="020F0704030504030204" pitchFamily="34" charset="0"/>
              </a:rPr>
              <a:t>SiD</a:t>
            </a:r>
            <a:r>
              <a:rPr lang="en-US" sz="1600" dirty="0">
                <a:solidFill>
                  <a:srgbClr val="66CCFF"/>
                </a:solidFill>
                <a:latin typeface="Arial Rounded MT Bold" panose="020F0704030504030204" pitchFamily="34" charset="0"/>
              </a:rPr>
              <a:t> and ILD detector fields may be low enough to have a magnetic yoke for the second part of QD0 (see SuperKEKB/Belle-II).</a:t>
            </a:r>
          </a:p>
          <a:p>
            <a:pPr algn="just">
              <a:lnSpc>
                <a:spcPts val="1900"/>
              </a:lnSpc>
              <a:spcAft>
                <a:spcPts val="1800"/>
              </a:spcAft>
            </a:pPr>
            <a:r>
              <a:rPr lang="en-US" sz="1600" dirty="0">
                <a:solidFill>
                  <a:srgbClr val="66CCFF"/>
                </a:solidFill>
                <a:latin typeface="Arial Rounded MT Bold" panose="020F0704030504030204" pitchFamily="34" charset="0"/>
              </a:rPr>
              <a:t>A </a:t>
            </a:r>
            <a:r>
              <a:rPr lang="en-US" sz="1600" u="sng" dirty="0">
                <a:solidFill>
                  <a:srgbClr val="66CCFF"/>
                </a:solidFill>
                <a:latin typeface="Arial Rounded MT Bold" panose="020F0704030504030204" pitchFamily="34" charset="0"/>
              </a:rPr>
              <a:t>not too saturated yoke</a:t>
            </a:r>
            <a:r>
              <a:rPr lang="en-US" sz="1600" dirty="0">
                <a:solidFill>
                  <a:srgbClr val="66CCFF"/>
                </a:solidFill>
                <a:latin typeface="Arial Rounded MT Bold" panose="020F0704030504030204" pitchFamily="34" charset="0"/>
              </a:rPr>
              <a:t> automatically avoids the external field cross talk and lowers the coil operating currents. </a:t>
            </a:r>
          </a:p>
          <a:p>
            <a:pPr algn="just">
              <a:lnSpc>
                <a:spcPts val="1900"/>
              </a:lnSpc>
              <a:spcAft>
                <a:spcPts val="1800"/>
              </a:spcAft>
            </a:pPr>
            <a:r>
              <a:rPr lang="en-US" sz="1600" dirty="0">
                <a:solidFill>
                  <a:srgbClr val="99FFCC"/>
                </a:solidFill>
                <a:latin typeface="Arial Rounded MT Bold" panose="020F0704030504030204" pitchFamily="34" charset="0"/>
              </a:rPr>
              <a:t>We can then save space by nesting QD0 and SD0 coils (field calculations indicate operating margin is still fine).</a:t>
            </a:r>
          </a:p>
          <a:p>
            <a:pPr algn="just">
              <a:lnSpc>
                <a:spcPts val="1900"/>
              </a:lnSpc>
              <a:spcAft>
                <a:spcPts val="1800"/>
              </a:spcAft>
            </a:pPr>
            <a:r>
              <a:rPr lang="en-US" sz="1600" dirty="0">
                <a:solidFill>
                  <a:srgbClr val="66CCFF"/>
                </a:solidFill>
                <a:latin typeface="Arial Rounded MT Bold" panose="020F0704030504030204" pitchFamily="34" charset="0"/>
              </a:rPr>
              <a:t>But we should avoid overlaying the tail folding octupole coil with QD0 (avoid a semi-allowed quadrupole harmonic).</a:t>
            </a:r>
          </a:p>
          <a:p>
            <a:pPr algn="just">
              <a:lnSpc>
                <a:spcPts val="1900"/>
              </a:lnSpc>
              <a:spcAft>
                <a:spcPts val="1800"/>
              </a:spcAft>
            </a:pPr>
            <a:r>
              <a:rPr lang="en-US" sz="1600" dirty="0">
                <a:solidFill>
                  <a:srgbClr val="66CCFF"/>
                </a:solidFill>
                <a:latin typeface="Arial Rounded MT Bold" panose="020F0704030504030204" pitchFamily="34" charset="0"/>
              </a:rPr>
              <a:t>First extraction line quadrupole can take advantage of the full yoke length.</a:t>
            </a:r>
          </a:p>
        </p:txBody>
      </p:sp>
      <p:sp>
        <p:nvSpPr>
          <p:cNvPr id="17" name="Rectangle 16">
            <a:extLst>
              <a:ext uri="{FF2B5EF4-FFF2-40B4-BE49-F238E27FC236}">
                <a16:creationId xmlns:a16="http://schemas.microsoft.com/office/drawing/2014/main" id="{44A63C9F-63EF-4601-A5D6-295E1246D831}"/>
              </a:ext>
            </a:extLst>
          </p:cNvPr>
          <p:cNvSpPr/>
          <p:nvPr/>
        </p:nvSpPr>
        <p:spPr>
          <a:xfrm>
            <a:off x="619795" y="5768046"/>
            <a:ext cx="7924800" cy="630942"/>
          </a:xfrm>
          <a:prstGeom prst="rect">
            <a:avLst/>
          </a:prstGeom>
        </p:spPr>
        <p:txBody>
          <a:bodyPr wrap="square">
            <a:spAutoFit/>
          </a:bodyPr>
          <a:lstStyle/>
          <a:p>
            <a:pPr algn="just">
              <a:lnSpc>
                <a:spcPts val="2100"/>
              </a:lnSpc>
              <a:spcAft>
                <a:spcPts val="1200"/>
              </a:spcAft>
            </a:pPr>
            <a:r>
              <a:rPr lang="en-US" dirty="0">
                <a:solidFill>
                  <a:srgbClr val="FFFF99"/>
                </a:solidFill>
                <a:latin typeface="Arial Rounded MT Bold" panose="020F0704030504030204" pitchFamily="34" charset="0"/>
              </a:rPr>
              <a:t>Note: In all scenarios, I recommend against completely de-energizing the second half of QD0 in order to avoid persistent current effects.</a:t>
            </a:r>
          </a:p>
        </p:txBody>
      </p:sp>
    </p:spTree>
    <p:extLst>
      <p:ext uri="{BB962C8B-B14F-4D97-AF65-F5344CB8AC3E}">
        <p14:creationId xmlns:p14="http://schemas.microsoft.com/office/powerpoint/2010/main" val="40397313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5000684" y="6483352"/>
            <a:ext cx="2743200" cy="365125"/>
          </a:xfrm>
        </p:spPr>
        <p:txBody>
          <a:bodyPr/>
          <a:lstStyle/>
          <a:p>
            <a:fld id="{893C5830-40F3-F04E-B2E3-10E6672BA8FF}" type="slidenum">
              <a:rPr lang="en-US" smtClean="0"/>
              <a:pPr/>
              <a:t>25</a:t>
            </a:fld>
            <a:endParaRPr lang="en-US" dirty="0"/>
          </a:p>
        </p:txBody>
      </p:sp>
      <p:pic>
        <p:nvPicPr>
          <p:cNvPr id="13" name="Picture 12">
            <a:extLst>
              <a:ext uri="{FF2B5EF4-FFF2-40B4-BE49-F238E27FC236}">
                <a16:creationId xmlns:a16="http://schemas.microsoft.com/office/drawing/2014/main" id="{B82CE63F-0E6E-4F1B-B794-F8E0AB585B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8356" y="310834"/>
            <a:ext cx="9136461" cy="5105400"/>
          </a:xfrm>
          <a:prstGeom prst="rect">
            <a:avLst/>
          </a:prstGeom>
        </p:spPr>
      </p:pic>
      <p:cxnSp>
        <p:nvCxnSpPr>
          <p:cNvPr id="14" name="Straight Arrow Connector 13">
            <a:extLst>
              <a:ext uri="{FF2B5EF4-FFF2-40B4-BE49-F238E27FC236}">
                <a16:creationId xmlns:a16="http://schemas.microsoft.com/office/drawing/2014/main" id="{73652020-367D-4536-8B77-56012DAE1964}"/>
              </a:ext>
            </a:extLst>
          </p:cNvPr>
          <p:cNvCxnSpPr/>
          <p:nvPr/>
        </p:nvCxnSpPr>
        <p:spPr>
          <a:xfrm>
            <a:off x="2978557" y="1914204"/>
            <a:ext cx="76200" cy="1215062"/>
          </a:xfrm>
          <a:prstGeom prst="straightConnector1">
            <a:avLst/>
          </a:prstGeom>
          <a:noFill/>
          <a:ln w="28575" cap="flat" cmpd="sng" algn="ctr">
            <a:solidFill>
              <a:srgbClr val="0099FF"/>
            </a:solidFill>
            <a:prstDash val="solid"/>
            <a:tailEnd type="arrow"/>
          </a:ln>
          <a:effectLst/>
        </p:spPr>
      </p:cxnSp>
      <p:sp>
        <p:nvSpPr>
          <p:cNvPr id="15" name="TextBox 14">
            <a:extLst>
              <a:ext uri="{FF2B5EF4-FFF2-40B4-BE49-F238E27FC236}">
                <a16:creationId xmlns:a16="http://schemas.microsoft.com/office/drawing/2014/main" id="{3A732968-7E97-4758-BED8-EACD81933D49}"/>
              </a:ext>
            </a:extLst>
          </p:cNvPr>
          <p:cNvSpPr txBox="1"/>
          <p:nvPr/>
        </p:nvSpPr>
        <p:spPr>
          <a:xfrm>
            <a:off x="4654957" y="1352571"/>
            <a:ext cx="3300984" cy="1015663"/>
          </a:xfrm>
          <a:prstGeom prst="rect">
            <a:avLst/>
          </a:prstGeom>
          <a:solidFill>
            <a:srgbClr val="000000">
              <a:alpha val="50196"/>
            </a:srgbClr>
          </a:solidFill>
        </p:spPr>
        <p:txBody>
          <a:bodyPr wrap="square" rtlCol="0">
            <a:spAutoFit/>
          </a:bodyPr>
          <a:lstStyle/>
          <a:p>
            <a:r>
              <a:rPr lang="en-US" sz="2000" b="1" dirty="0">
                <a:solidFill>
                  <a:srgbClr val="0099FF"/>
                </a:solidFill>
                <a:latin typeface="Arial Rounded MT Bold" panose="020F0704030504030204" pitchFamily="34" charset="0"/>
              </a:rPr>
              <a:t>Combined QD0 and SD0 Coils with </a:t>
            </a:r>
            <a:r>
              <a:rPr lang="en-US" sz="2000" b="1" dirty="0" err="1">
                <a:solidFill>
                  <a:srgbClr val="0099FF"/>
                </a:solidFill>
                <a:latin typeface="Arial Rounded MT Bold" panose="020F0704030504030204" pitchFamily="34" charset="0"/>
              </a:rPr>
              <a:t>L</a:t>
            </a:r>
            <a:r>
              <a:rPr lang="en-US" sz="2400" b="1" baseline="-25000" dirty="0" err="1">
                <a:solidFill>
                  <a:srgbClr val="0099FF"/>
                </a:solidFill>
                <a:latin typeface="Arial Rounded MT Bold" panose="020F0704030504030204" pitchFamily="34" charset="0"/>
              </a:rPr>
              <a:t>eff</a:t>
            </a:r>
            <a:r>
              <a:rPr lang="en-US" sz="2400" b="1" baseline="-25000" dirty="0">
                <a:solidFill>
                  <a:srgbClr val="0099FF"/>
                </a:solidFill>
                <a:latin typeface="Arial Rounded MT Bold" panose="020F0704030504030204" pitchFamily="34" charset="0"/>
              </a:rPr>
              <a:t> </a:t>
            </a:r>
            <a:r>
              <a:rPr lang="en-US" sz="2000" b="1" dirty="0">
                <a:solidFill>
                  <a:srgbClr val="0099FF"/>
                </a:solidFill>
                <a:latin typeface="Arial Rounded MT Bold" panose="020F0704030504030204" pitchFamily="34" charset="0"/>
              </a:rPr>
              <a:t>= 0.85 m,  </a:t>
            </a:r>
          </a:p>
          <a:p>
            <a:r>
              <a:rPr lang="en-US" sz="2000" b="1" dirty="0">
                <a:solidFill>
                  <a:srgbClr val="0099FF"/>
                </a:solidFill>
                <a:latin typeface="Arial Rounded MT Bold" panose="020F0704030504030204" pitchFamily="34" charset="0"/>
              </a:rPr>
              <a:t>L* = 5.55 m</a:t>
            </a:r>
          </a:p>
        </p:txBody>
      </p:sp>
      <p:cxnSp>
        <p:nvCxnSpPr>
          <p:cNvPr id="16" name="Straight Arrow Connector 15">
            <a:extLst>
              <a:ext uri="{FF2B5EF4-FFF2-40B4-BE49-F238E27FC236}">
                <a16:creationId xmlns:a16="http://schemas.microsoft.com/office/drawing/2014/main" id="{4828162C-0F62-4C18-8584-F9A0C256AB82}"/>
              </a:ext>
            </a:extLst>
          </p:cNvPr>
          <p:cNvCxnSpPr/>
          <p:nvPr/>
        </p:nvCxnSpPr>
        <p:spPr>
          <a:xfrm>
            <a:off x="6178957" y="2144478"/>
            <a:ext cx="495300" cy="1138156"/>
          </a:xfrm>
          <a:prstGeom prst="straightConnector1">
            <a:avLst/>
          </a:prstGeom>
          <a:noFill/>
          <a:ln w="28575" cap="flat" cmpd="sng" algn="ctr">
            <a:solidFill>
              <a:srgbClr val="0099FF"/>
            </a:solidFill>
            <a:prstDash val="solid"/>
            <a:tailEnd type="arrow"/>
          </a:ln>
          <a:effectLst/>
        </p:spPr>
      </p:cxnSp>
      <p:sp>
        <p:nvSpPr>
          <p:cNvPr id="17" name="TextBox 16">
            <a:extLst>
              <a:ext uri="{FF2B5EF4-FFF2-40B4-BE49-F238E27FC236}">
                <a16:creationId xmlns:a16="http://schemas.microsoft.com/office/drawing/2014/main" id="{E6C5D624-8E23-46EC-96FF-E85DF31E0126}"/>
              </a:ext>
            </a:extLst>
          </p:cNvPr>
          <p:cNvSpPr txBox="1"/>
          <p:nvPr/>
        </p:nvSpPr>
        <p:spPr>
          <a:xfrm>
            <a:off x="8388757" y="1463523"/>
            <a:ext cx="2057400" cy="1361911"/>
          </a:xfrm>
          <a:prstGeom prst="rect">
            <a:avLst/>
          </a:prstGeom>
          <a:noFill/>
        </p:spPr>
        <p:txBody>
          <a:bodyPr wrap="square" rtlCol="0">
            <a:spAutoFit/>
          </a:bodyPr>
          <a:lstStyle/>
          <a:p>
            <a:pPr algn="r"/>
            <a:r>
              <a:rPr lang="en-US" sz="2000" b="1" spc="200" dirty="0">
                <a:solidFill>
                  <a:srgbClr val="0099FF"/>
                </a:solidFill>
                <a:latin typeface="Arial Rounded MT Bold" panose="020F0704030504030204" pitchFamily="34" charset="0"/>
              </a:rPr>
              <a:t>Tail Folding</a:t>
            </a:r>
          </a:p>
          <a:p>
            <a:pPr algn="r"/>
            <a:r>
              <a:rPr lang="en-US" sz="2000" b="1" dirty="0">
                <a:solidFill>
                  <a:srgbClr val="0099FF"/>
                </a:solidFill>
                <a:latin typeface="Arial Rounded MT Bold" panose="020F0704030504030204" pitchFamily="34" charset="0"/>
              </a:rPr>
              <a:t>Octupole with</a:t>
            </a:r>
          </a:p>
          <a:p>
            <a:pPr algn="r">
              <a:spcAft>
                <a:spcPts val="300"/>
              </a:spcAft>
            </a:pPr>
            <a:r>
              <a:rPr lang="en-US" sz="2000" b="1" dirty="0" err="1">
                <a:solidFill>
                  <a:srgbClr val="0099FF"/>
                </a:solidFill>
                <a:latin typeface="Arial Rounded MT Bold" panose="020F0704030504030204" pitchFamily="34" charset="0"/>
              </a:rPr>
              <a:t>L</a:t>
            </a:r>
            <a:r>
              <a:rPr lang="en-US" sz="2400" b="1" baseline="-25000" dirty="0" err="1">
                <a:solidFill>
                  <a:srgbClr val="0099FF"/>
                </a:solidFill>
                <a:latin typeface="Arial Rounded MT Bold" panose="020F0704030504030204" pitchFamily="34" charset="0"/>
              </a:rPr>
              <a:t>eff</a:t>
            </a:r>
            <a:r>
              <a:rPr lang="en-US" sz="2400" b="1" baseline="-25000" dirty="0">
                <a:solidFill>
                  <a:srgbClr val="0099FF"/>
                </a:solidFill>
                <a:latin typeface="Arial Rounded MT Bold" panose="020F0704030504030204" pitchFamily="34" charset="0"/>
              </a:rPr>
              <a:t> </a:t>
            </a:r>
            <a:r>
              <a:rPr lang="en-US" sz="2000" b="1" dirty="0">
                <a:solidFill>
                  <a:srgbClr val="0099FF"/>
                </a:solidFill>
                <a:latin typeface="Arial Rounded MT Bold" panose="020F0704030504030204" pitchFamily="34" charset="0"/>
              </a:rPr>
              <a:t>= 0.1 m,  </a:t>
            </a:r>
          </a:p>
          <a:p>
            <a:pPr algn="r"/>
            <a:r>
              <a:rPr lang="en-US" sz="2000" b="1" dirty="0">
                <a:solidFill>
                  <a:srgbClr val="0099FF"/>
                </a:solidFill>
                <a:latin typeface="Arial Rounded MT Bold" panose="020F0704030504030204" pitchFamily="34" charset="0"/>
              </a:rPr>
              <a:t>L* = 6.45 m</a:t>
            </a:r>
          </a:p>
        </p:txBody>
      </p:sp>
      <p:cxnSp>
        <p:nvCxnSpPr>
          <p:cNvPr id="18" name="Straight Arrow Connector 17">
            <a:extLst>
              <a:ext uri="{FF2B5EF4-FFF2-40B4-BE49-F238E27FC236}">
                <a16:creationId xmlns:a16="http://schemas.microsoft.com/office/drawing/2014/main" id="{963B2E28-E4DB-4F91-A947-5BCB65A66A9A}"/>
              </a:ext>
            </a:extLst>
          </p:cNvPr>
          <p:cNvCxnSpPr/>
          <p:nvPr/>
        </p:nvCxnSpPr>
        <p:spPr>
          <a:xfrm>
            <a:off x="9607957" y="2825434"/>
            <a:ext cx="76200" cy="569078"/>
          </a:xfrm>
          <a:prstGeom prst="straightConnector1">
            <a:avLst/>
          </a:prstGeom>
          <a:noFill/>
          <a:ln w="28575" cap="flat" cmpd="sng" algn="ctr">
            <a:solidFill>
              <a:srgbClr val="0099FF"/>
            </a:solidFill>
            <a:prstDash val="solid"/>
            <a:tailEnd type="arrow"/>
          </a:ln>
          <a:effectLst/>
        </p:spPr>
      </p:cxnSp>
      <p:sp>
        <p:nvSpPr>
          <p:cNvPr id="19" name="TextBox 18">
            <a:extLst>
              <a:ext uri="{FF2B5EF4-FFF2-40B4-BE49-F238E27FC236}">
                <a16:creationId xmlns:a16="http://schemas.microsoft.com/office/drawing/2014/main" id="{FE5934A6-5686-4A29-9ABA-528D513A19D3}"/>
              </a:ext>
            </a:extLst>
          </p:cNvPr>
          <p:cNvSpPr txBox="1"/>
          <p:nvPr/>
        </p:nvSpPr>
        <p:spPr>
          <a:xfrm>
            <a:off x="6559957" y="4578034"/>
            <a:ext cx="3886200" cy="707886"/>
          </a:xfrm>
          <a:prstGeom prst="rect">
            <a:avLst/>
          </a:prstGeom>
          <a:noFill/>
        </p:spPr>
        <p:txBody>
          <a:bodyPr wrap="square" rtlCol="0">
            <a:spAutoFit/>
          </a:bodyPr>
          <a:lstStyle/>
          <a:p>
            <a:pPr algn="r"/>
            <a:r>
              <a:rPr lang="en-US" sz="2000" b="1" spc="100" dirty="0">
                <a:solidFill>
                  <a:srgbClr val="0099FF"/>
                </a:solidFill>
                <a:latin typeface="Arial Rounded MT Bold" panose="020F0704030504030204" pitchFamily="34" charset="0"/>
              </a:rPr>
              <a:t>QDEX1 (Extraction Quad)</a:t>
            </a:r>
            <a:endParaRPr lang="en-US" sz="2000" b="1" spc="60" dirty="0">
              <a:solidFill>
                <a:srgbClr val="0099FF"/>
              </a:solidFill>
              <a:latin typeface="Arial Rounded MT Bold" panose="020F0704030504030204" pitchFamily="34" charset="0"/>
            </a:endParaRPr>
          </a:p>
          <a:p>
            <a:pPr algn="r"/>
            <a:r>
              <a:rPr lang="en-US" sz="2000" b="1" dirty="0">
                <a:solidFill>
                  <a:srgbClr val="0099FF"/>
                </a:solidFill>
                <a:latin typeface="Arial Rounded MT Bold" panose="020F0704030504030204" pitchFamily="34" charset="0"/>
              </a:rPr>
              <a:t> </a:t>
            </a:r>
            <a:r>
              <a:rPr lang="en-US" sz="2000" b="1" dirty="0" err="1">
                <a:solidFill>
                  <a:srgbClr val="0099FF"/>
                </a:solidFill>
                <a:latin typeface="Arial Rounded MT Bold" panose="020F0704030504030204" pitchFamily="34" charset="0"/>
              </a:rPr>
              <a:t>L</a:t>
            </a:r>
            <a:r>
              <a:rPr lang="en-US" sz="2400" b="1" baseline="-25000" dirty="0" err="1">
                <a:solidFill>
                  <a:srgbClr val="0099FF"/>
                </a:solidFill>
                <a:latin typeface="Arial Rounded MT Bold" panose="020F0704030504030204" pitchFamily="34" charset="0"/>
              </a:rPr>
              <a:t>eff</a:t>
            </a:r>
            <a:r>
              <a:rPr lang="en-US" sz="2400" b="1" baseline="-25000" dirty="0">
                <a:solidFill>
                  <a:srgbClr val="0099FF"/>
                </a:solidFill>
                <a:latin typeface="Arial Rounded MT Bold" panose="020F0704030504030204" pitchFamily="34" charset="0"/>
              </a:rPr>
              <a:t> </a:t>
            </a:r>
            <a:r>
              <a:rPr lang="en-US" sz="2000" b="1" dirty="0">
                <a:solidFill>
                  <a:srgbClr val="0099FF"/>
                </a:solidFill>
                <a:latin typeface="Arial Rounded MT Bold" panose="020F0704030504030204" pitchFamily="34" charset="0"/>
              </a:rPr>
              <a:t>= 0.98 m,  L* = 5.55 m</a:t>
            </a:r>
          </a:p>
        </p:txBody>
      </p:sp>
      <p:cxnSp>
        <p:nvCxnSpPr>
          <p:cNvPr id="20" name="Straight Arrow Connector 19">
            <a:extLst>
              <a:ext uri="{FF2B5EF4-FFF2-40B4-BE49-F238E27FC236}">
                <a16:creationId xmlns:a16="http://schemas.microsoft.com/office/drawing/2014/main" id="{D613774C-EE4D-48E2-90C3-4D64084B3E96}"/>
              </a:ext>
            </a:extLst>
          </p:cNvPr>
          <p:cNvCxnSpPr/>
          <p:nvPr/>
        </p:nvCxnSpPr>
        <p:spPr>
          <a:xfrm flipH="1" flipV="1">
            <a:off x="6788557" y="3587434"/>
            <a:ext cx="457200" cy="990600"/>
          </a:xfrm>
          <a:prstGeom prst="straightConnector1">
            <a:avLst/>
          </a:prstGeom>
          <a:noFill/>
          <a:ln w="28575" cap="flat" cmpd="sng" algn="ctr">
            <a:solidFill>
              <a:srgbClr val="0099FF"/>
            </a:solidFill>
            <a:prstDash val="solid"/>
            <a:tailEnd type="arrow"/>
          </a:ln>
          <a:effectLst/>
        </p:spPr>
      </p:cxnSp>
      <p:sp>
        <p:nvSpPr>
          <p:cNvPr id="21" name="Title 1">
            <a:extLst>
              <a:ext uri="{FF2B5EF4-FFF2-40B4-BE49-F238E27FC236}">
                <a16:creationId xmlns:a16="http://schemas.microsoft.com/office/drawing/2014/main" id="{A281C574-FB47-4349-87DE-330666EB91B1}"/>
              </a:ext>
            </a:extLst>
          </p:cNvPr>
          <p:cNvSpPr txBox="1">
            <a:spLocks/>
          </p:cNvSpPr>
          <p:nvPr/>
        </p:nvSpPr>
        <p:spPr>
          <a:xfrm>
            <a:off x="3048000" y="-5423"/>
            <a:ext cx="9144000" cy="595504"/>
          </a:xfrm>
          <a:prstGeom prst="rect">
            <a:avLst/>
          </a:prstGeom>
          <a:noFill/>
          <a:ln>
            <a:noFill/>
          </a:ln>
          <a:effectLst/>
          <a:scene3d>
            <a:camera prst="orthographicFront"/>
            <a:lightRig rig="glow" dir="t">
              <a:rot lat="0" lon="0" rev="6360000"/>
            </a:lightRig>
          </a:scene3d>
          <a:sp3d contourW="1000" prstMaterial="flat">
            <a:bevelT w="95250" h="101600"/>
            <a:contourClr>
              <a:sysClr val="windowText" lastClr="000000">
                <a:satMod val="300000"/>
              </a:sysClr>
            </a:contourClr>
          </a:sp3d>
        </p:spPr>
        <p:txBody>
          <a:bodyPr vert="horz" lIns="91440" tIns="45720" rIns="91440" bIns="45720" rtlCol="0" anchor="t">
            <a:normAutofit fontScale="90000"/>
          </a:bodyPr>
          <a:lstStyle>
            <a:lvl1pPr algn="r" defTabSz="914400" rtl="0" eaLnBrk="1" latinLnBrk="0" hangingPunct="1">
              <a:spcBef>
                <a:spcPct val="0"/>
              </a:spcBef>
              <a:buNone/>
              <a:defRPr sz="3200" kern="1200">
                <a:ln>
                  <a:noFill/>
                </a:ln>
                <a:solidFill>
                  <a:srgbClr val="FFFFCC"/>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rgbClr val="FFFFCC"/>
                </a:solidFill>
                <a:effectLst/>
                <a:uLnTx/>
                <a:uFillTx/>
                <a:latin typeface="Franklin Gothic Medium"/>
                <a:ea typeface="+mj-ea"/>
                <a:cs typeface="+mj-cs"/>
              </a:rPr>
              <a:t>A Combined Compact QD0 Cryostat Coil Layout Example</a:t>
            </a:r>
          </a:p>
        </p:txBody>
      </p:sp>
      <p:sp>
        <p:nvSpPr>
          <p:cNvPr id="22" name="Rectangle 21">
            <a:extLst>
              <a:ext uri="{FF2B5EF4-FFF2-40B4-BE49-F238E27FC236}">
                <a16:creationId xmlns:a16="http://schemas.microsoft.com/office/drawing/2014/main" id="{AD92A12C-194D-4452-8191-92A3598E609E}"/>
              </a:ext>
            </a:extLst>
          </p:cNvPr>
          <p:cNvSpPr/>
          <p:nvPr/>
        </p:nvSpPr>
        <p:spPr>
          <a:xfrm>
            <a:off x="864852" y="5480207"/>
            <a:ext cx="10387224" cy="1066959"/>
          </a:xfrm>
          <a:prstGeom prst="rect">
            <a:avLst/>
          </a:prstGeom>
        </p:spPr>
        <p:txBody>
          <a:bodyPr wrap="square">
            <a:spAutoFit/>
          </a:bodyPr>
          <a:lstStyle/>
          <a:p>
            <a:pPr algn="just">
              <a:lnSpc>
                <a:spcPts val="1900"/>
              </a:lnSpc>
              <a:spcAft>
                <a:spcPts val="1200"/>
              </a:spcAft>
            </a:pPr>
            <a:r>
              <a:rPr lang="en-US" dirty="0">
                <a:solidFill>
                  <a:srgbClr val="FFFF99"/>
                </a:solidFill>
                <a:latin typeface="Arial Rounded MT Bold" panose="020F0704030504030204" pitchFamily="34" charset="0"/>
              </a:rPr>
              <a:t>Note: An early ILD anti-solenoid estimate had 1.3 m length. So, I lengthened the first part of QD0 in order not waste space and overly complicate the cryostat internal support structure; however, it may be that a shorter ILD anti-solenoid works fine and then we want to keep QD0 shorter for low CM energy (Z) running.</a:t>
            </a:r>
          </a:p>
        </p:txBody>
      </p:sp>
      <p:sp>
        <p:nvSpPr>
          <p:cNvPr id="23" name="TextBox 22">
            <a:extLst>
              <a:ext uri="{FF2B5EF4-FFF2-40B4-BE49-F238E27FC236}">
                <a16:creationId xmlns:a16="http://schemas.microsoft.com/office/drawing/2014/main" id="{FA8DE505-FD26-422E-9ACA-CC29D94CA64B}"/>
              </a:ext>
            </a:extLst>
          </p:cNvPr>
          <p:cNvSpPr txBox="1"/>
          <p:nvPr/>
        </p:nvSpPr>
        <p:spPr>
          <a:xfrm>
            <a:off x="1378356" y="898541"/>
            <a:ext cx="3185923" cy="1015663"/>
          </a:xfrm>
          <a:prstGeom prst="rect">
            <a:avLst/>
          </a:prstGeom>
          <a:noFill/>
        </p:spPr>
        <p:txBody>
          <a:bodyPr wrap="square" rtlCol="0">
            <a:spAutoFit/>
          </a:bodyPr>
          <a:lstStyle/>
          <a:p>
            <a:pPr algn="ctr"/>
            <a:r>
              <a:rPr lang="en-US" sz="2000" b="1" spc="100" dirty="0">
                <a:solidFill>
                  <a:srgbClr val="0099FF"/>
                </a:solidFill>
                <a:latin typeface="Arial Rounded MT Bold" panose="020F0704030504030204" pitchFamily="34" charset="0"/>
              </a:rPr>
              <a:t>QD0 with Sweet Spot</a:t>
            </a:r>
          </a:p>
          <a:p>
            <a:pPr algn="ctr"/>
            <a:r>
              <a:rPr lang="en-US" sz="2000" b="1" dirty="0">
                <a:solidFill>
                  <a:srgbClr val="0099FF"/>
                </a:solidFill>
                <a:latin typeface="Arial Rounded MT Bold" panose="020F0704030504030204" pitchFamily="34" charset="0"/>
              </a:rPr>
              <a:t> </a:t>
            </a:r>
            <a:r>
              <a:rPr lang="en-US" sz="2000" b="1" spc="60" dirty="0">
                <a:solidFill>
                  <a:srgbClr val="0099FF"/>
                </a:solidFill>
                <a:latin typeface="Arial Rounded MT Bold" panose="020F0704030504030204" pitchFamily="34" charset="0"/>
              </a:rPr>
              <a:t>Coil and Anti-Solenoid</a:t>
            </a:r>
          </a:p>
          <a:p>
            <a:pPr algn="ctr"/>
            <a:r>
              <a:rPr lang="en-US" sz="2000" b="1" dirty="0">
                <a:solidFill>
                  <a:srgbClr val="0099FF"/>
                </a:solidFill>
                <a:latin typeface="Arial Rounded MT Bold" panose="020F0704030504030204" pitchFamily="34" charset="0"/>
              </a:rPr>
              <a:t> </a:t>
            </a:r>
            <a:r>
              <a:rPr lang="en-US" sz="2000" b="1" dirty="0" err="1">
                <a:solidFill>
                  <a:srgbClr val="0099FF"/>
                </a:solidFill>
                <a:latin typeface="Arial Rounded MT Bold" panose="020F0704030504030204" pitchFamily="34" charset="0"/>
              </a:rPr>
              <a:t>L</a:t>
            </a:r>
            <a:r>
              <a:rPr lang="en-US" sz="2400" b="1" baseline="-25000" dirty="0" err="1">
                <a:solidFill>
                  <a:srgbClr val="0099FF"/>
                </a:solidFill>
                <a:latin typeface="Arial Rounded MT Bold" panose="020F0704030504030204" pitchFamily="34" charset="0"/>
              </a:rPr>
              <a:t>eff</a:t>
            </a:r>
            <a:r>
              <a:rPr lang="en-US" sz="2400" b="1" baseline="-25000" dirty="0">
                <a:solidFill>
                  <a:srgbClr val="0099FF"/>
                </a:solidFill>
                <a:latin typeface="Arial Rounded MT Bold" panose="020F0704030504030204" pitchFamily="34" charset="0"/>
              </a:rPr>
              <a:t> </a:t>
            </a:r>
            <a:r>
              <a:rPr lang="en-US" sz="2000" b="1" dirty="0">
                <a:solidFill>
                  <a:srgbClr val="0099FF"/>
                </a:solidFill>
                <a:latin typeface="Arial Rounded MT Bold" panose="020F0704030504030204" pitchFamily="34" charset="0"/>
              </a:rPr>
              <a:t>= 1.3 m,  L* = 4.1 m</a:t>
            </a:r>
          </a:p>
        </p:txBody>
      </p:sp>
    </p:spTree>
    <p:extLst>
      <p:ext uri="{BB962C8B-B14F-4D97-AF65-F5344CB8AC3E}">
        <p14:creationId xmlns:p14="http://schemas.microsoft.com/office/powerpoint/2010/main" val="27104292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9C8507B-E825-4CAD-8B00-98664C1BEAA8}"/>
              </a:ext>
            </a:extLst>
          </p:cNvPr>
          <p:cNvSpPr>
            <a:spLocks noGrp="1"/>
          </p:cNvSpPr>
          <p:nvPr>
            <p:ph type="sldNum" sz="quarter" idx="12"/>
          </p:nvPr>
        </p:nvSpPr>
        <p:spPr/>
        <p:txBody>
          <a:bodyPr/>
          <a:lstStyle/>
          <a:p>
            <a:fld id="{893C5830-40F3-F04E-B2E3-10E6672BA8FF}" type="slidenum">
              <a:rPr lang="en-US" smtClean="0"/>
              <a:pPr/>
              <a:t>26</a:t>
            </a:fld>
            <a:endParaRPr lang="en-US" dirty="0"/>
          </a:p>
        </p:txBody>
      </p:sp>
      <p:sp>
        <p:nvSpPr>
          <p:cNvPr id="3" name="Title 4">
            <a:extLst>
              <a:ext uri="{FF2B5EF4-FFF2-40B4-BE49-F238E27FC236}">
                <a16:creationId xmlns:a16="http://schemas.microsoft.com/office/drawing/2014/main" id="{26CADE4C-5573-4EEB-8B2A-2A8BA52941C5}"/>
              </a:ext>
            </a:extLst>
          </p:cNvPr>
          <p:cNvSpPr txBox="1">
            <a:spLocks/>
          </p:cNvSpPr>
          <p:nvPr/>
        </p:nvSpPr>
        <p:spPr>
          <a:xfrm>
            <a:off x="-7822" y="-1151"/>
            <a:ext cx="12199822" cy="646382"/>
          </a:xfrm>
          <a:prstGeom prst="rect">
            <a:avLst/>
          </a:prstGeom>
        </p:spPr>
        <p:txBody>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pPr algn="ctr"/>
            <a:r>
              <a:rPr lang="en-US" sz="4000" dirty="0"/>
              <a:t>Sweet Spot Example: EIC B0 Spectrometer Magnet</a:t>
            </a:r>
          </a:p>
        </p:txBody>
      </p:sp>
      <p:pic>
        <p:nvPicPr>
          <p:cNvPr id="5" name="Picture 4">
            <a:extLst>
              <a:ext uri="{FF2B5EF4-FFF2-40B4-BE49-F238E27FC236}">
                <a16:creationId xmlns:a16="http://schemas.microsoft.com/office/drawing/2014/main" id="{13312625-28E3-4802-AC80-6261EE1CE9C1}"/>
              </a:ext>
            </a:extLst>
          </p:cNvPr>
          <p:cNvPicPr>
            <a:picLocks noChangeAspect="1"/>
          </p:cNvPicPr>
          <p:nvPr/>
        </p:nvPicPr>
        <p:blipFill rotWithShape="1">
          <a:blip r:embed="rId2"/>
          <a:srcRect t="2881" b="1"/>
          <a:stretch/>
        </p:blipFill>
        <p:spPr>
          <a:xfrm>
            <a:off x="7268992" y="3399296"/>
            <a:ext cx="4449547" cy="2528929"/>
          </a:xfrm>
          <a:prstGeom prst="rect">
            <a:avLst/>
          </a:prstGeom>
        </p:spPr>
      </p:pic>
      <p:pic>
        <p:nvPicPr>
          <p:cNvPr id="6" name="Picture 5" descr="Diagram, schematic&#10;&#10;Description automatically generated">
            <a:extLst>
              <a:ext uri="{FF2B5EF4-FFF2-40B4-BE49-F238E27FC236}">
                <a16:creationId xmlns:a16="http://schemas.microsoft.com/office/drawing/2014/main" id="{DBABE9E0-8051-47F3-814A-D79497D4A650}"/>
              </a:ext>
            </a:extLst>
          </p:cNvPr>
          <p:cNvPicPr>
            <a:picLocks noChangeAspect="1"/>
          </p:cNvPicPr>
          <p:nvPr/>
        </p:nvPicPr>
        <p:blipFill>
          <a:blip r:embed="rId3"/>
          <a:stretch>
            <a:fillRect/>
          </a:stretch>
        </p:blipFill>
        <p:spPr>
          <a:xfrm>
            <a:off x="7487090" y="815873"/>
            <a:ext cx="4403843" cy="2583423"/>
          </a:xfrm>
          <a:prstGeom prst="rect">
            <a:avLst/>
          </a:prstGeom>
        </p:spPr>
      </p:pic>
      <p:sp>
        <p:nvSpPr>
          <p:cNvPr id="7" name="TextBox 6">
            <a:extLst>
              <a:ext uri="{FF2B5EF4-FFF2-40B4-BE49-F238E27FC236}">
                <a16:creationId xmlns:a16="http://schemas.microsoft.com/office/drawing/2014/main" id="{D338ABC7-E483-41E5-A799-F46819C68D20}"/>
              </a:ext>
            </a:extLst>
          </p:cNvPr>
          <p:cNvSpPr txBox="1"/>
          <p:nvPr/>
        </p:nvSpPr>
        <p:spPr>
          <a:xfrm>
            <a:off x="7182695" y="546766"/>
            <a:ext cx="2459254" cy="590931"/>
          </a:xfrm>
          <a:prstGeom prst="rect">
            <a:avLst/>
          </a:prstGeom>
          <a:noFill/>
        </p:spPr>
        <p:txBody>
          <a:bodyPr wrap="square" rtlCol="0">
            <a:spAutoFit/>
          </a:bodyPr>
          <a:lstStyle/>
          <a:p>
            <a:pPr>
              <a:lnSpc>
                <a:spcPct val="90000"/>
              </a:lnSpc>
            </a:pPr>
            <a:r>
              <a:rPr lang="en-US" b="1">
                <a:solidFill>
                  <a:srgbClr val="0070C0"/>
                </a:solidFill>
              </a:rPr>
              <a:t>Warm space available for physics detectors</a:t>
            </a:r>
            <a:r>
              <a:rPr lang="en-US" sz="2000" b="1" baseline="30000">
                <a:solidFill>
                  <a:srgbClr val="0070C0"/>
                </a:solidFill>
              </a:rPr>
              <a:t>†</a:t>
            </a:r>
          </a:p>
        </p:txBody>
      </p:sp>
      <p:cxnSp>
        <p:nvCxnSpPr>
          <p:cNvPr id="8" name="Straight Arrow Connector 7">
            <a:extLst>
              <a:ext uri="{FF2B5EF4-FFF2-40B4-BE49-F238E27FC236}">
                <a16:creationId xmlns:a16="http://schemas.microsoft.com/office/drawing/2014/main" id="{6D356351-3129-45B3-AE24-D11E0ADA3600}"/>
              </a:ext>
            </a:extLst>
          </p:cNvPr>
          <p:cNvCxnSpPr>
            <a:cxnSpLocks/>
          </p:cNvCxnSpPr>
          <p:nvPr/>
        </p:nvCxnSpPr>
        <p:spPr>
          <a:xfrm>
            <a:off x="8979006" y="1083728"/>
            <a:ext cx="572703" cy="731520"/>
          </a:xfrm>
          <a:prstGeom prst="straightConnector1">
            <a:avLst/>
          </a:prstGeom>
          <a:ln w="28575">
            <a:tailEnd type="arrow" w="lg" len="lg"/>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95A34C5-D3A6-4CE9-A6D3-9DDB193AAAC4}"/>
              </a:ext>
            </a:extLst>
          </p:cNvPr>
          <p:cNvSpPr txBox="1"/>
          <p:nvPr/>
        </p:nvSpPr>
        <p:spPr>
          <a:xfrm rot="1260000">
            <a:off x="8210703" y="3963364"/>
            <a:ext cx="970137" cy="261610"/>
          </a:xfrm>
          <a:prstGeom prst="rect">
            <a:avLst/>
          </a:prstGeom>
          <a:noFill/>
        </p:spPr>
        <p:txBody>
          <a:bodyPr wrap="none" rtlCol="0">
            <a:spAutoFit/>
          </a:bodyPr>
          <a:lstStyle/>
          <a:p>
            <a:r>
              <a:rPr lang="en-US" sz="1100"/>
              <a:t>Hadron Beam</a:t>
            </a:r>
          </a:p>
        </p:txBody>
      </p:sp>
      <p:sp>
        <p:nvSpPr>
          <p:cNvPr id="10" name="Arrow: Down 9">
            <a:extLst>
              <a:ext uri="{FF2B5EF4-FFF2-40B4-BE49-F238E27FC236}">
                <a16:creationId xmlns:a16="http://schemas.microsoft.com/office/drawing/2014/main" id="{2B5A7CD8-63AB-41BB-A8ED-7523598E428B}"/>
              </a:ext>
            </a:extLst>
          </p:cNvPr>
          <p:cNvSpPr/>
          <p:nvPr/>
        </p:nvSpPr>
        <p:spPr>
          <a:xfrm rot="6660000">
            <a:off x="8111289" y="3740372"/>
            <a:ext cx="106209" cy="296827"/>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60A5A83-65B7-4D0A-B1CA-D774F2556F6F}"/>
              </a:ext>
            </a:extLst>
          </p:cNvPr>
          <p:cNvSpPr txBox="1"/>
          <p:nvPr/>
        </p:nvSpPr>
        <p:spPr>
          <a:xfrm rot="1140000">
            <a:off x="7782057" y="4051983"/>
            <a:ext cx="1018227" cy="261610"/>
          </a:xfrm>
          <a:prstGeom prst="rect">
            <a:avLst/>
          </a:prstGeom>
          <a:noFill/>
        </p:spPr>
        <p:txBody>
          <a:bodyPr wrap="none" rtlCol="0">
            <a:spAutoFit/>
          </a:bodyPr>
          <a:lstStyle/>
          <a:p>
            <a:r>
              <a:rPr lang="en-US" sz="1100"/>
              <a:t>Electron Beam</a:t>
            </a:r>
          </a:p>
        </p:txBody>
      </p:sp>
      <p:sp>
        <p:nvSpPr>
          <p:cNvPr id="12" name="Arrow: Down 11">
            <a:extLst>
              <a:ext uri="{FF2B5EF4-FFF2-40B4-BE49-F238E27FC236}">
                <a16:creationId xmlns:a16="http://schemas.microsoft.com/office/drawing/2014/main" id="{2C7B5542-F292-422A-A3E6-1E26D84416FE}"/>
              </a:ext>
            </a:extLst>
          </p:cNvPr>
          <p:cNvSpPr/>
          <p:nvPr/>
        </p:nvSpPr>
        <p:spPr>
          <a:xfrm rot="17460000">
            <a:off x="8800254" y="4249091"/>
            <a:ext cx="106209" cy="296827"/>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7779A77-6E6B-4BE5-8F3D-A318993732C3}"/>
              </a:ext>
            </a:extLst>
          </p:cNvPr>
          <p:cNvSpPr txBox="1"/>
          <p:nvPr/>
        </p:nvSpPr>
        <p:spPr>
          <a:xfrm>
            <a:off x="7268992" y="5983199"/>
            <a:ext cx="4449547" cy="480131"/>
          </a:xfrm>
          <a:prstGeom prst="rect">
            <a:avLst/>
          </a:prstGeom>
          <a:solidFill>
            <a:srgbClr val="FFFFCC">
              <a:alpha val="50196"/>
            </a:srgbClr>
          </a:solidFill>
        </p:spPr>
        <p:txBody>
          <a:bodyPr wrap="square" rtlCol="0">
            <a:spAutoFit/>
          </a:bodyPr>
          <a:lstStyle/>
          <a:p>
            <a:pPr algn="just">
              <a:lnSpc>
                <a:spcPct val="90000"/>
              </a:lnSpc>
            </a:pPr>
            <a:r>
              <a:rPr lang="en-US" b="1" baseline="30000" dirty="0">
                <a:solidFill>
                  <a:srgbClr val="0070C0"/>
                </a:solidFill>
              </a:rPr>
              <a:t>†</a:t>
            </a:r>
            <a:r>
              <a:rPr lang="en-US" sz="1400" b="1" dirty="0">
                <a:solidFill>
                  <a:srgbClr val="0070C0"/>
                </a:solidFill>
              </a:rPr>
              <a:t>Q0EF physically covers some of the forward physics acceptance between the electron and hadron beams.</a:t>
            </a:r>
            <a:endParaRPr lang="en-US" sz="1400" b="1" baseline="30000" dirty="0">
              <a:solidFill>
                <a:srgbClr val="0070C0"/>
              </a:solidFill>
            </a:endParaRPr>
          </a:p>
        </p:txBody>
      </p:sp>
      <p:pic>
        <p:nvPicPr>
          <p:cNvPr id="22" name="Picture 21" descr="Diagram&#10;&#10;Description automatically generated">
            <a:extLst>
              <a:ext uri="{FF2B5EF4-FFF2-40B4-BE49-F238E27FC236}">
                <a16:creationId xmlns:a16="http://schemas.microsoft.com/office/drawing/2014/main" id="{5219BF5A-40B6-4D5D-A394-89655854FC3B}"/>
              </a:ext>
            </a:extLst>
          </p:cNvPr>
          <p:cNvPicPr>
            <a:picLocks noChangeAspect="1"/>
          </p:cNvPicPr>
          <p:nvPr/>
        </p:nvPicPr>
        <p:blipFill>
          <a:blip r:embed="rId4"/>
          <a:stretch>
            <a:fillRect/>
          </a:stretch>
        </p:blipFill>
        <p:spPr>
          <a:xfrm>
            <a:off x="338221" y="671282"/>
            <a:ext cx="2737961" cy="3320268"/>
          </a:xfrm>
          <a:prstGeom prst="rect">
            <a:avLst/>
          </a:prstGeom>
          <a:effectLst>
            <a:outerShdw blurRad="50800" dist="38100" dir="2700000" algn="tl" rotWithShape="0">
              <a:prstClr val="black">
                <a:alpha val="40000"/>
              </a:prstClr>
            </a:outerShdw>
          </a:effectLst>
        </p:spPr>
      </p:pic>
      <p:pic>
        <p:nvPicPr>
          <p:cNvPr id="24" name="Picture 23">
            <a:extLst>
              <a:ext uri="{FF2B5EF4-FFF2-40B4-BE49-F238E27FC236}">
                <a16:creationId xmlns:a16="http://schemas.microsoft.com/office/drawing/2014/main" id="{9FF43AED-BF72-4F9C-AF4E-8339E1B5DD68}"/>
              </a:ext>
            </a:extLst>
          </p:cNvPr>
          <p:cNvPicPr>
            <a:picLocks noChangeAspect="1"/>
          </p:cNvPicPr>
          <p:nvPr/>
        </p:nvPicPr>
        <p:blipFill>
          <a:blip r:embed="rId5"/>
          <a:stretch>
            <a:fillRect/>
          </a:stretch>
        </p:blipFill>
        <p:spPr>
          <a:xfrm>
            <a:off x="3139395" y="647508"/>
            <a:ext cx="4066384" cy="1091279"/>
          </a:xfrm>
          <a:prstGeom prst="rect">
            <a:avLst/>
          </a:prstGeom>
          <a:effectLst>
            <a:outerShdw blurRad="50800" dist="38100" dir="2700000" algn="tl" rotWithShape="0">
              <a:prstClr val="black">
                <a:alpha val="40000"/>
              </a:prstClr>
            </a:outerShdw>
          </a:effectLst>
        </p:spPr>
      </p:pic>
      <p:sp>
        <p:nvSpPr>
          <p:cNvPr id="25" name="TextBox 24">
            <a:extLst>
              <a:ext uri="{FF2B5EF4-FFF2-40B4-BE49-F238E27FC236}">
                <a16:creationId xmlns:a16="http://schemas.microsoft.com/office/drawing/2014/main" id="{C80AA988-10F6-4173-B157-8B502F386C1E}"/>
              </a:ext>
            </a:extLst>
          </p:cNvPr>
          <p:cNvSpPr txBox="1"/>
          <p:nvPr/>
        </p:nvSpPr>
        <p:spPr>
          <a:xfrm>
            <a:off x="3217702" y="1984532"/>
            <a:ext cx="4006093" cy="1690719"/>
          </a:xfrm>
          <a:prstGeom prst="rect">
            <a:avLst/>
          </a:prstGeom>
          <a:noFill/>
        </p:spPr>
        <p:txBody>
          <a:bodyPr wrap="square" rtlCol="0">
            <a:spAutoFit/>
          </a:bodyPr>
          <a:lstStyle/>
          <a:p>
            <a:pPr marL="182880" indent="-182880">
              <a:lnSpc>
                <a:spcPct val="90000"/>
              </a:lnSpc>
              <a:spcAft>
                <a:spcPts val="800"/>
              </a:spcAft>
              <a:buFont typeface="Arial" panose="020B0604020202020204" pitchFamily="34" charset="0"/>
              <a:buChar char="•"/>
            </a:pPr>
            <a:r>
              <a:rPr lang="en-US" spc="60" dirty="0"/>
              <a:t>Challenge is to have warm space for </a:t>
            </a:r>
            <a:r>
              <a:rPr lang="en-US" spc="30" dirty="0"/>
              <a:t>physics detectors with magnetic field </a:t>
            </a:r>
            <a:r>
              <a:rPr lang="en-US" dirty="0"/>
              <a:t>very close to the first electron IR quad.</a:t>
            </a:r>
          </a:p>
          <a:p>
            <a:pPr marL="182880" indent="-182880">
              <a:lnSpc>
                <a:spcPct val="90000"/>
              </a:lnSpc>
              <a:spcAft>
                <a:spcPts val="800"/>
              </a:spcAft>
              <a:buFont typeface="Arial" panose="020B0604020202020204" pitchFamily="34" charset="0"/>
              <a:buChar char="•"/>
            </a:pPr>
            <a:r>
              <a:rPr lang="en-US" dirty="0"/>
              <a:t>Answer is to put the electron quad at a zero-field axis in the hadron combined function magnet.</a:t>
            </a:r>
          </a:p>
        </p:txBody>
      </p:sp>
      <p:sp>
        <p:nvSpPr>
          <p:cNvPr id="26" name="TextBox 25">
            <a:extLst>
              <a:ext uri="{FF2B5EF4-FFF2-40B4-BE49-F238E27FC236}">
                <a16:creationId xmlns:a16="http://schemas.microsoft.com/office/drawing/2014/main" id="{6277DD12-240A-41CD-9329-50433233BF59}"/>
              </a:ext>
            </a:extLst>
          </p:cNvPr>
          <p:cNvSpPr txBox="1"/>
          <p:nvPr/>
        </p:nvSpPr>
        <p:spPr>
          <a:xfrm>
            <a:off x="646225" y="4126685"/>
            <a:ext cx="6242401" cy="2145203"/>
          </a:xfrm>
          <a:prstGeom prst="rect">
            <a:avLst/>
          </a:prstGeom>
          <a:solidFill>
            <a:srgbClr val="FFFFFF">
              <a:alpha val="50196"/>
            </a:srgbClr>
          </a:solidFill>
        </p:spPr>
        <p:txBody>
          <a:bodyPr wrap="square" rtlCol="0">
            <a:spAutoFit/>
          </a:bodyPr>
          <a:lstStyle/>
          <a:p>
            <a:pPr marL="182880" indent="-182880">
              <a:lnSpc>
                <a:spcPct val="90000"/>
              </a:lnSpc>
              <a:spcAft>
                <a:spcPts val="800"/>
              </a:spcAft>
              <a:buFont typeface="Arial" panose="020B0604020202020204" pitchFamily="34" charset="0"/>
              <a:buChar char="•"/>
            </a:pPr>
            <a:r>
              <a:rPr lang="en-US" spc="60" dirty="0"/>
              <a:t>Hadron coils give some focusing gradient but zero dipole field at the electron beam axis</a:t>
            </a:r>
            <a:r>
              <a:rPr lang="en-US" dirty="0"/>
              <a:t>.</a:t>
            </a:r>
          </a:p>
          <a:p>
            <a:pPr marL="182880" indent="-182880">
              <a:lnSpc>
                <a:spcPct val="90000"/>
              </a:lnSpc>
              <a:spcAft>
                <a:spcPts val="800"/>
              </a:spcAft>
              <a:buFont typeface="Arial" panose="020B0604020202020204" pitchFamily="34" charset="0"/>
              <a:buChar char="•"/>
            </a:pPr>
            <a:r>
              <a:rPr lang="en-US" dirty="0"/>
              <a:t>However, the hadron and electron beam energies must be separately adjustable to explore different kinematic regions…</a:t>
            </a:r>
          </a:p>
          <a:p>
            <a:pPr marL="182880" indent="-182880">
              <a:lnSpc>
                <a:spcPct val="90000"/>
              </a:lnSpc>
              <a:spcAft>
                <a:spcPts val="800"/>
              </a:spcAft>
              <a:buFont typeface="Arial" panose="020B0604020202020204" pitchFamily="34" charset="0"/>
              <a:buChar char="•"/>
            </a:pPr>
            <a:r>
              <a:rPr lang="en-US" dirty="0"/>
              <a:t>Thus, we provide an electron quadrupole field adjustment coil.</a:t>
            </a:r>
          </a:p>
          <a:p>
            <a:pPr marL="182880" indent="-182880">
              <a:lnSpc>
                <a:spcPct val="90000"/>
              </a:lnSpc>
              <a:spcAft>
                <a:spcPts val="800"/>
              </a:spcAft>
              <a:buFont typeface="Arial" panose="020B0604020202020204" pitchFamily="34" charset="0"/>
              <a:buChar char="•"/>
            </a:pPr>
            <a:r>
              <a:rPr lang="en-US" dirty="0"/>
              <a:t>Note: All coils are aligned parallel to the electron beam, so the hadron beam crosses B0 with the full 25 </a:t>
            </a:r>
            <a:r>
              <a:rPr lang="en-US" dirty="0" err="1"/>
              <a:t>mrad</a:t>
            </a:r>
            <a:r>
              <a:rPr lang="en-US" dirty="0"/>
              <a:t> crossing angle.</a:t>
            </a:r>
          </a:p>
        </p:txBody>
      </p:sp>
    </p:spTree>
    <p:extLst>
      <p:ext uri="{BB962C8B-B14F-4D97-AF65-F5344CB8AC3E}">
        <p14:creationId xmlns:p14="http://schemas.microsoft.com/office/powerpoint/2010/main" val="229939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787E8911-6502-4554-A9FE-B3722E8BB1DC}"/>
              </a:ext>
            </a:extLst>
          </p:cNvPr>
          <p:cNvGrpSpPr/>
          <p:nvPr/>
        </p:nvGrpSpPr>
        <p:grpSpPr>
          <a:xfrm>
            <a:off x="4825724" y="613732"/>
            <a:ext cx="7363552" cy="2148840"/>
            <a:chOff x="4825724" y="613732"/>
            <a:chExt cx="7363552" cy="2148840"/>
          </a:xfrm>
        </p:grpSpPr>
        <p:grpSp>
          <p:nvGrpSpPr>
            <p:cNvPr id="16" name="Group 15">
              <a:extLst>
                <a:ext uri="{FF2B5EF4-FFF2-40B4-BE49-F238E27FC236}">
                  <a16:creationId xmlns:a16="http://schemas.microsoft.com/office/drawing/2014/main" id="{DF7EF5FE-E78C-441E-8850-385574B5FC99}"/>
                </a:ext>
              </a:extLst>
            </p:cNvPr>
            <p:cNvGrpSpPr/>
            <p:nvPr/>
          </p:nvGrpSpPr>
          <p:grpSpPr>
            <a:xfrm>
              <a:off x="4825724" y="613732"/>
              <a:ext cx="7363552" cy="2148840"/>
              <a:chOff x="4825724" y="613732"/>
              <a:chExt cx="7363552" cy="2148840"/>
            </a:xfrm>
          </p:grpSpPr>
          <p:pic>
            <p:nvPicPr>
              <p:cNvPr id="3" name="Picture 2">
                <a:extLst>
                  <a:ext uri="{FF2B5EF4-FFF2-40B4-BE49-F238E27FC236}">
                    <a16:creationId xmlns:a16="http://schemas.microsoft.com/office/drawing/2014/main" id="{37C01B61-4724-450F-B2D5-A21D214CD089}"/>
                  </a:ext>
                </a:extLst>
              </p:cNvPr>
              <p:cNvPicPr>
                <a:picLocks noChangeAspect="1"/>
              </p:cNvPicPr>
              <p:nvPr/>
            </p:nvPicPr>
            <p:blipFill>
              <a:blip r:embed="rId2"/>
              <a:stretch>
                <a:fillRect/>
              </a:stretch>
            </p:blipFill>
            <p:spPr>
              <a:xfrm>
                <a:off x="4825724" y="613732"/>
                <a:ext cx="3820160" cy="2148840"/>
              </a:xfrm>
              <a:prstGeom prst="rect">
                <a:avLst/>
              </a:prstGeom>
            </p:spPr>
          </p:pic>
          <p:pic>
            <p:nvPicPr>
              <p:cNvPr id="9" name="Picture 8">
                <a:extLst>
                  <a:ext uri="{FF2B5EF4-FFF2-40B4-BE49-F238E27FC236}">
                    <a16:creationId xmlns:a16="http://schemas.microsoft.com/office/drawing/2014/main" id="{67197E67-BE40-4E91-9C30-98602A48AF15}"/>
                  </a:ext>
                </a:extLst>
              </p:cNvPr>
              <p:cNvPicPr>
                <a:picLocks noChangeAspect="1"/>
              </p:cNvPicPr>
              <p:nvPr/>
            </p:nvPicPr>
            <p:blipFill rotWithShape="1">
              <a:blip r:embed="rId3"/>
              <a:srcRect l="9931"/>
              <a:stretch/>
            </p:blipFill>
            <p:spPr>
              <a:xfrm>
                <a:off x="8748483" y="613732"/>
                <a:ext cx="3440793" cy="2148840"/>
              </a:xfrm>
              <a:prstGeom prst="rect">
                <a:avLst/>
              </a:prstGeom>
            </p:spPr>
          </p:pic>
        </p:grpSp>
        <p:grpSp>
          <p:nvGrpSpPr>
            <p:cNvPr id="40" name="Group 39">
              <a:extLst>
                <a:ext uri="{FF2B5EF4-FFF2-40B4-BE49-F238E27FC236}">
                  <a16:creationId xmlns:a16="http://schemas.microsoft.com/office/drawing/2014/main" id="{E26866F7-2CA2-4469-BB60-188EF53EAC33}"/>
                </a:ext>
              </a:extLst>
            </p:cNvPr>
            <p:cNvGrpSpPr/>
            <p:nvPr/>
          </p:nvGrpSpPr>
          <p:grpSpPr>
            <a:xfrm>
              <a:off x="6372285" y="710403"/>
              <a:ext cx="4295715" cy="575731"/>
              <a:chOff x="6372285" y="710403"/>
              <a:chExt cx="4295715" cy="575731"/>
            </a:xfrm>
          </p:grpSpPr>
          <p:sp>
            <p:nvSpPr>
              <p:cNvPr id="18" name="TextBox 17">
                <a:extLst>
                  <a:ext uri="{FF2B5EF4-FFF2-40B4-BE49-F238E27FC236}">
                    <a16:creationId xmlns:a16="http://schemas.microsoft.com/office/drawing/2014/main" id="{85B9768C-0302-46E7-B0B9-1333000C54B6}"/>
                  </a:ext>
                </a:extLst>
              </p:cNvPr>
              <p:cNvSpPr txBox="1"/>
              <p:nvPr/>
            </p:nvSpPr>
            <p:spPr>
              <a:xfrm>
                <a:off x="7462227" y="710403"/>
                <a:ext cx="2572512" cy="369332"/>
              </a:xfrm>
              <a:prstGeom prst="rect">
                <a:avLst/>
              </a:prstGeom>
              <a:solidFill>
                <a:srgbClr val="FFC000"/>
              </a:solidFill>
            </p:spPr>
            <p:txBody>
              <a:bodyPr wrap="square" rtlCol="0">
                <a:spAutoFit/>
              </a:bodyPr>
              <a:lstStyle/>
              <a:p>
                <a:pPr algn="ctr"/>
                <a:r>
                  <a:rPr lang="en-US" b="1" dirty="0"/>
                  <a:t>Cryogenics Connection</a:t>
                </a:r>
              </a:p>
            </p:txBody>
          </p:sp>
          <p:cxnSp>
            <p:nvCxnSpPr>
              <p:cNvPr id="21" name="Straight Arrow Connector 20">
                <a:extLst>
                  <a:ext uri="{FF2B5EF4-FFF2-40B4-BE49-F238E27FC236}">
                    <a16:creationId xmlns:a16="http://schemas.microsoft.com/office/drawing/2014/main" id="{E9D8C157-5774-441E-BCD7-B6AE0325353D}"/>
                  </a:ext>
                </a:extLst>
              </p:cNvPr>
              <p:cNvCxnSpPr>
                <a:cxnSpLocks/>
              </p:cNvCxnSpPr>
              <p:nvPr/>
            </p:nvCxnSpPr>
            <p:spPr>
              <a:xfrm flipH="1">
                <a:off x="6372285" y="939067"/>
                <a:ext cx="991683" cy="347067"/>
              </a:xfrm>
              <a:prstGeom prst="straightConnector1">
                <a:avLst/>
              </a:prstGeom>
              <a:ln w="38100">
                <a:solidFill>
                  <a:srgbClr val="FFC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0A2ED604-3E02-4C0A-B2D5-C2E87CECEE42}"/>
                  </a:ext>
                </a:extLst>
              </p:cNvPr>
              <p:cNvCxnSpPr>
                <a:cxnSpLocks/>
              </p:cNvCxnSpPr>
              <p:nvPr/>
            </p:nvCxnSpPr>
            <p:spPr>
              <a:xfrm>
                <a:off x="10076821" y="939067"/>
                <a:ext cx="591179" cy="347067"/>
              </a:xfrm>
              <a:prstGeom prst="straightConnector1">
                <a:avLst/>
              </a:prstGeom>
              <a:ln w="38100">
                <a:solidFill>
                  <a:srgbClr val="FFC000"/>
                </a:solidFill>
                <a:tailEnd type="triangle" w="lg" len="med"/>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A2941B92-E813-4ED4-A798-D2F85C4EEB20}"/>
                </a:ext>
              </a:extLst>
            </p:cNvPr>
            <p:cNvGrpSpPr/>
            <p:nvPr/>
          </p:nvGrpSpPr>
          <p:grpSpPr>
            <a:xfrm>
              <a:off x="7277278" y="2190495"/>
              <a:ext cx="2346693" cy="541046"/>
              <a:chOff x="7277278" y="2190495"/>
              <a:chExt cx="2346693" cy="541046"/>
            </a:xfrm>
          </p:grpSpPr>
          <p:sp>
            <p:nvSpPr>
              <p:cNvPr id="19" name="TextBox 18">
                <a:extLst>
                  <a:ext uri="{FF2B5EF4-FFF2-40B4-BE49-F238E27FC236}">
                    <a16:creationId xmlns:a16="http://schemas.microsoft.com/office/drawing/2014/main" id="{17E90F4A-F7EC-465B-B380-39D5B68DBBE6}"/>
                  </a:ext>
                </a:extLst>
              </p:cNvPr>
              <p:cNvSpPr txBox="1"/>
              <p:nvPr/>
            </p:nvSpPr>
            <p:spPr>
              <a:xfrm>
                <a:off x="7573196" y="2190495"/>
                <a:ext cx="1718349" cy="541046"/>
              </a:xfrm>
              <a:prstGeom prst="rect">
                <a:avLst/>
              </a:prstGeom>
              <a:solidFill>
                <a:srgbClr val="92D050"/>
              </a:solidFill>
            </p:spPr>
            <p:txBody>
              <a:bodyPr wrap="square" rtlCol="0">
                <a:spAutoFit/>
              </a:bodyPr>
              <a:lstStyle/>
              <a:p>
                <a:pPr algn="ctr">
                  <a:lnSpc>
                    <a:spcPct val="80000"/>
                  </a:lnSpc>
                </a:pPr>
                <a:r>
                  <a:rPr lang="en-US" b="1" dirty="0"/>
                  <a:t>ILC Equivalent Service Cryostat</a:t>
                </a:r>
              </a:p>
            </p:txBody>
          </p:sp>
          <p:cxnSp>
            <p:nvCxnSpPr>
              <p:cNvPr id="28" name="Straight Arrow Connector 27">
                <a:extLst>
                  <a:ext uri="{FF2B5EF4-FFF2-40B4-BE49-F238E27FC236}">
                    <a16:creationId xmlns:a16="http://schemas.microsoft.com/office/drawing/2014/main" id="{CE549C77-D4CB-4083-BA31-A39DCB654274}"/>
                  </a:ext>
                </a:extLst>
              </p:cNvPr>
              <p:cNvCxnSpPr>
                <a:cxnSpLocks/>
              </p:cNvCxnSpPr>
              <p:nvPr/>
            </p:nvCxnSpPr>
            <p:spPr>
              <a:xfrm flipH="1" flipV="1">
                <a:off x="7277278" y="2266031"/>
                <a:ext cx="218211" cy="105500"/>
              </a:xfrm>
              <a:prstGeom prst="straightConnector1">
                <a:avLst/>
              </a:prstGeom>
              <a:ln w="38100">
                <a:solidFill>
                  <a:srgbClr val="92D05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9C268FA4-F67E-4F65-B787-07482D6BC0CF}"/>
                  </a:ext>
                </a:extLst>
              </p:cNvPr>
              <p:cNvCxnSpPr>
                <a:cxnSpLocks/>
              </p:cNvCxnSpPr>
              <p:nvPr/>
            </p:nvCxnSpPr>
            <p:spPr>
              <a:xfrm flipV="1">
                <a:off x="9339122" y="2318780"/>
                <a:ext cx="284849" cy="52750"/>
              </a:xfrm>
              <a:prstGeom prst="straightConnector1">
                <a:avLst/>
              </a:prstGeom>
              <a:ln w="38100">
                <a:solidFill>
                  <a:srgbClr val="92D050"/>
                </a:solidFill>
                <a:tailEnd type="triangle" w="lg" len="med"/>
              </a:ln>
            </p:spPr>
            <p:style>
              <a:lnRef idx="1">
                <a:schemeClr val="accent1"/>
              </a:lnRef>
              <a:fillRef idx="0">
                <a:schemeClr val="accent1"/>
              </a:fillRef>
              <a:effectRef idx="0">
                <a:schemeClr val="accent1"/>
              </a:effectRef>
              <a:fontRef idx="minor">
                <a:schemeClr val="tx1"/>
              </a:fontRef>
            </p:style>
          </p:cxnSp>
        </p:grpSp>
      </p:grpSp>
      <p:grpSp>
        <p:nvGrpSpPr>
          <p:cNvPr id="17" name="Group 16">
            <a:extLst>
              <a:ext uri="{FF2B5EF4-FFF2-40B4-BE49-F238E27FC236}">
                <a16:creationId xmlns:a16="http://schemas.microsoft.com/office/drawing/2014/main" id="{92FE1907-3DA7-41F8-B1AE-4E74292C83AC}"/>
              </a:ext>
            </a:extLst>
          </p:cNvPr>
          <p:cNvGrpSpPr/>
          <p:nvPr/>
        </p:nvGrpSpPr>
        <p:grpSpPr>
          <a:xfrm>
            <a:off x="4777906" y="613711"/>
            <a:ext cx="7414094" cy="2148861"/>
            <a:chOff x="4777906" y="613711"/>
            <a:chExt cx="7414094" cy="2148861"/>
          </a:xfrm>
        </p:grpSpPr>
        <p:sp>
          <p:nvSpPr>
            <p:cNvPr id="11" name="Rectangle 10">
              <a:extLst>
                <a:ext uri="{FF2B5EF4-FFF2-40B4-BE49-F238E27FC236}">
                  <a16:creationId xmlns:a16="http://schemas.microsoft.com/office/drawing/2014/main" id="{A80058E1-3899-461C-AABA-49FC84C2E103}"/>
                </a:ext>
              </a:extLst>
            </p:cNvPr>
            <p:cNvSpPr/>
            <p:nvPr/>
          </p:nvSpPr>
          <p:spPr>
            <a:xfrm>
              <a:off x="4777906" y="613711"/>
              <a:ext cx="7414094" cy="2148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541BC843-E534-471F-BB98-59B16781ABC2}"/>
                </a:ext>
              </a:extLst>
            </p:cNvPr>
            <p:cNvGrpSpPr/>
            <p:nvPr/>
          </p:nvGrpSpPr>
          <p:grpSpPr>
            <a:xfrm>
              <a:off x="4777906" y="613732"/>
              <a:ext cx="7411371" cy="2148840"/>
              <a:chOff x="4777906" y="613732"/>
              <a:chExt cx="7411371" cy="2148840"/>
            </a:xfrm>
          </p:grpSpPr>
          <p:pic>
            <p:nvPicPr>
              <p:cNvPr id="13" name="Picture 12">
                <a:extLst>
                  <a:ext uri="{FF2B5EF4-FFF2-40B4-BE49-F238E27FC236}">
                    <a16:creationId xmlns:a16="http://schemas.microsoft.com/office/drawing/2014/main" id="{5E1278C2-F1A4-42CD-B4C4-D2EFEA0FBDCC}"/>
                  </a:ext>
                </a:extLst>
              </p:cNvPr>
              <p:cNvPicPr>
                <a:picLocks noChangeAspect="1"/>
              </p:cNvPicPr>
              <p:nvPr/>
            </p:nvPicPr>
            <p:blipFill>
              <a:blip r:embed="rId4"/>
              <a:stretch>
                <a:fillRect/>
              </a:stretch>
            </p:blipFill>
            <p:spPr>
              <a:xfrm>
                <a:off x="4777906" y="613732"/>
                <a:ext cx="3928496" cy="2148840"/>
              </a:xfrm>
              <a:prstGeom prst="rect">
                <a:avLst/>
              </a:prstGeom>
            </p:spPr>
          </p:pic>
          <p:pic>
            <p:nvPicPr>
              <p:cNvPr id="15" name="Picture 14">
                <a:extLst>
                  <a:ext uri="{FF2B5EF4-FFF2-40B4-BE49-F238E27FC236}">
                    <a16:creationId xmlns:a16="http://schemas.microsoft.com/office/drawing/2014/main" id="{AB87A2E6-5FA0-4C94-B6A7-B9F8F5732C33}"/>
                  </a:ext>
                </a:extLst>
              </p:cNvPr>
              <p:cNvPicPr>
                <a:picLocks noChangeAspect="1"/>
              </p:cNvPicPr>
              <p:nvPr/>
            </p:nvPicPr>
            <p:blipFill rotWithShape="1">
              <a:blip r:embed="rId5"/>
              <a:srcRect l="2226" r="1909" b="7610"/>
              <a:stretch/>
            </p:blipFill>
            <p:spPr>
              <a:xfrm>
                <a:off x="8735785" y="613732"/>
                <a:ext cx="3453492" cy="2148840"/>
              </a:xfrm>
              <a:prstGeom prst="rect">
                <a:avLst/>
              </a:prstGeom>
            </p:spPr>
          </p:pic>
        </p:grpSp>
      </p:grpSp>
      <p:sp>
        <p:nvSpPr>
          <p:cNvPr id="4" name="Slide Number Placeholder 3"/>
          <p:cNvSpPr>
            <a:spLocks noGrp="1"/>
          </p:cNvSpPr>
          <p:nvPr>
            <p:ph type="sldNum" sz="quarter" idx="12"/>
          </p:nvPr>
        </p:nvSpPr>
        <p:spPr>
          <a:xfrm>
            <a:off x="5000684" y="6483352"/>
            <a:ext cx="2743200" cy="365125"/>
          </a:xfrm>
        </p:spPr>
        <p:txBody>
          <a:bodyPr/>
          <a:lstStyle/>
          <a:p>
            <a:fld id="{893C5830-40F3-F04E-B2E3-10E6672BA8FF}" type="slidenum">
              <a:rPr lang="en-US" smtClean="0"/>
              <a:pPr/>
              <a:t>27</a:t>
            </a:fld>
            <a:endParaRPr lang="en-US" dirty="0"/>
          </a:p>
        </p:txBody>
      </p:sp>
      <p:pic>
        <p:nvPicPr>
          <p:cNvPr id="7" name="Picture 6">
            <a:extLst>
              <a:ext uri="{FF2B5EF4-FFF2-40B4-BE49-F238E27FC236}">
                <a16:creationId xmlns:a16="http://schemas.microsoft.com/office/drawing/2014/main" id="{127151F6-2BD4-452B-BAC4-E886EDC2A0B9}"/>
              </a:ext>
            </a:extLst>
          </p:cNvPr>
          <p:cNvPicPr>
            <a:picLocks noChangeAspect="1"/>
          </p:cNvPicPr>
          <p:nvPr/>
        </p:nvPicPr>
        <p:blipFill>
          <a:blip r:embed="rId6"/>
          <a:stretch>
            <a:fillRect/>
          </a:stretch>
        </p:blipFill>
        <p:spPr>
          <a:xfrm>
            <a:off x="610" y="665472"/>
            <a:ext cx="4739718" cy="6195280"/>
          </a:xfrm>
          <a:prstGeom prst="rect">
            <a:avLst/>
          </a:prstGeom>
        </p:spPr>
      </p:pic>
      <p:sp>
        <p:nvSpPr>
          <p:cNvPr id="8" name="TextBox 7">
            <a:extLst>
              <a:ext uri="{FF2B5EF4-FFF2-40B4-BE49-F238E27FC236}">
                <a16:creationId xmlns:a16="http://schemas.microsoft.com/office/drawing/2014/main" id="{3807AFF9-C68A-4168-AB47-B26B1E84C58A}"/>
              </a:ext>
            </a:extLst>
          </p:cNvPr>
          <p:cNvSpPr txBox="1"/>
          <p:nvPr/>
        </p:nvSpPr>
        <p:spPr>
          <a:xfrm>
            <a:off x="4780864" y="2885594"/>
            <a:ext cx="7411371" cy="3434273"/>
          </a:xfrm>
          <a:prstGeom prst="rect">
            <a:avLst/>
          </a:prstGeom>
          <a:solidFill>
            <a:srgbClr val="FFFFFF">
              <a:alpha val="50196"/>
            </a:srgbClr>
          </a:solidFill>
        </p:spPr>
        <p:txBody>
          <a:bodyPr wrap="square" rtlCol="0">
            <a:spAutoFit/>
          </a:bodyPr>
          <a:lstStyle/>
          <a:p>
            <a:pPr marL="182880" indent="-182880">
              <a:lnSpc>
                <a:spcPct val="85000"/>
              </a:lnSpc>
              <a:spcAft>
                <a:spcPts val="1200"/>
              </a:spcAft>
              <a:buFont typeface="Arial" panose="020B0604020202020204" pitchFamily="34" charset="0"/>
              <a:buChar char="•"/>
            </a:pPr>
            <a:r>
              <a:rPr lang="en-US" sz="2200" dirty="0">
                <a:solidFill>
                  <a:srgbClr val="30519D"/>
                </a:solidFill>
              </a:rPr>
              <a:t>With 35 correction coils and 8 cancel coils we sometimes hear this referred to as a “complicated system” </a:t>
            </a:r>
            <a:r>
              <a:rPr lang="en-US" sz="2200" dirty="0"/>
              <a:t>(criticism implied)</a:t>
            </a:r>
            <a:r>
              <a:rPr lang="en-US" sz="2200" dirty="0">
                <a:solidFill>
                  <a:srgbClr val="30519D"/>
                </a:solidFill>
              </a:rPr>
              <a:t>.</a:t>
            </a:r>
          </a:p>
          <a:p>
            <a:pPr marL="182880" indent="-182880">
              <a:lnSpc>
                <a:spcPct val="85000"/>
              </a:lnSpc>
              <a:spcAft>
                <a:spcPts val="1200"/>
              </a:spcAft>
              <a:buFont typeface="Arial" panose="020B0604020202020204" pitchFamily="34" charset="0"/>
              <a:buChar char="•"/>
            </a:pPr>
            <a:r>
              <a:rPr lang="en-US" sz="2200" dirty="0">
                <a:solidFill>
                  <a:srgbClr val="30519D"/>
                </a:solidFill>
              </a:rPr>
              <a:t>However, there are just enough knobs to allow the operator to adjust each quad’s </a:t>
            </a:r>
            <a:r>
              <a:rPr lang="en-US" sz="2200" dirty="0" err="1">
                <a:solidFill>
                  <a:srgbClr val="30519D"/>
                </a:solidFill>
              </a:rPr>
              <a:t>hor</a:t>
            </a:r>
            <a:r>
              <a:rPr lang="en-US" sz="2200" dirty="0">
                <a:solidFill>
                  <a:srgbClr val="30519D"/>
                </a:solidFill>
              </a:rPr>
              <a:t>/vert center position and roll angle.</a:t>
            </a:r>
          </a:p>
          <a:p>
            <a:pPr marL="182880" indent="-182880">
              <a:lnSpc>
                <a:spcPct val="85000"/>
              </a:lnSpc>
              <a:spcAft>
                <a:spcPts val="1200"/>
              </a:spcAft>
              <a:buFont typeface="Arial" panose="020B0604020202020204" pitchFamily="34" charset="0"/>
              <a:buChar char="•"/>
            </a:pPr>
            <a:r>
              <a:rPr lang="en-US" sz="2200" dirty="0">
                <a:solidFill>
                  <a:srgbClr val="30519D"/>
                </a:solidFill>
              </a:rPr>
              <a:t>In addition, the operator can make non-linear (normal and skew sextupole and octupole) local optics corrections.</a:t>
            </a:r>
          </a:p>
          <a:p>
            <a:pPr marL="182880" indent="-182880">
              <a:lnSpc>
                <a:spcPct val="85000"/>
              </a:lnSpc>
              <a:spcAft>
                <a:spcPts val="1200"/>
              </a:spcAft>
              <a:buFont typeface="Arial" panose="020B0604020202020204" pitchFamily="34" charset="0"/>
              <a:buChar char="•"/>
            </a:pPr>
            <a:r>
              <a:rPr lang="en-US" sz="2200" dirty="0">
                <a:solidFill>
                  <a:srgbClr val="800000"/>
                </a:solidFill>
              </a:rPr>
              <a:t>We could have combined each of the 4 cancel coils on each side into a single multipole coil package, but dead reckoning what the optimum mix of fields would be, before everything was measured, would have been somewhat risky.</a:t>
            </a:r>
          </a:p>
        </p:txBody>
      </p:sp>
      <p:sp>
        <p:nvSpPr>
          <p:cNvPr id="5" name="Title 4"/>
          <p:cNvSpPr>
            <a:spLocks noGrp="1"/>
          </p:cNvSpPr>
          <p:nvPr>
            <p:ph type="title"/>
          </p:nvPr>
        </p:nvSpPr>
        <p:spPr>
          <a:xfrm>
            <a:off x="0" y="-17952"/>
            <a:ext cx="12192000" cy="1066159"/>
          </a:xfrm>
        </p:spPr>
        <p:txBody>
          <a:bodyPr anchor="t">
            <a:noAutofit/>
          </a:bodyPr>
          <a:lstStyle/>
          <a:p>
            <a:pPr algn="ctr">
              <a:lnSpc>
                <a:spcPct val="95000"/>
              </a:lnSpc>
            </a:pPr>
            <a:r>
              <a:rPr lang="en-US" sz="4000" dirty="0"/>
              <a:t>SuperKEKB IR Correctors and Cancel Coils: Designs</a:t>
            </a:r>
          </a:p>
        </p:txBody>
      </p:sp>
    </p:spTree>
    <p:extLst>
      <p:ext uri="{BB962C8B-B14F-4D97-AF65-F5344CB8AC3E}">
        <p14:creationId xmlns:p14="http://schemas.microsoft.com/office/powerpoint/2010/main" val="210551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0" y="13576"/>
            <a:ext cx="12192000" cy="964583"/>
          </a:xfrm>
        </p:spPr>
        <p:txBody>
          <a:bodyPr anchor="t">
            <a:normAutofit/>
          </a:bodyPr>
          <a:lstStyle/>
          <a:p>
            <a:pPr algn="ctr">
              <a:lnSpc>
                <a:spcPct val="95000"/>
              </a:lnSpc>
            </a:pPr>
            <a:r>
              <a:rPr lang="en-US" sz="4800" spc="100" dirty="0">
                <a:solidFill>
                  <a:srgbClr val="FFFFCC"/>
                </a:solidFill>
              </a:rPr>
              <a:t>ILC QD0 R&amp;D Service Cryostat History</a:t>
            </a:r>
          </a:p>
        </p:txBody>
      </p:sp>
      <p:sp>
        <p:nvSpPr>
          <p:cNvPr id="4" name="Slide Number Placeholder 3"/>
          <p:cNvSpPr>
            <a:spLocks noGrp="1"/>
          </p:cNvSpPr>
          <p:nvPr>
            <p:ph type="sldNum" sz="quarter" idx="12"/>
          </p:nvPr>
        </p:nvSpPr>
        <p:spPr>
          <a:xfrm>
            <a:off x="4802378" y="6483352"/>
            <a:ext cx="2743200" cy="365125"/>
          </a:xfrm>
        </p:spPr>
        <p:txBody>
          <a:bodyPr/>
          <a:lstStyle/>
          <a:p>
            <a:fld id="{893C5830-40F3-F04E-B2E3-10E6672BA8FF}" type="slidenum">
              <a:rPr lang="en-US" smtClean="0"/>
              <a:pPr/>
              <a:t>28</a:t>
            </a:fld>
            <a:endParaRPr lang="en-US" dirty="0"/>
          </a:p>
        </p:txBody>
      </p:sp>
      <p:grpSp>
        <p:nvGrpSpPr>
          <p:cNvPr id="15" name="Group 14">
            <a:extLst>
              <a:ext uri="{FF2B5EF4-FFF2-40B4-BE49-F238E27FC236}">
                <a16:creationId xmlns:a16="http://schemas.microsoft.com/office/drawing/2014/main" id="{41FE8FB4-AE8C-4AE8-89E0-E70FBCE4FBB0}"/>
              </a:ext>
            </a:extLst>
          </p:cNvPr>
          <p:cNvGrpSpPr/>
          <p:nvPr/>
        </p:nvGrpSpPr>
        <p:grpSpPr>
          <a:xfrm>
            <a:off x="8348867" y="3910519"/>
            <a:ext cx="2326478" cy="2327782"/>
            <a:chOff x="6817522" y="4010871"/>
            <a:chExt cx="2326478" cy="2327782"/>
          </a:xfrm>
        </p:grpSpPr>
        <p:pic>
          <p:nvPicPr>
            <p:cNvPr id="16" name="Picture 15">
              <a:extLst>
                <a:ext uri="{FF2B5EF4-FFF2-40B4-BE49-F238E27FC236}">
                  <a16:creationId xmlns:a16="http://schemas.microsoft.com/office/drawing/2014/main" id="{28A088B4-7E4C-4B8D-956B-5A2E2682360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7059" r="16722"/>
            <a:stretch/>
          </p:blipFill>
          <p:spPr>
            <a:xfrm>
              <a:off x="6817522" y="4010871"/>
              <a:ext cx="2326478" cy="2327782"/>
            </a:xfrm>
            <a:prstGeom prst="rect">
              <a:avLst/>
            </a:prstGeom>
          </p:spPr>
        </p:pic>
        <p:sp>
          <p:nvSpPr>
            <p:cNvPr id="17" name="TextBox 16">
              <a:extLst>
                <a:ext uri="{FF2B5EF4-FFF2-40B4-BE49-F238E27FC236}">
                  <a16:creationId xmlns:a16="http://schemas.microsoft.com/office/drawing/2014/main" id="{CAB9409F-3B39-4DC7-BB5E-376AB792A341}"/>
                </a:ext>
              </a:extLst>
            </p:cNvPr>
            <p:cNvSpPr txBox="1"/>
            <p:nvPr/>
          </p:nvSpPr>
          <p:spPr>
            <a:xfrm>
              <a:off x="6994255" y="4198203"/>
              <a:ext cx="2149745" cy="830997"/>
            </a:xfrm>
            <a:prstGeom prst="rect">
              <a:avLst/>
            </a:prstGeom>
            <a:solidFill>
              <a:srgbClr val="FFFFFF">
                <a:alpha val="50196"/>
              </a:srgbClr>
            </a:solidFill>
          </p:spPr>
          <p:txBody>
            <a:bodyPr wrap="square" rtlCol="0">
              <a:spAutoFit/>
            </a:bodyPr>
            <a:lstStyle/>
            <a:p>
              <a:pPr algn="ctr"/>
              <a:r>
                <a:rPr lang="en-US" sz="2400" b="1" i="1" dirty="0">
                  <a:solidFill>
                    <a:srgbClr val="500000"/>
                  </a:solidFill>
                  <a:latin typeface="Calibri"/>
                </a:rPr>
                <a:t>Current Leads, Valves etc.</a:t>
              </a:r>
            </a:p>
          </p:txBody>
        </p:sp>
      </p:grpSp>
      <p:grpSp>
        <p:nvGrpSpPr>
          <p:cNvPr id="18" name="Group 17">
            <a:extLst>
              <a:ext uri="{FF2B5EF4-FFF2-40B4-BE49-F238E27FC236}">
                <a16:creationId xmlns:a16="http://schemas.microsoft.com/office/drawing/2014/main" id="{142A1AC9-24BF-4961-9D94-015E7972164F}"/>
              </a:ext>
            </a:extLst>
          </p:cNvPr>
          <p:cNvGrpSpPr/>
          <p:nvPr/>
        </p:nvGrpSpPr>
        <p:grpSpPr>
          <a:xfrm>
            <a:off x="5341345" y="3972666"/>
            <a:ext cx="3007522" cy="2265635"/>
            <a:chOff x="3810000" y="4073018"/>
            <a:chExt cx="3007522" cy="2265635"/>
          </a:xfrm>
        </p:grpSpPr>
        <p:pic>
          <p:nvPicPr>
            <p:cNvPr id="19" name="Picture 18">
              <a:extLst>
                <a:ext uri="{FF2B5EF4-FFF2-40B4-BE49-F238E27FC236}">
                  <a16:creationId xmlns:a16="http://schemas.microsoft.com/office/drawing/2014/main" id="{FA92A1C3-263D-40B0-9DFF-FF6E350DC2D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202" t="1410" r="12181"/>
            <a:stretch/>
          </p:blipFill>
          <p:spPr>
            <a:xfrm>
              <a:off x="3810000" y="4073018"/>
              <a:ext cx="3007522" cy="2265635"/>
            </a:xfrm>
            <a:prstGeom prst="rect">
              <a:avLst/>
            </a:prstGeom>
          </p:spPr>
        </p:pic>
        <p:sp>
          <p:nvSpPr>
            <p:cNvPr id="20" name="TextBox 19">
              <a:extLst>
                <a:ext uri="{FF2B5EF4-FFF2-40B4-BE49-F238E27FC236}">
                  <a16:creationId xmlns:a16="http://schemas.microsoft.com/office/drawing/2014/main" id="{3AC742E6-7E50-427A-9985-EF229DA1482A}"/>
                </a:ext>
              </a:extLst>
            </p:cNvPr>
            <p:cNvSpPr txBox="1"/>
            <p:nvPr/>
          </p:nvSpPr>
          <p:spPr>
            <a:xfrm>
              <a:off x="4239027" y="5791200"/>
              <a:ext cx="2466573" cy="461665"/>
            </a:xfrm>
            <a:prstGeom prst="rect">
              <a:avLst/>
            </a:prstGeom>
            <a:solidFill>
              <a:srgbClr val="FFFFFF">
                <a:alpha val="50196"/>
              </a:srgbClr>
            </a:solidFill>
          </p:spPr>
          <p:txBody>
            <a:bodyPr wrap="none" rtlCol="0">
              <a:spAutoFit/>
            </a:bodyPr>
            <a:lstStyle/>
            <a:p>
              <a:pPr algn="ctr"/>
              <a:r>
                <a:rPr lang="en-US" sz="2400" b="1" i="1" dirty="0">
                  <a:solidFill>
                    <a:srgbClr val="500000"/>
                  </a:solidFill>
                  <a:latin typeface="Calibri"/>
                </a:rPr>
                <a:t>Internal Plumbing</a:t>
              </a:r>
            </a:p>
          </p:txBody>
        </p:sp>
      </p:grpSp>
      <p:grpSp>
        <p:nvGrpSpPr>
          <p:cNvPr id="21" name="Group 20">
            <a:extLst>
              <a:ext uri="{FF2B5EF4-FFF2-40B4-BE49-F238E27FC236}">
                <a16:creationId xmlns:a16="http://schemas.microsoft.com/office/drawing/2014/main" id="{E7BDDEF9-3217-4EFB-99C0-939178738A18}"/>
              </a:ext>
            </a:extLst>
          </p:cNvPr>
          <p:cNvGrpSpPr/>
          <p:nvPr/>
        </p:nvGrpSpPr>
        <p:grpSpPr>
          <a:xfrm>
            <a:off x="2945207" y="777472"/>
            <a:ext cx="7730138" cy="3204243"/>
            <a:chOff x="1413862" y="877824"/>
            <a:chExt cx="7730138" cy="3204243"/>
          </a:xfrm>
        </p:grpSpPr>
        <p:pic>
          <p:nvPicPr>
            <p:cNvPr id="22" name="Picture 21">
              <a:extLst>
                <a:ext uri="{FF2B5EF4-FFF2-40B4-BE49-F238E27FC236}">
                  <a16:creationId xmlns:a16="http://schemas.microsoft.com/office/drawing/2014/main" id="{88E605AE-6887-4EB9-845D-9A1B339914F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3072" r="15462" b="14631"/>
            <a:stretch/>
          </p:blipFill>
          <p:spPr>
            <a:xfrm>
              <a:off x="1413862" y="877824"/>
              <a:ext cx="7730138" cy="3204243"/>
            </a:xfrm>
            <a:prstGeom prst="rect">
              <a:avLst/>
            </a:prstGeom>
          </p:spPr>
        </p:pic>
        <p:sp>
          <p:nvSpPr>
            <p:cNvPr id="23" name="TextBox 22">
              <a:extLst>
                <a:ext uri="{FF2B5EF4-FFF2-40B4-BE49-F238E27FC236}">
                  <a16:creationId xmlns:a16="http://schemas.microsoft.com/office/drawing/2014/main" id="{1C09AC70-6D16-4908-A165-FDD5DEBC0B81}"/>
                </a:ext>
              </a:extLst>
            </p:cNvPr>
            <p:cNvSpPr txBox="1"/>
            <p:nvPr/>
          </p:nvSpPr>
          <p:spPr>
            <a:xfrm>
              <a:off x="4343400" y="1066800"/>
              <a:ext cx="4585486" cy="523220"/>
            </a:xfrm>
            <a:prstGeom prst="rect">
              <a:avLst/>
            </a:prstGeom>
            <a:solidFill>
              <a:srgbClr val="FFFFFF">
                <a:alpha val="50196"/>
              </a:srgbClr>
            </a:solidFill>
          </p:spPr>
          <p:txBody>
            <a:bodyPr wrap="none" rtlCol="0">
              <a:spAutoFit/>
            </a:bodyPr>
            <a:lstStyle/>
            <a:p>
              <a:pPr algn="ctr"/>
              <a:r>
                <a:rPr lang="en-US" sz="2800" b="1" i="1" dirty="0">
                  <a:solidFill>
                    <a:srgbClr val="500000"/>
                  </a:solidFill>
                  <a:latin typeface="Calibri"/>
                </a:rPr>
                <a:t>Dummy Heat Load for Testing</a:t>
              </a:r>
            </a:p>
          </p:txBody>
        </p:sp>
      </p:grpSp>
      <p:grpSp>
        <p:nvGrpSpPr>
          <p:cNvPr id="24" name="Group 23">
            <a:extLst>
              <a:ext uri="{FF2B5EF4-FFF2-40B4-BE49-F238E27FC236}">
                <a16:creationId xmlns:a16="http://schemas.microsoft.com/office/drawing/2014/main" id="{DA8C2F37-D121-4E4A-9538-1BE813DF9C35}"/>
              </a:ext>
            </a:extLst>
          </p:cNvPr>
          <p:cNvGrpSpPr/>
          <p:nvPr/>
        </p:nvGrpSpPr>
        <p:grpSpPr>
          <a:xfrm>
            <a:off x="1531345" y="780420"/>
            <a:ext cx="4191000" cy="5457881"/>
            <a:chOff x="0" y="880772"/>
            <a:chExt cx="4191000" cy="5457881"/>
          </a:xfrm>
        </p:grpSpPr>
        <p:pic>
          <p:nvPicPr>
            <p:cNvPr id="25" name="Picture 24">
              <a:extLst>
                <a:ext uri="{FF2B5EF4-FFF2-40B4-BE49-F238E27FC236}">
                  <a16:creationId xmlns:a16="http://schemas.microsoft.com/office/drawing/2014/main" id="{83FDCA62-CCEF-48A6-AEDF-907827F55D5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2353" r="24454"/>
            <a:stretch/>
          </p:blipFill>
          <p:spPr>
            <a:xfrm>
              <a:off x="0" y="880772"/>
              <a:ext cx="4191000" cy="5457881"/>
            </a:xfrm>
            <a:prstGeom prst="rect">
              <a:avLst/>
            </a:prstGeom>
          </p:spPr>
        </p:pic>
        <p:sp>
          <p:nvSpPr>
            <p:cNvPr id="26" name="TextBox 25">
              <a:extLst>
                <a:ext uri="{FF2B5EF4-FFF2-40B4-BE49-F238E27FC236}">
                  <a16:creationId xmlns:a16="http://schemas.microsoft.com/office/drawing/2014/main" id="{BF874CD0-F6AC-48D7-8933-83686318D06E}"/>
                </a:ext>
              </a:extLst>
            </p:cNvPr>
            <p:cNvSpPr txBox="1"/>
            <p:nvPr/>
          </p:nvSpPr>
          <p:spPr>
            <a:xfrm>
              <a:off x="66355" y="5725180"/>
              <a:ext cx="4058291" cy="523220"/>
            </a:xfrm>
            <a:prstGeom prst="rect">
              <a:avLst/>
            </a:prstGeom>
            <a:solidFill>
              <a:srgbClr val="FFFFFF">
                <a:alpha val="50196"/>
              </a:srgbClr>
            </a:solidFill>
          </p:spPr>
          <p:txBody>
            <a:bodyPr wrap="none" rtlCol="0">
              <a:spAutoFit/>
            </a:bodyPr>
            <a:lstStyle/>
            <a:p>
              <a:pPr algn="ctr"/>
              <a:r>
                <a:rPr lang="en-US" sz="2800" b="1" i="1" dirty="0">
                  <a:solidFill>
                    <a:srgbClr val="500000"/>
                  </a:solidFill>
                  <a:latin typeface="Calibri"/>
                </a:rPr>
                <a:t>QD0 R&amp;D Service Cryostat</a:t>
              </a:r>
            </a:p>
          </p:txBody>
        </p:sp>
      </p:grpSp>
      <p:sp>
        <p:nvSpPr>
          <p:cNvPr id="27" name="Rectangle 26">
            <a:extLst>
              <a:ext uri="{FF2B5EF4-FFF2-40B4-BE49-F238E27FC236}">
                <a16:creationId xmlns:a16="http://schemas.microsoft.com/office/drawing/2014/main" id="{DA198AF4-EB5A-4179-A058-C3AA4432439A}"/>
              </a:ext>
            </a:extLst>
          </p:cNvPr>
          <p:cNvSpPr/>
          <p:nvPr/>
        </p:nvSpPr>
        <p:spPr>
          <a:xfrm>
            <a:off x="1476261" y="6213286"/>
            <a:ext cx="9221118" cy="438582"/>
          </a:xfrm>
          <a:prstGeom prst="rect">
            <a:avLst/>
          </a:prstGeom>
        </p:spPr>
        <p:txBody>
          <a:bodyPr wrap="square">
            <a:spAutoFit/>
          </a:bodyPr>
          <a:lstStyle/>
          <a:p>
            <a:pPr lvl="0">
              <a:lnSpc>
                <a:spcPts val="2700"/>
              </a:lnSpc>
            </a:pPr>
            <a:r>
              <a:rPr lang="en-US" sz="2400" spc="50" dirty="0">
                <a:solidFill>
                  <a:srgbClr val="FFFFCC"/>
                </a:solidFill>
                <a:latin typeface="Franklin Gothic Medium"/>
              </a:rPr>
              <a:t>These pictures were taken in 2014; no additional work since then.</a:t>
            </a:r>
          </a:p>
        </p:txBody>
      </p:sp>
    </p:spTree>
    <p:extLst>
      <p:ext uri="{BB962C8B-B14F-4D97-AF65-F5344CB8AC3E}">
        <p14:creationId xmlns:p14="http://schemas.microsoft.com/office/powerpoint/2010/main" val="2909348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461772" y="1791183"/>
            <a:ext cx="11561064" cy="3376218"/>
          </a:xfrm>
        </p:spPr>
        <p:txBody>
          <a:bodyPr anchor="t">
            <a:noAutofit/>
          </a:bodyPr>
          <a:lstStyle/>
          <a:p>
            <a:pPr algn="ctr">
              <a:lnSpc>
                <a:spcPct val="95000"/>
              </a:lnSpc>
            </a:pPr>
            <a:r>
              <a:rPr lang="en-US" sz="7200" dirty="0">
                <a:solidFill>
                  <a:srgbClr val="FFC000"/>
                </a:solidFill>
              </a:rPr>
              <a:t>ILC Final Focus (FF) R&amp;D </a:t>
            </a:r>
            <a:r>
              <a:rPr lang="en-US" sz="7200" spc="100" dirty="0">
                <a:solidFill>
                  <a:srgbClr val="FFC000"/>
                </a:solidFill>
              </a:rPr>
              <a:t>Magnet History (6 Slides)</a:t>
            </a:r>
          </a:p>
        </p:txBody>
      </p:sp>
      <p:sp>
        <p:nvSpPr>
          <p:cNvPr id="4" name="Slide Number Placeholder 3"/>
          <p:cNvSpPr>
            <a:spLocks noGrp="1"/>
          </p:cNvSpPr>
          <p:nvPr>
            <p:ph type="sldNum" sz="quarter" idx="12"/>
          </p:nvPr>
        </p:nvSpPr>
        <p:spPr>
          <a:xfrm>
            <a:off x="5000684" y="6483352"/>
            <a:ext cx="2743200" cy="365125"/>
          </a:xfrm>
        </p:spPr>
        <p:txBody>
          <a:bodyPr/>
          <a:lstStyle/>
          <a:p>
            <a:fld id="{893C5830-40F3-F04E-B2E3-10E6672BA8FF}" type="slidenum">
              <a:rPr lang="en-US" smtClean="0"/>
              <a:pPr/>
              <a:t>3</a:t>
            </a:fld>
            <a:endParaRPr lang="en-US" dirty="0"/>
          </a:p>
        </p:txBody>
      </p:sp>
    </p:spTree>
    <p:extLst>
      <p:ext uri="{BB962C8B-B14F-4D97-AF65-F5344CB8AC3E}">
        <p14:creationId xmlns:p14="http://schemas.microsoft.com/office/powerpoint/2010/main" val="1111984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3576"/>
            <a:ext cx="12192000" cy="1175887"/>
          </a:xfrm>
        </p:spPr>
        <p:txBody>
          <a:bodyPr anchor="t">
            <a:noAutofit/>
          </a:bodyPr>
          <a:lstStyle/>
          <a:p>
            <a:pPr algn="ctr">
              <a:lnSpc>
                <a:spcPct val="95000"/>
              </a:lnSpc>
            </a:pPr>
            <a:r>
              <a:rPr lang="en-US" sz="4000" dirty="0"/>
              <a:t>ILC Final Focus Magnets: TDR R&amp;D History</a:t>
            </a:r>
          </a:p>
        </p:txBody>
      </p:sp>
      <p:sp>
        <p:nvSpPr>
          <p:cNvPr id="4" name="Slide Number Placeholder 3"/>
          <p:cNvSpPr>
            <a:spLocks noGrp="1"/>
          </p:cNvSpPr>
          <p:nvPr>
            <p:ph type="sldNum" sz="quarter" idx="12"/>
          </p:nvPr>
        </p:nvSpPr>
        <p:spPr>
          <a:xfrm>
            <a:off x="5000684" y="6483352"/>
            <a:ext cx="2743200" cy="365125"/>
          </a:xfrm>
        </p:spPr>
        <p:txBody>
          <a:bodyPr/>
          <a:lstStyle/>
          <a:p>
            <a:fld id="{893C5830-40F3-F04E-B2E3-10E6672BA8FF}" type="slidenum">
              <a:rPr lang="en-US" smtClean="0"/>
              <a:pPr/>
              <a:t>4</a:t>
            </a:fld>
            <a:endParaRPr lang="en-US" dirty="0"/>
          </a:p>
        </p:txBody>
      </p:sp>
      <p:grpSp>
        <p:nvGrpSpPr>
          <p:cNvPr id="22" name="Group 21">
            <a:extLst>
              <a:ext uri="{FF2B5EF4-FFF2-40B4-BE49-F238E27FC236}">
                <a16:creationId xmlns:a16="http://schemas.microsoft.com/office/drawing/2014/main" id="{32F20984-4B88-4199-AA98-70A3458A2CC1}"/>
              </a:ext>
            </a:extLst>
          </p:cNvPr>
          <p:cNvGrpSpPr/>
          <p:nvPr/>
        </p:nvGrpSpPr>
        <p:grpSpPr>
          <a:xfrm>
            <a:off x="104116" y="673536"/>
            <a:ext cx="4114801" cy="2769829"/>
            <a:chOff x="125716" y="644736"/>
            <a:chExt cx="4114801" cy="2769829"/>
          </a:xfrm>
        </p:grpSpPr>
        <p:sp>
          <p:nvSpPr>
            <p:cNvPr id="19" name="Rectangle 18">
              <a:extLst>
                <a:ext uri="{FF2B5EF4-FFF2-40B4-BE49-F238E27FC236}">
                  <a16:creationId xmlns:a16="http://schemas.microsoft.com/office/drawing/2014/main" id="{9C7D8FE1-6C56-44E0-A387-A9B595F89C29}"/>
                </a:ext>
              </a:extLst>
            </p:cNvPr>
            <p:cNvSpPr/>
            <p:nvPr/>
          </p:nvSpPr>
          <p:spPr bwMode="auto">
            <a:xfrm>
              <a:off x="125717" y="644736"/>
              <a:ext cx="4114800" cy="2769829"/>
            </a:xfrm>
            <a:prstGeom prst="rect">
              <a:avLst/>
            </a:prstGeom>
            <a:solidFill>
              <a:schemeClr val="bg1"/>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US" sz="3600" b="0" i="0" u="none" strike="noStrike" cap="none" normalizeH="0" baseline="0">
                <a:ln>
                  <a:noFill/>
                </a:ln>
                <a:solidFill>
                  <a:schemeClr val="tx1"/>
                </a:solidFill>
                <a:effectLst/>
                <a:latin typeface="Arial" charset="0"/>
                <a:ea typeface="Arial Unicode MS" pitchFamily="34" charset="-128"/>
                <a:cs typeface="Arial Unicode MS" pitchFamily="34" charset="-128"/>
              </a:endParaRPr>
            </a:p>
          </p:txBody>
        </p:sp>
        <p:pic>
          <p:nvPicPr>
            <p:cNvPr id="6" name="Picture 5" descr="shielded_qd0_geometry_transp.png">
              <a:extLst>
                <a:ext uri="{FF2B5EF4-FFF2-40B4-BE49-F238E27FC236}">
                  <a16:creationId xmlns:a16="http://schemas.microsoft.com/office/drawing/2014/main" id="{EE170AD3-FB6C-4FEF-B299-0322ADE5A1BC}"/>
                </a:ext>
              </a:extLst>
            </p:cNvPr>
            <p:cNvPicPr>
              <a:picLocks noChangeAspect="1"/>
            </p:cNvPicPr>
            <p:nvPr/>
          </p:nvPicPr>
          <p:blipFill>
            <a:blip r:embed="rId2" cstate="print"/>
            <a:stretch>
              <a:fillRect/>
            </a:stretch>
          </p:blipFill>
          <p:spPr>
            <a:xfrm>
              <a:off x="125716" y="674090"/>
              <a:ext cx="4004841" cy="2698914"/>
            </a:xfrm>
            <a:prstGeom prst="rect">
              <a:avLst/>
            </a:prstGeom>
          </p:spPr>
        </p:pic>
      </p:grpSp>
      <p:pic>
        <p:nvPicPr>
          <p:cNvPr id="14" name="Picture 13" descr="ilc_prototype.png">
            <a:extLst>
              <a:ext uri="{FF2B5EF4-FFF2-40B4-BE49-F238E27FC236}">
                <a16:creationId xmlns:a16="http://schemas.microsoft.com/office/drawing/2014/main" id="{35847D42-A5CB-4ADE-8477-9460924FF650}"/>
              </a:ext>
            </a:extLst>
          </p:cNvPr>
          <p:cNvPicPr>
            <a:picLocks noChangeAspect="1"/>
          </p:cNvPicPr>
          <p:nvPr/>
        </p:nvPicPr>
        <p:blipFill>
          <a:blip r:embed="rId3" cstate="print"/>
          <a:stretch>
            <a:fillRect/>
          </a:stretch>
        </p:blipFill>
        <p:spPr>
          <a:xfrm>
            <a:off x="4309091" y="665574"/>
            <a:ext cx="3985547" cy="2334269"/>
          </a:xfrm>
          <a:prstGeom prst="rect">
            <a:avLst/>
          </a:prstGeom>
          <a:effectLst/>
        </p:spPr>
      </p:pic>
      <p:grpSp>
        <p:nvGrpSpPr>
          <p:cNvPr id="18" name="Group 17">
            <a:extLst>
              <a:ext uri="{FF2B5EF4-FFF2-40B4-BE49-F238E27FC236}">
                <a16:creationId xmlns:a16="http://schemas.microsoft.com/office/drawing/2014/main" id="{313406C7-2055-4ECF-AB25-D7C28495B3E9}"/>
              </a:ext>
            </a:extLst>
          </p:cNvPr>
          <p:cNvGrpSpPr/>
          <p:nvPr/>
        </p:nvGrpSpPr>
        <p:grpSpPr>
          <a:xfrm>
            <a:off x="8331953" y="657759"/>
            <a:ext cx="3860047" cy="2357714"/>
            <a:chOff x="6701600" y="859076"/>
            <a:chExt cx="4648200" cy="3486150"/>
          </a:xfrm>
        </p:grpSpPr>
        <p:pic>
          <p:nvPicPr>
            <p:cNvPr id="15" name="Content Placeholder 6" descr="best_new_picture_100_6838.JPG">
              <a:extLst>
                <a:ext uri="{FF2B5EF4-FFF2-40B4-BE49-F238E27FC236}">
                  <a16:creationId xmlns:a16="http://schemas.microsoft.com/office/drawing/2014/main" id="{66341DBB-E04E-4F56-A7B8-D8AE39C0BC3E}"/>
                </a:ext>
              </a:extLst>
            </p:cNvPr>
            <p:cNvPicPr>
              <a:picLocks noChangeAspect="1"/>
            </p:cNvPicPr>
            <p:nvPr/>
          </p:nvPicPr>
          <p:blipFill>
            <a:blip r:embed="rId4" cstate="print"/>
            <a:stretch>
              <a:fillRect/>
            </a:stretch>
          </p:blipFill>
          <p:spPr>
            <a:xfrm>
              <a:off x="6701600" y="859076"/>
              <a:ext cx="4648200" cy="3486150"/>
            </a:xfrm>
            <a:prstGeom prst="rect">
              <a:avLst/>
            </a:prstGeom>
            <a:scene3d>
              <a:camera prst="orthographicFront"/>
              <a:lightRig rig="threePt" dir="t"/>
            </a:scene3d>
            <a:sp3d>
              <a:bevelT/>
            </a:sp3d>
          </p:spPr>
        </p:pic>
        <p:sp>
          <p:nvSpPr>
            <p:cNvPr id="16" name="TextBox 15">
              <a:extLst>
                <a:ext uri="{FF2B5EF4-FFF2-40B4-BE49-F238E27FC236}">
                  <a16:creationId xmlns:a16="http://schemas.microsoft.com/office/drawing/2014/main" id="{1323BD29-31F6-48C9-8B9A-EED8514938F0}"/>
                </a:ext>
              </a:extLst>
            </p:cNvPr>
            <p:cNvSpPr txBox="1"/>
            <p:nvPr/>
          </p:nvSpPr>
          <p:spPr>
            <a:xfrm>
              <a:off x="6701600" y="1103535"/>
              <a:ext cx="2431913" cy="830997"/>
            </a:xfrm>
            <a:prstGeom prst="rect">
              <a:avLst/>
            </a:prstGeom>
            <a:noFill/>
          </p:spPr>
          <p:txBody>
            <a:bodyPr wrap="square" rtlCol="0">
              <a:spAutoFit/>
            </a:bodyPr>
            <a:lstStyle/>
            <a:p>
              <a:pPr algn="ctr" fontAlgn="auto">
                <a:spcBef>
                  <a:spcPts val="0"/>
                </a:spcBef>
                <a:spcAft>
                  <a:spcPts val="0"/>
                </a:spcAft>
              </a:pPr>
              <a:r>
                <a:rPr lang="en-US" sz="2400" dirty="0">
                  <a:solidFill>
                    <a:srgbClr val="FFFF99"/>
                  </a:solidFill>
                  <a:latin typeface="Franklin Gothic Medium"/>
                  <a:ea typeface="+mn-ea"/>
                  <a:cs typeface="+mn-cs"/>
                </a:rPr>
                <a:t>QD0 Split Coil Winding</a:t>
              </a:r>
            </a:p>
          </p:txBody>
        </p:sp>
        <p:sp>
          <p:nvSpPr>
            <p:cNvPr id="17" name="TextBox 16">
              <a:extLst>
                <a:ext uri="{FF2B5EF4-FFF2-40B4-BE49-F238E27FC236}">
                  <a16:creationId xmlns:a16="http://schemas.microsoft.com/office/drawing/2014/main" id="{287E4B78-C46F-4A43-B838-34DAFB8FF3E9}"/>
                </a:ext>
              </a:extLst>
            </p:cNvPr>
            <p:cNvSpPr txBox="1"/>
            <p:nvPr/>
          </p:nvSpPr>
          <p:spPr>
            <a:xfrm>
              <a:off x="8218789" y="3026459"/>
              <a:ext cx="2989093" cy="1242376"/>
            </a:xfrm>
            <a:prstGeom prst="rect">
              <a:avLst/>
            </a:prstGeom>
            <a:solidFill>
              <a:srgbClr val="FFFFFF">
                <a:alpha val="50196"/>
              </a:srgbClr>
            </a:solidFill>
          </p:spPr>
          <p:txBody>
            <a:bodyPr wrap="square" rtlCol="0">
              <a:spAutoFit/>
            </a:bodyPr>
            <a:lstStyle/>
            <a:p>
              <a:pPr fontAlgn="auto">
                <a:lnSpc>
                  <a:spcPct val="90000"/>
                </a:lnSpc>
                <a:spcBef>
                  <a:spcPts val="0"/>
                </a:spcBef>
                <a:spcAft>
                  <a:spcPts val="0"/>
                </a:spcAft>
              </a:pPr>
              <a:r>
                <a:rPr lang="en-US" sz="1800" b="1" dirty="0">
                  <a:solidFill>
                    <a:srgbClr val="1B587C">
                      <a:lumMod val="75000"/>
                    </a:srgbClr>
                  </a:solidFill>
                  <a:latin typeface="Franklin Gothic Medium"/>
                  <a:ea typeface="+mn-ea"/>
                  <a:cs typeface="+mn-cs"/>
                </a:rPr>
                <a:t>Main coils &amp; correctors are wound on common support tube.</a:t>
              </a:r>
            </a:p>
          </p:txBody>
        </p:sp>
      </p:grpSp>
      <p:grpSp>
        <p:nvGrpSpPr>
          <p:cNvPr id="23" name="Group 22">
            <a:extLst>
              <a:ext uri="{FF2B5EF4-FFF2-40B4-BE49-F238E27FC236}">
                <a16:creationId xmlns:a16="http://schemas.microsoft.com/office/drawing/2014/main" id="{3A90CC58-068B-4605-B099-6F106B430A43}"/>
              </a:ext>
            </a:extLst>
          </p:cNvPr>
          <p:cNvGrpSpPr/>
          <p:nvPr/>
        </p:nvGrpSpPr>
        <p:grpSpPr>
          <a:xfrm>
            <a:off x="69639" y="3570968"/>
            <a:ext cx="4167999" cy="3186878"/>
            <a:chOff x="91239" y="3542168"/>
            <a:chExt cx="4167999" cy="3186878"/>
          </a:xfrm>
        </p:grpSpPr>
        <p:sp>
          <p:nvSpPr>
            <p:cNvPr id="7" name="Rectangle 6">
              <a:extLst>
                <a:ext uri="{FF2B5EF4-FFF2-40B4-BE49-F238E27FC236}">
                  <a16:creationId xmlns:a16="http://schemas.microsoft.com/office/drawing/2014/main" id="{15F07139-CE8D-4DBB-8236-2C43DFA9A26E}"/>
                </a:ext>
              </a:extLst>
            </p:cNvPr>
            <p:cNvSpPr/>
            <p:nvPr/>
          </p:nvSpPr>
          <p:spPr bwMode="auto">
            <a:xfrm>
              <a:off x="144438" y="3542168"/>
              <a:ext cx="4114800" cy="3186878"/>
            </a:xfrm>
            <a:prstGeom prst="rect">
              <a:avLst/>
            </a:prstGeom>
            <a:solidFill>
              <a:schemeClr val="bg1"/>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US" sz="3600" b="0" i="0" u="none" strike="noStrike" cap="none" normalizeH="0" baseline="0">
                <a:ln>
                  <a:noFill/>
                </a:ln>
                <a:solidFill>
                  <a:schemeClr val="tx1"/>
                </a:solidFill>
                <a:effectLst/>
                <a:latin typeface="Arial" charset="0"/>
                <a:ea typeface="Arial Unicode MS" pitchFamily="34" charset="-128"/>
                <a:cs typeface="Arial Unicode MS" pitchFamily="34" charset="-128"/>
              </a:endParaRPr>
            </a:p>
          </p:txBody>
        </p:sp>
        <p:pic>
          <p:nvPicPr>
            <p:cNvPr id="8" name="Picture 7" descr="composite ILC shielded quad magnitude white back.jpg">
              <a:extLst>
                <a:ext uri="{FF2B5EF4-FFF2-40B4-BE49-F238E27FC236}">
                  <a16:creationId xmlns:a16="http://schemas.microsoft.com/office/drawing/2014/main" id="{6D775C86-A148-4CDC-B847-A53A30987096}"/>
                </a:ext>
              </a:extLst>
            </p:cNvPr>
            <p:cNvPicPr>
              <a:picLocks noChangeAspect="1"/>
            </p:cNvPicPr>
            <p:nvPr/>
          </p:nvPicPr>
          <p:blipFill rotWithShape="1">
            <a:blip r:embed="rId5" cstate="print"/>
            <a:srcRect l="27090" t="26318" r="1043" b="29724"/>
            <a:stretch/>
          </p:blipFill>
          <p:spPr>
            <a:xfrm flipH="1">
              <a:off x="144437" y="3542168"/>
              <a:ext cx="4114800" cy="2668082"/>
            </a:xfrm>
            <a:prstGeom prst="rect">
              <a:avLst/>
            </a:prstGeom>
            <a:effectLst/>
          </p:spPr>
        </p:pic>
        <p:sp>
          <p:nvSpPr>
            <p:cNvPr id="9" name="TextBox 8">
              <a:extLst>
                <a:ext uri="{FF2B5EF4-FFF2-40B4-BE49-F238E27FC236}">
                  <a16:creationId xmlns:a16="http://schemas.microsoft.com/office/drawing/2014/main" id="{1B5A20B9-D0B6-4519-AFF6-D1346D718016}"/>
                </a:ext>
              </a:extLst>
            </p:cNvPr>
            <p:cNvSpPr txBox="1"/>
            <p:nvPr/>
          </p:nvSpPr>
          <p:spPr>
            <a:xfrm>
              <a:off x="91239" y="6183910"/>
              <a:ext cx="4149278" cy="461665"/>
            </a:xfrm>
            <a:prstGeom prst="rect">
              <a:avLst/>
            </a:prstGeom>
            <a:noFill/>
          </p:spPr>
          <p:txBody>
            <a:bodyPr wrap="square" rtlCol="0">
              <a:spAutoFit/>
            </a:bodyPr>
            <a:lstStyle/>
            <a:p>
              <a:pPr algn="ctr"/>
              <a:r>
                <a:rPr lang="en-US" sz="2400" b="1" i="1" dirty="0">
                  <a:solidFill>
                    <a:schemeClr val="accent1">
                      <a:lumMod val="25000"/>
                    </a:schemeClr>
                  </a:solidFill>
                </a:rPr>
                <a:t>QD0 with Active Shield Off/On</a:t>
              </a:r>
            </a:p>
          </p:txBody>
        </p:sp>
        <p:grpSp>
          <p:nvGrpSpPr>
            <p:cNvPr id="10" name="Group 9">
              <a:extLst>
                <a:ext uri="{FF2B5EF4-FFF2-40B4-BE49-F238E27FC236}">
                  <a16:creationId xmlns:a16="http://schemas.microsoft.com/office/drawing/2014/main" id="{8BC55DB4-C94D-40F4-B631-C5FE2E31FFE6}"/>
                </a:ext>
              </a:extLst>
            </p:cNvPr>
            <p:cNvGrpSpPr/>
            <p:nvPr/>
          </p:nvGrpSpPr>
          <p:grpSpPr>
            <a:xfrm>
              <a:off x="1857310" y="3669153"/>
              <a:ext cx="1993682" cy="417005"/>
              <a:chOff x="5647158" y="4189746"/>
              <a:chExt cx="1993682" cy="417005"/>
            </a:xfrm>
          </p:grpSpPr>
          <p:sp>
            <p:nvSpPr>
              <p:cNvPr id="11" name="TextBox 10">
                <a:extLst>
                  <a:ext uri="{FF2B5EF4-FFF2-40B4-BE49-F238E27FC236}">
                    <a16:creationId xmlns:a16="http://schemas.microsoft.com/office/drawing/2014/main" id="{9F35AE27-E59F-4B38-9D3C-1888C9C5FF72}"/>
                  </a:ext>
                </a:extLst>
              </p:cNvPr>
              <p:cNvSpPr txBox="1"/>
              <p:nvPr/>
            </p:nvSpPr>
            <p:spPr>
              <a:xfrm>
                <a:off x="7100307" y="4189746"/>
                <a:ext cx="540533" cy="400110"/>
              </a:xfrm>
              <a:prstGeom prst="rect">
                <a:avLst/>
              </a:prstGeom>
              <a:noFill/>
            </p:spPr>
            <p:txBody>
              <a:bodyPr wrap="none" rtlCol="0">
                <a:spAutoFit/>
              </a:bodyPr>
              <a:lstStyle/>
              <a:p>
                <a:r>
                  <a:rPr lang="en-US" sz="2000" b="1" dirty="0"/>
                  <a:t>On</a:t>
                </a:r>
              </a:p>
            </p:txBody>
          </p:sp>
          <p:sp>
            <p:nvSpPr>
              <p:cNvPr id="12" name="TextBox 11">
                <a:extLst>
                  <a:ext uri="{FF2B5EF4-FFF2-40B4-BE49-F238E27FC236}">
                    <a16:creationId xmlns:a16="http://schemas.microsoft.com/office/drawing/2014/main" id="{819F5D11-ED30-4161-8E6F-82754E8FEBE7}"/>
                  </a:ext>
                </a:extLst>
              </p:cNvPr>
              <p:cNvSpPr txBox="1"/>
              <p:nvPr/>
            </p:nvSpPr>
            <p:spPr>
              <a:xfrm>
                <a:off x="5647158" y="4206641"/>
                <a:ext cx="553357" cy="400110"/>
              </a:xfrm>
              <a:prstGeom prst="rect">
                <a:avLst/>
              </a:prstGeom>
              <a:noFill/>
            </p:spPr>
            <p:txBody>
              <a:bodyPr wrap="none" rtlCol="0">
                <a:spAutoFit/>
              </a:bodyPr>
              <a:lstStyle/>
              <a:p>
                <a:r>
                  <a:rPr lang="en-US" sz="2000" b="1" dirty="0"/>
                  <a:t>Off</a:t>
                </a:r>
              </a:p>
            </p:txBody>
          </p:sp>
        </p:grpSp>
        <p:sp>
          <p:nvSpPr>
            <p:cNvPr id="20" name="TextBox 19">
              <a:extLst>
                <a:ext uri="{FF2B5EF4-FFF2-40B4-BE49-F238E27FC236}">
                  <a16:creationId xmlns:a16="http://schemas.microsoft.com/office/drawing/2014/main" id="{2313E68E-F3B2-428E-A65C-7ED0428ADE46}"/>
                </a:ext>
              </a:extLst>
            </p:cNvPr>
            <p:cNvSpPr txBox="1"/>
            <p:nvPr/>
          </p:nvSpPr>
          <p:spPr>
            <a:xfrm>
              <a:off x="125717" y="4486408"/>
              <a:ext cx="2122024" cy="1015663"/>
            </a:xfrm>
            <a:prstGeom prst="rect">
              <a:avLst/>
            </a:prstGeom>
            <a:noFill/>
          </p:spPr>
          <p:txBody>
            <a:bodyPr wrap="square" rtlCol="0">
              <a:spAutoFit/>
            </a:bodyPr>
            <a:lstStyle/>
            <a:p>
              <a:r>
                <a:rPr lang="en-US" sz="2000" b="1" spc="80" dirty="0"/>
                <a:t>QD0 Prototype </a:t>
              </a:r>
              <a:r>
                <a:rPr lang="en-US" sz="2000" b="1" dirty="0"/>
                <a:t>Test Coil with Active Shielding</a:t>
              </a:r>
            </a:p>
          </p:txBody>
        </p:sp>
      </p:grpSp>
      <p:sp>
        <p:nvSpPr>
          <p:cNvPr id="21" name="TextBox 20">
            <a:extLst>
              <a:ext uri="{FF2B5EF4-FFF2-40B4-BE49-F238E27FC236}">
                <a16:creationId xmlns:a16="http://schemas.microsoft.com/office/drawing/2014/main" id="{2DA7F1BA-C034-46FC-B5A8-CF829837C7AB}"/>
              </a:ext>
            </a:extLst>
          </p:cNvPr>
          <p:cNvSpPr txBox="1"/>
          <p:nvPr/>
        </p:nvSpPr>
        <p:spPr>
          <a:xfrm>
            <a:off x="4290836" y="3034465"/>
            <a:ext cx="7901163" cy="2948499"/>
          </a:xfrm>
          <a:prstGeom prst="rect">
            <a:avLst/>
          </a:prstGeom>
          <a:noFill/>
        </p:spPr>
        <p:txBody>
          <a:bodyPr wrap="square" rtlCol="0">
            <a:spAutoFit/>
          </a:bodyPr>
          <a:lstStyle/>
          <a:p>
            <a:pPr marL="182880" indent="-182880">
              <a:lnSpc>
                <a:spcPct val="90000"/>
              </a:lnSpc>
              <a:spcAft>
                <a:spcPts val="700"/>
              </a:spcAft>
              <a:buFont typeface="Arial" panose="020B0604020202020204" pitchFamily="34" charset="0"/>
              <a:buChar char="•"/>
            </a:pPr>
            <a:r>
              <a:rPr lang="en-US" sz="2300" dirty="0">
                <a:solidFill>
                  <a:srgbClr val="30519D"/>
                </a:solidFill>
              </a:rPr>
              <a:t>For the ILC IR we only need to pass the outgoing highly disrupted beams cleanly on to the beam absorbers.</a:t>
            </a:r>
          </a:p>
          <a:p>
            <a:pPr marL="182880" indent="-182880">
              <a:lnSpc>
                <a:spcPct val="90000"/>
              </a:lnSpc>
              <a:spcAft>
                <a:spcPts val="700"/>
              </a:spcAft>
              <a:buFont typeface="Arial" panose="020B0604020202020204" pitchFamily="34" charset="0"/>
              <a:buChar char="•"/>
            </a:pPr>
            <a:r>
              <a:rPr lang="en-US" sz="2300" dirty="0">
                <a:solidFill>
                  <a:srgbClr val="30519D"/>
                </a:solidFill>
              </a:rPr>
              <a:t>Main requirement is to shield outgoing beam from any strong external fields… which is done with an active shielding coil.</a:t>
            </a:r>
          </a:p>
          <a:p>
            <a:pPr marL="182880" indent="-182880">
              <a:lnSpc>
                <a:spcPct val="90000"/>
              </a:lnSpc>
              <a:spcAft>
                <a:spcPts val="700"/>
              </a:spcAft>
              <a:buFont typeface="Arial" panose="020B0604020202020204" pitchFamily="34" charset="0"/>
              <a:buChar char="•"/>
            </a:pPr>
            <a:r>
              <a:rPr lang="en-US" sz="2300" dirty="0">
                <a:solidFill>
                  <a:srgbClr val="30519D"/>
                </a:solidFill>
              </a:rPr>
              <a:t>Main 2.2 m QD0 coil is split in half for low energy optics flexibility and ease manufacturing challenges.</a:t>
            </a:r>
          </a:p>
          <a:p>
            <a:pPr marL="182880" indent="-182880">
              <a:lnSpc>
                <a:spcPct val="90000"/>
              </a:lnSpc>
              <a:spcAft>
                <a:spcPts val="700"/>
              </a:spcAft>
              <a:buFont typeface="Arial" panose="020B0604020202020204" pitchFamily="34" charset="0"/>
              <a:buChar char="•"/>
            </a:pPr>
            <a:r>
              <a:rPr lang="en-US" sz="2300" dirty="0">
                <a:solidFill>
                  <a:srgbClr val="30519D"/>
                </a:solidFill>
              </a:rPr>
              <a:t>Note there is only a </a:t>
            </a:r>
            <a:r>
              <a:rPr lang="en-US" sz="2300" dirty="0">
                <a:solidFill>
                  <a:srgbClr val="800000"/>
                </a:solidFill>
              </a:rPr>
              <a:t>partial anti-solenoid </a:t>
            </a:r>
            <a:r>
              <a:rPr lang="en-US" sz="2300" dirty="0">
                <a:solidFill>
                  <a:srgbClr val="30519D"/>
                </a:solidFill>
              </a:rPr>
              <a:t>overlapping QD0 </a:t>
            </a:r>
            <a:r>
              <a:rPr lang="en-US" sz="2300" dirty="0"/>
              <a:t>(just enough to avoid luminosity loss due too overlapping fields</a:t>
            </a:r>
            <a:r>
              <a:rPr lang="en-US" sz="2600" baseline="20000" dirty="0"/>
              <a:t>†</a:t>
            </a:r>
            <a:r>
              <a:rPr lang="en-US" sz="2300" dirty="0"/>
              <a:t>)</a:t>
            </a:r>
            <a:r>
              <a:rPr lang="en-US" sz="2300" dirty="0">
                <a:solidFill>
                  <a:srgbClr val="30519D"/>
                </a:solidFill>
              </a:rPr>
              <a:t>.</a:t>
            </a:r>
          </a:p>
        </p:txBody>
      </p:sp>
      <p:sp>
        <p:nvSpPr>
          <p:cNvPr id="2" name="Rectangle 1">
            <a:extLst>
              <a:ext uri="{FF2B5EF4-FFF2-40B4-BE49-F238E27FC236}">
                <a16:creationId xmlns:a16="http://schemas.microsoft.com/office/drawing/2014/main" id="{2C22693A-41E2-428D-A234-995A1B3441D9}"/>
              </a:ext>
            </a:extLst>
          </p:cNvPr>
          <p:cNvSpPr/>
          <p:nvPr/>
        </p:nvSpPr>
        <p:spPr>
          <a:xfrm>
            <a:off x="4318942" y="5938615"/>
            <a:ext cx="7873058" cy="523220"/>
          </a:xfrm>
          <a:prstGeom prst="rect">
            <a:avLst/>
          </a:prstGeom>
          <a:solidFill>
            <a:schemeClr val="accent2">
              <a:lumMod val="20000"/>
              <a:lumOff val="80000"/>
            </a:schemeClr>
          </a:solidFill>
        </p:spPr>
        <p:txBody>
          <a:bodyPr wrap="square">
            <a:spAutoFit/>
          </a:bodyPr>
          <a:lstStyle/>
          <a:p>
            <a:r>
              <a:rPr lang="en-US" baseline="20000" dirty="0"/>
              <a:t>†</a:t>
            </a:r>
            <a:r>
              <a:rPr lang="en-US" sz="1400" dirty="0"/>
              <a:t>Y. </a:t>
            </a:r>
            <a:r>
              <a:rPr lang="en-US" sz="1400" dirty="0" err="1"/>
              <a:t>Nosochkov</a:t>
            </a:r>
            <a:r>
              <a:rPr lang="en-US" sz="1400" dirty="0"/>
              <a:t> and A. Seryi, “Compensation of Detector Solenoid Effects on the Beam Size in a Linear</a:t>
            </a:r>
          </a:p>
          <a:p>
            <a:r>
              <a:rPr lang="en-US" sz="1400" dirty="0"/>
              <a:t>  Collider,” Physical Review Special Topics - Accelerators and Beams, </a:t>
            </a:r>
            <a:r>
              <a:rPr lang="en-US" sz="1400" b="1" dirty="0"/>
              <a:t>DOI: 8. 10.2172/829740</a:t>
            </a:r>
            <a:r>
              <a:rPr lang="en-US" sz="1400" dirty="0"/>
              <a:t>. </a:t>
            </a:r>
          </a:p>
        </p:txBody>
      </p:sp>
    </p:spTree>
    <p:extLst>
      <p:ext uri="{BB962C8B-B14F-4D97-AF65-F5344CB8AC3E}">
        <p14:creationId xmlns:p14="http://schemas.microsoft.com/office/powerpoint/2010/main" val="3973224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5000684" y="6483352"/>
            <a:ext cx="2743200" cy="365125"/>
          </a:xfrm>
        </p:spPr>
        <p:txBody>
          <a:bodyPr/>
          <a:lstStyle/>
          <a:p>
            <a:fld id="{893C5830-40F3-F04E-B2E3-10E6672BA8FF}" type="slidenum">
              <a:rPr lang="en-US" smtClean="0"/>
              <a:pPr/>
              <a:t>5</a:t>
            </a:fld>
            <a:endParaRPr lang="en-US" dirty="0"/>
          </a:p>
        </p:txBody>
      </p:sp>
      <p:pic>
        <p:nvPicPr>
          <p:cNvPr id="3" name="Picture 2">
            <a:extLst>
              <a:ext uri="{FF2B5EF4-FFF2-40B4-BE49-F238E27FC236}">
                <a16:creationId xmlns:a16="http://schemas.microsoft.com/office/drawing/2014/main" id="{99C13FAC-3EC9-4548-AC0B-2D5D84CF7D82}"/>
              </a:ext>
            </a:extLst>
          </p:cNvPr>
          <p:cNvPicPr>
            <a:picLocks noChangeAspect="1"/>
          </p:cNvPicPr>
          <p:nvPr/>
        </p:nvPicPr>
        <p:blipFill rotWithShape="1">
          <a:blip r:embed="rId2"/>
          <a:srcRect l="2430" b="22230"/>
          <a:stretch/>
        </p:blipFill>
        <p:spPr>
          <a:xfrm>
            <a:off x="0" y="637519"/>
            <a:ext cx="4389120" cy="3750712"/>
          </a:xfrm>
          <a:prstGeom prst="rect">
            <a:avLst/>
          </a:prstGeom>
        </p:spPr>
      </p:pic>
      <p:pic>
        <p:nvPicPr>
          <p:cNvPr id="11" name="Picture 10">
            <a:extLst>
              <a:ext uri="{FF2B5EF4-FFF2-40B4-BE49-F238E27FC236}">
                <a16:creationId xmlns:a16="http://schemas.microsoft.com/office/drawing/2014/main" id="{7F920891-6CC5-4C61-AC31-ED00CFF4500B}"/>
              </a:ext>
            </a:extLst>
          </p:cNvPr>
          <p:cNvPicPr>
            <a:picLocks noChangeAspect="1"/>
          </p:cNvPicPr>
          <p:nvPr/>
        </p:nvPicPr>
        <p:blipFill rotWithShape="1">
          <a:blip r:embed="rId3"/>
          <a:srcRect r="1086"/>
          <a:stretch/>
        </p:blipFill>
        <p:spPr>
          <a:xfrm>
            <a:off x="4410720" y="526601"/>
            <a:ext cx="7772400" cy="5465685"/>
          </a:xfrm>
          <a:prstGeom prst="rect">
            <a:avLst/>
          </a:prstGeom>
        </p:spPr>
      </p:pic>
      <p:pic>
        <p:nvPicPr>
          <p:cNvPr id="16" name="Picture 15">
            <a:extLst>
              <a:ext uri="{FF2B5EF4-FFF2-40B4-BE49-F238E27FC236}">
                <a16:creationId xmlns:a16="http://schemas.microsoft.com/office/drawing/2014/main" id="{5D62BD62-772F-48E0-B534-B553161AB0B2}"/>
              </a:ext>
            </a:extLst>
          </p:cNvPr>
          <p:cNvPicPr>
            <a:picLocks noChangeAspect="1"/>
          </p:cNvPicPr>
          <p:nvPr/>
        </p:nvPicPr>
        <p:blipFill>
          <a:blip r:embed="rId4"/>
          <a:stretch>
            <a:fillRect/>
          </a:stretch>
        </p:blipFill>
        <p:spPr>
          <a:xfrm>
            <a:off x="1" y="4392367"/>
            <a:ext cx="4389120" cy="2467531"/>
          </a:xfrm>
          <a:prstGeom prst="rect">
            <a:avLst/>
          </a:prstGeom>
        </p:spPr>
      </p:pic>
      <p:sp>
        <p:nvSpPr>
          <p:cNvPr id="5" name="Title 4"/>
          <p:cNvSpPr>
            <a:spLocks noGrp="1"/>
          </p:cNvSpPr>
          <p:nvPr>
            <p:ph type="title"/>
          </p:nvPr>
        </p:nvSpPr>
        <p:spPr>
          <a:xfrm>
            <a:off x="0" y="-33559"/>
            <a:ext cx="12192000" cy="1175887"/>
          </a:xfrm>
        </p:spPr>
        <p:txBody>
          <a:bodyPr anchor="t">
            <a:noAutofit/>
          </a:bodyPr>
          <a:lstStyle/>
          <a:p>
            <a:pPr algn="ctr">
              <a:lnSpc>
                <a:spcPct val="95000"/>
              </a:lnSpc>
            </a:pPr>
            <a:r>
              <a:rPr lang="en-US" sz="4000" dirty="0"/>
              <a:t>ILC Final Focus Magnets: TDR R&amp;D History</a:t>
            </a:r>
          </a:p>
        </p:txBody>
      </p:sp>
      <p:sp>
        <p:nvSpPr>
          <p:cNvPr id="7" name="TextBox 6">
            <a:extLst>
              <a:ext uri="{FF2B5EF4-FFF2-40B4-BE49-F238E27FC236}">
                <a16:creationId xmlns:a16="http://schemas.microsoft.com/office/drawing/2014/main" id="{32AF907B-F4C8-434A-82E3-AAE62DB3FEA7}"/>
              </a:ext>
            </a:extLst>
          </p:cNvPr>
          <p:cNvSpPr txBox="1"/>
          <p:nvPr/>
        </p:nvSpPr>
        <p:spPr>
          <a:xfrm>
            <a:off x="4439001" y="5845872"/>
            <a:ext cx="5486400" cy="646331"/>
          </a:xfrm>
          <a:prstGeom prst="rect">
            <a:avLst/>
          </a:prstGeom>
          <a:solidFill>
            <a:srgbClr val="FFC000"/>
          </a:solidFill>
        </p:spPr>
        <p:txBody>
          <a:bodyPr wrap="square" rtlCol="0">
            <a:spAutoFit/>
          </a:bodyPr>
          <a:lstStyle/>
          <a:p>
            <a:pPr algn="just"/>
            <a:r>
              <a:rPr lang="en-US" b="1" dirty="0"/>
              <a:t>We use 1.9 K pressurized superfluid helium cooling in order not to have “flowing cryogens” (avoid vibrations).</a:t>
            </a:r>
          </a:p>
        </p:txBody>
      </p:sp>
    </p:spTree>
    <p:extLst>
      <p:ext uri="{BB962C8B-B14F-4D97-AF65-F5344CB8AC3E}">
        <p14:creationId xmlns:p14="http://schemas.microsoft.com/office/powerpoint/2010/main" val="3958424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3576"/>
            <a:ext cx="12192000" cy="1175887"/>
          </a:xfrm>
        </p:spPr>
        <p:txBody>
          <a:bodyPr anchor="t">
            <a:noAutofit/>
          </a:bodyPr>
          <a:lstStyle/>
          <a:p>
            <a:pPr algn="ctr">
              <a:lnSpc>
                <a:spcPct val="95000"/>
              </a:lnSpc>
            </a:pPr>
            <a:r>
              <a:rPr lang="en-US" sz="4000" dirty="0"/>
              <a:t>ILC Final Focus Magnets: TDR R&amp;D History</a:t>
            </a:r>
          </a:p>
        </p:txBody>
      </p:sp>
      <p:sp>
        <p:nvSpPr>
          <p:cNvPr id="4" name="Slide Number Placeholder 3"/>
          <p:cNvSpPr>
            <a:spLocks noGrp="1"/>
          </p:cNvSpPr>
          <p:nvPr>
            <p:ph type="sldNum" sz="quarter" idx="12"/>
          </p:nvPr>
        </p:nvSpPr>
        <p:spPr>
          <a:xfrm>
            <a:off x="5000684" y="6483352"/>
            <a:ext cx="2743200" cy="365125"/>
          </a:xfrm>
        </p:spPr>
        <p:txBody>
          <a:bodyPr/>
          <a:lstStyle/>
          <a:p>
            <a:fld id="{893C5830-40F3-F04E-B2E3-10E6672BA8FF}" type="slidenum">
              <a:rPr lang="en-US" smtClean="0"/>
              <a:pPr/>
              <a:t>6</a:t>
            </a:fld>
            <a:endParaRPr lang="en-US" dirty="0"/>
          </a:p>
        </p:txBody>
      </p:sp>
      <p:pic>
        <p:nvPicPr>
          <p:cNvPr id="10" name="Picture 9">
            <a:extLst>
              <a:ext uri="{FF2B5EF4-FFF2-40B4-BE49-F238E27FC236}">
                <a16:creationId xmlns:a16="http://schemas.microsoft.com/office/drawing/2014/main" id="{15263313-9706-4420-AFCA-5A190163DBF8}"/>
              </a:ext>
            </a:extLst>
          </p:cNvPr>
          <p:cNvPicPr>
            <a:picLocks noChangeAspect="1"/>
          </p:cNvPicPr>
          <p:nvPr/>
        </p:nvPicPr>
        <p:blipFill rotWithShape="1">
          <a:blip r:embed="rId2"/>
          <a:srcRect l="1274"/>
          <a:stretch/>
        </p:blipFill>
        <p:spPr>
          <a:xfrm>
            <a:off x="5954401" y="655098"/>
            <a:ext cx="6230640" cy="2386194"/>
          </a:xfrm>
          <a:prstGeom prst="rect">
            <a:avLst/>
          </a:prstGeom>
        </p:spPr>
      </p:pic>
      <p:pic>
        <p:nvPicPr>
          <p:cNvPr id="8" name="Picture 7">
            <a:extLst>
              <a:ext uri="{FF2B5EF4-FFF2-40B4-BE49-F238E27FC236}">
                <a16:creationId xmlns:a16="http://schemas.microsoft.com/office/drawing/2014/main" id="{9E909E67-2213-4AA1-BE74-303DE3FB592D}"/>
              </a:ext>
            </a:extLst>
          </p:cNvPr>
          <p:cNvPicPr>
            <a:picLocks noChangeAspect="1"/>
          </p:cNvPicPr>
          <p:nvPr/>
        </p:nvPicPr>
        <p:blipFill rotWithShape="1">
          <a:blip r:embed="rId3"/>
          <a:srcRect b="1899"/>
          <a:stretch/>
        </p:blipFill>
        <p:spPr>
          <a:xfrm>
            <a:off x="2160" y="2493142"/>
            <a:ext cx="5967594" cy="4369736"/>
          </a:xfrm>
          <a:prstGeom prst="rect">
            <a:avLst/>
          </a:prstGeom>
        </p:spPr>
      </p:pic>
      <p:sp>
        <p:nvSpPr>
          <p:cNvPr id="6" name="TextBox 5">
            <a:extLst>
              <a:ext uri="{FF2B5EF4-FFF2-40B4-BE49-F238E27FC236}">
                <a16:creationId xmlns:a16="http://schemas.microsoft.com/office/drawing/2014/main" id="{382AB290-BC61-4967-AB70-9B42A37D27B7}"/>
              </a:ext>
            </a:extLst>
          </p:cNvPr>
          <p:cNvSpPr txBox="1"/>
          <p:nvPr/>
        </p:nvSpPr>
        <p:spPr>
          <a:xfrm>
            <a:off x="6959" y="816541"/>
            <a:ext cx="5947442" cy="1515158"/>
          </a:xfrm>
          <a:prstGeom prst="rect">
            <a:avLst/>
          </a:prstGeom>
          <a:noFill/>
        </p:spPr>
        <p:txBody>
          <a:bodyPr wrap="square" rtlCol="0">
            <a:spAutoFit/>
          </a:bodyPr>
          <a:lstStyle/>
          <a:p>
            <a:pPr marL="182880" indent="-182880" algn="just">
              <a:lnSpc>
                <a:spcPct val="80000"/>
              </a:lnSpc>
              <a:spcAft>
                <a:spcPts val="600"/>
              </a:spcAft>
              <a:buFont typeface="Arial" panose="020B0604020202020204" pitchFamily="34" charset="0"/>
              <a:buChar char="•"/>
            </a:pPr>
            <a:r>
              <a:rPr lang="en-US" sz="2300" dirty="0">
                <a:solidFill>
                  <a:srgbClr val="30519D"/>
                </a:solidFill>
              </a:rPr>
              <a:t>In order not to have to deal with 40 tons of axial force in the warm-to-cold transition we use a “force neutral” anti-solenoid coil scheme so there is no net force on the cold mass </a:t>
            </a:r>
            <a:r>
              <a:rPr lang="en-US" sz="2300" dirty="0"/>
              <a:t>(would take up extra space and add heat load)</a:t>
            </a:r>
            <a:r>
              <a:rPr lang="en-US" sz="2300" dirty="0">
                <a:solidFill>
                  <a:srgbClr val="30519D"/>
                </a:solidFill>
              </a:rPr>
              <a:t>.</a:t>
            </a:r>
          </a:p>
        </p:txBody>
      </p:sp>
      <p:grpSp>
        <p:nvGrpSpPr>
          <p:cNvPr id="3" name="Group 2">
            <a:extLst>
              <a:ext uri="{FF2B5EF4-FFF2-40B4-BE49-F238E27FC236}">
                <a16:creationId xmlns:a16="http://schemas.microsoft.com/office/drawing/2014/main" id="{C05E9279-D5BD-45C1-AFD5-007F808D65E0}"/>
              </a:ext>
            </a:extLst>
          </p:cNvPr>
          <p:cNvGrpSpPr/>
          <p:nvPr/>
        </p:nvGrpSpPr>
        <p:grpSpPr>
          <a:xfrm>
            <a:off x="2288180" y="2784319"/>
            <a:ext cx="9896860" cy="1261286"/>
            <a:chOff x="2288180" y="2784319"/>
            <a:chExt cx="9896860" cy="1261286"/>
          </a:xfrm>
        </p:grpSpPr>
        <p:sp>
          <p:nvSpPr>
            <p:cNvPr id="13" name="TextBox 12">
              <a:extLst>
                <a:ext uri="{FF2B5EF4-FFF2-40B4-BE49-F238E27FC236}">
                  <a16:creationId xmlns:a16="http://schemas.microsoft.com/office/drawing/2014/main" id="{C1B8B70F-F49F-43F6-A53B-8C4B62F5894C}"/>
                </a:ext>
              </a:extLst>
            </p:cNvPr>
            <p:cNvSpPr txBox="1"/>
            <p:nvPr/>
          </p:nvSpPr>
          <p:spPr>
            <a:xfrm>
              <a:off x="5954401" y="3133945"/>
              <a:ext cx="6230639" cy="911660"/>
            </a:xfrm>
            <a:prstGeom prst="rect">
              <a:avLst/>
            </a:prstGeom>
            <a:noFill/>
          </p:spPr>
          <p:txBody>
            <a:bodyPr wrap="square" rtlCol="0">
              <a:spAutoFit/>
            </a:bodyPr>
            <a:lstStyle/>
            <a:p>
              <a:pPr marL="182880" indent="-182880" algn="just">
                <a:lnSpc>
                  <a:spcPct val="80000"/>
                </a:lnSpc>
                <a:spcAft>
                  <a:spcPts val="600"/>
                </a:spcAft>
                <a:buFont typeface="Arial" panose="020B0604020202020204" pitchFamily="34" charset="0"/>
                <a:buChar char="•"/>
              </a:pPr>
              <a:r>
                <a:rPr lang="en-US" sz="2200" dirty="0"/>
                <a:t>Note in the QD0 R&amp;D prototype shown here, even with thin walled shells, radial space is needed for thermal shield support structure.</a:t>
              </a:r>
            </a:p>
          </p:txBody>
        </p:sp>
        <p:sp>
          <p:nvSpPr>
            <p:cNvPr id="2" name="Oval 1">
              <a:extLst>
                <a:ext uri="{FF2B5EF4-FFF2-40B4-BE49-F238E27FC236}">
                  <a16:creationId xmlns:a16="http://schemas.microsoft.com/office/drawing/2014/main" id="{01AAB333-B230-4E93-BF71-1FDF13FF086D}"/>
                </a:ext>
              </a:extLst>
            </p:cNvPr>
            <p:cNvSpPr/>
            <p:nvPr/>
          </p:nvSpPr>
          <p:spPr>
            <a:xfrm rot="2700000">
              <a:off x="2421223" y="2651276"/>
              <a:ext cx="634915" cy="901001"/>
            </a:xfrm>
            <a:prstGeom prst="ellipse">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E2148721-947B-4A51-AD96-E5FCA7BA556F}"/>
              </a:ext>
            </a:extLst>
          </p:cNvPr>
          <p:cNvGrpSpPr/>
          <p:nvPr/>
        </p:nvGrpSpPr>
        <p:grpSpPr>
          <a:xfrm>
            <a:off x="195482" y="4030931"/>
            <a:ext cx="11989558" cy="868617"/>
            <a:chOff x="195482" y="4030931"/>
            <a:chExt cx="11989558" cy="868617"/>
          </a:xfrm>
        </p:grpSpPr>
        <p:sp>
          <p:nvSpPr>
            <p:cNvPr id="14" name="TextBox 13">
              <a:extLst>
                <a:ext uri="{FF2B5EF4-FFF2-40B4-BE49-F238E27FC236}">
                  <a16:creationId xmlns:a16="http://schemas.microsoft.com/office/drawing/2014/main" id="{50547733-0CBD-410C-A618-8096C8F76B76}"/>
                </a:ext>
              </a:extLst>
            </p:cNvPr>
            <p:cNvSpPr txBox="1"/>
            <p:nvPr/>
          </p:nvSpPr>
          <p:spPr>
            <a:xfrm>
              <a:off x="5954401" y="4030931"/>
              <a:ext cx="6230639" cy="640816"/>
            </a:xfrm>
            <a:prstGeom prst="rect">
              <a:avLst/>
            </a:prstGeom>
            <a:noFill/>
          </p:spPr>
          <p:txBody>
            <a:bodyPr wrap="square" rtlCol="0">
              <a:spAutoFit/>
            </a:bodyPr>
            <a:lstStyle/>
            <a:p>
              <a:pPr marL="182880" indent="-182880" algn="just">
                <a:lnSpc>
                  <a:spcPct val="80000"/>
                </a:lnSpc>
                <a:spcAft>
                  <a:spcPts val="600"/>
                </a:spcAft>
                <a:buFont typeface="Arial" panose="020B0604020202020204" pitchFamily="34" charset="0"/>
                <a:buChar char="•"/>
              </a:pPr>
              <a:r>
                <a:rPr lang="en-US" sz="2200" dirty="0">
                  <a:solidFill>
                    <a:srgbClr val="006600"/>
                  </a:solidFill>
                </a:rPr>
                <a:t>Multiple IR magnets are mounted and kept in alignment on rigid sled structure (note geophones).</a:t>
              </a:r>
            </a:p>
          </p:txBody>
        </p:sp>
        <p:sp>
          <p:nvSpPr>
            <p:cNvPr id="17" name="Oval 16">
              <a:extLst>
                <a:ext uri="{FF2B5EF4-FFF2-40B4-BE49-F238E27FC236}">
                  <a16:creationId xmlns:a16="http://schemas.microsoft.com/office/drawing/2014/main" id="{EAB04506-FE95-42E6-8C6E-38791BD0D705}"/>
                </a:ext>
              </a:extLst>
            </p:cNvPr>
            <p:cNvSpPr/>
            <p:nvPr/>
          </p:nvSpPr>
          <p:spPr>
            <a:xfrm rot="-1320000">
              <a:off x="195482" y="4058755"/>
              <a:ext cx="2473024" cy="840793"/>
            </a:xfrm>
            <a:prstGeom prst="ellipse">
              <a:avLst/>
            </a:prstGeom>
            <a:noFill/>
            <a:ln w="28575">
              <a:solidFill>
                <a:srgbClr val="0066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EA38BCAB-823F-45B6-84CF-C810FE316EE0}"/>
              </a:ext>
            </a:extLst>
          </p:cNvPr>
          <p:cNvGrpSpPr/>
          <p:nvPr/>
        </p:nvGrpSpPr>
        <p:grpSpPr>
          <a:xfrm>
            <a:off x="5336140" y="3133945"/>
            <a:ext cx="6848900" cy="2172726"/>
            <a:chOff x="5336140" y="3133945"/>
            <a:chExt cx="6848900" cy="2172726"/>
          </a:xfrm>
        </p:grpSpPr>
        <p:sp>
          <p:nvSpPr>
            <p:cNvPr id="15" name="TextBox 14">
              <a:extLst>
                <a:ext uri="{FF2B5EF4-FFF2-40B4-BE49-F238E27FC236}">
                  <a16:creationId xmlns:a16="http://schemas.microsoft.com/office/drawing/2014/main" id="{97D89E32-09F0-4DAE-A924-A13C71E80709}"/>
                </a:ext>
              </a:extLst>
            </p:cNvPr>
            <p:cNvSpPr txBox="1"/>
            <p:nvPr/>
          </p:nvSpPr>
          <p:spPr>
            <a:xfrm>
              <a:off x="5954401" y="4665855"/>
              <a:ext cx="6230639" cy="640816"/>
            </a:xfrm>
            <a:prstGeom prst="rect">
              <a:avLst/>
            </a:prstGeom>
            <a:noFill/>
          </p:spPr>
          <p:txBody>
            <a:bodyPr wrap="square" rtlCol="0">
              <a:spAutoFit/>
            </a:bodyPr>
            <a:lstStyle/>
            <a:p>
              <a:pPr marL="182880" indent="-182880" algn="just">
                <a:lnSpc>
                  <a:spcPct val="80000"/>
                </a:lnSpc>
                <a:spcAft>
                  <a:spcPts val="600"/>
                </a:spcAft>
                <a:buFont typeface="Arial" panose="020B0604020202020204" pitchFamily="34" charset="0"/>
                <a:buChar char="•"/>
              </a:pPr>
              <a:r>
                <a:rPr lang="en-US" sz="2200" dirty="0">
                  <a:solidFill>
                    <a:srgbClr val="30519D"/>
                  </a:solidFill>
                </a:rPr>
                <a:t>Use shielded bellows for the beam pipe warm-to-cold transitions (IR magnet beam pipes are cold).</a:t>
              </a:r>
            </a:p>
          </p:txBody>
        </p:sp>
        <p:sp>
          <p:nvSpPr>
            <p:cNvPr id="18" name="Oval 17">
              <a:extLst>
                <a:ext uri="{FF2B5EF4-FFF2-40B4-BE49-F238E27FC236}">
                  <a16:creationId xmlns:a16="http://schemas.microsoft.com/office/drawing/2014/main" id="{1888EAE5-62F6-4D44-AFF6-5BCE9A2CD586}"/>
                </a:ext>
              </a:extLst>
            </p:cNvPr>
            <p:cNvSpPr/>
            <p:nvPr/>
          </p:nvSpPr>
          <p:spPr>
            <a:xfrm>
              <a:off x="5336140" y="3133945"/>
              <a:ext cx="581123" cy="1086057"/>
            </a:xfrm>
            <a:prstGeom prst="ellipse">
              <a:avLst/>
            </a:prstGeom>
            <a:noFill/>
            <a:ln w="2857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a:extLst>
              <a:ext uri="{FF2B5EF4-FFF2-40B4-BE49-F238E27FC236}">
                <a16:creationId xmlns:a16="http://schemas.microsoft.com/office/drawing/2014/main" id="{5D33C65A-FEB8-4EA6-8D26-FFD8DC05A38C}"/>
              </a:ext>
            </a:extLst>
          </p:cNvPr>
          <p:cNvGrpSpPr/>
          <p:nvPr/>
        </p:nvGrpSpPr>
        <p:grpSpPr>
          <a:xfrm>
            <a:off x="168803" y="5109326"/>
            <a:ext cx="12016237" cy="1372778"/>
            <a:chOff x="168803" y="5109326"/>
            <a:chExt cx="12016237" cy="1372778"/>
          </a:xfrm>
        </p:grpSpPr>
        <p:sp>
          <p:nvSpPr>
            <p:cNvPr id="16" name="TextBox 15">
              <a:extLst>
                <a:ext uri="{FF2B5EF4-FFF2-40B4-BE49-F238E27FC236}">
                  <a16:creationId xmlns:a16="http://schemas.microsoft.com/office/drawing/2014/main" id="{FCB13F29-431C-4CEB-B2B6-7A2023BC98AB}"/>
                </a:ext>
              </a:extLst>
            </p:cNvPr>
            <p:cNvSpPr txBox="1"/>
            <p:nvPr/>
          </p:nvSpPr>
          <p:spPr>
            <a:xfrm>
              <a:off x="5954401" y="5299601"/>
              <a:ext cx="6230639" cy="1182503"/>
            </a:xfrm>
            <a:prstGeom prst="rect">
              <a:avLst/>
            </a:prstGeom>
            <a:solidFill>
              <a:srgbClr val="FFFFFF">
                <a:alpha val="25098"/>
              </a:srgbClr>
            </a:solidFill>
          </p:spPr>
          <p:txBody>
            <a:bodyPr wrap="square" rtlCol="0">
              <a:spAutoFit/>
            </a:bodyPr>
            <a:lstStyle/>
            <a:p>
              <a:pPr marL="182880" indent="-182880" algn="just">
                <a:lnSpc>
                  <a:spcPct val="80000"/>
                </a:lnSpc>
                <a:spcAft>
                  <a:spcPts val="600"/>
                </a:spcAft>
                <a:buFont typeface="Arial" panose="020B0604020202020204" pitchFamily="34" charset="0"/>
                <a:buChar char="•"/>
              </a:pPr>
              <a:r>
                <a:rPr lang="en-US" sz="2200" dirty="0">
                  <a:solidFill>
                    <a:srgbClr val="600000"/>
                  </a:solidFill>
                </a:rPr>
                <a:t>In order to avoid having a large diameter “</a:t>
              </a:r>
              <a:r>
                <a:rPr lang="en-US" sz="2200" dirty="0" err="1">
                  <a:solidFill>
                    <a:srgbClr val="600000"/>
                  </a:solidFill>
                </a:rPr>
                <a:t>endcan</a:t>
              </a:r>
              <a:r>
                <a:rPr lang="en-US" sz="2200" dirty="0">
                  <a:solidFill>
                    <a:srgbClr val="600000"/>
                  </a:solidFill>
                </a:rPr>
                <a:t> region,” we need extra longitudinal space to interface with the cryogenic supply line, magnet leads, etc.</a:t>
              </a:r>
            </a:p>
          </p:txBody>
        </p:sp>
        <p:sp>
          <p:nvSpPr>
            <p:cNvPr id="21" name="Oval 20">
              <a:extLst>
                <a:ext uri="{FF2B5EF4-FFF2-40B4-BE49-F238E27FC236}">
                  <a16:creationId xmlns:a16="http://schemas.microsoft.com/office/drawing/2014/main" id="{A215C730-EB0F-435F-B8D0-11D2EA6A334A}"/>
                </a:ext>
              </a:extLst>
            </p:cNvPr>
            <p:cNvSpPr/>
            <p:nvPr/>
          </p:nvSpPr>
          <p:spPr>
            <a:xfrm>
              <a:off x="168803" y="5109326"/>
              <a:ext cx="1282045" cy="1182503"/>
            </a:xfrm>
            <a:prstGeom prst="ellipse">
              <a:avLst/>
            </a:prstGeom>
            <a:noFill/>
            <a:ln w="28575">
              <a:solidFill>
                <a:srgbClr val="6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25045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F4EB17-FB2D-4D73-A1C5-F6D03787BF80}"/>
              </a:ext>
            </a:extLst>
          </p:cNvPr>
          <p:cNvSpPr/>
          <p:nvPr/>
        </p:nvSpPr>
        <p:spPr>
          <a:xfrm>
            <a:off x="1679812" y="2472025"/>
            <a:ext cx="9007246" cy="4383815"/>
          </a:xfrm>
          <a:prstGeom prst="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Franklin Gothic Book"/>
              <a:ea typeface="+mn-ea"/>
              <a:cs typeface="+mn-cs"/>
            </a:endParaRPr>
          </a:p>
        </p:txBody>
      </p:sp>
      <p:sp>
        <p:nvSpPr>
          <p:cNvPr id="15" name="Title 1">
            <a:extLst>
              <a:ext uri="{FF2B5EF4-FFF2-40B4-BE49-F238E27FC236}">
                <a16:creationId xmlns:a16="http://schemas.microsoft.com/office/drawing/2014/main" id="{EC1018DA-78F7-4685-BB52-29C69EEF136F}"/>
              </a:ext>
            </a:extLst>
          </p:cNvPr>
          <p:cNvSpPr txBox="1">
            <a:spLocks/>
          </p:cNvSpPr>
          <p:nvPr/>
        </p:nvSpPr>
        <p:spPr>
          <a:xfrm>
            <a:off x="0" y="0"/>
            <a:ext cx="12192000" cy="1066800"/>
          </a:xfrm>
          <a:prstGeom prst="rect">
            <a:avLst/>
          </a:prstGeom>
          <a:noFill/>
          <a:ln>
            <a:noFill/>
          </a:ln>
          <a:effectLst/>
          <a:scene3d>
            <a:camera prst="orthographicFront"/>
            <a:lightRig rig="glow" dir="t">
              <a:rot lat="0" lon="0" rev="6360000"/>
            </a:lightRig>
          </a:scene3d>
          <a:sp3d contourW="1000" prstMaterial="flat">
            <a:bevelT w="95250" h="101600"/>
            <a:contourClr>
              <a:sysClr val="windowText" lastClr="000000">
                <a:satMod val="300000"/>
              </a:sysClr>
            </a:contourClr>
          </a:sp3d>
        </p:spPr>
        <p:txBody>
          <a:bodyPr vert="horz" lIns="91440" tIns="45720" rIns="91440" bIns="45720" rtlCol="0" anchor="t">
            <a:normAutofit/>
          </a:bodyPr>
          <a:lstStyle>
            <a:lvl1pPr algn="r" defTabSz="914400" rtl="0" eaLnBrk="1" latinLnBrk="0" hangingPunct="1">
              <a:spcBef>
                <a:spcPct val="0"/>
              </a:spcBef>
              <a:buNone/>
              <a:defRPr sz="3200" kern="1200">
                <a:ln>
                  <a:noFill/>
                </a:ln>
                <a:solidFill>
                  <a:srgbClr val="FFFFCC"/>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rgbClr val="FFFFCC"/>
                </a:solidFill>
                <a:effectLst/>
                <a:uLnTx/>
                <a:uFillTx/>
                <a:latin typeface="Franklin Gothic Medium"/>
                <a:ea typeface="+mj-ea"/>
                <a:cs typeface="+mj-cs"/>
              </a:rPr>
              <a:t>ILC QD0 Magnet Coil R&amp;D History </a:t>
            </a:r>
          </a:p>
        </p:txBody>
      </p:sp>
      <p:pic>
        <p:nvPicPr>
          <p:cNvPr id="16" name="Picture 15" descr="pic1.jpg">
            <a:extLst>
              <a:ext uri="{FF2B5EF4-FFF2-40B4-BE49-F238E27FC236}">
                <a16:creationId xmlns:a16="http://schemas.microsoft.com/office/drawing/2014/main" id="{12020121-F984-42E0-838A-DF744C7336BA}"/>
              </a:ext>
            </a:extLst>
          </p:cNvPr>
          <p:cNvPicPr>
            <a:picLocks noChangeAspect="1"/>
          </p:cNvPicPr>
          <p:nvPr/>
        </p:nvPicPr>
        <p:blipFill rotWithShape="1">
          <a:blip r:embed="rId2" cstate="print"/>
          <a:srcRect l="493" t="5447" r="951" b="18054"/>
          <a:stretch/>
        </p:blipFill>
        <p:spPr>
          <a:xfrm>
            <a:off x="1101684" y="2053704"/>
            <a:ext cx="8009189" cy="4803781"/>
          </a:xfrm>
          <a:prstGeom prst="rect">
            <a:avLst/>
          </a:prstGeom>
        </p:spPr>
      </p:pic>
      <p:sp>
        <p:nvSpPr>
          <p:cNvPr id="17" name="TextBox 16">
            <a:extLst>
              <a:ext uri="{FF2B5EF4-FFF2-40B4-BE49-F238E27FC236}">
                <a16:creationId xmlns:a16="http://schemas.microsoft.com/office/drawing/2014/main" id="{96B66DF2-75D6-4B51-99C6-690E2013A030}"/>
              </a:ext>
            </a:extLst>
          </p:cNvPr>
          <p:cNvSpPr txBox="1"/>
          <p:nvPr/>
        </p:nvSpPr>
        <p:spPr>
          <a:xfrm>
            <a:off x="4330255" y="5768360"/>
            <a:ext cx="1708603" cy="830997"/>
          </a:xfrm>
          <a:prstGeom prst="rect">
            <a:avLst/>
          </a:prstGeom>
          <a:noFill/>
        </p:spPr>
        <p:txBody>
          <a:bodyPr wrap="square" rtlCol="0">
            <a:spAutoFit/>
          </a:bodyPr>
          <a:lstStyle/>
          <a:p>
            <a:pPr algn="r" fontAlgn="auto">
              <a:spcBef>
                <a:spcPts val="0"/>
              </a:spcBef>
              <a:spcAft>
                <a:spcPts val="0"/>
              </a:spcAft>
            </a:pPr>
            <a:r>
              <a:rPr lang="en-US" sz="2400" b="1" dirty="0">
                <a:solidFill>
                  <a:srgbClr val="00B0F0"/>
                </a:solidFill>
                <a:latin typeface="Franklin Gothic Book"/>
                <a:ea typeface="+mn-ea"/>
                <a:cs typeface="+mn-cs"/>
              </a:rPr>
              <a:t>Split  QD0 Half Coils</a:t>
            </a:r>
          </a:p>
        </p:txBody>
      </p:sp>
      <p:sp>
        <p:nvSpPr>
          <p:cNvPr id="19" name="TextBox 18">
            <a:extLst>
              <a:ext uri="{FF2B5EF4-FFF2-40B4-BE49-F238E27FC236}">
                <a16:creationId xmlns:a16="http://schemas.microsoft.com/office/drawing/2014/main" id="{D7AA5366-ACB7-4E69-8FD7-1703B7BAE6A8}"/>
              </a:ext>
            </a:extLst>
          </p:cNvPr>
          <p:cNvSpPr txBox="1"/>
          <p:nvPr/>
        </p:nvSpPr>
        <p:spPr>
          <a:xfrm>
            <a:off x="1731292" y="4508615"/>
            <a:ext cx="3164566" cy="1200329"/>
          </a:xfrm>
          <a:prstGeom prst="rect">
            <a:avLst/>
          </a:prstGeom>
          <a:noFill/>
        </p:spPr>
        <p:txBody>
          <a:bodyPr wrap="square" rtlCol="0">
            <a:spAutoFit/>
          </a:bodyPr>
          <a:lstStyle/>
          <a:p>
            <a:pPr fontAlgn="auto">
              <a:spcBef>
                <a:spcPts val="0"/>
              </a:spcBef>
              <a:spcAft>
                <a:spcPts val="0"/>
              </a:spcAft>
            </a:pPr>
            <a:r>
              <a:rPr lang="en-US" sz="2400" b="1" dirty="0">
                <a:solidFill>
                  <a:srgbClr val="4E8542">
                    <a:lumMod val="75000"/>
                  </a:srgbClr>
                </a:solidFill>
                <a:latin typeface="Franklin Gothic Book"/>
                <a:ea typeface="+mn-ea"/>
                <a:cs typeface="+mn-cs"/>
              </a:rPr>
              <a:t>Main</a:t>
            </a:r>
          </a:p>
          <a:p>
            <a:pPr fontAlgn="auto">
              <a:spcBef>
                <a:spcPts val="0"/>
              </a:spcBef>
              <a:spcAft>
                <a:spcPts val="0"/>
              </a:spcAft>
            </a:pPr>
            <a:r>
              <a:rPr lang="en-US" sz="2400" b="1" dirty="0" err="1">
                <a:solidFill>
                  <a:srgbClr val="4E8542">
                    <a:lumMod val="75000"/>
                  </a:srgbClr>
                </a:solidFill>
                <a:latin typeface="Franklin Gothic Book"/>
                <a:ea typeface="+mn-ea"/>
                <a:cs typeface="+mn-cs"/>
              </a:rPr>
              <a:t>Sextupole</a:t>
            </a:r>
            <a:r>
              <a:rPr lang="en-US" sz="2400" b="1" dirty="0">
                <a:solidFill>
                  <a:srgbClr val="4E8542">
                    <a:lumMod val="75000"/>
                  </a:srgbClr>
                </a:solidFill>
                <a:latin typeface="Franklin Gothic Book"/>
                <a:ea typeface="+mn-ea"/>
                <a:cs typeface="+mn-cs"/>
              </a:rPr>
              <a:t>, and </a:t>
            </a:r>
            <a:r>
              <a:rPr lang="en-US" sz="2400" b="1" dirty="0" err="1">
                <a:solidFill>
                  <a:srgbClr val="4E8542">
                    <a:lumMod val="75000"/>
                  </a:srgbClr>
                </a:solidFill>
                <a:latin typeface="Franklin Gothic Book"/>
                <a:ea typeface="+mn-ea"/>
                <a:cs typeface="+mn-cs"/>
              </a:rPr>
              <a:t>Octupole</a:t>
            </a:r>
            <a:r>
              <a:rPr lang="en-US" sz="2400" b="1" dirty="0">
                <a:solidFill>
                  <a:srgbClr val="4E8542">
                    <a:lumMod val="75000"/>
                  </a:srgbClr>
                </a:solidFill>
                <a:latin typeface="Franklin Gothic Book"/>
                <a:ea typeface="+mn-ea"/>
                <a:cs typeface="+mn-cs"/>
              </a:rPr>
              <a:t> Coil Package</a:t>
            </a:r>
          </a:p>
        </p:txBody>
      </p:sp>
      <p:cxnSp>
        <p:nvCxnSpPr>
          <p:cNvPr id="20" name="Straight Arrow Connector 19">
            <a:extLst>
              <a:ext uri="{FF2B5EF4-FFF2-40B4-BE49-F238E27FC236}">
                <a16:creationId xmlns:a16="http://schemas.microsoft.com/office/drawing/2014/main" id="{DCC811B2-20A9-423E-8567-1092025BE2C0}"/>
              </a:ext>
            </a:extLst>
          </p:cNvPr>
          <p:cNvCxnSpPr/>
          <p:nvPr/>
        </p:nvCxnSpPr>
        <p:spPr bwMode="auto">
          <a:xfrm flipV="1">
            <a:off x="2609858" y="4105277"/>
            <a:ext cx="544926" cy="762000"/>
          </a:xfrm>
          <a:prstGeom prst="straightConnector1">
            <a:avLst/>
          </a:prstGeom>
          <a:solidFill>
            <a:srgbClr val="F07F09"/>
          </a:solidFill>
          <a:ln w="38100" cap="flat" cmpd="sng" algn="ctr">
            <a:solidFill>
              <a:srgbClr val="4E8542">
                <a:lumMod val="75000"/>
              </a:srgbClr>
            </a:solidFill>
            <a:prstDash val="solid"/>
            <a:round/>
            <a:headEnd type="none" w="med" len="med"/>
            <a:tailEnd type="arrow"/>
          </a:ln>
          <a:effectLst/>
        </p:spPr>
      </p:cxnSp>
      <p:sp>
        <p:nvSpPr>
          <p:cNvPr id="21" name="TextBox 20">
            <a:extLst>
              <a:ext uri="{FF2B5EF4-FFF2-40B4-BE49-F238E27FC236}">
                <a16:creationId xmlns:a16="http://schemas.microsoft.com/office/drawing/2014/main" id="{4A7DB78E-8457-4E5E-B22E-7E6ED0A7ECB3}"/>
              </a:ext>
            </a:extLst>
          </p:cNvPr>
          <p:cNvSpPr txBox="1"/>
          <p:nvPr/>
        </p:nvSpPr>
        <p:spPr>
          <a:xfrm>
            <a:off x="3612144" y="2957289"/>
            <a:ext cx="2406428" cy="830997"/>
          </a:xfrm>
          <a:prstGeom prst="rect">
            <a:avLst/>
          </a:prstGeom>
          <a:noFill/>
        </p:spPr>
        <p:txBody>
          <a:bodyPr wrap="none" rtlCol="0">
            <a:spAutoFit/>
          </a:bodyPr>
          <a:lstStyle/>
          <a:p>
            <a:pPr algn="r" fontAlgn="auto">
              <a:spcBef>
                <a:spcPts val="0"/>
              </a:spcBef>
              <a:spcAft>
                <a:spcPts val="0"/>
              </a:spcAft>
            </a:pPr>
            <a:r>
              <a:rPr lang="en-US" sz="2400" b="1" dirty="0">
                <a:solidFill>
                  <a:srgbClr val="800000"/>
                </a:solidFill>
                <a:latin typeface="Franklin Gothic Book"/>
                <a:ea typeface="+mn-ea"/>
                <a:cs typeface="+mn-cs"/>
              </a:rPr>
              <a:t>Extraction Line</a:t>
            </a:r>
          </a:p>
          <a:p>
            <a:pPr algn="r" fontAlgn="auto">
              <a:spcBef>
                <a:spcPts val="0"/>
              </a:spcBef>
              <a:spcAft>
                <a:spcPts val="0"/>
              </a:spcAft>
            </a:pPr>
            <a:r>
              <a:rPr lang="en-US" sz="2400" b="1" dirty="0">
                <a:solidFill>
                  <a:srgbClr val="800000"/>
                </a:solidFill>
                <a:latin typeface="Franklin Gothic Book"/>
                <a:ea typeface="+mn-ea"/>
                <a:cs typeface="+mn-cs"/>
              </a:rPr>
              <a:t>Quadrupole</a:t>
            </a:r>
          </a:p>
        </p:txBody>
      </p:sp>
      <p:cxnSp>
        <p:nvCxnSpPr>
          <p:cNvPr id="22" name="Straight Arrow Connector 21">
            <a:extLst>
              <a:ext uri="{FF2B5EF4-FFF2-40B4-BE49-F238E27FC236}">
                <a16:creationId xmlns:a16="http://schemas.microsoft.com/office/drawing/2014/main" id="{5C7ABF45-8945-4C5C-9EFD-7BA7DF2031CA}"/>
              </a:ext>
            </a:extLst>
          </p:cNvPr>
          <p:cNvCxnSpPr/>
          <p:nvPr/>
        </p:nvCxnSpPr>
        <p:spPr bwMode="auto">
          <a:xfrm flipH="1">
            <a:off x="4041590" y="3520456"/>
            <a:ext cx="287534" cy="327641"/>
          </a:xfrm>
          <a:prstGeom prst="straightConnector1">
            <a:avLst/>
          </a:prstGeom>
          <a:solidFill>
            <a:srgbClr val="F07F09"/>
          </a:solidFill>
          <a:ln w="38100" cap="flat" cmpd="sng" algn="ctr">
            <a:solidFill>
              <a:srgbClr val="800000"/>
            </a:solidFill>
            <a:prstDash val="solid"/>
            <a:round/>
            <a:headEnd type="none" w="med" len="med"/>
            <a:tailEnd type="arrow"/>
          </a:ln>
          <a:effectLst/>
        </p:spPr>
      </p:cxnSp>
      <p:pic>
        <p:nvPicPr>
          <p:cNvPr id="23" name="Content Placeholder 6" descr="best_new_picture_100_6838.JPG">
            <a:extLst>
              <a:ext uri="{FF2B5EF4-FFF2-40B4-BE49-F238E27FC236}">
                <a16:creationId xmlns:a16="http://schemas.microsoft.com/office/drawing/2014/main" id="{D2B5F2A4-AFFA-4531-A012-9C45470AC222}"/>
              </a:ext>
            </a:extLst>
          </p:cNvPr>
          <p:cNvPicPr>
            <a:picLocks noChangeAspect="1"/>
          </p:cNvPicPr>
          <p:nvPr/>
        </p:nvPicPr>
        <p:blipFill>
          <a:blip r:embed="rId3" cstate="print"/>
          <a:stretch>
            <a:fillRect/>
          </a:stretch>
        </p:blipFill>
        <p:spPr>
          <a:xfrm>
            <a:off x="6701600" y="859076"/>
            <a:ext cx="4648200" cy="3486150"/>
          </a:xfrm>
          <a:prstGeom prst="rect">
            <a:avLst/>
          </a:prstGeom>
          <a:scene3d>
            <a:camera prst="orthographicFront"/>
            <a:lightRig rig="threePt" dir="t"/>
          </a:scene3d>
          <a:sp3d>
            <a:bevelT/>
          </a:sp3d>
        </p:spPr>
      </p:pic>
      <p:sp>
        <p:nvSpPr>
          <p:cNvPr id="24" name="TextBox 23">
            <a:extLst>
              <a:ext uri="{FF2B5EF4-FFF2-40B4-BE49-F238E27FC236}">
                <a16:creationId xmlns:a16="http://schemas.microsoft.com/office/drawing/2014/main" id="{B9FFB218-2627-43D4-B869-F6DB87FF215E}"/>
              </a:ext>
            </a:extLst>
          </p:cNvPr>
          <p:cNvSpPr txBox="1"/>
          <p:nvPr/>
        </p:nvSpPr>
        <p:spPr>
          <a:xfrm>
            <a:off x="6701600" y="1103535"/>
            <a:ext cx="2431913" cy="830997"/>
          </a:xfrm>
          <a:prstGeom prst="rect">
            <a:avLst/>
          </a:prstGeom>
          <a:noFill/>
        </p:spPr>
        <p:txBody>
          <a:bodyPr wrap="square" rtlCol="0">
            <a:spAutoFit/>
          </a:bodyPr>
          <a:lstStyle/>
          <a:p>
            <a:pPr algn="ctr" fontAlgn="auto">
              <a:spcBef>
                <a:spcPts val="0"/>
              </a:spcBef>
              <a:spcAft>
                <a:spcPts val="0"/>
              </a:spcAft>
            </a:pPr>
            <a:r>
              <a:rPr lang="en-US" sz="2400" dirty="0">
                <a:solidFill>
                  <a:srgbClr val="FFFF99"/>
                </a:solidFill>
                <a:latin typeface="Franklin Gothic Medium"/>
                <a:ea typeface="+mn-ea"/>
                <a:cs typeface="+mn-cs"/>
              </a:rPr>
              <a:t>QD0 Split Coil Winding</a:t>
            </a:r>
          </a:p>
        </p:txBody>
      </p:sp>
      <p:sp>
        <p:nvSpPr>
          <p:cNvPr id="25" name="TextBox 24">
            <a:extLst>
              <a:ext uri="{FF2B5EF4-FFF2-40B4-BE49-F238E27FC236}">
                <a16:creationId xmlns:a16="http://schemas.microsoft.com/office/drawing/2014/main" id="{E2FEF113-B6A6-4CA7-AFBA-B9224CC73D73}"/>
              </a:ext>
            </a:extLst>
          </p:cNvPr>
          <p:cNvSpPr txBox="1"/>
          <p:nvPr/>
        </p:nvSpPr>
        <p:spPr>
          <a:xfrm>
            <a:off x="6564152" y="4486277"/>
            <a:ext cx="4046706" cy="1092607"/>
          </a:xfrm>
          <a:prstGeom prst="rect">
            <a:avLst/>
          </a:prstGeom>
          <a:noFill/>
        </p:spPr>
        <p:txBody>
          <a:bodyPr wrap="square" rtlCol="0">
            <a:spAutoFit/>
          </a:bodyPr>
          <a:lstStyle/>
          <a:p>
            <a:pPr algn="r" fontAlgn="auto">
              <a:lnSpc>
                <a:spcPts val="2600"/>
              </a:lnSpc>
              <a:spcBef>
                <a:spcPts val="0"/>
              </a:spcBef>
              <a:spcAft>
                <a:spcPts val="0"/>
              </a:spcAft>
            </a:pPr>
            <a:r>
              <a:rPr lang="en-US" sz="2400" i="1" dirty="0">
                <a:solidFill>
                  <a:prstClr val="black"/>
                </a:solidFill>
                <a:latin typeface="Franklin Gothic Book"/>
                <a:ea typeface="+mn-ea"/>
                <a:cs typeface="+mn-cs"/>
              </a:rPr>
              <a:t>View Inside QD0 Cryostat to Show Coil Positions and Support Infrastructure</a:t>
            </a:r>
          </a:p>
        </p:txBody>
      </p:sp>
      <p:sp>
        <p:nvSpPr>
          <p:cNvPr id="26" name="TextBox 25">
            <a:extLst>
              <a:ext uri="{FF2B5EF4-FFF2-40B4-BE49-F238E27FC236}">
                <a16:creationId xmlns:a16="http://schemas.microsoft.com/office/drawing/2014/main" id="{1CD7C808-0715-40BF-9677-29CEEFCBFA9E}"/>
              </a:ext>
            </a:extLst>
          </p:cNvPr>
          <p:cNvSpPr txBox="1"/>
          <p:nvPr/>
        </p:nvSpPr>
        <p:spPr>
          <a:xfrm>
            <a:off x="8831245" y="6213466"/>
            <a:ext cx="978345" cy="400110"/>
          </a:xfrm>
          <a:prstGeom prst="rect">
            <a:avLst/>
          </a:prstGeom>
          <a:noFill/>
        </p:spPr>
        <p:txBody>
          <a:bodyPr wrap="none" rtlCol="0">
            <a:spAutoFit/>
          </a:bodyPr>
          <a:lstStyle/>
          <a:p>
            <a:pPr fontAlgn="auto">
              <a:spcBef>
                <a:spcPts val="0"/>
              </a:spcBef>
              <a:spcAft>
                <a:spcPts val="0"/>
              </a:spcAft>
            </a:pPr>
            <a:r>
              <a:rPr lang="en-US" sz="2000" b="1" dirty="0">
                <a:solidFill>
                  <a:prstClr val="black"/>
                </a:solidFill>
                <a:latin typeface="Franklin Gothic Book"/>
                <a:ea typeface="+mn-ea"/>
                <a:cs typeface="+mn-cs"/>
              </a:rPr>
              <a:t>IP End</a:t>
            </a:r>
          </a:p>
        </p:txBody>
      </p:sp>
      <p:sp>
        <p:nvSpPr>
          <p:cNvPr id="27" name="TextBox 26">
            <a:extLst>
              <a:ext uri="{FF2B5EF4-FFF2-40B4-BE49-F238E27FC236}">
                <a16:creationId xmlns:a16="http://schemas.microsoft.com/office/drawing/2014/main" id="{4D334536-1726-4076-86BD-BFD245410AAA}"/>
              </a:ext>
            </a:extLst>
          </p:cNvPr>
          <p:cNvSpPr txBox="1"/>
          <p:nvPr/>
        </p:nvSpPr>
        <p:spPr>
          <a:xfrm>
            <a:off x="2408700" y="2329939"/>
            <a:ext cx="982494" cy="707886"/>
          </a:xfrm>
          <a:prstGeom prst="rect">
            <a:avLst/>
          </a:prstGeom>
          <a:noFill/>
        </p:spPr>
        <p:txBody>
          <a:bodyPr wrap="square" rtlCol="0">
            <a:spAutoFit/>
          </a:bodyPr>
          <a:lstStyle/>
          <a:p>
            <a:pPr fontAlgn="auto">
              <a:spcBef>
                <a:spcPts val="0"/>
              </a:spcBef>
              <a:spcAft>
                <a:spcPts val="0"/>
              </a:spcAft>
            </a:pPr>
            <a:r>
              <a:rPr lang="en-US" sz="2000" b="1" dirty="0">
                <a:solidFill>
                  <a:prstClr val="black"/>
                </a:solidFill>
                <a:latin typeface="Franklin Gothic Book"/>
                <a:ea typeface="+mn-ea"/>
                <a:cs typeface="+mn-cs"/>
              </a:rPr>
              <a:t>Lead End</a:t>
            </a:r>
          </a:p>
        </p:txBody>
      </p:sp>
      <p:sp>
        <p:nvSpPr>
          <p:cNvPr id="29" name="TextBox 28">
            <a:extLst>
              <a:ext uri="{FF2B5EF4-FFF2-40B4-BE49-F238E27FC236}">
                <a16:creationId xmlns:a16="http://schemas.microsoft.com/office/drawing/2014/main" id="{B577FF99-6576-4349-A1C5-EAD3B6EF5841}"/>
              </a:ext>
            </a:extLst>
          </p:cNvPr>
          <p:cNvSpPr txBox="1"/>
          <p:nvPr/>
        </p:nvSpPr>
        <p:spPr>
          <a:xfrm>
            <a:off x="1679812" y="6144886"/>
            <a:ext cx="2847254" cy="369332"/>
          </a:xfrm>
          <a:prstGeom prst="rect">
            <a:avLst/>
          </a:prstGeom>
          <a:noFill/>
        </p:spPr>
        <p:txBody>
          <a:bodyPr wrap="none" rtlCol="0">
            <a:spAutoFit/>
          </a:bodyPr>
          <a:lstStyle/>
          <a:p>
            <a:pPr fontAlgn="auto">
              <a:spcBef>
                <a:spcPts val="0"/>
              </a:spcBef>
              <a:spcAft>
                <a:spcPts val="0"/>
              </a:spcAft>
            </a:pPr>
            <a:r>
              <a:rPr lang="en-US" sz="1800" dirty="0">
                <a:solidFill>
                  <a:prstClr val="black"/>
                </a:solidFill>
                <a:latin typeface="Franklin Gothic Book"/>
                <a:ea typeface="+mn-ea"/>
                <a:cs typeface="+mn-cs"/>
              </a:rPr>
              <a:t>(anti-solenoid is not shown)</a:t>
            </a:r>
          </a:p>
        </p:txBody>
      </p:sp>
      <p:sp>
        <p:nvSpPr>
          <p:cNvPr id="30" name="TextBox 29">
            <a:extLst>
              <a:ext uri="{FF2B5EF4-FFF2-40B4-BE49-F238E27FC236}">
                <a16:creationId xmlns:a16="http://schemas.microsoft.com/office/drawing/2014/main" id="{C2C461C5-52C3-4B63-B966-274FAE226B84}"/>
              </a:ext>
            </a:extLst>
          </p:cNvPr>
          <p:cNvSpPr txBox="1"/>
          <p:nvPr/>
        </p:nvSpPr>
        <p:spPr>
          <a:xfrm>
            <a:off x="1021152" y="703855"/>
            <a:ext cx="5526537" cy="1323439"/>
          </a:xfrm>
          <a:prstGeom prst="rect">
            <a:avLst/>
          </a:prstGeom>
          <a:noFill/>
        </p:spPr>
        <p:txBody>
          <a:bodyPr wrap="square" rtlCol="0">
            <a:spAutoFit/>
          </a:bodyPr>
          <a:lstStyle/>
          <a:p>
            <a:pPr algn="just" fontAlgn="auto">
              <a:spcBef>
                <a:spcPts val="0"/>
              </a:spcBef>
              <a:spcAft>
                <a:spcPts val="0"/>
              </a:spcAft>
            </a:pPr>
            <a:r>
              <a:rPr lang="en-US" sz="2000" spc="40" dirty="0">
                <a:solidFill>
                  <a:srgbClr val="00EE6C"/>
                </a:solidFill>
                <a:latin typeface="Franklin Gothic Medium"/>
                <a:ea typeface="+mn-ea"/>
                <a:cs typeface="+mn-cs"/>
              </a:rPr>
              <a:t>Multiple main magnet and corrector coils were produced on common support tubes. These tubes are themselves supported from a rigid sled structure inside the cold </a:t>
            </a:r>
            <a:r>
              <a:rPr lang="en-US" sz="2000" dirty="0">
                <a:solidFill>
                  <a:srgbClr val="00EE6C"/>
                </a:solidFill>
                <a:latin typeface="Franklin Gothic Medium"/>
                <a:ea typeface="+mn-ea"/>
                <a:cs typeface="+mn-cs"/>
              </a:rPr>
              <a:t>mass.</a:t>
            </a:r>
          </a:p>
        </p:txBody>
      </p:sp>
      <p:sp>
        <p:nvSpPr>
          <p:cNvPr id="32" name="TextBox 31">
            <a:extLst>
              <a:ext uri="{FF2B5EF4-FFF2-40B4-BE49-F238E27FC236}">
                <a16:creationId xmlns:a16="http://schemas.microsoft.com/office/drawing/2014/main" id="{A843B97B-5FDB-484C-ADB7-6BF8EB33FBA1}"/>
              </a:ext>
            </a:extLst>
          </p:cNvPr>
          <p:cNvSpPr txBox="1"/>
          <p:nvPr/>
        </p:nvSpPr>
        <p:spPr>
          <a:xfrm>
            <a:off x="8563011" y="3209321"/>
            <a:ext cx="2530951" cy="923330"/>
          </a:xfrm>
          <a:prstGeom prst="rect">
            <a:avLst/>
          </a:prstGeom>
          <a:solidFill>
            <a:srgbClr val="FFFFFF">
              <a:alpha val="50196"/>
            </a:srgbClr>
          </a:solidFill>
        </p:spPr>
        <p:txBody>
          <a:bodyPr wrap="square" rtlCol="0">
            <a:spAutoFit/>
          </a:bodyPr>
          <a:lstStyle/>
          <a:p>
            <a:pPr fontAlgn="auto">
              <a:spcBef>
                <a:spcPts val="0"/>
              </a:spcBef>
              <a:spcAft>
                <a:spcPts val="0"/>
              </a:spcAft>
            </a:pPr>
            <a:r>
              <a:rPr lang="en-US" sz="1800" b="1" dirty="0">
                <a:solidFill>
                  <a:srgbClr val="1B587C">
                    <a:lumMod val="75000"/>
                  </a:srgbClr>
                </a:solidFill>
                <a:latin typeface="Franklin Gothic Medium"/>
                <a:ea typeface="+mn-ea"/>
                <a:cs typeface="+mn-cs"/>
              </a:rPr>
              <a:t>Main coils &amp; correctors are wound on common support tube.</a:t>
            </a:r>
          </a:p>
        </p:txBody>
      </p:sp>
      <p:sp>
        <p:nvSpPr>
          <p:cNvPr id="35" name="Oval 34">
            <a:extLst>
              <a:ext uri="{FF2B5EF4-FFF2-40B4-BE49-F238E27FC236}">
                <a16:creationId xmlns:a16="http://schemas.microsoft.com/office/drawing/2014/main" id="{AB0D2FEF-3E2C-44BD-802F-860FFDB6470B}"/>
              </a:ext>
            </a:extLst>
          </p:cNvPr>
          <p:cNvSpPr/>
          <p:nvPr/>
        </p:nvSpPr>
        <p:spPr>
          <a:xfrm>
            <a:off x="8172458" y="5705664"/>
            <a:ext cx="484895" cy="669925"/>
          </a:xfrm>
          <a:prstGeom prst="ellipse">
            <a:avLst/>
          </a:prstGeom>
          <a:noFill/>
          <a:ln w="25400" cap="flat" cmpd="sng" algn="ctr">
            <a:solidFill>
              <a:srgbClr val="604878">
                <a:lumMod val="75000"/>
              </a:srgbClr>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Franklin Gothic Book"/>
              <a:ea typeface="+mn-ea"/>
              <a:cs typeface="+mn-cs"/>
            </a:endParaRPr>
          </a:p>
        </p:txBody>
      </p:sp>
      <p:sp>
        <p:nvSpPr>
          <p:cNvPr id="36" name="TextBox 35">
            <a:extLst>
              <a:ext uri="{FF2B5EF4-FFF2-40B4-BE49-F238E27FC236}">
                <a16:creationId xmlns:a16="http://schemas.microsoft.com/office/drawing/2014/main" id="{E813FF3A-2413-45F2-9DAD-CBAD47917A60}"/>
              </a:ext>
            </a:extLst>
          </p:cNvPr>
          <p:cNvSpPr txBox="1"/>
          <p:nvPr/>
        </p:nvSpPr>
        <p:spPr>
          <a:xfrm>
            <a:off x="9163058" y="5568168"/>
            <a:ext cx="1226052" cy="584775"/>
          </a:xfrm>
          <a:prstGeom prst="rect">
            <a:avLst/>
          </a:prstGeom>
          <a:noFill/>
        </p:spPr>
        <p:txBody>
          <a:bodyPr wrap="square" rtlCol="0">
            <a:spAutoFit/>
          </a:bodyPr>
          <a:lstStyle/>
          <a:p>
            <a:pPr fontAlgn="auto">
              <a:spcBef>
                <a:spcPts val="0"/>
              </a:spcBef>
              <a:spcAft>
                <a:spcPts val="0"/>
              </a:spcAft>
            </a:pPr>
            <a:r>
              <a:rPr lang="en-US" sz="1600" b="1" dirty="0">
                <a:solidFill>
                  <a:srgbClr val="604878">
                    <a:lumMod val="75000"/>
                  </a:srgbClr>
                </a:solidFill>
                <a:latin typeface="Franklin Gothic Medium"/>
                <a:ea typeface="+mn-ea"/>
                <a:cs typeface="+mn-cs"/>
              </a:rPr>
              <a:t>R&amp;D Geophone</a:t>
            </a:r>
          </a:p>
        </p:txBody>
      </p:sp>
      <p:cxnSp>
        <p:nvCxnSpPr>
          <p:cNvPr id="37" name="Straight Arrow Connector 36">
            <a:extLst>
              <a:ext uri="{FF2B5EF4-FFF2-40B4-BE49-F238E27FC236}">
                <a16:creationId xmlns:a16="http://schemas.microsoft.com/office/drawing/2014/main" id="{E76B25C2-5AD3-46F1-88C1-BAAE3A5D4D40}"/>
              </a:ext>
            </a:extLst>
          </p:cNvPr>
          <p:cNvCxnSpPr/>
          <p:nvPr/>
        </p:nvCxnSpPr>
        <p:spPr>
          <a:xfrm flipH="1">
            <a:off x="8587505" y="5803772"/>
            <a:ext cx="642837" cy="210425"/>
          </a:xfrm>
          <a:prstGeom prst="straightConnector1">
            <a:avLst/>
          </a:prstGeom>
          <a:noFill/>
          <a:ln w="28575" cap="flat" cmpd="sng" algn="ctr">
            <a:solidFill>
              <a:srgbClr val="604878">
                <a:lumMod val="75000"/>
              </a:srgbClr>
            </a:solidFill>
            <a:prstDash val="solid"/>
            <a:tailEnd type="arrow"/>
          </a:ln>
          <a:effectLst/>
        </p:spPr>
      </p:cxnSp>
      <p:sp>
        <p:nvSpPr>
          <p:cNvPr id="4" name="Slide Number Placeholder 3"/>
          <p:cNvSpPr>
            <a:spLocks noGrp="1"/>
          </p:cNvSpPr>
          <p:nvPr>
            <p:ph type="sldNum" sz="quarter" idx="12"/>
          </p:nvPr>
        </p:nvSpPr>
        <p:spPr>
          <a:xfrm>
            <a:off x="4802378" y="6483352"/>
            <a:ext cx="2743200" cy="365125"/>
          </a:xfrm>
        </p:spPr>
        <p:txBody>
          <a:bodyPr/>
          <a:lstStyle/>
          <a:p>
            <a:fld id="{893C5830-40F3-F04E-B2E3-10E6672BA8FF}" type="slidenum">
              <a:rPr lang="en-US" smtClean="0">
                <a:solidFill>
                  <a:schemeClr val="tx1"/>
                </a:solidFill>
              </a:rPr>
              <a:pPr/>
              <a:t>7</a:t>
            </a:fld>
            <a:endParaRPr lang="en-US" dirty="0">
              <a:solidFill>
                <a:schemeClr val="tx1"/>
              </a:solidFill>
            </a:endParaRPr>
          </a:p>
        </p:txBody>
      </p:sp>
      <p:cxnSp>
        <p:nvCxnSpPr>
          <p:cNvPr id="18" name="Straight Arrow Connector 17">
            <a:extLst>
              <a:ext uri="{FF2B5EF4-FFF2-40B4-BE49-F238E27FC236}">
                <a16:creationId xmlns:a16="http://schemas.microsoft.com/office/drawing/2014/main" id="{AC81CA11-D4C5-45AF-8C2C-7CF441821632}"/>
              </a:ext>
            </a:extLst>
          </p:cNvPr>
          <p:cNvCxnSpPr/>
          <p:nvPr/>
        </p:nvCxnSpPr>
        <p:spPr bwMode="auto">
          <a:xfrm flipV="1">
            <a:off x="5949971" y="5768360"/>
            <a:ext cx="698489" cy="491674"/>
          </a:xfrm>
          <a:prstGeom prst="straightConnector1">
            <a:avLst/>
          </a:prstGeom>
          <a:solidFill>
            <a:srgbClr val="F07F09"/>
          </a:solidFill>
          <a:ln w="38100" cap="flat" cmpd="sng" algn="ctr">
            <a:solidFill>
              <a:srgbClr val="00B0F0"/>
            </a:solidFill>
            <a:prstDash val="solid"/>
            <a:round/>
            <a:headEnd type="none" w="med" len="med"/>
            <a:tailEnd type="arrow"/>
          </a:ln>
          <a:effectLst/>
        </p:spPr>
      </p:cxnSp>
      <p:cxnSp>
        <p:nvCxnSpPr>
          <p:cNvPr id="28" name="Straight Arrow Connector 27">
            <a:extLst>
              <a:ext uri="{FF2B5EF4-FFF2-40B4-BE49-F238E27FC236}">
                <a16:creationId xmlns:a16="http://schemas.microsoft.com/office/drawing/2014/main" id="{442285D1-B70A-4E00-A1F4-5D902666BA77}"/>
              </a:ext>
            </a:extLst>
          </p:cNvPr>
          <p:cNvCxnSpPr/>
          <p:nvPr/>
        </p:nvCxnSpPr>
        <p:spPr bwMode="auto">
          <a:xfrm flipV="1">
            <a:off x="5184556" y="5108780"/>
            <a:ext cx="92302" cy="659580"/>
          </a:xfrm>
          <a:prstGeom prst="straightConnector1">
            <a:avLst/>
          </a:prstGeom>
          <a:solidFill>
            <a:srgbClr val="F07F09"/>
          </a:solidFill>
          <a:ln w="38100" cap="flat" cmpd="sng" algn="ctr">
            <a:solidFill>
              <a:srgbClr val="00B0F0"/>
            </a:solidFill>
            <a:prstDash val="solid"/>
            <a:round/>
            <a:headEnd type="none" w="med" len="med"/>
            <a:tailEnd type="arrow"/>
          </a:ln>
          <a:effectLst/>
        </p:spPr>
      </p:cxnSp>
      <p:sp>
        <p:nvSpPr>
          <p:cNvPr id="33" name="Oval 32">
            <a:extLst>
              <a:ext uri="{FF2B5EF4-FFF2-40B4-BE49-F238E27FC236}">
                <a16:creationId xmlns:a16="http://schemas.microsoft.com/office/drawing/2014/main" id="{0DB7306D-8C86-42E9-8DF3-01F55E0B29D3}"/>
              </a:ext>
            </a:extLst>
          </p:cNvPr>
          <p:cNvSpPr/>
          <p:nvPr/>
        </p:nvSpPr>
        <p:spPr>
          <a:xfrm>
            <a:off x="1811249" y="2702863"/>
            <a:ext cx="484895" cy="669925"/>
          </a:xfrm>
          <a:prstGeom prst="ellipse">
            <a:avLst/>
          </a:prstGeom>
          <a:noFill/>
          <a:ln w="25400" cap="flat" cmpd="sng" algn="ctr">
            <a:solidFill>
              <a:srgbClr val="604878">
                <a:lumMod val="75000"/>
              </a:srgbClr>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Franklin Gothic Book"/>
              <a:ea typeface="+mn-ea"/>
              <a:cs typeface="+mn-cs"/>
            </a:endParaRPr>
          </a:p>
        </p:txBody>
      </p:sp>
      <p:sp>
        <p:nvSpPr>
          <p:cNvPr id="34" name="Oval 33">
            <a:extLst>
              <a:ext uri="{FF2B5EF4-FFF2-40B4-BE49-F238E27FC236}">
                <a16:creationId xmlns:a16="http://schemas.microsoft.com/office/drawing/2014/main" id="{10217DB8-0801-4561-BCFB-47B19A4FD61A}"/>
              </a:ext>
            </a:extLst>
          </p:cNvPr>
          <p:cNvSpPr/>
          <p:nvPr/>
        </p:nvSpPr>
        <p:spPr>
          <a:xfrm>
            <a:off x="3395291" y="3513135"/>
            <a:ext cx="484895" cy="669925"/>
          </a:xfrm>
          <a:prstGeom prst="ellipse">
            <a:avLst/>
          </a:prstGeom>
          <a:noFill/>
          <a:ln w="25400" cap="flat" cmpd="sng" algn="ctr">
            <a:solidFill>
              <a:srgbClr val="604878">
                <a:lumMod val="75000"/>
              </a:srgbClr>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Franklin Gothic Book"/>
              <a:ea typeface="+mn-ea"/>
              <a:cs typeface="+mn-cs"/>
            </a:endParaRPr>
          </a:p>
        </p:txBody>
      </p:sp>
    </p:spTree>
    <p:extLst>
      <p:ext uri="{BB962C8B-B14F-4D97-AF65-F5344CB8AC3E}">
        <p14:creationId xmlns:p14="http://schemas.microsoft.com/office/powerpoint/2010/main" val="1506387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0" y="13576"/>
            <a:ext cx="12192000" cy="964583"/>
          </a:xfrm>
        </p:spPr>
        <p:txBody>
          <a:bodyPr anchor="t">
            <a:normAutofit/>
          </a:bodyPr>
          <a:lstStyle/>
          <a:p>
            <a:pPr algn="ctr">
              <a:lnSpc>
                <a:spcPct val="95000"/>
              </a:lnSpc>
            </a:pPr>
            <a:r>
              <a:rPr lang="en-US" sz="4800" spc="100" dirty="0">
                <a:solidFill>
                  <a:srgbClr val="FFFFCC"/>
                </a:solidFill>
              </a:rPr>
              <a:t>ILC QD0 R&amp;D Magnet Cryostat History</a:t>
            </a:r>
          </a:p>
        </p:txBody>
      </p:sp>
      <p:sp>
        <p:nvSpPr>
          <p:cNvPr id="4" name="Slide Number Placeholder 3"/>
          <p:cNvSpPr>
            <a:spLocks noGrp="1"/>
          </p:cNvSpPr>
          <p:nvPr>
            <p:ph type="sldNum" sz="quarter" idx="12"/>
          </p:nvPr>
        </p:nvSpPr>
        <p:spPr>
          <a:xfrm>
            <a:off x="5000684" y="6483352"/>
            <a:ext cx="2743200" cy="365125"/>
          </a:xfrm>
        </p:spPr>
        <p:txBody>
          <a:bodyPr/>
          <a:lstStyle/>
          <a:p>
            <a:fld id="{893C5830-40F3-F04E-B2E3-10E6672BA8FF}" type="slidenum">
              <a:rPr lang="en-US" smtClean="0"/>
              <a:pPr/>
              <a:t>8</a:t>
            </a:fld>
            <a:endParaRPr lang="en-US" dirty="0"/>
          </a:p>
        </p:txBody>
      </p:sp>
      <p:grpSp>
        <p:nvGrpSpPr>
          <p:cNvPr id="7" name="Group 6">
            <a:extLst>
              <a:ext uri="{FF2B5EF4-FFF2-40B4-BE49-F238E27FC236}">
                <a16:creationId xmlns:a16="http://schemas.microsoft.com/office/drawing/2014/main" id="{5C3B19D3-FC02-4C53-98DA-DC372D51D2F1}"/>
              </a:ext>
            </a:extLst>
          </p:cNvPr>
          <p:cNvGrpSpPr/>
          <p:nvPr/>
        </p:nvGrpSpPr>
        <p:grpSpPr>
          <a:xfrm>
            <a:off x="138674" y="825455"/>
            <a:ext cx="4925457" cy="3761259"/>
            <a:chOff x="152400" y="76200"/>
            <a:chExt cx="4648200" cy="3505200"/>
          </a:xfrm>
        </p:grpSpPr>
        <p:sp>
          <p:nvSpPr>
            <p:cNvPr id="8" name="Rectangle 7">
              <a:extLst>
                <a:ext uri="{FF2B5EF4-FFF2-40B4-BE49-F238E27FC236}">
                  <a16:creationId xmlns:a16="http://schemas.microsoft.com/office/drawing/2014/main" id="{2F700995-3C5A-4FD2-AA13-FCA7EE501012}"/>
                </a:ext>
              </a:extLst>
            </p:cNvPr>
            <p:cNvSpPr/>
            <p:nvPr/>
          </p:nvSpPr>
          <p:spPr>
            <a:xfrm>
              <a:off x="152400" y="76200"/>
              <a:ext cx="4648200" cy="3505200"/>
            </a:xfrm>
            <a:prstGeom prst="rect">
              <a:avLst/>
            </a:prstGeom>
            <a:solidFill>
              <a:sysClr val="window" lastClr="FFFFFF"/>
            </a:solidFill>
            <a:ln w="25400" cap="flat" cmpd="sng" algn="ctr">
              <a:noFill/>
              <a:prstDash val="solid"/>
            </a:ln>
            <a:effectLst/>
          </p:spPr>
          <p:txBody>
            <a:bodyPr rtlCol="0" anchor="ctr"/>
            <a:lstStyle/>
            <a:p>
              <a:pPr algn="ctr">
                <a:defRPr/>
              </a:pPr>
              <a:endParaRPr lang="en-US" kern="0">
                <a:solidFill>
                  <a:prstClr val="white"/>
                </a:solidFill>
                <a:ea typeface="Arial Unicode MS"/>
                <a:cs typeface="Arial Unicode MS"/>
              </a:endParaRPr>
            </a:p>
          </p:txBody>
        </p:sp>
        <p:pic>
          <p:nvPicPr>
            <p:cNvPr id="9" name="Picture 2">
              <a:extLst>
                <a:ext uri="{FF2B5EF4-FFF2-40B4-BE49-F238E27FC236}">
                  <a16:creationId xmlns:a16="http://schemas.microsoft.com/office/drawing/2014/main" id="{A7A6ACCE-94ED-4FED-9AC2-F06CE4BAFD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
              <a:ext cx="4571999" cy="336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0" name="Picture 9">
            <a:extLst>
              <a:ext uri="{FF2B5EF4-FFF2-40B4-BE49-F238E27FC236}">
                <a16:creationId xmlns:a16="http://schemas.microsoft.com/office/drawing/2014/main" id="{0FEAC978-3DF8-4D7E-AA14-6A4D17907196}"/>
              </a:ext>
            </a:extLst>
          </p:cNvPr>
          <p:cNvPicPr>
            <a:picLocks noChangeAspect="1"/>
          </p:cNvPicPr>
          <p:nvPr/>
        </p:nvPicPr>
        <p:blipFill rotWithShape="1">
          <a:blip r:embed="rId3">
            <a:extLst>
              <a:ext uri="{28A0092B-C50C-407E-A947-70E740481C1C}">
                <a14:useLocalDpi xmlns:a14="http://schemas.microsoft.com/office/drawing/2010/main" val="0"/>
              </a:ext>
            </a:extLst>
          </a:blip>
          <a:srcRect b="7134"/>
          <a:stretch/>
        </p:blipFill>
        <p:spPr>
          <a:xfrm>
            <a:off x="7405747" y="825456"/>
            <a:ext cx="4440427" cy="5498228"/>
          </a:xfrm>
          <a:prstGeom prst="rect">
            <a:avLst/>
          </a:prstGeom>
          <a:scene3d>
            <a:camera prst="orthographicFront"/>
            <a:lightRig rig="threePt" dir="t"/>
          </a:scene3d>
          <a:sp3d>
            <a:bevelT/>
          </a:sp3d>
        </p:spPr>
      </p:pic>
      <p:sp>
        <p:nvSpPr>
          <p:cNvPr id="11" name="TextBox 10">
            <a:extLst>
              <a:ext uri="{FF2B5EF4-FFF2-40B4-BE49-F238E27FC236}">
                <a16:creationId xmlns:a16="http://schemas.microsoft.com/office/drawing/2014/main" id="{D9067301-B2CE-4270-9161-C5E96B7BA6CB}"/>
              </a:ext>
            </a:extLst>
          </p:cNvPr>
          <p:cNvSpPr txBox="1"/>
          <p:nvPr/>
        </p:nvSpPr>
        <p:spPr>
          <a:xfrm>
            <a:off x="48082" y="4643837"/>
            <a:ext cx="7189999" cy="2067233"/>
          </a:xfrm>
          <a:prstGeom prst="rect">
            <a:avLst/>
          </a:prstGeom>
          <a:noFill/>
        </p:spPr>
        <p:txBody>
          <a:bodyPr wrap="square" rtlCol="0">
            <a:spAutoFit/>
          </a:bodyPr>
          <a:lstStyle/>
          <a:p>
            <a:pPr>
              <a:lnSpc>
                <a:spcPts val="3000"/>
              </a:lnSpc>
            </a:pPr>
            <a:r>
              <a:rPr lang="en-US" sz="2600" b="1" spc="100" dirty="0">
                <a:solidFill>
                  <a:srgbClr val="A9DA74"/>
                </a:solidFill>
                <a:ea typeface="Arial Unicode MS"/>
                <a:cs typeface="Arial Unicode MS"/>
              </a:rPr>
              <a:t>The ILC QD0 R&amp;D magnet prototype cryostat is </a:t>
            </a:r>
            <a:r>
              <a:rPr lang="en-US" sz="2600" b="1" spc="130" dirty="0">
                <a:solidFill>
                  <a:srgbClr val="A9DA74"/>
                </a:solidFill>
                <a:ea typeface="Arial Unicode MS"/>
                <a:cs typeface="Arial Unicode MS"/>
              </a:rPr>
              <a:t>90% complete and almost ready for insertion</a:t>
            </a:r>
            <a:r>
              <a:rPr lang="en-US" sz="2600" b="1" spc="100" dirty="0">
                <a:solidFill>
                  <a:srgbClr val="A9DA74"/>
                </a:solidFill>
                <a:ea typeface="Arial Unicode MS"/>
                <a:cs typeface="Arial Unicode MS"/>
              </a:rPr>
              <a:t> of the magnet </a:t>
            </a:r>
            <a:r>
              <a:rPr lang="en-US" sz="2600" b="1" dirty="0">
                <a:solidFill>
                  <a:srgbClr val="A9DA74"/>
                </a:solidFill>
                <a:ea typeface="Arial Unicode MS"/>
                <a:cs typeface="Arial Unicode MS"/>
              </a:rPr>
              <a:t>coils on the “sled assembly.”</a:t>
            </a:r>
          </a:p>
          <a:p>
            <a:pPr>
              <a:lnSpc>
                <a:spcPts val="3000"/>
              </a:lnSpc>
              <a:spcBef>
                <a:spcPts val="400"/>
              </a:spcBef>
            </a:pPr>
            <a:r>
              <a:rPr lang="en-US" sz="2600" b="1" dirty="0">
                <a:solidFill>
                  <a:srgbClr val="C00000"/>
                </a:solidFill>
                <a:ea typeface="Arial Unicode MS"/>
                <a:cs typeface="Arial Unicode MS"/>
              </a:rPr>
              <a:t>Finishing the Magnet Cryostat was given higher priority than making the transfer line parts.</a:t>
            </a:r>
          </a:p>
        </p:txBody>
      </p:sp>
      <p:sp>
        <p:nvSpPr>
          <p:cNvPr id="12" name="TextBox 11">
            <a:extLst>
              <a:ext uri="{FF2B5EF4-FFF2-40B4-BE49-F238E27FC236}">
                <a16:creationId xmlns:a16="http://schemas.microsoft.com/office/drawing/2014/main" id="{F08071ED-AE12-46FA-9721-513D8C643D18}"/>
              </a:ext>
            </a:extLst>
          </p:cNvPr>
          <p:cNvSpPr txBox="1"/>
          <p:nvPr/>
        </p:nvSpPr>
        <p:spPr>
          <a:xfrm>
            <a:off x="7171982" y="6349399"/>
            <a:ext cx="4869455" cy="400110"/>
          </a:xfrm>
          <a:prstGeom prst="rect">
            <a:avLst/>
          </a:prstGeom>
          <a:noFill/>
        </p:spPr>
        <p:txBody>
          <a:bodyPr wrap="square" rtlCol="0">
            <a:spAutoFit/>
          </a:bodyPr>
          <a:lstStyle/>
          <a:p>
            <a:pPr algn="r"/>
            <a:r>
              <a:rPr lang="en-US" sz="2000" b="1" i="1" spc="50" dirty="0">
                <a:solidFill>
                  <a:srgbClr val="FFC000"/>
                </a:solidFill>
                <a:latin typeface="Franklin Gothic Medium"/>
                <a:ea typeface="Arial Unicode MS"/>
                <a:cs typeface="Arial Unicode MS"/>
              </a:rPr>
              <a:t>ILC QD0 R&amp;D Magnet Cryostat Assembly</a:t>
            </a:r>
          </a:p>
        </p:txBody>
      </p:sp>
      <p:sp>
        <p:nvSpPr>
          <p:cNvPr id="2" name="Rectangle 1">
            <a:extLst>
              <a:ext uri="{FF2B5EF4-FFF2-40B4-BE49-F238E27FC236}">
                <a16:creationId xmlns:a16="http://schemas.microsoft.com/office/drawing/2014/main" id="{3686D0A3-3C57-457F-A1F2-225DE28DB6CC}"/>
              </a:ext>
            </a:extLst>
          </p:cNvPr>
          <p:cNvSpPr/>
          <p:nvPr/>
        </p:nvSpPr>
        <p:spPr>
          <a:xfrm>
            <a:off x="169556" y="4095734"/>
            <a:ext cx="1290161" cy="461665"/>
          </a:xfrm>
          <a:prstGeom prst="rect">
            <a:avLst/>
          </a:prstGeom>
          <a:solidFill>
            <a:srgbClr val="000000">
              <a:alpha val="10196"/>
            </a:srgbClr>
          </a:solidFill>
        </p:spPr>
        <p:txBody>
          <a:bodyPr wrap="none">
            <a:spAutoFit/>
          </a:bodyPr>
          <a:lstStyle/>
          <a:p>
            <a:r>
              <a:rPr lang="en-US" sz="2400" b="1" i="1" spc="50" dirty="0">
                <a:solidFill>
                  <a:srgbClr val="FF9900"/>
                </a:solidFill>
                <a:latin typeface="Franklin Gothic Medium"/>
                <a:ea typeface="Arial Unicode MS"/>
                <a:cs typeface="Arial Unicode MS"/>
              </a:rPr>
              <a:t>ILC QD0</a:t>
            </a:r>
            <a:endParaRPr lang="en-US" sz="2400" dirty="0">
              <a:solidFill>
                <a:srgbClr val="FF9900"/>
              </a:solidFill>
            </a:endParaRPr>
          </a:p>
        </p:txBody>
      </p:sp>
      <p:sp>
        <p:nvSpPr>
          <p:cNvPr id="3" name="Arrow: Right 2">
            <a:extLst>
              <a:ext uri="{FF2B5EF4-FFF2-40B4-BE49-F238E27FC236}">
                <a16:creationId xmlns:a16="http://schemas.microsoft.com/office/drawing/2014/main" id="{21821B5E-E079-43E2-B9EF-6528EAD6BCBD}"/>
              </a:ext>
            </a:extLst>
          </p:cNvPr>
          <p:cNvSpPr/>
          <p:nvPr/>
        </p:nvSpPr>
        <p:spPr>
          <a:xfrm>
            <a:off x="5352349" y="1433340"/>
            <a:ext cx="1707572" cy="2545487"/>
          </a:xfrm>
          <a:prstGeom prst="rightArrow">
            <a:avLst/>
          </a:prstGeom>
          <a:solidFill>
            <a:schemeClr val="tx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0854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0" y="13576"/>
            <a:ext cx="12192000" cy="964583"/>
          </a:xfrm>
        </p:spPr>
        <p:txBody>
          <a:bodyPr anchor="t">
            <a:normAutofit/>
          </a:bodyPr>
          <a:lstStyle/>
          <a:p>
            <a:pPr algn="ctr">
              <a:lnSpc>
                <a:spcPct val="95000"/>
              </a:lnSpc>
            </a:pPr>
            <a:r>
              <a:rPr lang="en-US" sz="4800" spc="100" dirty="0">
                <a:solidFill>
                  <a:srgbClr val="FFFFCC"/>
                </a:solidFill>
              </a:rPr>
              <a:t>ILC QD0 R&amp;D Service Cryostat History</a:t>
            </a:r>
          </a:p>
        </p:txBody>
      </p:sp>
      <p:sp>
        <p:nvSpPr>
          <p:cNvPr id="4" name="Slide Number Placeholder 3"/>
          <p:cNvSpPr>
            <a:spLocks noGrp="1"/>
          </p:cNvSpPr>
          <p:nvPr>
            <p:ph type="sldNum" sz="quarter" idx="12"/>
          </p:nvPr>
        </p:nvSpPr>
        <p:spPr>
          <a:xfrm>
            <a:off x="4802378" y="6483352"/>
            <a:ext cx="2743200" cy="365125"/>
          </a:xfrm>
        </p:spPr>
        <p:txBody>
          <a:bodyPr/>
          <a:lstStyle/>
          <a:p>
            <a:fld id="{893C5830-40F3-F04E-B2E3-10E6672BA8FF}" type="slidenum">
              <a:rPr lang="en-US" smtClean="0"/>
              <a:pPr/>
              <a:t>9</a:t>
            </a:fld>
            <a:endParaRPr lang="en-US" dirty="0"/>
          </a:p>
        </p:txBody>
      </p:sp>
      <p:sp>
        <p:nvSpPr>
          <p:cNvPr id="8" name="TextBox 7">
            <a:extLst>
              <a:ext uri="{FF2B5EF4-FFF2-40B4-BE49-F238E27FC236}">
                <a16:creationId xmlns:a16="http://schemas.microsoft.com/office/drawing/2014/main" id="{DBD0FD1E-2A51-4F34-B27D-D2FD781B9614}"/>
              </a:ext>
            </a:extLst>
          </p:cNvPr>
          <p:cNvSpPr txBox="1"/>
          <p:nvPr/>
        </p:nvSpPr>
        <p:spPr>
          <a:xfrm>
            <a:off x="355115" y="6126283"/>
            <a:ext cx="4572000" cy="677108"/>
          </a:xfrm>
          <a:prstGeom prst="rect">
            <a:avLst/>
          </a:prstGeom>
          <a:noFill/>
        </p:spPr>
        <p:txBody>
          <a:bodyPr wrap="square" rtlCol="0">
            <a:spAutoFit/>
          </a:bodyPr>
          <a:lstStyle/>
          <a:p>
            <a:pPr fontAlgn="auto">
              <a:spcBef>
                <a:spcPts val="0"/>
              </a:spcBef>
              <a:spcAft>
                <a:spcPts val="0"/>
              </a:spcAft>
            </a:pPr>
            <a:r>
              <a:rPr lang="en-US" sz="1900" i="1" dirty="0">
                <a:solidFill>
                  <a:srgbClr val="FFC000"/>
                </a:solidFill>
                <a:latin typeface="Franklin Gothic Medium"/>
                <a:ea typeface="+mn-ea"/>
                <a:cs typeface="+mn-cs"/>
              </a:rPr>
              <a:t>ILC Service Cryostat undergoing final leak testing before assembly with outer vessel.</a:t>
            </a:r>
          </a:p>
        </p:txBody>
      </p:sp>
      <p:pic>
        <p:nvPicPr>
          <p:cNvPr id="9" name="Picture 8">
            <a:extLst>
              <a:ext uri="{FF2B5EF4-FFF2-40B4-BE49-F238E27FC236}">
                <a16:creationId xmlns:a16="http://schemas.microsoft.com/office/drawing/2014/main" id="{6BFA9255-4ACF-434F-9C88-BC22E4C775B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00209" y="788040"/>
            <a:ext cx="4193381" cy="4161560"/>
          </a:xfrm>
          <a:prstGeom prst="rect">
            <a:avLst/>
          </a:prstGeom>
        </p:spPr>
      </p:pic>
      <p:sp>
        <p:nvSpPr>
          <p:cNvPr id="10" name="TextBox 9">
            <a:extLst>
              <a:ext uri="{FF2B5EF4-FFF2-40B4-BE49-F238E27FC236}">
                <a16:creationId xmlns:a16="http://schemas.microsoft.com/office/drawing/2014/main" id="{481BF53F-DE64-49F5-B3AE-45B59FD509F8}"/>
              </a:ext>
            </a:extLst>
          </p:cNvPr>
          <p:cNvSpPr txBox="1"/>
          <p:nvPr/>
        </p:nvSpPr>
        <p:spPr>
          <a:xfrm>
            <a:off x="7843273" y="699923"/>
            <a:ext cx="3886200" cy="1131079"/>
          </a:xfrm>
          <a:prstGeom prst="rect">
            <a:avLst/>
          </a:prstGeom>
          <a:noFill/>
        </p:spPr>
        <p:txBody>
          <a:bodyPr wrap="square" rtlCol="0">
            <a:spAutoFit/>
          </a:bodyPr>
          <a:lstStyle/>
          <a:p>
            <a:pPr algn="r" fontAlgn="auto">
              <a:lnSpc>
                <a:spcPts val="2700"/>
              </a:lnSpc>
              <a:spcBef>
                <a:spcPts val="0"/>
              </a:spcBef>
              <a:spcAft>
                <a:spcPts val="0"/>
              </a:spcAft>
            </a:pPr>
            <a:r>
              <a:rPr lang="en-US" sz="2400" dirty="0">
                <a:solidFill>
                  <a:srgbClr val="F07F09">
                    <a:lumMod val="60000"/>
                    <a:lumOff val="40000"/>
                  </a:srgbClr>
                </a:solidFill>
                <a:latin typeface="Franklin Gothic Book"/>
                <a:ea typeface="+mn-ea"/>
                <a:cs typeface="+mn-cs"/>
              </a:rPr>
              <a:t>Final assembly of the R&amp;D </a:t>
            </a:r>
            <a:r>
              <a:rPr lang="en-US" sz="2400" dirty="0">
                <a:solidFill>
                  <a:srgbClr val="F07F09">
                    <a:lumMod val="60000"/>
                    <a:lumOff val="40000"/>
                  </a:srgbClr>
                </a:solidFill>
                <a:latin typeface="Franklin Gothic Medium"/>
                <a:ea typeface="+mn-ea"/>
                <a:cs typeface="+mn-cs"/>
              </a:rPr>
              <a:t>Service Cryostat is </a:t>
            </a:r>
          </a:p>
          <a:p>
            <a:pPr algn="r" fontAlgn="auto">
              <a:lnSpc>
                <a:spcPts val="2700"/>
              </a:lnSpc>
              <a:spcBef>
                <a:spcPts val="0"/>
              </a:spcBef>
              <a:spcAft>
                <a:spcPts val="0"/>
              </a:spcAft>
            </a:pPr>
            <a:r>
              <a:rPr lang="en-US" sz="2400" dirty="0">
                <a:solidFill>
                  <a:srgbClr val="F07F09">
                    <a:lumMod val="60000"/>
                    <a:lumOff val="40000"/>
                  </a:srgbClr>
                </a:solidFill>
                <a:latin typeface="Franklin Gothic Medium"/>
                <a:ea typeface="+mn-ea"/>
                <a:cs typeface="+mn-cs"/>
              </a:rPr>
              <a:t>now proceeding.</a:t>
            </a:r>
          </a:p>
        </p:txBody>
      </p:sp>
      <p:sp>
        <p:nvSpPr>
          <p:cNvPr id="11" name="TextBox 10">
            <a:extLst>
              <a:ext uri="{FF2B5EF4-FFF2-40B4-BE49-F238E27FC236}">
                <a16:creationId xmlns:a16="http://schemas.microsoft.com/office/drawing/2014/main" id="{C74D49ED-6965-4CA0-AD61-4BEAFAF31F6A}"/>
              </a:ext>
            </a:extLst>
          </p:cNvPr>
          <p:cNvSpPr txBox="1"/>
          <p:nvPr/>
        </p:nvSpPr>
        <p:spPr>
          <a:xfrm>
            <a:off x="8601527" y="1949663"/>
            <a:ext cx="3200400" cy="1477328"/>
          </a:xfrm>
          <a:prstGeom prst="rect">
            <a:avLst/>
          </a:prstGeom>
          <a:noFill/>
        </p:spPr>
        <p:txBody>
          <a:bodyPr wrap="square" rtlCol="0">
            <a:spAutoFit/>
          </a:bodyPr>
          <a:lstStyle/>
          <a:p>
            <a:pPr algn="r" fontAlgn="auto">
              <a:lnSpc>
                <a:spcPts val="2700"/>
              </a:lnSpc>
              <a:spcBef>
                <a:spcPts val="0"/>
              </a:spcBef>
              <a:spcAft>
                <a:spcPts val="0"/>
              </a:spcAft>
            </a:pPr>
            <a:r>
              <a:rPr lang="en-US" sz="2400" dirty="0">
                <a:solidFill>
                  <a:srgbClr val="00B050"/>
                </a:solidFill>
                <a:latin typeface="Franklin Gothic Medium"/>
              </a:rPr>
              <a:t>P</a:t>
            </a:r>
            <a:r>
              <a:rPr lang="en-US" sz="2400" dirty="0">
                <a:solidFill>
                  <a:srgbClr val="00B050"/>
                </a:solidFill>
                <a:latin typeface="Franklin Gothic Medium"/>
                <a:ea typeface="+mn-ea"/>
                <a:cs typeface="+mn-cs"/>
              </a:rPr>
              <a:t>lan was to test it using a dummy heat load attached to where the transfer line exists.</a:t>
            </a:r>
          </a:p>
        </p:txBody>
      </p:sp>
      <p:sp>
        <p:nvSpPr>
          <p:cNvPr id="12" name="TextBox 11">
            <a:extLst>
              <a:ext uri="{FF2B5EF4-FFF2-40B4-BE49-F238E27FC236}">
                <a16:creationId xmlns:a16="http://schemas.microsoft.com/office/drawing/2014/main" id="{F60670EF-B190-491F-91CF-74E2EAF75914}"/>
              </a:ext>
            </a:extLst>
          </p:cNvPr>
          <p:cNvSpPr txBox="1"/>
          <p:nvPr/>
        </p:nvSpPr>
        <p:spPr>
          <a:xfrm>
            <a:off x="7364039" y="4300600"/>
            <a:ext cx="4437888" cy="2516073"/>
          </a:xfrm>
          <a:prstGeom prst="rect">
            <a:avLst/>
          </a:prstGeom>
          <a:noFill/>
        </p:spPr>
        <p:txBody>
          <a:bodyPr wrap="square" rtlCol="0">
            <a:spAutoFit/>
          </a:bodyPr>
          <a:lstStyle/>
          <a:p>
            <a:pPr algn="r" fontAlgn="auto">
              <a:lnSpc>
                <a:spcPts val="2700"/>
              </a:lnSpc>
              <a:spcBef>
                <a:spcPts val="0"/>
              </a:spcBef>
              <a:spcAft>
                <a:spcPts val="0"/>
              </a:spcAft>
            </a:pPr>
            <a:r>
              <a:rPr lang="en-US" sz="2400" dirty="0">
                <a:solidFill>
                  <a:srgbClr val="00B0F0"/>
                </a:solidFill>
                <a:latin typeface="Franklin Gothic Medium"/>
                <a:ea typeface="+mn-ea"/>
                <a:cs typeface="+mn-cs"/>
              </a:rPr>
              <a:t>We would like to mount</a:t>
            </a:r>
          </a:p>
          <a:p>
            <a:pPr algn="r" fontAlgn="auto">
              <a:lnSpc>
                <a:spcPts val="2700"/>
              </a:lnSpc>
              <a:spcBef>
                <a:spcPts val="0"/>
              </a:spcBef>
              <a:spcAft>
                <a:spcPts val="0"/>
              </a:spcAft>
            </a:pPr>
            <a:r>
              <a:rPr lang="en-US" sz="2400" dirty="0">
                <a:solidFill>
                  <a:srgbClr val="00B0F0"/>
                </a:solidFill>
                <a:latin typeface="Franklin Gothic Medium"/>
                <a:ea typeface="+mn-ea"/>
                <a:cs typeface="+mn-cs"/>
              </a:rPr>
              <a:t> a geophone alongside</a:t>
            </a:r>
          </a:p>
          <a:p>
            <a:pPr algn="r" fontAlgn="auto">
              <a:lnSpc>
                <a:spcPts val="2700"/>
              </a:lnSpc>
              <a:spcBef>
                <a:spcPts val="0"/>
              </a:spcBef>
              <a:spcAft>
                <a:spcPts val="0"/>
              </a:spcAft>
            </a:pPr>
            <a:r>
              <a:rPr lang="en-US" sz="2400" dirty="0">
                <a:solidFill>
                  <a:srgbClr val="00B0F0"/>
                </a:solidFill>
                <a:latin typeface="Franklin Gothic Medium"/>
                <a:ea typeface="+mn-ea"/>
                <a:cs typeface="+mn-cs"/>
              </a:rPr>
              <a:t> the dummy load to characterize</a:t>
            </a:r>
          </a:p>
          <a:p>
            <a:pPr fontAlgn="auto">
              <a:lnSpc>
                <a:spcPts val="2700"/>
              </a:lnSpc>
              <a:spcBef>
                <a:spcPts val="0"/>
              </a:spcBef>
              <a:spcAft>
                <a:spcPts val="0"/>
              </a:spcAft>
            </a:pPr>
            <a:r>
              <a:rPr lang="en-US" sz="2400" dirty="0">
                <a:solidFill>
                  <a:srgbClr val="00B0F0"/>
                </a:solidFill>
                <a:latin typeface="Franklin Gothic Medium"/>
                <a:ea typeface="+mn-ea"/>
                <a:cs typeface="+mn-cs"/>
              </a:rPr>
              <a:t>  sources of vibration.</a:t>
            </a:r>
          </a:p>
          <a:p>
            <a:pPr fontAlgn="auto">
              <a:lnSpc>
                <a:spcPts val="2700"/>
              </a:lnSpc>
              <a:spcBef>
                <a:spcPts val="0"/>
              </a:spcBef>
              <a:spcAft>
                <a:spcPts val="0"/>
              </a:spcAft>
            </a:pPr>
            <a:r>
              <a:rPr lang="en-US" sz="2400" dirty="0">
                <a:solidFill>
                  <a:srgbClr val="9F2936">
                    <a:lumMod val="60000"/>
                    <a:lumOff val="40000"/>
                  </a:srgbClr>
                </a:solidFill>
                <a:latin typeface="Franklin Gothic Medium"/>
                <a:ea typeface="+mn-ea"/>
                <a:cs typeface="+mn-cs"/>
              </a:rPr>
              <a:t> </a:t>
            </a:r>
            <a:r>
              <a:rPr lang="en-US" sz="2400" dirty="0">
                <a:solidFill>
                  <a:srgbClr val="FF0000"/>
                </a:solidFill>
                <a:latin typeface="Franklin Gothic Medium"/>
                <a:ea typeface="+mn-ea"/>
                <a:cs typeface="+mn-cs"/>
              </a:rPr>
              <a:t>Transfer line parts drawings do</a:t>
            </a:r>
          </a:p>
          <a:p>
            <a:pPr fontAlgn="auto">
              <a:lnSpc>
                <a:spcPts val="2700"/>
              </a:lnSpc>
              <a:spcBef>
                <a:spcPts val="0"/>
              </a:spcBef>
              <a:spcAft>
                <a:spcPts val="0"/>
              </a:spcAft>
            </a:pPr>
            <a:r>
              <a:rPr lang="en-US" sz="2400" dirty="0">
                <a:solidFill>
                  <a:srgbClr val="FF0000"/>
                </a:solidFill>
                <a:latin typeface="Franklin Gothic Medium"/>
                <a:ea typeface="+mn-ea"/>
                <a:cs typeface="+mn-cs"/>
              </a:rPr>
              <a:t> exist but all work has remained</a:t>
            </a:r>
          </a:p>
          <a:p>
            <a:pPr fontAlgn="auto">
              <a:lnSpc>
                <a:spcPts val="2700"/>
              </a:lnSpc>
              <a:spcBef>
                <a:spcPts val="0"/>
              </a:spcBef>
              <a:spcAft>
                <a:spcPts val="0"/>
              </a:spcAft>
            </a:pPr>
            <a:r>
              <a:rPr lang="en-US" sz="2400" dirty="0">
                <a:solidFill>
                  <a:srgbClr val="FF0000"/>
                </a:solidFill>
                <a:latin typeface="Franklin Gothic Medium"/>
                <a:ea typeface="+mn-ea"/>
                <a:cs typeface="+mn-cs"/>
              </a:rPr>
              <a:t> stopped due lack of funds.</a:t>
            </a:r>
          </a:p>
        </p:txBody>
      </p:sp>
      <p:pic>
        <p:nvPicPr>
          <p:cNvPr id="7" name="Picture 6">
            <a:extLst>
              <a:ext uri="{FF2B5EF4-FFF2-40B4-BE49-F238E27FC236}">
                <a16:creationId xmlns:a16="http://schemas.microsoft.com/office/drawing/2014/main" id="{87913EF4-18C1-41CB-B22E-E594577E2C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839" y="788041"/>
            <a:ext cx="3980969" cy="5307959"/>
          </a:xfrm>
          <a:prstGeom prst="rect">
            <a:avLst/>
          </a:prstGeom>
          <a:scene3d>
            <a:camera prst="orthographicFront"/>
            <a:lightRig rig="threePt" dir="t"/>
          </a:scene3d>
          <a:sp3d>
            <a:bevelT/>
          </a:sp3d>
        </p:spPr>
      </p:pic>
      <p:pic>
        <p:nvPicPr>
          <p:cNvPr id="13" name="Picture 2">
            <a:extLst>
              <a:ext uri="{FF2B5EF4-FFF2-40B4-BE49-F238E27FC236}">
                <a16:creationId xmlns:a16="http://schemas.microsoft.com/office/drawing/2014/main" id="{DEFDE07C-BC88-45FB-A593-0CFFB4C9EB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81899" y="799057"/>
            <a:ext cx="1478166" cy="1766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Arrow: Right 13">
            <a:extLst>
              <a:ext uri="{FF2B5EF4-FFF2-40B4-BE49-F238E27FC236}">
                <a16:creationId xmlns:a16="http://schemas.microsoft.com/office/drawing/2014/main" id="{CDB20B8C-79A6-43D8-A1D5-8692E2C3F740}"/>
              </a:ext>
            </a:extLst>
          </p:cNvPr>
          <p:cNvSpPr/>
          <p:nvPr/>
        </p:nvSpPr>
        <p:spPr>
          <a:xfrm flipH="1">
            <a:off x="5164746" y="2169276"/>
            <a:ext cx="1707572" cy="2545487"/>
          </a:xfrm>
          <a:prstGeom prst="rightArrow">
            <a:avLst/>
          </a:prstGeom>
          <a:solidFill>
            <a:schemeClr val="tx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1375447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IC_PPT_Template_Flipped_FINAL" id="{C431648C-C9DD-4F86-870A-3DBE6ADEFEEA}" vid="{90B02417-6C30-4FCD-9ECE-27C7915720C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5C8AC903673B49BADECF8F0DC96462" ma:contentTypeVersion="10" ma:contentTypeDescription="Create a new document." ma:contentTypeScope="" ma:versionID="41168d521ac55303d2632b1a98bb055b">
  <xsd:schema xmlns:xsd="http://www.w3.org/2001/XMLSchema" xmlns:xs="http://www.w3.org/2001/XMLSchema" xmlns:p="http://schemas.microsoft.com/office/2006/metadata/properties" xmlns:ns1="http://schemas.microsoft.com/sharepoint/v3" xmlns:ns3="792e1257-10e2-48b1-b114-d6d10d42c662" xmlns:ns4="8ef7a3e2-7ebf-48a2-a85f-cc911b99f4bb" targetNamespace="http://schemas.microsoft.com/office/2006/metadata/properties" ma:root="true" ma:fieldsID="8bc32d63a1990ff14d687191dec3fc6d" ns1:_="" ns3:_="" ns4:_="">
    <xsd:import namespace="http://schemas.microsoft.com/sharepoint/v3"/>
    <xsd:import namespace="792e1257-10e2-48b1-b114-d6d10d42c662"/>
    <xsd:import namespace="8ef7a3e2-7ebf-48a2-a85f-cc911b99f4bb"/>
    <xsd:element name="properties">
      <xsd:complexType>
        <xsd:sequence>
          <xsd:element name="documentManagement">
            <xsd:complexType>
              <xsd:all>
                <xsd:element ref="ns3:MediaServiceMetadata" minOccurs="0"/>
                <xsd:element ref="ns3:MediaServiceFastMetadata" minOccurs="0"/>
                <xsd:element ref="ns3:MediaServiceDateTaken" minOccurs="0"/>
                <xsd:element ref="ns4:SharedWithUsers" minOccurs="0"/>
                <xsd:element ref="ns3:MediaServiceAutoTags" minOccurs="0"/>
                <xsd:element ref="ns3:MediaServiceOCR" minOccurs="0"/>
                <xsd:element ref="ns1:_ip_UnifiedCompliancePolicyProperties" minOccurs="0"/>
                <xsd:element ref="ns1:_ip_UnifiedCompliancePolicyUIAc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Unified Compliance Policy Properties" ma:hidden="true" ma:internalName="_ip_UnifiedCompliancePolicyProperties">
      <xsd:simpleType>
        <xsd:restriction base="dms:Note"/>
      </xsd:simpleType>
    </xsd:element>
    <xsd:element name="_ip_UnifiedCompliancePolicyUIAction" ma:index="1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92e1257-10e2-48b1-b114-d6d10d42c662"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2" nillable="true" ma:displayName="MediaServiceAutoTags" ma:description=""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ef7a3e2-7ebf-48a2-a85f-cc911b99f4bb" elementFormDefault="qualified">
    <xsd:import namespace="http://schemas.microsoft.com/office/2006/documentManagement/types"/>
    <xsd:import namespace="http://schemas.microsoft.com/office/infopath/2007/PartnerControls"/>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8F4D774-64B4-4029-A948-1E435B7C20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92e1257-10e2-48b1-b114-d6d10d42c662"/>
    <ds:schemaRef ds:uri="8ef7a3e2-7ebf-48a2-a85f-cc911b99f4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C883683-AF83-40CE-9D73-636CD6FE8347}">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234FF927-D7F6-40DF-95C1-A44228950D3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10197</TotalTime>
  <Words>2982</Words>
  <Application>Microsoft Office PowerPoint</Application>
  <PresentationFormat>Widescreen</PresentationFormat>
  <Paragraphs>268</Paragraphs>
  <Slides>28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Calibri</vt:lpstr>
      <vt:lpstr>Franklin Gothic Book</vt:lpstr>
      <vt:lpstr>Wingdings</vt:lpstr>
      <vt:lpstr>Arial Rounded MT Bold</vt:lpstr>
      <vt:lpstr>Franklin Gothic Medium</vt:lpstr>
      <vt:lpstr>Arial</vt:lpstr>
      <vt:lpstr>Office Theme</vt:lpstr>
      <vt:lpstr> ILC Final Focus R&amp;D for the EDR</vt:lpstr>
      <vt:lpstr>Outline: ILC Final Focus R&amp;D for the EDR</vt:lpstr>
      <vt:lpstr>ILC Final Focus (FF) R&amp;D Magnet History (6 Slides)</vt:lpstr>
      <vt:lpstr>ILC Final Focus Magnets: TDR R&amp;D History</vt:lpstr>
      <vt:lpstr>ILC Final Focus Magnets: TDR R&amp;D History</vt:lpstr>
      <vt:lpstr>ILC Final Focus Magnets: TDR R&amp;D History</vt:lpstr>
      <vt:lpstr>PowerPoint Presentation</vt:lpstr>
      <vt:lpstr>ILC QD0 R&amp;D Magnet Cryostat History</vt:lpstr>
      <vt:lpstr>ILC QD0 R&amp;D Service Cryostat History</vt:lpstr>
      <vt:lpstr>Topic 1: Restart the ILC QD0 Vibration Stability R&amp;D for EDR (2 Slides)</vt:lpstr>
      <vt:lpstr>PowerPoint Presentation</vt:lpstr>
      <vt:lpstr>PowerPoint Presentation</vt:lpstr>
      <vt:lpstr>Topic 2: Update ILC FF design taking into account technology progress since 2013 (5 Slides)</vt:lpstr>
      <vt:lpstr>PowerPoint Presentation</vt:lpstr>
      <vt:lpstr>PowerPoint Presentation</vt:lpstr>
      <vt:lpstr>CERN FCC-ee IR Magnets: Double Helical Baseline</vt:lpstr>
      <vt:lpstr>SuperKEKB IR Correctors and Cancel Coils: Designs</vt:lpstr>
      <vt:lpstr>PowerPoint Presentation</vt:lpstr>
      <vt:lpstr>Backup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SuperKEKB IR Correctors and Cancel Coils: Designs</vt:lpstr>
      <vt:lpstr>ILC QD0 R&amp;D Service Cryostat History</vt:lpstr>
    </vt:vector>
  </TitlesOfParts>
  <Company>BNL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Hatton, Diane</dc:creator>
  <cp:lastModifiedBy>Parker, Brett</cp:lastModifiedBy>
  <cp:revision>265</cp:revision>
  <cp:lastPrinted>2019-03-06T17:55:31Z</cp:lastPrinted>
  <dcterms:created xsi:type="dcterms:W3CDTF">2018-03-01T20:08:55Z</dcterms:created>
  <dcterms:modified xsi:type="dcterms:W3CDTF">2020-12-17T00:48:47Z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0x010100BB5C8AC903673B49BADECF8F0DC96462</vt:lpwstr>
  </property>
</Properties>
</file>