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85" d="100"/>
          <a:sy n="85" d="100"/>
        </p:scale>
        <p:origin x="6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1722-F715-40FC-B016-2C95BF5145B6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5DF71-52FC-473C-8050-FC74CDE50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0412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1722-F715-40FC-B016-2C95BF5145B6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5DF71-52FC-473C-8050-FC74CDE50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9285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1722-F715-40FC-B016-2C95BF5145B6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5DF71-52FC-473C-8050-FC74CDE50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3698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1722-F715-40FC-B016-2C95BF5145B6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5DF71-52FC-473C-8050-FC74CDE50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5015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1722-F715-40FC-B016-2C95BF5145B6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5DF71-52FC-473C-8050-FC74CDE50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6508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1722-F715-40FC-B016-2C95BF5145B6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5DF71-52FC-473C-8050-FC74CDE50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5827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1722-F715-40FC-B016-2C95BF5145B6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5DF71-52FC-473C-8050-FC74CDE50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500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1722-F715-40FC-B016-2C95BF5145B6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5DF71-52FC-473C-8050-FC74CDE50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2956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1722-F715-40FC-B016-2C95BF5145B6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5DF71-52FC-473C-8050-FC74CDE50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935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1722-F715-40FC-B016-2C95BF5145B6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5DF71-52FC-473C-8050-FC74CDE50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9148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1722-F715-40FC-B016-2C95BF5145B6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5DF71-52FC-473C-8050-FC74CDE50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368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A1722-F715-40FC-B016-2C95BF5145B6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5DF71-52FC-473C-8050-FC74CDE50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249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News </a:t>
            </a:r>
            <a:r>
              <a:rPr lang="fr-FR" dirty="0" err="1" smtClean="0"/>
              <a:t>from</a:t>
            </a:r>
            <a:r>
              <a:rPr lang="fr-FR" dirty="0" smtClean="0"/>
              <a:t> Saclay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Paul Colas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5496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Cooling</a:t>
            </a:r>
            <a:r>
              <a:rPr lang="fr-FR" dirty="0" smtClean="0"/>
              <a:t> plate </a:t>
            </a:r>
            <a:r>
              <a:rPr lang="fr-FR" sz="2800" dirty="0" smtClean="0"/>
              <a:t>(D. </a:t>
            </a:r>
            <a:r>
              <a:rPr lang="fr-FR" sz="2800" dirty="0" err="1" smtClean="0"/>
              <a:t>Attié</a:t>
            </a:r>
            <a:r>
              <a:rPr lang="fr-FR" sz="2800" dirty="0" smtClean="0"/>
              <a:t>, P.C., M. </a:t>
            </a:r>
            <a:r>
              <a:rPr lang="fr-FR" sz="2800" dirty="0" err="1" smtClean="0"/>
              <a:t>Riallot</a:t>
            </a:r>
            <a:r>
              <a:rPr lang="fr-FR" sz="2800" dirty="0" smtClean="0"/>
              <a:t>, O. Tellier, S. Ganjour,…)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Preparation</a:t>
            </a:r>
            <a:r>
              <a:rPr lang="fr-FR" dirty="0" smtClean="0"/>
              <a:t> of the pressure test </a:t>
            </a:r>
            <a:r>
              <a:rPr lang="fr-FR" dirty="0" err="1" smtClean="0"/>
              <a:t>with</a:t>
            </a:r>
            <a:r>
              <a:rPr lang="fr-FR" dirty="0" smtClean="0"/>
              <a:t> the module. </a:t>
            </a:r>
            <a:r>
              <a:rPr lang="fr-FR" dirty="0" err="1" smtClean="0"/>
              <a:t>Procurement</a:t>
            </a:r>
            <a:r>
              <a:rPr lang="fr-FR" dirty="0" smtClean="0"/>
              <a:t> of the </a:t>
            </a:r>
            <a:r>
              <a:rPr lang="fr-FR" dirty="0" err="1" smtClean="0"/>
              <a:t>gaskets</a:t>
            </a:r>
            <a:r>
              <a:rPr lang="fr-FR" dirty="0" smtClean="0"/>
              <a:t> in </a:t>
            </a:r>
            <a:r>
              <a:rPr lang="fr-FR" dirty="0" err="1" smtClean="0"/>
              <a:t>progress</a:t>
            </a:r>
            <a:r>
              <a:rPr lang="fr-FR" dirty="0" smtClean="0"/>
              <a:t>. Will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gas</a:t>
            </a:r>
            <a:r>
              <a:rPr lang="fr-FR" dirty="0" smtClean="0"/>
              <a:t> </a:t>
            </a:r>
            <a:r>
              <a:rPr lang="fr-FR" dirty="0" err="1" smtClean="0"/>
              <a:t>bottle</a:t>
            </a:r>
            <a:r>
              <a:rPr lang="fr-FR" dirty="0" smtClean="0"/>
              <a:t> at 50, 100, and 120 bars. </a:t>
            </a:r>
          </a:p>
          <a:p>
            <a:r>
              <a:rPr lang="fr-FR" dirty="0" err="1" smtClean="0"/>
              <a:t>Preparation</a:t>
            </a:r>
            <a:r>
              <a:rPr lang="fr-FR" dirty="0" smtClean="0"/>
              <a:t> of the test at DESY </a:t>
            </a:r>
            <a:r>
              <a:rPr lang="fr-FR" dirty="0" err="1" smtClean="0"/>
              <a:t>with</a:t>
            </a:r>
            <a:r>
              <a:rPr lang="fr-FR" dirty="0" smtClean="0"/>
              <a:t> TRACI. </a:t>
            </a:r>
            <a:r>
              <a:rPr lang="fr-FR" dirty="0" err="1" smtClean="0"/>
              <a:t>Planned</a:t>
            </a:r>
            <a:r>
              <a:rPr lang="fr-FR" dirty="0" smtClean="0"/>
              <a:t> for the </a:t>
            </a:r>
            <a:r>
              <a:rPr lang="fr-FR" dirty="0" err="1" smtClean="0"/>
              <a:t>week</a:t>
            </a:r>
            <a:r>
              <a:rPr lang="fr-FR" dirty="0" smtClean="0"/>
              <a:t> of May 17. </a:t>
            </a:r>
            <a:r>
              <a:rPr lang="fr-FR" dirty="0" err="1" smtClean="0"/>
              <a:t>Thanks</a:t>
            </a:r>
            <a:r>
              <a:rPr lang="fr-FR" dirty="0" smtClean="0"/>
              <a:t> Ralf! Hope Oliver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participate</a:t>
            </a:r>
            <a:r>
              <a:rPr lang="fr-FR" dirty="0" smtClean="0"/>
              <a:t>, and </a:t>
            </a:r>
            <a:r>
              <a:rPr lang="fr-FR" dirty="0" err="1" smtClean="0"/>
              <a:t>maybe</a:t>
            </a:r>
            <a:r>
              <a:rPr lang="fr-FR" dirty="0" smtClean="0"/>
              <a:t> </a:t>
            </a:r>
            <a:r>
              <a:rPr lang="fr-FR" dirty="0" err="1" smtClean="0"/>
              <a:t>Japanese</a:t>
            </a:r>
            <a:r>
              <a:rPr lang="fr-FR" dirty="0" smtClean="0"/>
              <a:t> </a:t>
            </a:r>
            <a:r>
              <a:rPr lang="fr-FR" dirty="0" err="1" smtClean="0"/>
              <a:t>colleague</a:t>
            </a:r>
            <a:r>
              <a:rPr lang="fr-FR" dirty="0" smtClean="0"/>
              <a:t>(s).</a:t>
            </a:r>
          </a:p>
          <a:p>
            <a:r>
              <a:rPr lang="fr-FR" dirty="0" smtClean="0"/>
              <a:t>Will </a:t>
            </a:r>
            <a:r>
              <a:rPr lang="fr-FR" dirty="0" err="1" smtClean="0"/>
              <a:t>re-consider</a:t>
            </a:r>
            <a:r>
              <a:rPr lang="fr-FR" dirty="0" smtClean="0"/>
              <a:t> the </a:t>
            </a:r>
            <a:r>
              <a:rPr lang="fr-FR" dirty="0" err="1" smtClean="0"/>
              <a:t>covid</a:t>
            </a:r>
            <a:r>
              <a:rPr lang="fr-FR" dirty="0" smtClean="0"/>
              <a:t> situation </a:t>
            </a:r>
            <a:r>
              <a:rPr lang="fr-FR" dirty="0" err="1" smtClean="0"/>
              <a:t>mid</a:t>
            </a:r>
            <a:r>
              <a:rPr lang="fr-FR" dirty="0" smtClean="0"/>
              <a:t>-March. </a:t>
            </a:r>
          </a:p>
          <a:p>
            <a:r>
              <a:rPr lang="fr-FR" dirty="0" smtClean="0"/>
              <a:t>Will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in </a:t>
            </a:r>
            <a:r>
              <a:rPr lang="fr-FR" dirty="0" err="1" smtClean="0"/>
              <a:t>connection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T2K </a:t>
            </a:r>
            <a:r>
              <a:rPr lang="fr-FR" dirty="0" err="1" smtClean="0"/>
              <a:t>beam</a:t>
            </a:r>
            <a:r>
              <a:rPr lang="fr-FR" dirty="0" smtClean="0"/>
              <a:t> test </a:t>
            </a:r>
            <a:r>
              <a:rPr lang="fr-FR" dirty="0" err="1" smtClean="0"/>
              <a:t>planned</a:t>
            </a:r>
            <a:r>
              <a:rPr lang="fr-FR" dirty="0" smtClean="0"/>
              <a:t> for </a:t>
            </a:r>
            <a:r>
              <a:rPr lang="fr-FR" dirty="0" err="1" smtClean="0"/>
              <a:t>June</a:t>
            </a:r>
            <a:r>
              <a:rPr lang="fr-FR" dirty="0" smtClean="0"/>
              <a:t> 21-July 11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4534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03760"/>
            <a:ext cx="10515600" cy="746499"/>
          </a:xfrm>
        </p:spPr>
        <p:txBody>
          <a:bodyPr/>
          <a:lstStyle/>
          <a:p>
            <a:r>
              <a:rPr lang="fr-FR" dirty="0" smtClean="0"/>
              <a:t>SAND prototype (6144 pads, 4.3mmx5mm) 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53" y="950259"/>
            <a:ext cx="11271108" cy="5387788"/>
          </a:xfrm>
        </p:spPr>
      </p:pic>
    </p:spTree>
    <p:extLst>
      <p:ext uri="{BB962C8B-B14F-4D97-AF65-F5344CB8AC3E}">
        <p14:creationId xmlns:p14="http://schemas.microsoft.com/office/powerpoint/2010/main" val="404203151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119</Words>
  <Application>Microsoft Office PowerPoint</Application>
  <PresentationFormat>Grand écran</PresentationFormat>
  <Paragraphs>8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News from Saclay</vt:lpstr>
      <vt:lpstr>Cooling plate (D. Attié, P.C., M. Riallot, O. Tellier, S. Ganjour,…)</vt:lpstr>
      <vt:lpstr>SAND prototype (6144 pads, 4.3mmx5mm) 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 from Saclay</dc:title>
  <dc:creator>Colas Paul</dc:creator>
  <cp:lastModifiedBy>Colas Paul</cp:lastModifiedBy>
  <cp:revision>4</cp:revision>
  <dcterms:created xsi:type="dcterms:W3CDTF">2021-01-28T12:59:24Z</dcterms:created>
  <dcterms:modified xsi:type="dcterms:W3CDTF">2021-01-28T13:24:41Z</dcterms:modified>
</cp:coreProperties>
</file>