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3" r:id="rId2"/>
    <p:sldId id="2714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92" d="100"/>
          <a:sy n="92" d="100"/>
        </p:scale>
        <p:origin x="29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E9EA2-3900-4B18-8CE4-7B4211064D19}" type="datetimeFigureOut">
              <a:rPr kumimoji="1" lang="ja-JP" altLang="en-US" smtClean="0"/>
              <a:t>2021/1/18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886B-C37E-424B-9926-16DAC6CE9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3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424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8EFB11-4FB7-4CBE-9C71-38A0E2F2F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68546D-7E17-4029-A829-8B347253D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04F7D1-C1B4-43AA-95CE-808C308B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34D1D-3D23-4E5B-A67B-B3F55E9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F0D06D-A360-420C-BC32-0550A314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2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3F5013-C69E-420E-BFE9-3DD0E9D1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45F13D-2632-45BD-9BEF-EB1D21BE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995B5-28E3-409E-A9A5-4635DE23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652B6-0A51-4BFC-8A2B-3C6E6409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E10E2A-96A8-488A-999B-CF43E93A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62980D-3D63-43DA-AE72-06DBE6A03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272AC2-E61D-4B52-AEF9-548936BBD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4E7BCC-4415-4326-A326-DB46F85D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1EE186-A540-406F-BEC8-8DC3D3BE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6B62B-AD72-4DA5-9A20-59A3888A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9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741B0-5E55-4841-98E9-CD68DB59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3C2A1B-2130-4C37-A836-68C268ACA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0ACAC6-5BB7-4ADF-8D27-711D18A8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57E38-D634-4961-BDD2-DE8CD478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1BB70-3906-4B55-84B2-35E76DF9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2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7DBE21-9A44-40F0-8EB1-322B62F3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64A47-EA03-43C9-BD32-38CA70200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FC27-BC90-47B0-A36E-EC11F042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D20C0A-E422-4205-AF85-D9C9754B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7E6243-27A7-4D8B-A938-C9B6B0E3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0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C0261-2F42-46F3-BDCF-14F40368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7B214D-093A-4D07-BD80-81E8AB89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2DEE76-F955-4145-B4A8-2507AB59F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EB63AA-157D-4F4F-B789-4C47E777A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C677D3-FC5D-42AA-8AA7-7CB1AFA2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BCA450-06AE-4929-B0B3-EACBCBE1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9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3D35F-A177-4DCD-87B5-84CCE86F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FFA015-365C-4298-A34C-7224F7B5C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1FE0C-25EA-4FDC-9A58-6D72D4D5C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4654BF-F585-48FC-920A-F061A04BDF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2BAF9C-D7D0-4C85-BFC8-03B7E3DF4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80D7C8-1FB5-45DB-AC26-0E426979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564D97-F16D-4A5F-ABA1-2744FC29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BA0511-AEB3-451B-BBB2-1BDB98B0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96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FCB69-D9A0-40FE-A8C1-FF702B24B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C4FECB-AB4E-40FE-8F8D-392A728E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5CF098-029D-4E81-A279-8710E7DA8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D09A3-1397-4C16-AC86-BB621468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68F4-8FD6-413F-8431-9DDEA7085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20FE0D-E534-450D-B901-AA24DAFBC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25A97A-B436-4045-B0D6-F9B4112B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95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E645C-FA6F-4DFB-8A9E-14512A7E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CBCFB3-B582-4A89-B582-5EB8BAB2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5FBB9E-D353-49D7-81C9-4303848C2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73E076-754F-4CD9-9935-EDAB4BAE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B00CB5-35BD-4976-B683-A15C4FF8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91A26-3E8B-44A8-91E9-F27C09C9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E5CEA-9078-4A76-879C-3387CAE3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92A4C5F-78CD-4879-88EC-EE6C0D53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C2837B-F660-49BF-85EB-3D1218BC6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548502-ADAB-46A2-A040-0EA5AC4A4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99F390-1348-4ADF-AEE0-1A90850C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60F022-886C-4D9C-9449-3CD05CF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41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E3380D-5E90-44CA-B07A-D4BE961C7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7CE9E-0755-4DF7-84D7-6A1032DDA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4385A8-55E7-4C93-BBEA-51D64FD83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2DA81-5741-404B-9FC9-B79281A15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2D1D94-608B-4CBA-A40A-6E4607BAD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54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E88BAA-E5C7-425B-9AB6-774A4AA8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5" y="196973"/>
            <a:ext cx="7886700" cy="74790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Sources Subgroup Summary</a:t>
            </a:r>
            <a:b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K. Yokoya, for IDT-WG2 Jan.18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CFD64B-1D6A-4DF6-B2F4-EAA5F129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4305A143-7B05-4334-A4F2-E8D58964C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25" y="1137921"/>
            <a:ext cx="7886700" cy="5218430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l"/>
            </a:pPr>
            <a:r>
              <a:rPr lang="en-US" altLang="ja-JP" sz="18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Jan.11 8</a:t>
            </a:r>
            <a:r>
              <a:rPr lang="en-US" altLang="ja-JP" sz="1800" kern="100" baseline="300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th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Regular meeting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Masao </a:t>
            </a:r>
            <a:r>
              <a:rPr lang="en-US" altLang="ja-JP" sz="18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Kuriki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Hitoshi </a:t>
            </a:r>
            <a:r>
              <a:rPr lang="en-US" altLang="ja-JP" sz="18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Hayano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Gudi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Moortgat-Pick, Joe </a:t>
            </a:r>
            <a:r>
              <a:rPr lang="en-US" altLang="ja-JP" sz="18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Grames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Kaoru Yokoya, Steffen </a:t>
            </a:r>
            <a:r>
              <a:rPr lang="en-US" altLang="ja-JP" sz="18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Doebert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Shin </a:t>
            </a:r>
            <a:r>
              <a:rPr lang="en-US" altLang="ja-JP" sz="18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Michizono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Jenny List, Andy Lankford, Sabine Riemann, Peter Sievers, Benno List, Angeles </a:t>
            </a:r>
            <a:r>
              <a:rPr lang="en-US" altLang="ja-JP" sz="18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Faus-Golfe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R. </a:t>
            </a:r>
            <a:r>
              <a:rPr lang="en-US" altLang="ja-JP" sz="18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Rimmer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 (Some are missing, perhaps)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Indico</a:t>
            </a: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  </a:t>
            </a:r>
            <a:r>
              <a:rPr lang="en-US" altLang="ja-JP" sz="18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https://agenda.linearcollider.org/event/9053/</a:t>
            </a:r>
            <a:endParaRPr lang="en-US" altLang="ja-JP" sz="20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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Technical Preparation Document and the plan (Shin </a:t>
            </a:r>
            <a:r>
              <a:rPr lang="en-US" altLang="ja-JP" sz="18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Michizono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) (IDT-WG2-Sources20210111.pdf uploaded to indico)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 new topics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Review of the Work Packages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Review WPs in February or March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Review team will consist of 9 people (3 from 3 regions) and will be appointed soon.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Schedule: one day (2 hours) for each of SRF, DR/BDS, and Sources subgroup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Check points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3" algn="just">
              <a:buFont typeface="Wingdings" panose="05000000000000000000" pitchFamily="2" charset="2"/>
              <a:buChar char=""/>
            </a:pPr>
            <a:r>
              <a:rPr lang="en-US" altLang="ja-JP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Any missing items</a:t>
            </a:r>
            <a:endParaRPr lang="ja-JP" altLang="ja-JP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3" algn="just">
              <a:buFont typeface="Wingdings" panose="05000000000000000000" pitchFamily="2" charset="2"/>
              <a:buChar char=""/>
            </a:pPr>
            <a:r>
              <a:rPr lang="en-US" altLang="ja-JP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Contents of each WP</a:t>
            </a:r>
            <a:endParaRPr lang="ja-JP" altLang="ja-JP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Change of Pre-Lab timeline, in particular the shift of the positron scheme selection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Present schedule: the selection at the end of 1</a:t>
            </a:r>
            <a:r>
              <a:rPr lang="en-US" altLang="ja-JP" sz="1800" kern="100" baseline="300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st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year (or beginning of 2</a:t>
            </a:r>
            <a:r>
              <a:rPr lang="en-US" altLang="ja-JP" sz="1800" kern="100" baseline="300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nd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year)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New schedule: in the middle of the 3</a:t>
            </a:r>
            <a:r>
              <a:rPr lang="en-US" altLang="ja-JP" sz="1800" kern="100" baseline="300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rd</a:t>
            </a: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year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8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This will make the proposed participation of US labs more realistic (USFY2023 and 2024)</a:t>
            </a:r>
            <a:endParaRPr lang="ja-JP" altLang="ja-JP" sz="18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16" name="日付プレースホルダー 15">
            <a:extLst>
              <a:ext uri="{FF2B5EF4-FFF2-40B4-BE49-F238E27FC236}">
                <a16:creationId xmlns:a16="http://schemas.microsoft.com/office/drawing/2014/main" id="{1C40F86B-86B5-4C8D-BBD9-0A8A57613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365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06082E-C80A-45F2-A9F0-F2BCE4DEE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55599"/>
            <a:ext cx="7886700" cy="6000751"/>
          </a:xfrm>
        </p:spPr>
        <p:txBody>
          <a:bodyPr>
            <a:normAutofit/>
          </a:bodyPr>
          <a:lstStyle/>
          <a:p>
            <a:pPr marL="342900" lvl="0" indent="-342900" algn="just">
              <a:buFont typeface="Wingdings" panose="05000000000000000000" pitchFamily="2" charset="2"/>
              <a:buChar char="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Discussion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Schedule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In the present schedule only simulations can be done before the selection. Mock-ups, when needed, can be built only in the 2</a:t>
            </a:r>
            <a:r>
              <a:rPr lang="en-US" altLang="ja-JP" sz="1600" kern="100" baseline="300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nd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year. So, the new schedule is welcome.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When does the tunnel construction start?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600200" lvl="3" indent="-228600" algn="just">
              <a:buFont typeface="Wingdings" panose="05000000000000000000" pitchFamily="2" charset="2"/>
              <a:buChar char="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Right after Pre-Lab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All members agreed to this new schedule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Review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Reviewers elected?  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not yet. Earlier review in mid February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At least 2 more subgroup meetings before the review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Not open to public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Collaborating labs: not a subject of the review. Decision by EB.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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Not a one-day meeting. 2 hours times 3 days. May be 3 hours for sources?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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Next subgroup meeting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Jan.25 (Mon), regular time. Prepare for the review.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altLang="ja-JP" sz="1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2CEFE5-0639-4310-ABB5-C858DC651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EA2BC1-4556-48C7-9BA2-979C15362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36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361</Words>
  <Application>Microsoft Office PowerPoint</Application>
  <PresentationFormat>画面に合わせる (4:3)</PresentationFormat>
  <Paragraphs>36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游明朝</vt:lpstr>
      <vt:lpstr>Arial</vt:lpstr>
      <vt:lpstr>Wingdings</vt:lpstr>
      <vt:lpstr>Office テーマ</vt:lpstr>
      <vt:lpstr>Sources Subgroup Summary K. Yokoya, for IDT-WG2 Jan.18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48</cp:revision>
  <dcterms:created xsi:type="dcterms:W3CDTF">2020-10-01T03:57:47Z</dcterms:created>
  <dcterms:modified xsi:type="dcterms:W3CDTF">2021-01-18T03:46:28Z</dcterms:modified>
</cp:coreProperties>
</file>