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713" r:id="rId2"/>
    <p:sldId id="2714" r:id="rId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7" autoAdjust="0"/>
    <p:restoredTop sz="94660"/>
  </p:normalViewPr>
  <p:slideViewPr>
    <p:cSldViewPr snapToGrid="0">
      <p:cViewPr varScale="1">
        <p:scale>
          <a:sx n="91" d="100"/>
          <a:sy n="91" d="100"/>
        </p:scale>
        <p:origin x="82" y="12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4E9EA2-3900-4B18-8CE4-7B4211064D19}" type="datetimeFigureOut">
              <a:rPr kumimoji="1" lang="ja-JP" altLang="en-US" smtClean="0"/>
              <a:t>2021/2/1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E6886B-C37E-424B-9926-16DAC6CE9F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34308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48FCD5-2B77-4CDA-9A16-0E7825A18A20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34240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98EFB11-4FB7-4CBE-9C71-38A0E2F2F4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4D68546D-7E17-4029-A829-8B347253D2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204F7D1-C1B4-43AA-95CE-808C308B84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2020/11/17 WG2 Sources, Yokoya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3634D1D-3D23-4E5B-A67B-B3F55E9219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FF0D06D-A360-420C-BC32-0550A31465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257A-2FC4-4A3B-9824-BABAC12B9B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66284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93F5013-C69E-420E-BFE9-3DD0E9D1F6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545F13D-2632-45BD-9BEF-EB1D21BEF7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17995B5-28E3-409E-A9A5-4635DE232B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2020/11/17 WG2 Sources, Yokoya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A0652B6-0A51-4BFC-8A2B-3C6E640961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7E10E2A-96A8-488A-999B-CF43E93A8C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257A-2FC4-4A3B-9824-BABAC12B9B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94444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E362980D-3D63-43DA-AE72-06DBE6A0304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E272AC2-E61D-4B52-AEF9-548936BBDB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34E7BCC-4415-4326-A326-DB46F85DF0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2020/11/17 WG2 Sources, Yokoya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61EE186-A540-406F-BEC8-8DC3D3BEE0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866B62B-AD72-4DA5-9A20-59A3888A11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257A-2FC4-4A3B-9824-BABAC12B9B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1983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1E741B0-5E55-4841-98E9-CD68DB5918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F3C2A1B-2130-4C37-A836-68C268ACA1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20ACAC6-5BB7-4ADF-8D27-711D18A8C4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2020/11/17 WG2 Sources, Yokoya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F957E38-D634-4961-BDD2-DE8CD4786A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981BB70-3906-4B55-84B2-35E76DF960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257A-2FC4-4A3B-9824-BABAC12B9B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17232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F7DBE21-9A44-40F0-8EB1-322B62F3CF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1464A47-EA03-43C9-BD32-38CA702007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AD1FC27-BC90-47B0-A36E-EC11F042C6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2020/11/17 WG2 Sources, Yokoya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CD20C0A-E422-4205-AF85-D9C9754BB9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07E6243-27A7-4D8B-A938-C9B6B0E3A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257A-2FC4-4A3B-9824-BABAC12B9B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5606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98C0261-2F42-46F3-BDCF-14F403686F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E7B214D-093A-4D07-BD80-81E8AB8981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72DEE76-F955-4145-B4A8-2507AB59FC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5EB63AA-157D-4F4F-B789-4C47E777AF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2020/11/17 WG2 Sources, Yokoya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CC677D3-FC5D-42AA-8AA7-7CB1AFA2BD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9BCA450-06AE-4929-B0B3-EACBCBE11B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257A-2FC4-4A3B-9824-BABAC12B9B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0396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0B3D35F-A177-4DCD-87B5-84CCE86FCB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6FFA015-365C-4298-A34C-7224F7B5CF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0C1FE0C-25EA-4FDC-9A58-6D72D4D5C3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C54654BF-F585-48FC-920A-F061A04BDFA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0E2BAF9C-D7D0-4C85-BFC8-03B7E3DF46B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BA80D7C8-1FB5-45DB-AC26-0E4269795D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2020/11/17 WG2 Sources, Yokoya</a:t>
            </a:r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BF564D97-F16D-4A5F-ABA1-2744FC29B4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4DBA0511-AEB3-451B-BBB2-1BDB98B0CB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257A-2FC4-4A3B-9824-BABAC12B9B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69654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0FFCB69-D9A0-40FE-A8C1-FF702B24B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CCC4FECB-AB4E-40FE-8F8D-392A728EA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2020/11/17 WG2 Sources, Yokoya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4A5CF098-029D-4E81-A279-8710E7DA8B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EFD09A3-1397-4C16-AC86-BB62146880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257A-2FC4-4A3B-9824-BABAC12B9B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821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FCB068F4-8FD6-413F-8431-9DDEA70856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2020/11/17 WG2 Sources, Yokoya</a:t>
            </a:r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2E20FE0D-E534-450D-B901-AA24DAFBCC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625A97A-B436-4045-B0D6-F9B4112B6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257A-2FC4-4A3B-9824-BABAC12B9B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3959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FEE645C-FA6F-4DFB-8A9E-14512A7EC2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ACBCFB3-B582-4A89-B582-5EB8BAB27D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A5FBB9E-D353-49D7-81C9-4303848C2E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773E076-754F-4CD9-9935-EDAB4BAEB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2020/11/17 WG2 Sources, Yokoya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8B00CB5-35BD-4976-B683-A15C4FF8C7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8E91A26-3E8B-44A8-91E9-F27C09C960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257A-2FC4-4A3B-9824-BABAC12B9B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115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53E5CEA-9078-4A76-879C-3387CAE368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092A4C5F-78CD-4879-88EC-EE6C0D53E23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7C2837B-F660-49BF-85EB-3D1218BC68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F548502-ADAB-46A2-A040-0EA5AC4A4B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2020/11/17 WG2 Sources, Yokoya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099F390-1348-4ADF-AEE0-1A90850C04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360F022-886C-4D9C-9449-3CD05CF4C3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257A-2FC4-4A3B-9824-BABAC12B9B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24105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77E3380D-5E90-44CA-B07A-D4BE961C72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157CE9E-0755-4DF7-84D7-6A1032DDA2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D4385A8-55E7-4C93-BBEA-51D64FD832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2020/11/17 WG2 Sources, Yokoya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EB2DA81-5741-404B-9FC9-B79281A153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02D1D94-608B-4CBA-A40A-6E4607BAD0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9C257A-2FC4-4A3B-9824-BABAC12B9B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5541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BE88BAA-E5C7-425B-9AB6-774A4AA8A0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8225" y="196973"/>
            <a:ext cx="7886700" cy="747907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kumimoji="1" lang="en-US" altLang="ja-JP" sz="2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Sources Subgroup Summary</a:t>
            </a:r>
            <a:br>
              <a:rPr kumimoji="1" lang="en-US" altLang="ja-JP" sz="2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en-US" altLang="ja-JP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K. Yokoya, for IDT-WG2 </a:t>
            </a:r>
            <a:r>
              <a:rPr lang="en-US" altLang="ja-JP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Feb.02</a:t>
            </a:r>
            <a:endParaRPr kumimoji="1" lang="ja-JP" altLang="en-US" sz="16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7CFD64B-1D6A-4DF6-B2F4-EAA5F129D1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1</a:t>
            </a:fld>
            <a:endParaRPr lang="en-US" dirty="0"/>
          </a:p>
        </p:txBody>
      </p:sp>
      <p:sp>
        <p:nvSpPr>
          <p:cNvPr id="12" name="コンテンツ プレースホルダー 11">
            <a:extLst>
              <a:ext uri="{FF2B5EF4-FFF2-40B4-BE49-F238E27FC236}">
                <a16:creationId xmlns:a16="http://schemas.microsoft.com/office/drawing/2014/main" id="{4305A143-7B05-4334-A4F2-E8D58964CF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8225" y="919370"/>
            <a:ext cx="7886700" cy="5799602"/>
          </a:xfrm>
        </p:spPr>
        <p:txBody>
          <a:bodyPr>
            <a:normAutofit lnSpcReduction="10000"/>
          </a:bodyPr>
          <a:lstStyle/>
          <a:p>
            <a:pPr algn="just">
              <a:buFont typeface="Wingdings" panose="05000000000000000000" pitchFamily="2" charset="2"/>
              <a:buChar char="l"/>
            </a:pPr>
            <a:r>
              <a:rPr lang="en-US" altLang="ja-JP" sz="1600" kern="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Jan.25 9</a:t>
            </a:r>
            <a:r>
              <a:rPr lang="en-US" altLang="ja-JP" sz="1600" kern="100" baseline="300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th</a:t>
            </a:r>
            <a:r>
              <a:rPr lang="en-US" altLang="ja-JP" sz="16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 Regular meeting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en-US" altLang="ja-JP" sz="16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Masao </a:t>
            </a:r>
            <a:r>
              <a:rPr lang="en-US" altLang="ja-JP" sz="1600" kern="100" dirty="0" err="1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Kuriki</a:t>
            </a:r>
            <a:r>
              <a:rPr lang="en-US" altLang="ja-JP" sz="16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, Hitoshi </a:t>
            </a:r>
            <a:r>
              <a:rPr lang="en-US" altLang="ja-JP" sz="1600" kern="100" dirty="0" err="1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Hayano</a:t>
            </a:r>
            <a:r>
              <a:rPr lang="en-US" altLang="ja-JP" sz="16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, </a:t>
            </a:r>
            <a:r>
              <a:rPr lang="en-US" altLang="ja-JP" sz="1600" kern="100" dirty="0" err="1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Gudi</a:t>
            </a:r>
            <a:r>
              <a:rPr lang="en-US" altLang="ja-JP" sz="16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 Moortgat-Pick, Joe </a:t>
            </a:r>
            <a:r>
              <a:rPr lang="en-US" altLang="ja-JP" sz="1600" kern="100" dirty="0" err="1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Grames</a:t>
            </a:r>
            <a:r>
              <a:rPr lang="en-US" altLang="ja-JP" sz="16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, Kaoru Yokoya, Steffen </a:t>
            </a:r>
            <a:r>
              <a:rPr lang="en-US" altLang="ja-JP" sz="1600" kern="100" dirty="0" err="1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Doebert</a:t>
            </a:r>
            <a:r>
              <a:rPr lang="en-US" altLang="ja-JP" sz="16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, Shin </a:t>
            </a:r>
            <a:r>
              <a:rPr lang="en-US" altLang="ja-JP" sz="1600" kern="100" dirty="0" err="1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Michizono</a:t>
            </a:r>
            <a:r>
              <a:rPr lang="en-US" altLang="ja-JP" sz="16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, Jenny List, Andy Lankford, Sabine Riemann, Peter Sievers, Benno List, Angeles </a:t>
            </a:r>
            <a:r>
              <a:rPr lang="en-US" altLang="ja-JP" sz="1600" kern="100" dirty="0" err="1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Faus-Golfe</a:t>
            </a:r>
            <a:r>
              <a:rPr lang="en-US" altLang="ja-JP" sz="16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, R. </a:t>
            </a:r>
            <a:r>
              <a:rPr lang="en-US" altLang="ja-JP" sz="1600" kern="100" dirty="0" err="1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Rimmer</a:t>
            </a:r>
            <a:r>
              <a:rPr lang="en-US" altLang="ja-JP" sz="16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, Phil Burrows  (Some are missing, perhaps)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en-US" altLang="ja-JP" sz="1600" kern="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Indico   </a:t>
            </a:r>
            <a:r>
              <a:rPr lang="en-US" altLang="ja-JP" sz="16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https://agenda.linearcollider.org/event/9063/</a:t>
            </a:r>
            <a:endParaRPr lang="en-US" altLang="ja-JP" sz="1600" kern="100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"/>
            </a:pPr>
            <a:r>
              <a:rPr lang="en-US" altLang="ja-JP" sz="16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On the publication of Technical Preparation Document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US" altLang="ja-JP" sz="16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IDT-EB is thinking of publication</a:t>
            </a:r>
            <a:endParaRPr lang="ja-JP" altLang="ja-JP" sz="1600" kern="100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US" altLang="ja-JP" sz="16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Cost and FTE will be omitted (in a separate file with password)</a:t>
            </a:r>
            <a:endParaRPr lang="ja-JP" altLang="ja-JP" sz="1600" kern="100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ja-JP" altLang="ja-JP" sz="16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“</a:t>
            </a:r>
            <a:r>
              <a:rPr lang="en-US" altLang="ja-JP" sz="16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participating labs” should also be omitted</a:t>
            </a:r>
            <a:endParaRPr lang="ja-JP" altLang="ja-JP" sz="1600" kern="100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US" altLang="ja-JP" sz="16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Change due to the schedule change of “selection”</a:t>
            </a:r>
            <a:endParaRPr lang="ja-JP" altLang="ja-JP" sz="1600" kern="100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lvl="2" algn="just">
              <a:buFont typeface="Wingdings" panose="05000000000000000000" pitchFamily="2" charset="2"/>
              <a:buChar char=""/>
            </a:pPr>
            <a:r>
              <a:rPr lang="ja-JP" altLang="ja-JP" sz="16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“</a:t>
            </a:r>
            <a:r>
              <a:rPr lang="en-US" altLang="ja-JP" sz="16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Goal by Mar,2023”  </a:t>
            </a:r>
            <a:r>
              <a:rPr lang="en-US" altLang="ja-JP" sz="16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  <a:sym typeface="Wingdings" panose="05000000000000000000" pitchFamily="2" charset="2"/>
              </a:rPr>
              <a:t></a:t>
            </a:r>
            <a:r>
              <a:rPr lang="en-US" altLang="ja-JP" sz="16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  “Goal by mid 2024”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US" altLang="ja-JP" sz="16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Discussion</a:t>
            </a:r>
            <a:endParaRPr lang="ja-JP" altLang="ja-JP" sz="1600" kern="100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lvl="2" algn="just">
              <a:buFont typeface="Wingdings" panose="05000000000000000000" pitchFamily="2" charset="2"/>
              <a:buChar char="ü"/>
            </a:pPr>
            <a:r>
              <a:rPr lang="en-US" altLang="ja-JP" sz="16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Authors did not think of </a:t>
            </a:r>
            <a:r>
              <a:rPr lang="en-US" altLang="ja-JP" sz="1600" kern="100" dirty="0" err="1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pulblibation</a:t>
            </a:r>
            <a:r>
              <a:rPr lang="en-US" altLang="ja-JP" sz="16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 when they wrote it</a:t>
            </a:r>
            <a:endParaRPr lang="ja-JP" altLang="ja-JP" sz="1600" kern="100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lvl="2" algn="just">
              <a:buFont typeface="Wingdings" panose="05000000000000000000" pitchFamily="2" charset="2"/>
              <a:buChar char="ü"/>
            </a:pPr>
            <a:r>
              <a:rPr lang="en-US" altLang="ja-JP" sz="16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Not a general publication</a:t>
            </a:r>
            <a:endParaRPr lang="ja-JP" altLang="ja-JP" sz="1600" kern="100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lvl="2" algn="just">
              <a:buFont typeface="Wingdings" panose="05000000000000000000" pitchFamily="2" charset="2"/>
              <a:buChar char="ü"/>
            </a:pPr>
            <a:r>
              <a:rPr lang="en-US" altLang="ja-JP" sz="16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Reference is not complete</a:t>
            </a:r>
            <a:endParaRPr lang="ja-JP" altLang="ja-JP" sz="1600" kern="100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lvl="2" algn="just">
              <a:buFont typeface="Wingdings" panose="05000000000000000000" pitchFamily="2" charset="2"/>
              <a:buChar char="ü"/>
            </a:pPr>
            <a:r>
              <a:rPr lang="en-US" altLang="ja-JP" sz="16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What does “publication” mean?</a:t>
            </a:r>
            <a:endParaRPr lang="ja-JP" altLang="ja-JP" sz="1600" kern="100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lvl="3" algn="just">
              <a:buFont typeface="Wingdings" panose="05000000000000000000" pitchFamily="2" charset="2"/>
              <a:buChar char="ü"/>
            </a:pPr>
            <a:r>
              <a:rPr lang="en-US" altLang="ja-JP" sz="16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Put in a document server. Not a paper publication</a:t>
            </a:r>
            <a:endParaRPr lang="ja-JP" altLang="ja-JP" sz="1600" kern="100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lvl="2" algn="just">
              <a:buFont typeface="Wingdings" panose="05000000000000000000" pitchFamily="2" charset="2"/>
              <a:buChar char="ü"/>
            </a:pPr>
            <a:r>
              <a:rPr lang="en-US" altLang="ja-JP" sz="16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More work would be needed for publication</a:t>
            </a:r>
            <a:endParaRPr lang="ja-JP" altLang="ja-JP" sz="1600" kern="100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lvl="2" algn="just">
              <a:buFont typeface="Wingdings" panose="05000000000000000000" pitchFamily="2" charset="2"/>
              <a:buChar char="ü"/>
            </a:pPr>
            <a:r>
              <a:rPr lang="en-US" altLang="ja-JP" sz="16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But just a proposal or status report, not a scientific paper</a:t>
            </a:r>
            <a:endParaRPr lang="ja-JP" altLang="ja-JP" sz="1600" kern="100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lvl="2" algn="just">
              <a:buFont typeface="Wingdings" panose="05000000000000000000" pitchFamily="2" charset="2"/>
              <a:buChar char="ü"/>
            </a:pPr>
            <a:r>
              <a:rPr lang="en-US" altLang="ja-JP" sz="16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Conclusion</a:t>
            </a:r>
            <a:endParaRPr lang="ja-JP" altLang="ja-JP" sz="1600" kern="100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L="1600200" lvl="3" indent="-228600" algn="just">
              <a:buFont typeface="Wingdings" panose="05000000000000000000" pitchFamily="2" charset="2"/>
              <a:buChar char=""/>
            </a:pPr>
            <a:r>
              <a:rPr lang="en-US" altLang="ja-JP" sz="16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Revision by the authors before passed to the reviewers</a:t>
            </a:r>
            <a:endParaRPr lang="ja-JP" altLang="ja-JP" sz="1600" kern="100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L="1143000" lvl="2" indent="-228600" algn="just">
              <a:buFont typeface="Wingdings" panose="05000000000000000000" pitchFamily="2" charset="2"/>
              <a:buChar char=""/>
            </a:pPr>
            <a:endParaRPr lang="ja-JP" altLang="ja-JP" sz="105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altLang="ja-JP" b="1" dirty="0">
              <a:solidFill>
                <a:srgbClr val="FF0000"/>
              </a:solidFill>
            </a:endParaRPr>
          </a:p>
        </p:txBody>
      </p:sp>
      <p:sp>
        <p:nvSpPr>
          <p:cNvPr id="16" name="日付プレースホルダー 15">
            <a:extLst>
              <a:ext uri="{FF2B5EF4-FFF2-40B4-BE49-F238E27FC236}">
                <a16:creationId xmlns:a16="http://schemas.microsoft.com/office/drawing/2014/main" id="{1C40F86B-86B5-4C8D-BBD9-0A8A576135E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27313" y="6353847"/>
            <a:ext cx="2651445" cy="365125"/>
          </a:xfrm>
        </p:spPr>
        <p:txBody>
          <a:bodyPr/>
          <a:lstStyle/>
          <a:p>
            <a:r>
              <a:rPr kumimoji="1" lang="en-US" altLang="ja-JP" dirty="0"/>
              <a:t>2021/2/2 WG2 Sources, Yokoya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136569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C06082E-C80A-45F2-A9F0-F2BCE4DEE9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355599"/>
            <a:ext cx="7886700" cy="6000751"/>
          </a:xfrm>
        </p:spPr>
        <p:txBody>
          <a:bodyPr>
            <a:normAutofit/>
          </a:bodyPr>
          <a:lstStyle/>
          <a:p>
            <a:pPr lvl="0" algn="just">
              <a:buFont typeface="Wingdings" panose="05000000000000000000" pitchFamily="2" charset="2"/>
              <a:buChar char="l"/>
            </a:pPr>
            <a:r>
              <a:rPr lang="en-US" altLang="ja-JP" sz="16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Preparation for the review</a:t>
            </a:r>
            <a:endParaRPr lang="ja-JP" altLang="ja-JP" sz="1600" kern="100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US" altLang="ja-JP" sz="16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Plan of the review </a:t>
            </a:r>
            <a:endParaRPr lang="ja-JP" altLang="ja-JP" sz="1600" kern="100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lvl="2" algn="just">
              <a:buFont typeface="Wingdings" panose="05000000000000000000" pitchFamily="2" charset="2"/>
              <a:buChar char="ü"/>
            </a:pPr>
            <a:r>
              <a:rPr lang="en-US" altLang="ja-JP" sz="16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Reviewers, timeline</a:t>
            </a:r>
            <a:endParaRPr lang="ja-JP" altLang="ja-JP" sz="1600" kern="100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lvl="2" algn="just">
              <a:buFont typeface="Wingdings" panose="05000000000000000000" pitchFamily="2" charset="2"/>
              <a:buChar char="ü"/>
            </a:pPr>
            <a:r>
              <a:rPr lang="en-US" altLang="ja-JP" sz="16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Mid Feb. to Mar.</a:t>
            </a:r>
            <a:endParaRPr lang="ja-JP" altLang="ja-JP" sz="1600" kern="100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US" altLang="ja-JP" sz="16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Program of sources review</a:t>
            </a:r>
            <a:endParaRPr lang="ja-JP" altLang="ja-JP" sz="1600" kern="100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lvl="2" algn="just">
              <a:buFont typeface="Wingdings" panose="05000000000000000000" pitchFamily="2" charset="2"/>
              <a:buChar char="ü"/>
            </a:pPr>
            <a:r>
              <a:rPr lang="en-US" altLang="ja-JP" sz="16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Electron source (10min)</a:t>
            </a:r>
            <a:endParaRPr lang="ja-JP" altLang="ja-JP" sz="1600" kern="100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lvl="2" algn="just">
              <a:buFont typeface="Wingdings" panose="05000000000000000000" pitchFamily="2" charset="2"/>
              <a:buChar char="ü"/>
            </a:pPr>
            <a:r>
              <a:rPr lang="en-US" altLang="ja-JP" sz="16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Introduction for positron (5min)</a:t>
            </a:r>
            <a:endParaRPr lang="ja-JP" altLang="ja-JP" sz="1600" kern="100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lvl="2" algn="just">
              <a:buFont typeface="Wingdings" panose="05000000000000000000" pitchFamily="2" charset="2"/>
              <a:buChar char="ü"/>
            </a:pPr>
            <a:r>
              <a:rPr lang="en-US" altLang="ja-JP" sz="16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Undulator (20min) (undulator, target, focusing)</a:t>
            </a:r>
            <a:endParaRPr lang="ja-JP" altLang="ja-JP" sz="1600" kern="100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lvl="2" algn="just">
              <a:buFont typeface="Wingdings" panose="05000000000000000000" pitchFamily="2" charset="2"/>
              <a:buChar char="ü"/>
            </a:pPr>
            <a:r>
              <a:rPr lang="en-US" altLang="ja-JP" sz="16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Electron driven (20min) (target, flux concentrator, capture cavity)</a:t>
            </a:r>
            <a:endParaRPr lang="ja-JP" altLang="ja-JP" sz="1600" kern="100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lvl="2" algn="just">
              <a:buFont typeface="Wingdings" panose="05000000000000000000" pitchFamily="2" charset="2"/>
              <a:buChar char="ü"/>
            </a:pPr>
            <a:r>
              <a:rPr lang="en-US" altLang="ja-JP" sz="16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Target maintenance (5min)</a:t>
            </a:r>
            <a:endParaRPr lang="ja-JP" altLang="ja-JP" sz="1600" kern="100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lvl="2" algn="just">
              <a:buFont typeface="Wingdings" panose="05000000000000000000" pitchFamily="2" charset="2"/>
              <a:buChar char="ü"/>
            </a:pPr>
            <a:r>
              <a:rPr lang="en-US" altLang="ja-JP" sz="16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Discussion (60min)</a:t>
            </a:r>
            <a:endParaRPr lang="ja-JP" altLang="ja-JP" sz="1600" kern="100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US" altLang="ja-JP" sz="16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Speakers nominate later</a:t>
            </a:r>
            <a:endParaRPr lang="ja-JP" altLang="ja-JP" sz="1600" kern="100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US" altLang="ja-JP" sz="16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Possible issues in the review (</a:t>
            </a:r>
            <a:r>
              <a:rPr lang="en-US" altLang="ja-JP" sz="1600" kern="100" dirty="0" err="1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Yokoya’s</a:t>
            </a:r>
            <a:r>
              <a:rPr lang="en-US" altLang="ja-JP" sz="16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 opinion)</a:t>
            </a:r>
            <a:endParaRPr lang="ja-JP" altLang="ja-JP" sz="1600" kern="100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L="1143000" lvl="2" indent="-228600" algn="just">
              <a:buFont typeface="Wingdings" panose="05000000000000000000" pitchFamily="2" charset="2"/>
              <a:buChar char=""/>
            </a:pPr>
            <a:r>
              <a:rPr lang="en-US" altLang="ja-JP" sz="16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See the uploaded file (PreparationForReview-2021-0125-v2.pptx)</a:t>
            </a:r>
            <a:endParaRPr lang="ja-JP" altLang="ja-JP" sz="1600" kern="100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lvl="0" algn="just">
              <a:buFont typeface="Wingdings" panose="05000000000000000000" pitchFamily="2" charset="2"/>
              <a:buChar char="l"/>
            </a:pPr>
            <a:r>
              <a:rPr lang="en-US" altLang="ja-JP" sz="16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Next meeting </a:t>
            </a:r>
            <a:endParaRPr lang="ja-JP" altLang="ja-JP" sz="1600" kern="100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US" altLang="ja-JP" sz="16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Feb.8 regular time</a:t>
            </a:r>
            <a:endParaRPr lang="ja-JP" altLang="ja-JP" sz="1600" kern="100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US" altLang="ja-JP" sz="16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Decide the speakers for the review</a:t>
            </a:r>
            <a:endParaRPr lang="ja-JP" altLang="ja-JP" sz="1600" kern="100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US" altLang="ja-JP" sz="16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Skelton of the talks by the speakers</a:t>
            </a:r>
            <a:endParaRPr lang="ja-JP" altLang="ja-JP" sz="1600" kern="100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F2CEFE5-0639-4310-ABB5-C858DC651A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49" y="6356351"/>
            <a:ext cx="2441721" cy="365125"/>
          </a:xfrm>
        </p:spPr>
        <p:txBody>
          <a:bodyPr/>
          <a:lstStyle/>
          <a:p>
            <a:r>
              <a:rPr kumimoji="1" lang="en-US" altLang="ja-JP" dirty="0"/>
              <a:t>2021/2/2 WG2 Sources, Yokoya</a:t>
            </a:r>
            <a:endParaRPr kumimoji="1" lang="ja-JP" alt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37EA2BC1-4556-48C7-9BA2-979C153629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257A-2FC4-4A3B-9824-BABAC12B9B95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93657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295</TotalTime>
  <Words>327</Words>
  <Application>Microsoft Office PowerPoint</Application>
  <PresentationFormat>画面に合わせる (4:3)</PresentationFormat>
  <Paragraphs>43</Paragraphs>
  <Slides>2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ＭＳ Ｐゴシック</vt:lpstr>
      <vt:lpstr>游ゴシック</vt:lpstr>
      <vt:lpstr>游ゴシック Light</vt:lpstr>
      <vt:lpstr>游明朝</vt:lpstr>
      <vt:lpstr>Arial</vt:lpstr>
      <vt:lpstr>Wingdings</vt:lpstr>
      <vt:lpstr>Office テーマ</vt:lpstr>
      <vt:lpstr>Sources Subgroup Summary K. Yokoya, for IDT-WG2 Feb.02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Yokoya Kaoru</dc:creator>
  <cp:lastModifiedBy>Yokoya Kaoru</cp:lastModifiedBy>
  <cp:revision>51</cp:revision>
  <dcterms:created xsi:type="dcterms:W3CDTF">2020-10-01T03:57:47Z</dcterms:created>
  <dcterms:modified xsi:type="dcterms:W3CDTF">2021-02-01T11:46:31Z</dcterms:modified>
</cp:coreProperties>
</file>