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46" r:id="rId3"/>
    <p:sldId id="336" r:id="rId4"/>
    <p:sldId id="342" r:id="rId5"/>
    <p:sldId id="332" r:id="rId6"/>
    <p:sldId id="301" r:id="rId7"/>
    <p:sldId id="29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009999"/>
    <a:srgbClr val="00FF99"/>
    <a:srgbClr val="0099FF"/>
    <a:srgbClr val="993300"/>
    <a:srgbClr val="FFC000"/>
    <a:srgbClr val="6666FF"/>
    <a:srgbClr val="66663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16/Feb/2021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11th IDT WG2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of SRF subgroup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1728" y="1465312"/>
            <a:ext cx="9408544" cy="2930944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Announcement on LCWS2021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review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progress for crab cavity workshop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 list/Participating laboratory in technical preparation document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report about high-pressure gas safety act for ILC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00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0099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855131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N.C.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Lasheras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Rimmer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Lankford,</a:t>
            </a: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P. McIntosh,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L.G.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Tabares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Ross,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3870518" y="5754208"/>
            <a:ext cx="445096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71949" y="6310272"/>
            <a:ext cx="3353702" cy="279275"/>
          </a:xfrm>
          <a:prstGeom prst="wedgeRoundRectCallout">
            <a:avLst>
              <a:gd name="adj1" fmla="val -40769"/>
              <a:gd name="adj2" fmla="val -1163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4</a:t>
            </a:r>
            <a:r>
              <a:rPr kumimoji="1" lang="en-US" altLang="ja-JP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version of </a:t>
            </a: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draft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ECE5EAA-43D4-44D8-9BD0-9D2E3C564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275DBA7-2D0B-4CF3-A846-23912FEE1BF2}"/>
              </a:ext>
            </a:extLst>
          </p:cNvPr>
          <p:cNvSpPr txBox="1"/>
          <p:nvPr/>
        </p:nvSpPr>
        <p:spPr>
          <a:xfrm>
            <a:off x="86264" y="5198107"/>
            <a:ext cx="3684470" cy="15081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DE" altLang="ja-JP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RF (SRF):</a:t>
            </a:r>
            <a:endParaRPr lang="en-US" altLang="ja-JP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DE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Yasuchika “Kirk” Yamamoto, KEK</a:t>
            </a:r>
            <a:endParaRPr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Mattia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Checchin</a:t>
            </a:r>
            <a:r>
              <a:rPr lang="en-DE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Fermilab</a:t>
            </a:r>
            <a:endParaRPr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DE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 Wenskat, Uni Hamburg / DESY</a:t>
            </a:r>
            <a:endParaRPr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DE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Enrico Cenni, CEA</a:t>
            </a:r>
          </a:p>
        </p:txBody>
      </p:sp>
    </p:spTree>
    <p:extLst>
      <p:ext uri="{BB962C8B-B14F-4D97-AF65-F5344CB8AC3E}">
        <p14:creationId xmlns:p14="http://schemas.microsoft.com/office/powerpoint/2010/main" val="424737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647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(internal) review on SRF technology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179019" y="705177"/>
            <a:ext cx="983078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Date/time: 26/Feb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Executive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Chair person: Tor </a:t>
            </a:r>
            <a:r>
              <a:rPr lang="en-US" altLang="ja-JP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Raubenheimer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(SLAC)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Reviewers: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Nine reviewers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three regions (Asia, America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Day0-4: Overview, Presentations, Discussions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Contents/Presenters: Overview (Kirk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WP-1 (Sergey </a:t>
            </a:r>
            <a:r>
              <a:rPr lang="en-US" altLang="ja-JP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WP-2 (Kirk)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WP-3 (Peter McIntosh)</a:t>
            </a:r>
            <a:endParaRPr kumimoji="1" lang="en-US" altLang="ja-JP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the review, every presenter has to upload the slides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 for SRF 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points: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any items missing from the table of budget request?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WP-1, -2, and -3 are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proposal will be presented, not recent status of R&amp;Ds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concerns (background for each item should be presented):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Recipe of surface 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Tuner/Coupler/SCQ-Magnet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BF4ACB6-90BE-4D6A-8D33-1B168F3A91A0}"/>
              </a:ext>
            </a:extLst>
          </p:cNvPr>
          <p:cNvSpPr/>
          <p:nvPr/>
        </p:nvSpPr>
        <p:spPr>
          <a:xfrm>
            <a:off x="7734300" y="2667000"/>
            <a:ext cx="4311650" cy="506625"/>
          </a:xfrm>
          <a:prstGeom prst="wedgeRoundRectCallout">
            <a:avLst>
              <a:gd name="adj1" fmla="val -53435"/>
              <a:gd name="adj2" fmla="val 13432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Submission of 1</a:t>
            </a:r>
            <a:r>
              <a:rPr lang="en-US" altLang="ja-JP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draft deadline @22/Feb</a:t>
            </a:r>
            <a:endParaRPr kumimoji="1" lang="ja-JP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E5731B3-6226-4046-A8EA-BE4532777620}"/>
              </a:ext>
            </a:extLst>
          </p:cNvPr>
          <p:cNvSpPr/>
          <p:nvPr/>
        </p:nvSpPr>
        <p:spPr>
          <a:xfrm>
            <a:off x="6673850" y="5648324"/>
            <a:ext cx="5346700" cy="806450"/>
          </a:xfrm>
          <a:prstGeom prst="roundRect">
            <a:avLst/>
          </a:prstGeom>
          <a:solidFill>
            <a:srgbClr val="FFFFCC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Discussions on the slides in the SRF subgroup meeting 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22:30~</a:t>
            </a:r>
            <a:r>
              <a:rPr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22/Feb </a:t>
            </a:r>
            <a:r>
              <a:rPr kumimoji="1"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(Mon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@JST (Not </a:t>
            </a:r>
            <a:r>
              <a:rPr kumimoji="1"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</a:t>
            </a:r>
            <a:endParaRPr kumimoji="1" lang="ja-JP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CD7DBC5-3194-4185-BF54-47EE3DF09997}"/>
              </a:ext>
            </a:extLst>
          </p:cNvPr>
          <p:cNvCxnSpPr/>
          <p:nvPr/>
        </p:nvCxnSpPr>
        <p:spPr>
          <a:xfrm flipH="1">
            <a:off x="9347200" y="3333750"/>
            <a:ext cx="641350" cy="21780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24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500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progress for crab cavity workshop</a:t>
            </a:r>
            <a:endParaRPr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" y="439309"/>
            <a:ext cx="12188823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Date/time: 18/Feb (Thu)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</a:t>
            </a:r>
            <a:r>
              <a:rPr lang="en-US" altLang="ja-JP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22:00~25:00 @JST, 14:00~17:00 @EU, 13:00~16:00 @UK, 8:00~11:00 @US Eastern, 7:00~10:00 @US Central, 5:00~8:00 @US Pacific 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Organizer: IDT WG2 SRF subgroup (chairperson is Kirk)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Web: </a:t>
            </a:r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https://agenda.linearcollider.org/event/9090/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attendees: Members of SRF subgroup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</a:t>
            </a:r>
            <a:r>
              <a:rPr lang="en-US" altLang="ja-JP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Burt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Wheelhouse, S.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Pattalwar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UK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</a:t>
            </a:r>
            <a:r>
              <a:rPr kumimoji="1" lang="en-US" altLang="ja-JP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kumimoji="1" lang="en-US" altLang="ja-JP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Calaga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CERN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</a:t>
            </a:r>
            <a:r>
              <a:rPr lang="en-US" altLang="ja-JP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altLang="ja-JP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Delayen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Subashini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Silva from ODU/JLAB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</a:t>
            </a:r>
            <a:r>
              <a:rPr kumimoji="1" lang="en-US" altLang="ja-JP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Yakovlev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FNAL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※the person with the underlined name is the candidate presenter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Agenda:	(1) Introduction (Kirk)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Proposal from UK (Graeme Burt)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Proposal from CERN (Rama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Calaga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 Proposal from JLAB/ODU (Jean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Delayen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Subashini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Silva)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 Proposal from FNAL (Vyacheslav Yakovlev)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 Discussions on technical issues and preparation for the international review</a:t>
            </a:r>
            <a:endParaRPr kumimoji="1" lang="en-US" altLang="ja-JP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talk </a:t>
            </a:r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min incl.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items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presents at the international review? → </a:t>
            </a:r>
            <a:r>
              <a:rPr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McIntosh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or which lab. organizes the activity of crab cavity after this workshop?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design is fitted to the installation area?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property is valid?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issues and present achievement to be checked (everyone can gather these information)</a:t>
            </a:r>
            <a:endParaRPr kumimoji="1"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8406788F-736B-4AE0-BC8A-18CDB435A27A}"/>
              </a:ext>
            </a:extLst>
          </p:cNvPr>
          <p:cNvSpPr/>
          <p:nvPr/>
        </p:nvSpPr>
        <p:spPr>
          <a:xfrm>
            <a:off x="8199510" y="4110302"/>
            <a:ext cx="3865820" cy="427511"/>
          </a:xfrm>
          <a:prstGeom prst="wedgeRoundRectCallout">
            <a:avLst>
              <a:gd name="adj1" fmla="val -73371"/>
              <a:gd name="adj2" fmla="val 5577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 from BNL will be put additionally</a:t>
            </a:r>
            <a:endParaRPr kumimoji="1" lang="ja-JP" alt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DC1043-4A0E-40E8-9390-E77E22C08476}"/>
              </a:ext>
            </a:extLst>
          </p:cNvPr>
          <p:cNvSpPr/>
          <p:nvPr/>
        </p:nvSpPr>
        <p:spPr>
          <a:xfrm>
            <a:off x="6280150" y="1111250"/>
            <a:ext cx="5695950" cy="6966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nl-NL" altLang="ja-JP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https://zoom.us/j/92368371954?pwd=WlFJcHRLdm00Rm5OaEVvU2IwTDZNUT09</a:t>
            </a:r>
          </a:p>
          <a:p>
            <a:r>
              <a:rPr kumimoji="1" lang="nl-NL" altLang="ja-JP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ID: 923 6837 1954</a:t>
            </a:r>
          </a:p>
          <a:p>
            <a:r>
              <a:rPr kumimoji="1" lang="nl-NL" altLang="ja-JP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Passcode: 693078</a:t>
            </a:r>
          </a:p>
        </p:txBody>
      </p:sp>
    </p:spTree>
    <p:extLst>
      <p:ext uri="{BB962C8B-B14F-4D97-AF65-F5344CB8AC3E}">
        <p14:creationId xmlns:p14="http://schemas.microsoft.com/office/powerpoint/2010/main" val="125706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CCAA8984-4861-4AA5-9D1B-343F181F1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2084" y="2545294"/>
            <a:ext cx="3071496" cy="42818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89712F7-AA7E-47E4-9FEB-552222106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2247" y="2514452"/>
            <a:ext cx="3064328" cy="434354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B2CFF7D-4AC0-49E2-A5A0-E4C0259C2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6784" y="2514452"/>
            <a:ext cx="3054767" cy="4343548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10064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technical preparation document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B7911E-4688-44B8-B494-A8297562ADD3}"/>
              </a:ext>
            </a:extLst>
          </p:cNvPr>
          <p:cNvSpPr txBox="1"/>
          <p:nvPr/>
        </p:nvSpPr>
        <p:spPr>
          <a:xfrm>
            <a:off x="1129673" y="898554"/>
            <a:ext cx="99294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Ver.4 was released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 “Executive summary”, “Technical preparation document”, “Appendix”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“Appendix” is confidential, and the others are opened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check “Author list” and “Participating laboratories”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“Author list” includes not only WG2 members, but additional experts in each subgroup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1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386052"/>
              </p:ext>
            </p:extLst>
          </p:nvPr>
        </p:nvGraphicFramePr>
        <p:xfrm>
          <a:off x="2" y="670014"/>
          <a:ext cx="12191998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741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review, Explanation on cost estimation, Discussions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c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 cavity workshop plan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3159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19~21/Jan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66906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26/Jan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Discussions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c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 cavity workshop plan, technical preparation document, international review, HPG safety act in Japan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29476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9/Feb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 on LCWS2021, Presenters are fixed at international review, Author list in technical preparation document, HPGC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69879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16~17/Feb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Snowmass AF7 –Subgroup RF–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43585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18/Feb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cavity workshop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47413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22/Feb (Mon)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Discussions on the slides for the international </a:t>
                      </a: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 (Submission deadline of draft slide)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4755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26/Feb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 on </a:t>
                      </a: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06910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program in LCWS2021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56769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9th International Workshop on "Thin films applied to Superconducting RF: Pushing the limits of RF Superconductivity"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4931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 2021 on virtual hosted by CERN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006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431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for MOU between/among laboratories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79143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Jun~Jul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budget request to MEXT, in case of Japan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5449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28/Jun~2/Jul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5138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conference related to ILC on virtual hosted by Japan (True name is not fixed yet!)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crab) subgroup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E8B07B-B005-4579-947C-D796D085AF61}"/>
              </a:ext>
            </a:extLst>
          </p:cNvPr>
          <p:cNvSpPr txBox="1"/>
          <p:nvPr/>
        </p:nvSpPr>
        <p:spPr>
          <a:xfrm>
            <a:off x="0" y="586811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International review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chair person is Dr. Tor </a:t>
            </a: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Raubenheimer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at SLAC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All presenters were fixed in this meeting, because we don’t have enough time to prepare for the review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Peter will present WP-3 including the proposals from the other institutes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Dates not fixed yet, but at the end of Feb. or early Mar. (under progress)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Each presentation has 30 min including questions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Crab cavity workshop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What is the criteria for technical items?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Kirk will explain again at the introduction of the workshop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SLAC/BNL/LBNL will join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Anyone will be assigned as a coordinator, or co-organizers after this workshop?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Focus on technical issues, not decisions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Final circular including the zoom link will be delivered soon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Technical preparation document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Version 4 was released just before this meeting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Authors and participating laboratories list were checked by the SRF subgroup members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High pressure gas safety act for ILC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Akira Yamamoto-san explained the recent progress about HPG safety act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SRF applications were presented, IFMIF, RILAC, LCLS-II, HL-LHC crab cavity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Communication with QST, CERN, FNAL, JLAB, SLAC has been done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16/Feb/2021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11th IDT WG2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15906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@10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50944</TotalTime>
  <Words>762</Words>
  <Application>Microsoft Office PowerPoint</Application>
  <PresentationFormat>ワイド画面</PresentationFormat>
  <Paragraphs>158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游ゴシック</vt:lpstr>
      <vt:lpstr>游ゴシック Light</vt:lpstr>
      <vt:lpstr>Arial</vt:lpstr>
      <vt:lpstr>Times New Roman</vt:lpstr>
      <vt:lpstr>Wingdings</vt:lpstr>
      <vt:lpstr>Office テーマ</vt:lpstr>
      <vt:lpstr>10th meeting of SRF subgroup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Hewlett-Packard Company</cp:lastModifiedBy>
  <cp:revision>1496</cp:revision>
  <cp:lastPrinted>2020-11-23T15:37:09Z</cp:lastPrinted>
  <dcterms:created xsi:type="dcterms:W3CDTF">2020-09-27T07:10:37Z</dcterms:created>
  <dcterms:modified xsi:type="dcterms:W3CDTF">2021-02-16T14:36:49Z</dcterms:modified>
</cp:coreProperties>
</file>