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jpg" ContentType="image/jp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3.xml" ContentType="application/vnd.openxmlformats-officedocument.theme+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 id="2147483790" r:id="rId2"/>
    <p:sldMasterId id="2147493435" r:id="rId3"/>
    <p:sldMasterId id="2147493440" r:id="rId4"/>
  </p:sldMasterIdLst>
  <p:notesMasterIdLst>
    <p:notesMasterId r:id="rId23"/>
  </p:notesMasterIdLst>
  <p:handoutMasterIdLst>
    <p:handoutMasterId r:id="rId24"/>
  </p:handoutMasterIdLst>
  <p:sldIdLst>
    <p:sldId id="256" r:id="rId5"/>
    <p:sldId id="3302" r:id="rId6"/>
    <p:sldId id="3307" r:id="rId7"/>
    <p:sldId id="264" r:id="rId8"/>
    <p:sldId id="3308" r:id="rId9"/>
    <p:sldId id="3311" r:id="rId10"/>
    <p:sldId id="3310" r:id="rId11"/>
    <p:sldId id="2553" r:id="rId12"/>
    <p:sldId id="3313" r:id="rId13"/>
    <p:sldId id="2556" r:id="rId14"/>
    <p:sldId id="3322" r:id="rId15"/>
    <p:sldId id="3315" r:id="rId16"/>
    <p:sldId id="3316" r:id="rId17"/>
    <p:sldId id="3317" r:id="rId18"/>
    <p:sldId id="3318" r:id="rId19"/>
    <p:sldId id="3319" r:id="rId20"/>
    <p:sldId id="3320" r:id="rId21"/>
    <p:sldId id="3321" r:id="rId22"/>
  </p:sldIdLst>
  <p:sldSz cx="12192000" cy="6858000"/>
  <p:notesSz cx="6807200" cy="9939338"/>
  <p:defaultTextStyle>
    <a:defPPr>
      <a:defRPr lang="ja-JP"/>
    </a:defPPr>
    <a:lvl1pPr algn="l" rtl="0" fontAlgn="base">
      <a:spcBef>
        <a:spcPct val="0"/>
      </a:spcBef>
      <a:spcAft>
        <a:spcPct val="0"/>
      </a:spcAft>
      <a:defRPr kumimoji="1"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charset="-128"/>
        <a:cs typeface="+mn-cs"/>
      </a:defRPr>
    </a:lvl5pPr>
    <a:lvl6pPr marL="2286000" algn="l" defTabSz="914400" rtl="0" eaLnBrk="1" latinLnBrk="0" hangingPunct="1">
      <a:defRPr kumimoji="1" kern="1200">
        <a:solidFill>
          <a:schemeClr val="tx1"/>
        </a:solidFill>
        <a:latin typeface="Arial" charset="0"/>
        <a:ea typeface="ＭＳ Ｐゴシック" charset="-128"/>
        <a:cs typeface="+mn-cs"/>
      </a:defRPr>
    </a:lvl6pPr>
    <a:lvl7pPr marL="2743200" algn="l" defTabSz="914400" rtl="0" eaLnBrk="1" latinLnBrk="0" hangingPunct="1">
      <a:defRPr kumimoji="1" kern="1200">
        <a:solidFill>
          <a:schemeClr val="tx1"/>
        </a:solidFill>
        <a:latin typeface="Arial" charset="0"/>
        <a:ea typeface="ＭＳ Ｐゴシック" charset="-128"/>
        <a:cs typeface="+mn-cs"/>
      </a:defRPr>
    </a:lvl7pPr>
    <a:lvl8pPr marL="3200400" algn="l" defTabSz="914400" rtl="0" eaLnBrk="1" latinLnBrk="0" hangingPunct="1">
      <a:defRPr kumimoji="1" kern="1200">
        <a:solidFill>
          <a:schemeClr val="tx1"/>
        </a:solidFill>
        <a:latin typeface="Arial" charset="0"/>
        <a:ea typeface="ＭＳ Ｐゴシック" charset="-128"/>
        <a:cs typeface="+mn-cs"/>
      </a:defRPr>
    </a:lvl8pPr>
    <a:lvl9pPr marL="3657600" algn="l" defTabSz="914400" rtl="0" eaLnBrk="1" latinLnBrk="0" hangingPunct="1">
      <a:defRPr kumimoji="1" kern="1200">
        <a:solidFill>
          <a:schemeClr val="tx1"/>
        </a:solidFill>
        <a:latin typeface="Arial" charset="0"/>
        <a:ea typeface="ＭＳ Ｐゴシック"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3130">
          <p15:clr>
            <a:srgbClr val="A4A3A4"/>
          </p15:clr>
        </p15:guide>
        <p15:guide id="2" pos="2143">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002060"/>
    </p:penClr>
    <p:extLst>
      <p:ext uri="{EC167BDD-8182-4AB7-AECC-EB403E3ABB37}">
        <p14:laserClr xmlns:p14="http://schemas.microsoft.com/office/powerpoint/2010/main">
          <a:srgbClr val="00FF00"/>
        </p14:laserClr>
      </p:ext>
      <p:ext uri="{2FDB2607-1784-4EEB-B798-7EB5836EED8A}">
        <p14:showMediaCtrls xmlns:p14="http://schemas.microsoft.com/office/powerpoint/2010/main" val="1"/>
      </p:ext>
    </p:extLst>
  </p:showPr>
  <p:clrMru>
    <a:srgbClr val="000000"/>
    <a:srgbClr val="FFFFCC"/>
    <a:srgbClr val="FFFFFF"/>
    <a:srgbClr val="F3576A"/>
    <a:srgbClr val="0000FF"/>
    <a:srgbClr val="948A54"/>
    <a:srgbClr val="CCC1DA"/>
    <a:srgbClr val="FFFF00"/>
    <a:srgbClr val="FF0000"/>
    <a:srgbClr val="DDE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0A1B5D5-9B99-4C35-A422-299274C87663}" styleName="中間スタイル 1 - アクセント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1FECB4D8-DB02-4DC6-A0A2-4F2EBAE1DC90}" styleName="中間スタイル 1 - アクセント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1E171933-4619-4E11-9A3F-F7608DF75F80}" styleName="中間スタイル 1 - アクセント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793D81CF-94F2-401A-BA57-92F5A7B2D0C5}" styleName="スタイル (中間)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17292A2E-F333-43FB-9621-5CBBE7FDCDCB}" styleName="淡色スタイル 2 - アクセント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616DA210-FB5B-4158-B5E0-FEB733F419BA}" styleName="スタイル (淡色)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72833802-FEF1-4C79-8D5D-14CF1EAF98D9}" styleName="淡色スタイル 2 - アクセント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69012ECD-51FC-41F1-AA8D-1B2483CD663E}" styleName="淡色スタイル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淡色スタイル 3 - アクセント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208" autoAdjust="0"/>
    <p:restoredTop sz="83021" autoAdjust="0"/>
  </p:normalViewPr>
  <p:slideViewPr>
    <p:cSldViewPr>
      <p:cViewPr>
        <p:scale>
          <a:sx n="95" d="100"/>
          <a:sy n="95" d="100"/>
        </p:scale>
        <p:origin x="528" y="78"/>
      </p:cViewPr>
      <p:guideLst>
        <p:guide orient="horz" pos="2160"/>
        <p:guide pos="3840"/>
      </p:guideLst>
    </p:cSldViewPr>
  </p:slideViewPr>
  <p:outlineViewPr>
    <p:cViewPr>
      <p:scale>
        <a:sx n="33" d="100"/>
        <a:sy n="33" d="100"/>
      </p:scale>
      <p:origin x="0" y="1872"/>
    </p:cViewPr>
  </p:outlineViewPr>
  <p:notesTextViewPr>
    <p:cViewPr>
      <p:scale>
        <a:sx n="100" d="100"/>
        <a:sy n="100" d="100"/>
      </p:scale>
      <p:origin x="0" y="0"/>
    </p:cViewPr>
  </p:notesTextViewPr>
  <p:sorterViewPr>
    <p:cViewPr>
      <p:scale>
        <a:sx n="100" d="100"/>
        <a:sy n="100" d="100"/>
      </p:scale>
      <p:origin x="0" y="0"/>
    </p:cViewPr>
  </p:sorterViewPr>
  <p:notesViewPr>
    <p:cSldViewPr>
      <p:cViewPr>
        <p:scale>
          <a:sx n="100" d="100"/>
          <a:sy n="100" d="100"/>
        </p:scale>
        <p:origin x="-3570" y="372"/>
      </p:cViewPr>
      <p:guideLst>
        <p:guide orient="horz" pos="3130"/>
        <p:guide pos="2143"/>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4" y="0"/>
            <a:ext cx="2950263" cy="496888"/>
          </a:xfrm>
          <a:prstGeom prst="rect">
            <a:avLst/>
          </a:prstGeom>
        </p:spPr>
        <p:txBody>
          <a:bodyPr vert="horz" lIns="91408" tIns="45704" rIns="91408" bIns="45704" rtlCol="0"/>
          <a:lstStyle>
            <a:lvl1pPr algn="l">
              <a:defRPr sz="1200">
                <a:ea typeface="ＭＳ Ｐゴシック" pitchFamily="50" charset="-128"/>
              </a:defRPr>
            </a:lvl1pPr>
          </a:lstStyle>
          <a:p>
            <a:pPr>
              <a:defRPr/>
            </a:pPr>
            <a:endParaRPr lang="ja-JP" altLang="en-US" dirty="0"/>
          </a:p>
        </p:txBody>
      </p:sp>
      <p:sp>
        <p:nvSpPr>
          <p:cNvPr id="3" name="日付プレースホルダー 2"/>
          <p:cNvSpPr>
            <a:spLocks noGrp="1"/>
          </p:cNvSpPr>
          <p:nvPr>
            <p:ph type="dt" sz="quarter" idx="1"/>
          </p:nvPr>
        </p:nvSpPr>
        <p:spPr>
          <a:xfrm>
            <a:off x="3855351" y="0"/>
            <a:ext cx="2950263" cy="496888"/>
          </a:xfrm>
          <a:prstGeom prst="rect">
            <a:avLst/>
          </a:prstGeom>
        </p:spPr>
        <p:txBody>
          <a:bodyPr vert="horz" lIns="91408" tIns="45704" rIns="91408" bIns="45704" rtlCol="0"/>
          <a:lstStyle>
            <a:lvl1pPr algn="r">
              <a:defRPr sz="1200">
                <a:ea typeface="ＭＳ Ｐゴシック" pitchFamily="50" charset="-128"/>
              </a:defRPr>
            </a:lvl1pPr>
          </a:lstStyle>
          <a:p>
            <a:pPr>
              <a:defRPr/>
            </a:pPr>
            <a:fld id="{E4E0E2D1-F094-46EC-9172-1368707852D2}" type="datetimeFigureOut">
              <a:rPr lang="ja-JP" altLang="en-US"/>
              <a:pPr>
                <a:defRPr/>
              </a:pPr>
              <a:t>2021/10/26</a:t>
            </a:fld>
            <a:endParaRPr lang="ja-JP" altLang="en-US" dirty="0"/>
          </a:p>
        </p:txBody>
      </p:sp>
      <p:sp>
        <p:nvSpPr>
          <p:cNvPr id="4" name="フッター プレースホルダー 3"/>
          <p:cNvSpPr>
            <a:spLocks noGrp="1"/>
          </p:cNvSpPr>
          <p:nvPr>
            <p:ph type="ftr" sz="quarter" idx="2"/>
          </p:nvPr>
        </p:nvSpPr>
        <p:spPr>
          <a:xfrm>
            <a:off x="4" y="9440868"/>
            <a:ext cx="2950263" cy="496887"/>
          </a:xfrm>
          <a:prstGeom prst="rect">
            <a:avLst/>
          </a:prstGeom>
        </p:spPr>
        <p:txBody>
          <a:bodyPr vert="horz" lIns="91408" tIns="45704" rIns="91408" bIns="45704" rtlCol="0" anchor="b"/>
          <a:lstStyle>
            <a:lvl1pPr algn="l">
              <a:defRPr sz="1200">
                <a:ea typeface="ＭＳ Ｐゴシック" pitchFamily="50" charset="-128"/>
              </a:defRPr>
            </a:lvl1pPr>
          </a:lstStyle>
          <a:p>
            <a:pPr>
              <a:defRPr/>
            </a:pPr>
            <a:endParaRPr lang="ja-JP" altLang="en-US" dirty="0"/>
          </a:p>
        </p:txBody>
      </p:sp>
      <p:sp>
        <p:nvSpPr>
          <p:cNvPr id="5" name="スライド番号プレースホルダー 4"/>
          <p:cNvSpPr>
            <a:spLocks noGrp="1"/>
          </p:cNvSpPr>
          <p:nvPr>
            <p:ph type="sldNum" sz="quarter" idx="3"/>
          </p:nvPr>
        </p:nvSpPr>
        <p:spPr>
          <a:xfrm>
            <a:off x="3855351" y="9440868"/>
            <a:ext cx="2950263" cy="496887"/>
          </a:xfrm>
          <a:prstGeom prst="rect">
            <a:avLst/>
          </a:prstGeom>
        </p:spPr>
        <p:txBody>
          <a:bodyPr vert="horz" lIns="91408" tIns="45704" rIns="91408" bIns="45704" rtlCol="0" anchor="b"/>
          <a:lstStyle>
            <a:lvl1pPr algn="r">
              <a:defRPr sz="1200">
                <a:ea typeface="ＭＳ Ｐゴシック" pitchFamily="50" charset="-128"/>
              </a:defRPr>
            </a:lvl1pPr>
          </a:lstStyle>
          <a:p>
            <a:pPr>
              <a:defRPr/>
            </a:pPr>
            <a:fld id="{46BFDACE-88DB-4A70-95E5-B0D88FE18EDA}" type="slidenum">
              <a:rPr lang="ja-JP" altLang="en-US"/>
              <a:pPr>
                <a:defRPr/>
              </a:pPr>
              <a:t>‹#›</a:t>
            </a:fld>
            <a:endParaRPr lang="ja-JP" altLang="en-US" dirty="0"/>
          </a:p>
        </p:txBody>
      </p:sp>
    </p:spTree>
    <p:extLst>
      <p:ext uri="{BB962C8B-B14F-4D97-AF65-F5344CB8AC3E}">
        <p14:creationId xmlns:p14="http://schemas.microsoft.com/office/powerpoint/2010/main" val="3151062749"/>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4" y="0"/>
            <a:ext cx="2950263"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08" tIns="45704" rIns="91408" bIns="45704" numCol="1" anchor="t" anchorCtr="0" compatLnSpc="1">
            <a:prstTxWarp prst="textNoShape">
              <a:avLst/>
            </a:prstTxWarp>
          </a:bodyPr>
          <a:lstStyle>
            <a:lvl1pPr>
              <a:defRPr sz="1200">
                <a:ea typeface="ＭＳ Ｐゴシック" pitchFamily="50" charset="-128"/>
              </a:defRPr>
            </a:lvl1pPr>
          </a:lstStyle>
          <a:p>
            <a:pPr>
              <a:defRPr/>
            </a:pPr>
            <a:endParaRPr lang="en-US" altLang="ja-JP" dirty="0"/>
          </a:p>
        </p:txBody>
      </p:sp>
      <p:sp>
        <p:nvSpPr>
          <p:cNvPr id="4099" name="Rectangle 3"/>
          <p:cNvSpPr>
            <a:spLocks noGrp="1" noChangeArrowheads="1"/>
          </p:cNvSpPr>
          <p:nvPr>
            <p:ph type="dt" idx="1"/>
          </p:nvPr>
        </p:nvSpPr>
        <p:spPr bwMode="auto">
          <a:xfrm>
            <a:off x="3855351" y="0"/>
            <a:ext cx="2950263"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08" tIns="45704" rIns="91408" bIns="45704" numCol="1" anchor="t" anchorCtr="0" compatLnSpc="1">
            <a:prstTxWarp prst="textNoShape">
              <a:avLst/>
            </a:prstTxWarp>
          </a:bodyPr>
          <a:lstStyle>
            <a:lvl1pPr algn="r">
              <a:defRPr sz="1200">
                <a:ea typeface="ＭＳ Ｐゴシック" pitchFamily="50" charset="-128"/>
              </a:defRPr>
            </a:lvl1pPr>
          </a:lstStyle>
          <a:p>
            <a:pPr>
              <a:defRPr/>
            </a:pPr>
            <a:endParaRPr lang="en-US" altLang="ja-JP" dirty="0"/>
          </a:p>
        </p:txBody>
      </p:sp>
      <p:sp>
        <p:nvSpPr>
          <p:cNvPr id="30724" name="Rectangle 4"/>
          <p:cNvSpPr>
            <a:spLocks noGrp="1" noRot="1" noChangeAspect="1" noChangeArrowheads="1" noTextEdit="1"/>
          </p:cNvSpPr>
          <p:nvPr>
            <p:ph type="sldImg" idx="2"/>
          </p:nvPr>
        </p:nvSpPr>
        <p:spPr bwMode="auto">
          <a:xfrm>
            <a:off x="95250" y="746125"/>
            <a:ext cx="6621463" cy="3725863"/>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4101" name="Rectangle 5"/>
          <p:cNvSpPr>
            <a:spLocks noGrp="1" noChangeArrowheads="1"/>
          </p:cNvSpPr>
          <p:nvPr>
            <p:ph type="body" sz="quarter" idx="3"/>
          </p:nvPr>
        </p:nvSpPr>
        <p:spPr bwMode="auto">
          <a:xfrm>
            <a:off x="681204" y="4721229"/>
            <a:ext cx="5444806" cy="4471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08" tIns="45704" rIns="91408" bIns="45704" numCol="1" anchor="t" anchorCtr="0" compatLnSpc="1">
            <a:prstTxWarp prst="textNoShape">
              <a:avLst/>
            </a:prstTxWarp>
          </a:bodyPr>
          <a:lstStyle/>
          <a:p>
            <a:pPr lvl="0"/>
            <a:r>
              <a:rPr lang="ja-JP" altLang="en-US" noProof="0" dirty="0"/>
              <a:t>マスタ テキストの書式設定</a:t>
            </a:r>
          </a:p>
          <a:p>
            <a:pPr lvl="1"/>
            <a:r>
              <a:rPr lang="ja-JP" altLang="en-US" noProof="0" dirty="0"/>
              <a:t>第 </a:t>
            </a:r>
            <a:r>
              <a:rPr lang="en-US" altLang="ja-JP" noProof="0" dirty="0"/>
              <a:t>2 </a:t>
            </a:r>
            <a:r>
              <a:rPr lang="ja-JP" altLang="en-US" noProof="0" dirty="0"/>
              <a:t>レベル</a:t>
            </a:r>
          </a:p>
          <a:p>
            <a:pPr lvl="2"/>
            <a:r>
              <a:rPr lang="ja-JP" altLang="en-US" noProof="0" dirty="0"/>
              <a:t>第 </a:t>
            </a:r>
            <a:r>
              <a:rPr lang="en-US" altLang="ja-JP" noProof="0" dirty="0"/>
              <a:t>3 </a:t>
            </a:r>
            <a:r>
              <a:rPr lang="ja-JP" altLang="en-US" noProof="0" dirty="0"/>
              <a:t>レベル</a:t>
            </a:r>
          </a:p>
          <a:p>
            <a:pPr lvl="3"/>
            <a:r>
              <a:rPr lang="ja-JP" altLang="en-US" noProof="0" dirty="0"/>
              <a:t>第 </a:t>
            </a:r>
            <a:r>
              <a:rPr lang="en-US" altLang="ja-JP" noProof="0" dirty="0"/>
              <a:t>4 </a:t>
            </a:r>
            <a:r>
              <a:rPr lang="ja-JP" altLang="en-US" noProof="0" dirty="0"/>
              <a:t>レベル</a:t>
            </a:r>
          </a:p>
          <a:p>
            <a:pPr lvl="4"/>
            <a:r>
              <a:rPr lang="ja-JP" altLang="en-US" noProof="0" dirty="0"/>
              <a:t>第 </a:t>
            </a:r>
            <a:r>
              <a:rPr lang="en-US" altLang="ja-JP" noProof="0" dirty="0"/>
              <a:t>5 </a:t>
            </a:r>
            <a:r>
              <a:rPr lang="ja-JP" altLang="en-US" noProof="0" dirty="0"/>
              <a:t>レベル</a:t>
            </a:r>
          </a:p>
        </p:txBody>
      </p:sp>
      <p:sp>
        <p:nvSpPr>
          <p:cNvPr id="4102" name="Rectangle 6"/>
          <p:cNvSpPr>
            <a:spLocks noGrp="1" noChangeArrowheads="1"/>
          </p:cNvSpPr>
          <p:nvPr>
            <p:ph type="ftr" sz="quarter" idx="4"/>
          </p:nvPr>
        </p:nvSpPr>
        <p:spPr bwMode="auto">
          <a:xfrm>
            <a:off x="4" y="9440868"/>
            <a:ext cx="2950263"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08" tIns="45704" rIns="91408" bIns="45704" numCol="1" anchor="b" anchorCtr="0" compatLnSpc="1">
            <a:prstTxWarp prst="textNoShape">
              <a:avLst/>
            </a:prstTxWarp>
          </a:bodyPr>
          <a:lstStyle>
            <a:lvl1pPr>
              <a:defRPr sz="1200">
                <a:ea typeface="ＭＳ Ｐゴシック" pitchFamily="50" charset="-128"/>
              </a:defRPr>
            </a:lvl1pPr>
          </a:lstStyle>
          <a:p>
            <a:pPr>
              <a:defRPr/>
            </a:pPr>
            <a:endParaRPr lang="en-US" altLang="ja-JP" dirty="0"/>
          </a:p>
        </p:txBody>
      </p:sp>
      <p:sp>
        <p:nvSpPr>
          <p:cNvPr id="4103" name="Rectangle 7"/>
          <p:cNvSpPr>
            <a:spLocks noGrp="1" noChangeArrowheads="1"/>
          </p:cNvSpPr>
          <p:nvPr>
            <p:ph type="sldNum" sz="quarter" idx="5"/>
          </p:nvPr>
        </p:nvSpPr>
        <p:spPr bwMode="auto">
          <a:xfrm>
            <a:off x="3855351" y="9440868"/>
            <a:ext cx="2950263"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08" tIns="45704" rIns="91408" bIns="45704" numCol="1" anchor="b" anchorCtr="0" compatLnSpc="1">
            <a:prstTxWarp prst="textNoShape">
              <a:avLst/>
            </a:prstTxWarp>
          </a:bodyPr>
          <a:lstStyle>
            <a:lvl1pPr algn="r">
              <a:defRPr sz="1200">
                <a:ea typeface="ＭＳ Ｐゴシック" pitchFamily="50" charset="-128"/>
              </a:defRPr>
            </a:lvl1pPr>
          </a:lstStyle>
          <a:p>
            <a:pPr>
              <a:defRPr/>
            </a:pPr>
            <a:fld id="{FB519694-1C97-40B0-955F-3E6EB351C747}" type="slidenum">
              <a:rPr lang="en-US" altLang="ja-JP"/>
              <a:pPr>
                <a:defRPr/>
              </a:pPr>
              <a:t>‹#›</a:t>
            </a:fld>
            <a:endParaRPr lang="en-US" altLang="ja-JP" dirty="0"/>
          </a:p>
        </p:txBody>
      </p:sp>
    </p:spTree>
    <p:extLst>
      <p:ext uri="{BB962C8B-B14F-4D97-AF65-F5344CB8AC3E}">
        <p14:creationId xmlns:p14="http://schemas.microsoft.com/office/powerpoint/2010/main" val="2063541849"/>
      </p:ext>
    </p:extLst>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lvl1pPr eaLnBrk="0" hangingPunct="0">
              <a:defRPr kumimoji="1">
                <a:solidFill>
                  <a:schemeClr val="tx1"/>
                </a:solidFill>
                <a:latin typeface="Arial" charset="0"/>
                <a:ea typeface="ＭＳ Ｐゴシック" charset="-128"/>
              </a:defRPr>
            </a:lvl1pPr>
            <a:lvl2pPr marL="742682" indent="-285646" eaLnBrk="0" hangingPunct="0">
              <a:defRPr kumimoji="1">
                <a:solidFill>
                  <a:schemeClr val="tx1"/>
                </a:solidFill>
                <a:latin typeface="Arial" charset="0"/>
                <a:ea typeface="ＭＳ Ｐゴシック" charset="-128"/>
              </a:defRPr>
            </a:lvl2pPr>
            <a:lvl3pPr marL="1142590" indent="-228519" eaLnBrk="0" hangingPunct="0">
              <a:defRPr kumimoji="1">
                <a:solidFill>
                  <a:schemeClr val="tx1"/>
                </a:solidFill>
                <a:latin typeface="Arial" charset="0"/>
                <a:ea typeface="ＭＳ Ｐゴシック" charset="-128"/>
              </a:defRPr>
            </a:lvl3pPr>
            <a:lvl4pPr marL="1599626" indent="-228519" eaLnBrk="0" hangingPunct="0">
              <a:defRPr kumimoji="1">
                <a:solidFill>
                  <a:schemeClr val="tx1"/>
                </a:solidFill>
                <a:latin typeface="Arial" charset="0"/>
                <a:ea typeface="ＭＳ Ｐゴシック" charset="-128"/>
              </a:defRPr>
            </a:lvl4pPr>
            <a:lvl5pPr marL="2056660" indent="-228519" eaLnBrk="0" hangingPunct="0">
              <a:defRPr kumimoji="1">
                <a:solidFill>
                  <a:schemeClr val="tx1"/>
                </a:solidFill>
                <a:latin typeface="Arial" charset="0"/>
                <a:ea typeface="ＭＳ Ｐゴシック" charset="-128"/>
              </a:defRPr>
            </a:lvl5pPr>
            <a:lvl6pPr marL="2513696" indent="-228519" eaLnBrk="0" fontAlgn="base" hangingPunct="0">
              <a:spcBef>
                <a:spcPct val="0"/>
              </a:spcBef>
              <a:spcAft>
                <a:spcPct val="0"/>
              </a:spcAft>
              <a:defRPr kumimoji="1">
                <a:solidFill>
                  <a:schemeClr val="tx1"/>
                </a:solidFill>
                <a:latin typeface="Arial" charset="0"/>
                <a:ea typeface="ＭＳ Ｐゴシック" charset="-128"/>
              </a:defRPr>
            </a:lvl6pPr>
            <a:lvl7pPr marL="2970730" indent="-228519" eaLnBrk="0" fontAlgn="base" hangingPunct="0">
              <a:spcBef>
                <a:spcPct val="0"/>
              </a:spcBef>
              <a:spcAft>
                <a:spcPct val="0"/>
              </a:spcAft>
              <a:defRPr kumimoji="1">
                <a:solidFill>
                  <a:schemeClr val="tx1"/>
                </a:solidFill>
                <a:latin typeface="Arial" charset="0"/>
                <a:ea typeface="ＭＳ Ｐゴシック" charset="-128"/>
              </a:defRPr>
            </a:lvl7pPr>
            <a:lvl8pPr marL="3427767" indent="-228519" eaLnBrk="0" fontAlgn="base" hangingPunct="0">
              <a:spcBef>
                <a:spcPct val="0"/>
              </a:spcBef>
              <a:spcAft>
                <a:spcPct val="0"/>
              </a:spcAft>
              <a:defRPr kumimoji="1">
                <a:solidFill>
                  <a:schemeClr val="tx1"/>
                </a:solidFill>
                <a:latin typeface="Arial" charset="0"/>
                <a:ea typeface="ＭＳ Ｐゴシック" charset="-128"/>
              </a:defRPr>
            </a:lvl8pPr>
            <a:lvl9pPr marL="3884802" indent="-228519"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fld id="{C31E2744-1446-40FA-8270-41271F958957}" type="slidenum">
              <a:rPr lang="en-US" altLang="ja-JP" smtClean="0"/>
              <a:pPr eaLnBrk="1" hangingPunct="1"/>
              <a:t>1</a:t>
            </a:fld>
            <a:endParaRPr lang="en-US" altLang="ja-JP" dirty="0"/>
          </a:p>
        </p:txBody>
      </p:sp>
      <p:sp>
        <p:nvSpPr>
          <p:cNvPr id="31747" name="Rectangle 2"/>
          <p:cNvSpPr>
            <a:spLocks noGrp="1" noRot="1" noChangeAspect="1" noChangeArrowheads="1" noTextEdit="1"/>
          </p:cNvSpPr>
          <p:nvPr>
            <p:ph type="sldImg"/>
          </p:nvPr>
        </p:nvSpPr>
        <p:spPr>
          <a:xfrm>
            <a:off x="95250" y="746125"/>
            <a:ext cx="6621463" cy="3725863"/>
          </a:xfrm>
          <a:ln/>
        </p:spPr>
      </p:sp>
      <p:sp>
        <p:nvSpPr>
          <p:cNvPr id="31748" name="Rectangle 3"/>
          <p:cNvSpPr>
            <a:spLocks noGrp="1" noChangeArrowheads="1"/>
          </p:cNvSpPr>
          <p:nvPr>
            <p:ph type="body" idx="1"/>
          </p:nvPr>
        </p:nvSpPr>
        <p:spPr>
          <a:noFill/>
        </p:spPr>
        <p:txBody>
          <a:bodyPr/>
          <a:lstStyle/>
          <a:p>
            <a:endParaRPr lang="ja-JP" altLang="ja-JP" dirty="0"/>
          </a:p>
        </p:txBody>
      </p:sp>
      <p:sp>
        <p:nvSpPr>
          <p:cNvPr id="2" name="フッター プレースホルダー 1"/>
          <p:cNvSpPr>
            <a:spLocks noGrp="1"/>
          </p:cNvSpPr>
          <p:nvPr>
            <p:ph type="ftr" sz="quarter" idx="10"/>
          </p:nvPr>
        </p:nvSpPr>
        <p:spPr/>
        <p:txBody>
          <a:bodyPr/>
          <a:lstStyle/>
          <a:p>
            <a:pPr>
              <a:defRPr/>
            </a:pPr>
            <a:endParaRPr lang="en-US" altLang="ja-JP"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Rot="1" noChangeAspect="1" noChangeArrowheads="1" noTextEdit="1"/>
          </p:cNvSpPr>
          <p:nvPr>
            <p:ph type="sldImg"/>
          </p:nvPr>
        </p:nvSpPr>
        <p:spPr bwMode="auto">
          <a:xfrm>
            <a:off x="158750" y="773113"/>
            <a:ext cx="6859588" cy="3859212"/>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Rectangle 3"/>
          <p:cNvSpPr>
            <a:spLocks noGrp="1" noChangeArrowheads="1"/>
          </p:cNvSpPr>
          <p:nvPr>
            <p:ph type="body" idx="1"/>
          </p:nvPr>
        </p:nvSpPr>
        <p:spPr bwMode="auto">
          <a:xfrm>
            <a:off x="718462" y="4891214"/>
            <a:ext cx="5727632" cy="4632996"/>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ja-JP" dirty="0">
                <a:ea typeface="ＭＳ Ｐ明朝" charset="-128"/>
              </a:rPr>
              <a:t>(Basic model of the ILC community )</a:t>
            </a:r>
          </a:p>
          <a:p>
            <a:pPr eaLnBrk="1" hangingPunct="1"/>
            <a:r>
              <a:rPr lang="en-US" altLang="ja-JP" dirty="0">
                <a:ea typeface="ＭＳ Ｐ明朝" charset="-128"/>
              </a:rPr>
              <a:t>Basic model of the ILC community is shown this slide. One of the important concept is sustainable community development that coexists with forests and nature. I</a:t>
            </a:r>
          </a:p>
          <a:p>
            <a:pPr eaLnBrk="1" hangingPunct="1"/>
            <a:r>
              <a:rPr lang="en-US" altLang="ja-JP" dirty="0">
                <a:ea typeface="ＭＳ Ｐ明朝" charset="-128"/>
              </a:rPr>
              <a:t>t has some design codes of all wooden, green garden, local production and local consumption of energy, etc. On the other hand, this town will be evolving with the next generation technology in the field of healthcare, mobility, robotics and so on.</a:t>
            </a:r>
            <a:endParaRPr lang="ja-JP" altLang="en-US" dirty="0">
              <a:ea typeface="ＭＳ Ｐ明朝" charset="-128"/>
            </a:endParaRPr>
          </a:p>
        </p:txBody>
      </p:sp>
    </p:spTree>
    <p:extLst>
      <p:ext uri="{BB962C8B-B14F-4D97-AF65-F5344CB8AC3E}">
        <p14:creationId xmlns:p14="http://schemas.microsoft.com/office/powerpoint/2010/main" val="9948231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5250" y="746125"/>
            <a:ext cx="6621463" cy="3725863"/>
          </a:xfrm>
        </p:spPr>
      </p:sp>
      <p:sp>
        <p:nvSpPr>
          <p:cNvPr id="3" name="ノート プレースホルダー 2"/>
          <p:cNvSpPr>
            <a:spLocks noGrp="1"/>
          </p:cNvSpPr>
          <p:nvPr>
            <p:ph type="body" idx="1"/>
          </p:nvPr>
        </p:nvSpPr>
        <p:spPr/>
        <p:txBody>
          <a:bodyPr/>
          <a:lstStyle/>
          <a:p>
            <a:r>
              <a:rPr kumimoji="1" lang="en-US" altLang="ja-JP" dirty="0"/>
              <a:t>(High radiation)</a:t>
            </a:r>
          </a:p>
          <a:p>
            <a:r>
              <a:rPr kumimoji="1" lang="en-US" altLang="ja-JP" dirty="0"/>
              <a:t>The beam dump and the positron source are high radiation facilities and needed to study the appropriate structures for setting and handling safe radiation </a:t>
            </a:r>
            <a:r>
              <a:rPr kumimoji="1" lang="en-US" altLang="ja-JP" dirty="0" err="1"/>
              <a:t>shieldings</a:t>
            </a:r>
            <a:r>
              <a:rPr kumimoji="1" lang="en-US" altLang="ja-JP" dirty="0"/>
              <a:t>. Today I would like to focus on the positron source which was studied by safety and disaster prevention working group of AAA this year.</a:t>
            </a:r>
            <a:endParaRPr kumimoji="1" lang="ja-JP" altLang="en-US" dirty="0"/>
          </a:p>
        </p:txBody>
      </p:sp>
      <p:sp>
        <p:nvSpPr>
          <p:cNvPr id="4" name="フッター プレースホルダー 3"/>
          <p:cNvSpPr>
            <a:spLocks noGrp="1"/>
          </p:cNvSpPr>
          <p:nvPr>
            <p:ph type="ftr" sz="quarter" idx="4"/>
          </p:nvPr>
        </p:nvSpPr>
        <p:spPr/>
        <p:txBody>
          <a:bodyPr/>
          <a:lstStyle/>
          <a:p>
            <a:pPr>
              <a:defRPr/>
            </a:pPr>
            <a:endParaRPr lang="en-US" altLang="ja-JP" dirty="0"/>
          </a:p>
        </p:txBody>
      </p:sp>
      <p:sp>
        <p:nvSpPr>
          <p:cNvPr id="5" name="スライド番号プレースホルダー 4"/>
          <p:cNvSpPr>
            <a:spLocks noGrp="1"/>
          </p:cNvSpPr>
          <p:nvPr>
            <p:ph type="sldNum" sz="quarter" idx="5"/>
          </p:nvPr>
        </p:nvSpPr>
        <p:spPr/>
        <p:txBody>
          <a:bodyPr/>
          <a:lstStyle/>
          <a:p>
            <a:pPr>
              <a:defRPr/>
            </a:pPr>
            <a:fld id="{FB519694-1C97-40B0-955F-3E6EB351C747}" type="slidenum">
              <a:rPr lang="en-US" altLang="ja-JP" smtClean="0"/>
              <a:pPr>
                <a:defRPr/>
              </a:pPr>
              <a:t>11</a:t>
            </a:fld>
            <a:endParaRPr lang="en-US" altLang="ja-JP" dirty="0"/>
          </a:p>
        </p:txBody>
      </p:sp>
    </p:spTree>
    <p:extLst>
      <p:ext uri="{BB962C8B-B14F-4D97-AF65-F5344CB8AC3E}">
        <p14:creationId xmlns:p14="http://schemas.microsoft.com/office/powerpoint/2010/main" val="342431804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We sent questionnaire to AAA member about pre-lab work packages</a:t>
            </a:r>
          </a:p>
          <a:p>
            <a:r>
              <a:rPr kumimoji="1" lang="en-US" altLang="ja-JP" dirty="0"/>
              <a:t>Unfortunately, we did it a week ago and enough time to collect information </a:t>
            </a:r>
          </a:p>
          <a:p>
            <a:r>
              <a:rPr kumimoji="1" lang="en-US" altLang="ja-JP" dirty="0"/>
              <a:t>Greens are the area in which AAA members express their interest (already has activity, expressed interests, related technology or activities in a company,,,)</a:t>
            </a:r>
          </a:p>
          <a:p>
            <a:r>
              <a:rPr kumimoji="1" lang="en-US" altLang="ja-JP" dirty="0"/>
              <a:t> We could expect effective collaboration with companies in work packages</a:t>
            </a:r>
          </a:p>
        </p:txBody>
      </p:sp>
      <p:sp>
        <p:nvSpPr>
          <p:cNvPr id="4" name="フッター プレースホルダー 3"/>
          <p:cNvSpPr>
            <a:spLocks noGrp="1"/>
          </p:cNvSpPr>
          <p:nvPr>
            <p:ph type="ftr" sz="quarter" idx="4"/>
          </p:nvPr>
        </p:nvSpPr>
        <p:spPr/>
        <p:txBody>
          <a:bodyPr/>
          <a:lstStyle/>
          <a:p>
            <a:pPr>
              <a:defRPr/>
            </a:pPr>
            <a:endParaRPr lang="en-US" altLang="ja-JP" dirty="0"/>
          </a:p>
        </p:txBody>
      </p:sp>
      <p:sp>
        <p:nvSpPr>
          <p:cNvPr id="5" name="スライド番号プレースホルダー 4"/>
          <p:cNvSpPr>
            <a:spLocks noGrp="1"/>
          </p:cNvSpPr>
          <p:nvPr>
            <p:ph type="sldNum" sz="quarter" idx="5"/>
          </p:nvPr>
        </p:nvSpPr>
        <p:spPr/>
        <p:txBody>
          <a:bodyPr/>
          <a:lstStyle/>
          <a:p>
            <a:pPr>
              <a:defRPr/>
            </a:pPr>
            <a:fld id="{FB519694-1C97-40B0-955F-3E6EB351C747}" type="slidenum">
              <a:rPr lang="en-US" altLang="ja-JP" smtClean="0"/>
              <a:pPr>
                <a:defRPr/>
              </a:pPr>
              <a:t>17</a:t>
            </a:fld>
            <a:endParaRPr lang="en-US" altLang="ja-JP" dirty="0"/>
          </a:p>
        </p:txBody>
      </p:sp>
    </p:spTree>
    <p:extLst>
      <p:ext uri="{BB962C8B-B14F-4D97-AF65-F5344CB8AC3E}">
        <p14:creationId xmlns:p14="http://schemas.microsoft.com/office/powerpoint/2010/main" val="344641607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AAA is an organization to promote inter-sector collaboration in accelerator technology </a:t>
            </a:r>
          </a:p>
          <a:p>
            <a:r>
              <a:rPr kumimoji="1" lang="en-US" altLang="ja-JP" dirty="0"/>
              <a:t>We have been active in the areas of technology transfer, project promotion and </a:t>
            </a:r>
            <a:r>
              <a:rPr kumimoji="1" lang="en-US" altLang="ja-JP" dirty="0" err="1"/>
              <a:t>publich</a:t>
            </a:r>
            <a:r>
              <a:rPr kumimoji="1" lang="en-US" altLang="ja-JP" dirty="0"/>
              <a:t> outreach </a:t>
            </a:r>
          </a:p>
          <a:p>
            <a:r>
              <a:rPr kumimoji="1" lang="en-US" altLang="ja-JP" dirty="0"/>
              <a:t>to realize ILC in Japan </a:t>
            </a:r>
            <a:endParaRPr kumimoji="1" lang="ja-JP" altLang="en-US" dirty="0"/>
          </a:p>
        </p:txBody>
      </p:sp>
      <p:sp>
        <p:nvSpPr>
          <p:cNvPr id="4" name="フッター プレースホルダー 3"/>
          <p:cNvSpPr>
            <a:spLocks noGrp="1"/>
          </p:cNvSpPr>
          <p:nvPr>
            <p:ph type="ftr" sz="quarter" idx="4"/>
          </p:nvPr>
        </p:nvSpPr>
        <p:spPr/>
        <p:txBody>
          <a:bodyPr/>
          <a:lstStyle/>
          <a:p>
            <a:pPr>
              <a:defRPr/>
            </a:pPr>
            <a:endParaRPr lang="en-US" altLang="ja-JP" dirty="0"/>
          </a:p>
        </p:txBody>
      </p:sp>
      <p:sp>
        <p:nvSpPr>
          <p:cNvPr id="5" name="スライド番号プレースホルダー 4"/>
          <p:cNvSpPr>
            <a:spLocks noGrp="1"/>
          </p:cNvSpPr>
          <p:nvPr>
            <p:ph type="sldNum" sz="quarter" idx="5"/>
          </p:nvPr>
        </p:nvSpPr>
        <p:spPr/>
        <p:txBody>
          <a:bodyPr/>
          <a:lstStyle/>
          <a:p>
            <a:pPr>
              <a:defRPr/>
            </a:pPr>
            <a:fld id="{FB519694-1C97-40B0-955F-3E6EB351C747}" type="slidenum">
              <a:rPr lang="en-US" altLang="ja-JP" smtClean="0"/>
              <a:pPr>
                <a:defRPr/>
              </a:pPr>
              <a:t>18</a:t>
            </a:fld>
            <a:endParaRPr lang="en-US" altLang="ja-JP" dirty="0"/>
          </a:p>
        </p:txBody>
      </p:sp>
    </p:spTree>
    <p:extLst>
      <p:ext uri="{BB962C8B-B14F-4D97-AF65-F5344CB8AC3E}">
        <p14:creationId xmlns:p14="http://schemas.microsoft.com/office/powerpoint/2010/main" val="21456047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スライド イメージ プレースホルダー 1"/>
          <p:cNvSpPr>
            <a:spLocks noGrp="1" noRot="1" noChangeAspect="1" noTextEdit="1"/>
          </p:cNvSpPr>
          <p:nvPr>
            <p:ph type="sldImg"/>
          </p:nvPr>
        </p:nvSpPr>
        <p:spPr>
          <a:xfrm>
            <a:off x="95250" y="746125"/>
            <a:ext cx="6621463" cy="3725863"/>
          </a:xfrm>
          <a:ln/>
        </p:spPr>
      </p:sp>
      <p:sp>
        <p:nvSpPr>
          <p:cNvPr id="40963" name="ノート プレースホルダー 2"/>
          <p:cNvSpPr>
            <a:spLocks noGrp="1"/>
          </p:cNvSpPr>
          <p:nvPr>
            <p:ph type="body" idx="1"/>
          </p:nvPr>
        </p:nvSpPr>
        <p:spPr>
          <a:noFill/>
        </p:spPr>
        <p:txBody>
          <a:bodyPr/>
          <a:lstStyle/>
          <a:p>
            <a:r>
              <a:rPr lang="en-US" altLang="ja-JP" dirty="0">
                <a:latin typeface="+mn-ea"/>
                <a:ea typeface="+mn-ea"/>
              </a:rPr>
              <a:t>AAA is</a:t>
            </a:r>
            <a:r>
              <a:rPr lang="ja-JP" altLang="en-US" dirty="0">
                <a:latin typeface="+mn-ea"/>
                <a:ea typeface="+mn-ea"/>
              </a:rPr>
              <a:t> </a:t>
            </a:r>
            <a:r>
              <a:rPr lang="en-US" altLang="ja-JP" dirty="0">
                <a:latin typeface="+mn-ea"/>
                <a:ea typeface="+mn-ea"/>
              </a:rPr>
              <a:t>a</a:t>
            </a:r>
            <a:r>
              <a:rPr lang="ja-JP" altLang="en-US" dirty="0">
                <a:latin typeface="+mn-ea"/>
                <a:ea typeface="+mn-ea"/>
              </a:rPr>
              <a:t> </a:t>
            </a:r>
            <a:r>
              <a:rPr lang="en-US" altLang="ja-JP" dirty="0">
                <a:latin typeface="+mn-ea"/>
                <a:ea typeface="+mn-ea"/>
              </a:rPr>
              <a:t>General</a:t>
            </a:r>
            <a:r>
              <a:rPr lang="ja-JP" altLang="en-US" dirty="0">
                <a:latin typeface="+mn-ea"/>
                <a:ea typeface="+mn-ea"/>
              </a:rPr>
              <a:t> </a:t>
            </a:r>
            <a:r>
              <a:rPr lang="en-US" altLang="ja-JP" dirty="0">
                <a:latin typeface="+mn-ea"/>
                <a:ea typeface="+mn-ea"/>
              </a:rPr>
              <a:t>Incorporated Association organized in 2008</a:t>
            </a:r>
          </a:p>
          <a:p>
            <a:r>
              <a:rPr lang="en-US" altLang="ja-JP" dirty="0">
                <a:latin typeface="+mn-ea"/>
                <a:ea typeface="+mn-ea"/>
              </a:rPr>
              <a:t>to promote inter-sectoral (government-industry-academia collaboration</a:t>
            </a:r>
          </a:p>
          <a:p>
            <a:r>
              <a:rPr lang="en-US" altLang="ja-JP" dirty="0">
                <a:latin typeface="+mn-ea"/>
                <a:ea typeface="+mn-ea"/>
              </a:rPr>
              <a:t>in accelerator technology</a:t>
            </a:r>
          </a:p>
        </p:txBody>
      </p:sp>
      <p:sp>
        <p:nvSpPr>
          <p:cNvPr id="40964" name="スライド番号プレースホルダー 3"/>
          <p:cNvSpPr>
            <a:spLocks noGrp="1"/>
          </p:cNvSpPr>
          <p:nvPr>
            <p:ph type="sldNum" sz="quarter" idx="5"/>
          </p:nvPr>
        </p:nvSpPr>
        <p:spPr>
          <a:noFill/>
        </p:spPr>
        <p:txBody>
          <a:bodyPr/>
          <a:lstStyle>
            <a:lvl1pPr eaLnBrk="0" hangingPunct="0">
              <a:defRPr kumimoji="1">
                <a:solidFill>
                  <a:schemeClr val="tx1"/>
                </a:solidFill>
                <a:latin typeface="Arial" charset="0"/>
                <a:ea typeface="ＭＳ Ｐゴシック" charset="-128"/>
              </a:defRPr>
            </a:lvl1pPr>
            <a:lvl2pPr marL="742682" indent="-285646" eaLnBrk="0" hangingPunct="0">
              <a:defRPr kumimoji="1">
                <a:solidFill>
                  <a:schemeClr val="tx1"/>
                </a:solidFill>
                <a:latin typeface="Arial" charset="0"/>
                <a:ea typeface="ＭＳ Ｐゴシック" charset="-128"/>
              </a:defRPr>
            </a:lvl2pPr>
            <a:lvl3pPr marL="1142590" indent="-228519" eaLnBrk="0" hangingPunct="0">
              <a:defRPr kumimoji="1">
                <a:solidFill>
                  <a:schemeClr val="tx1"/>
                </a:solidFill>
                <a:latin typeface="Arial" charset="0"/>
                <a:ea typeface="ＭＳ Ｐゴシック" charset="-128"/>
              </a:defRPr>
            </a:lvl3pPr>
            <a:lvl4pPr marL="1599626" indent="-228519" eaLnBrk="0" hangingPunct="0">
              <a:defRPr kumimoji="1">
                <a:solidFill>
                  <a:schemeClr val="tx1"/>
                </a:solidFill>
                <a:latin typeface="Arial" charset="0"/>
                <a:ea typeface="ＭＳ Ｐゴシック" charset="-128"/>
              </a:defRPr>
            </a:lvl4pPr>
            <a:lvl5pPr marL="2056660" indent="-228519" eaLnBrk="0" hangingPunct="0">
              <a:defRPr kumimoji="1">
                <a:solidFill>
                  <a:schemeClr val="tx1"/>
                </a:solidFill>
                <a:latin typeface="Arial" charset="0"/>
                <a:ea typeface="ＭＳ Ｐゴシック" charset="-128"/>
              </a:defRPr>
            </a:lvl5pPr>
            <a:lvl6pPr marL="2513696" indent="-228519" eaLnBrk="0" fontAlgn="base" hangingPunct="0">
              <a:spcBef>
                <a:spcPct val="0"/>
              </a:spcBef>
              <a:spcAft>
                <a:spcPct val="0"/>
              </a:spcAft>
              <a:defRPr kumimoji="1">
                <a:solidFill>
                  <a:schemeClr val="tx1"/>
                </a:solidFill>
                <a:latin typeface="Arial" charset="0"/>
                <a:ea typeface="ＭＳ Ｐゴシック" charset="-128"/>
              </a:defRPr>
            </a:lvl6pPr>
            <a:lvl7pPr marL="2970730" indent="-228519" eaLnBrk="0" fontAlgn="base" hangingPunct="0">
              <a:spcBef>
                <a:spcPct val="0"/>
              </a:spcBef>
              <a:spcAft>
                <a:spcPct val="0"/>
              </a:spcAft>
              <a:defRPr kumimoji="1">
                <a:solidFill>
                  <a:schemeClr val="tx1"/>
                </a:solidFill>
                <a:latin typeface="Arial" charset="0"/>
                <a:ea typeface="ＭＳ Ｐゴシック" charset="-128"/>
              </a:defRPr>
            </a:lvl7pPr>
            <a:lvl8pPr marL="3427767" indent="-228519" eaLnBrk="0" fontAlgn="base" hangingPunct="0">
              <a:spcBef>
                <a:spcPct val="0"/>
              </a:spcBef>
              <a:spcAft>
                <a:spcPct val="0"/>
              </a:spcAft>
              <a:defRPr kumimoji="1">
                <a:solidFill>
                  <a:schemeClr val="tx1"/>
                </a:solidFill>
                <a:latin typeface="Arial" charset="0"/>
                <a:ea typeface="ＭＳ Ｐゴシック" charset="-128"/>
              </a:defRPr>
            </a:lvl8pPr>
            <a:lvl9pPr marL="3884802" indent="-228519"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fld id="{D4B3E532-DA2C-45C3-BB8A-37A7179EA35A}" type="slidenum">
              <a:rPr lang="en-US" altLang="ja-JP" smtClean="0"/>
              <a:pPr eaLnBrk="1" hangingPunct="1"/>
              <a:t>2</a:t>
            </a:fld>
            <a:endParaRPr lang="en-US" altLang="ja-JP" dirty="0"/>
          </a:p>
        </p:txBody>
      </p:sp>
      <p:sp>
        <p:nvSpPr>
          <p:cNvPr id="2" name="フッター プレースホルダー 1"/>
          <p:cNvSpPr>
            <a:spLocks noGrp="1"/>
          </p:cNvSpPr>
          <p:nvPr>
            <p:ph type="ftr" sz="quarter" idx="10"/>
          </p:nvPr>
        </p:nvSpPr>
        <p:spPr/>
        <p:txBody>
          <a:bodyPr/>
          <a:lstStyle/>
          <a:p>
            <a:pPr>
              <a:defRPr/>
            </a:pPr>
            <a:endParaRPr lang="en-US" altLang="ja-JP" dirty="0"/>
          </a:p>
        </p:txBody>
      </p:sp>
    </p:spTree>
    <p:extLst>
      <p:ext uri="{BB962C8B-B14F-4D97-AF65-F5344CB8AC3E}">
        <p14:creationId xmlns:p14="http://schemas.microsoft.com/office/powerpoint/2010/main" val="23321675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To promote inter-sectoral collaboration, we set the ILC as the central model of the collaboration</a:t>
            </a:r>
          </a:p>
          <a:p>
            <a:r>
              <a:rPr kumimoji="1" lang="en-US" altLang="ja-JP" dirty="0"/>
              <a:t>as of July 20, 2021, the membership is</a:t>
            </a:r>
          </a:p>
          <a:p>
            <a:r>
              <a:rPr kumimoji="1" lang="en-US" altLang="ja-JP" dirty="0"/>
              <a:t>102 companies</a:t>
            </a:r>
          </a:p>
          <a:p>
            <a:r>
              <a:rPr kumimoji="1" lang="en-US" altLang="ja-JP" dirty="0"/>
              <a:t>  41 research institutions</a:t>
            </a:r>
          </a:p>
          <a:p>
            <a:endParaRPr kumimoji="1" lang="ja-JP" altLang="en-US" dirty="0"/>
          </a:p>
        </p:txBody>
      </p:sp>
      <p:sp>
        <p:nvSpPr>
          <p:cNvPr id="4" name="フッター プレースホルダー 3"/>
          <p:cNvSpPr>
            <a:spLocks noGrp="1"/>
          </p:cNvSpPr>
          <p:nvPr>
            <p:ph type="ftr" sz="quarter" idx="4"/>
          </p:nvPr>
        </p:nvSpPr>
        <p:spPr/>
        <p:txBody>
          <a:bodyPr/>
          <a:lstStyle/>
          <a:p>
            <a:pPr>
              <a:defRPr/>
            </a:pPr>
            <a:endParaRPr lang="en-US" altLang="ja-JP" dirty="0"/>
          </a:p>
        </p:txBody>
      </p:sp>
      <p:sp>
        <p:nvSpPr>
          <p:cNvPr id="5" name="スライド番号プレースホルダー 4"/>
          <p:cNvSpPr>
            <a:spLocks noGrp="1"/>
          </p:cNvSpPr>
          <p:nvPr>
            <p:ph type="sldNum" sz="quarter" idx="5"/>
          </p:nvPr>
        </p:nvSpPr>
        <p:spPr/>
        <p:txBody>
          <a:bodyPr/>
          <a:lstStyle/>
          <a:p>
            <a:pPr>
              <a:defRPr/>
            </a:pPr>
            <a:fld id="{FB519694-1C97-40B0-955F-3E6EB351C747}" type="slidenum">
              <a:rPr lang="en-US" altLang="ja-JP" smtClean="0"/>
              <a:pPr>
                <a:defRPr/>
              </a:pPr>
              <a:t>3</a:t>
            </a:fld>
            <a:endParaRPr lang="en-US" altLang="ja-JP" dirty="0"/>
          </a:p>
        </p:txBody>
      </p:sp>
    </p:spTree>
    <p:extLst>
      <p:ext uri="{BB962C8B-B14F-4D97-AF65-F5344CB8AC3E}">
        <p14:creationId xmlns:p14="http://schemas.microsoft.com/office/powerpoint/2010/main" val="22867858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スライド イメージ プレースホルダー 1"/>
          <p:cNvSpPr>
            <a:spLocks noGrp="1" noRot="1" noChangeAspect="1" noTextEdit="1"/>
          </p:cNvSpPr>
          <p:nvPr>
            <p:ph type="sldImg"/>
          </p:nvPr>
        </p:nvSpPr>
        <p:spPr>
          <a:xfrm>
            <a:off x="95250" y="746125"/>
            <a:ext cx="6621463" cy="3725863"/>
          </a:xfrm>
          <a:ln/>
        </p:spPr>
      </p:sp>
      <p:sp>
        <p:nvSpPr>
          <p:cNvPr id="40963" name="ノート プレースホルダー 2"/>
          <p:cNvSpPr>
            <a:spLocks noGrp="1"/>
          </p:cNvSpPr>
          <p:nvPr>
            <p:ph type="body" idx="1"/>
          </p:nvPr>
        </p:nvSpPr>
        <p:spPr>
          <a:noFill/>
        </p:spPr>
        <p:txBody>
          <a:bodyPr/>
          <a:lstStyle/>
          <a:p>
            <a:r>
              <a:rPr lang="en-US" altLang="ja-JP" baseline="0" dirty="0">
                <a:effectLst/>
              </a:rPr>
              <a:t>The organization of the AAA</a:t>
            </a:r>
          </a:p>
          <a:p>
            <a:r>
              <a:rPr lang="en-US" altLang="ja-JP" baseline="0" dirty="0">
                <a:effectLst/>
              </a:rPr>
              <a:t>The chair is Takashi </a:t>
            </a:r>
            <a:r>
              <a:rPr lang="en-US" altLang="ja-JP" baseline="0" dirty="0" err="1">
                <a:effectLst/>
              </a:rPr>
              <a:t>Nishioka</a:t>
            </a:r>
            <a:r>
              <a:rPr lang="en-US" altLang="ja-JP" baseline="0" dirty="0">
                <a:effectLst/>
              </a:rPr>
              <a:t>, the former president of Mitsubishi Heavy Industry</a:t>
            </a:r>
          </a:p>
          <a:p>
            <a:r>
              <a:rPr lang="en-US" altLang="ja-JP" baseline="0" dirty="0">
                <a:effectLst/>
              </a:rPr>
              <a:t>The vice chair is </a:t>
            </a:r>
            <a:r>
              <a:rPr lang="en-US" altLang="ja-JP" baseline="0" dirty="0" err="1">
                <a:effectLst/>
              </a:rPr>
              <a:t>Atsuto</a:t>
            </a:r>
            <a:r>
              <a:rPr lang="en-US" altLang="ja-JP" baseline="0" dirty="0">
                <a:effectLst/>
              </a:rPr>
              <a:t> </a:t>
            </a:r>
            <a:r>
              <a:rPr lang="en-US" altLang="ja-JP" baseline="0" dirty="0" err="1">
                <a:effectLst/>
              </a:rPr>
              <a:t>Szuki</a:t>
            </a:r>
            <a:r>
              <a:rPr lang="en-US" altLang="ja-JP" baseline="0" dirty="0">
                <a:effectLst/>
              </a:rPr>
              <a:t>, the president of Iwate Prefectural University and former director of KEK</a:t>
            </a:r>
          </a:p>
          <a:p>
            <a:r>
              <a:rPr lang="en-US" altLang="ja-JP" baseline="0" dirty="0">
                <a:effectLst/>
              </a:rPr>
              <a:t>The </a:t>
            </a:r>
            <a:r>
              <a:rPr lang="en-US" altLang="ja-JP" baseline="0" dirty="0" err="1">
                <a:effectLst/>
              </a:rPr>
              <a:t>Secretay</a:t>
            </a:r>
            <a:r>
              <a:rPr lang="en-US" altLang="ja-JP" baseline="0" dirty="0">
                <a:effectLst/>
              </a:rPr>
              <a:t> </a:t>
            </a:r>
            <a:r>
              <a:rPr lang="en-US" altLang="ja-JP" baseline="0" dirty="0" err="1">
                <a:effectLst/>
              </a:rPr>
              <a:t>genral</a:t>
            </a:r>
            <a:r>
              <a:rPr lang="en-US" altLang="ja-JP" baseline="0" dirty="0">
                <a:effectLst/>
              </a:rPr>
              <a:t> is </a:t>
            </a:r>
            <a:r>
              <a:rPr lang="en-US" altLang="ja-JP" baseline="0" dirty="0" err="1">
                <a:effectLst/>
              </a:rPr>
              <a:t>Matanori</a:t>
            </a:r>
            <a:r>
              <a:rPr lang="en-US" altLang="ja-JP" baseline="0" dirty="0">
                <a:effectLst/>
              </a:rPr>
              <a:t> Matsuoka of MHI</a:t>
            </a:r>
          </a:p>
          <a:p>
            <a:r>
              <a:rPr lang="en-US" altLang="ja-JP" baseline="0" dirty="0">
                <a:effectLst/>
              </a:rPr>
              <a:t>Under the management structure, we have 3 working groups</a:t>
            </a:r>
          </a:p>
          <a:p>
            <a:r>
              <a:rPr lang="en-US" altLang="ja-JP" baseline="0" dirty="0">
                <a:effectLst/>
              </a:rPr>
              <a:t>Technical Study Group, chaired by Hitoshi </a:t>
            </a:r>
            <a:r>
              <a:rPr lang="en-US" altLang="ja-JP" baseline="0" dirty="0" err="1">
                <a:effectLst/>
              </a:rPr>
              <a:t>Hayano</a:t>
            </a:r>
            <a:endParaRPr lang="en-US" altLang="ja-JP" baseline="0" dirty="0">
              <a:effectLst/>
            </a:endParaRPr>
          </a:p>
          <a:p>
            <a:r>
              <a:rPr lang="en-US" altLang="ja-JP" baseline="0" dirty="0">
                <a:effectLst/>
              </a:rPr>
              <a:t>Project Promotion Study group, chaired by </a:t>
            </a:r>
            <a:r>
              <a:rPr lang="en-US" altLang="ja-JP" baseline="0" dirty="0" err="1">
                <a:effectLst/>
              </a:rPr>
              <a:t>Statoru</a:t>
            </a:r>
            <a:r>
              <a:rPr lang="en-US" altLang="ja-JP" baseline="0" dirty="0">
                <a:effectLst/>
              </a:rPr>
              <a:t> Yamashita </a:t>
            </a:r>
          </a:p>
          <a:p>
            <a:r>
              <a:rPr lang="en-US" altLang="ja-JP" baseline="0" dirty="0">
                <a:effectLst/>
              </a:rPr>
              <a:t>Outreach group, Tohru Takahashi took over the role of the chair from Mr. Hiroyuki </a:t>
            </a:r>
            <a:r>
              <a:rPr lang="en-US" altLang="ja-JP" baseline="0" dirty="0" err="1">
                <a:effectLst/>
              </a:rPr>
              <a:t>Yoshizumi</a:t>
            </a:r>
            <a:r>
              <a:rPr lang="en-US" altLang="ja-JP" baseline="0" dirty="0">
                <a:effectLst/>
              </a:rPr>
              <a:t> of Kyosera Corporation late July.</a:t>
            </a:r>
          </a:p>
        </p:txBody>
      </p:sp>
      <p:sp>
        <p:nvSpPr>
          <p:cNvPr id="40964" name="スライド番号プレースホルダー 3"/>
          <p:cNvSpPr>
            <a:spLocks noGrp="1"/>
          </p:cNvSpPr>
          <p:nvPr>
            <p:ph type="sldNum" sz="quarter" idx="5"/>
          </p:nvPr>
        </p:nvSpPr>
        <p:spPr>
          <a:noFill/>
        </p:spPr>
        <p:txBody>
          <a:bodyPr/>
          <a:lstStyle>
            <a:lvl1pPr eaLnBrk="0" hangingPunct="0">
              <a:defRPr kumimoji="1">
                <a:solidFill>
                  <a:schemeClr val="tx1"/>
                </a:solidFill>
                <a:latin typeface="Arial" charset="0"/>
                <a:ea typeface="ＭＳ Ｐゴシック" charset="-128"/>
              </a:defRPr>
            </a:lvl1pPr>
            <a:lvl2pPr marL="742682" indent="-285646" eaLnBrk="0" hangingPunct="0">
              <a:defRPr kumimoji="1">
                <a:solidFill>
                  <a:schemeClr val="tx1"/>
                </a:solidFill>
                <a:latin typeface="Arial" charset="0"/>
                <a:ea typeface="ＭＳ Ｐゴシック" charset="-128"/>
              </a:defRPr>
            </a:lvl2pPr>
            <a:lvl3pPr marL="1142590" indent="-228519" eaLnBrk="0" hangingPunct="0">
              <a:defRPr kumimoji="1">
                <a:solidFill>
                  <a:schemeClr val="tx1"/>
                </a:solidFill>
                <a:latin typeface="Arial" charset="0"/>
                <a:ea typeface="ＭＳ Ｐゴシック" charset="-128"/>
              </a:defRPr>
            </a:lvl3pPr>
            <a:lvl4pPr marL="1599626" indent="-228519" eaLnBrk="0" hangingPunct="0">
              <a:defRPr kumimoji="1">
                <a:solidFill>
                  <a:schemeClr val="tx1"/>
                </a:solidFill>
                <a:latin typeface="Arial" charset="0"/>
                <a:ea typeface="ＭＳ Ｐゴシック" charset="-128"/>
              </a:defRPr>
            </a:lvl4pPr>
            <a:lvl5pPr marL="2056660" indent="-228519" eaLnBrk="0" hangingPunct="0">
              <a:defRPr kumimoji="1">
                <a:solidFill>
                  <a:schemeClr val="tx1"/>
                </a:solidFill>
                <a:latin typeface="Arial" charset="0"/>
                <a:ea typeface="ＭＳ Ｐゴシック" charset="-128"/>
              </a:defRPr>
            </a:lvl5pPr>
            <a:lvl6pPr marL="2513696" indent="-228519" eaLnBrk="0" fontAlgn="base" hangingPunct="0">
              <a:spcBef>
                <a:spcPct val="0"/>
              </a:spcBef>
              <a:spcAft>
                <a:spcPct val="0"/>
              </a:spcAft>
              <a:defRPr kumimoji="1">
                <a:solidFill>
                  <a:schemeClr val="tx1"/>
                </a:solidFill>
                <a:latin typeface="Arial" charset="0"/>
                <a:ea typeface="ＭＳ Ｐゴシック" charset="-128"/>
              </a:defRPr>
            </a:lvl6pPr>
            <a:lvl7pPr marL="2970730" indent="-228519" eaLnBrk="0" fontAlgn="base" hangingPunct="0">
              <a:spcBef>
                <a:spcPct val="0"/>
              </a:spcBef>
              <a:spcAft>
                <a:spcPct val="0"/>
              </a:spcAft>
              <a:defRPr kumimoji="1">
                <a:solidFill>
                  <a:schemeClr val="tx1"/>
                </a:solidFill>
                <a:latin typeface="Arial" charset="0"/>
                <a:ea typeface="ＭＳ Ｐゴシック" charset="-128"/>
              </a:defRPr>
            </a:lvl7pPr>
            <a:lvl8pPr marL="3427767" indent="-228519" eaLnBrk="0" fontAlgn="base" hangingPunct="0">
              <a:spcBef>
                <a:spcPct val="0"/>
              </a:spcBef>
              <a:spcAft>
                <a:spcPct val="0"/>
              </a:spcAft>
              <a:defRPr kumimoji="1">
                <a:solidFill>
                  <a:schemeClr val="tx1"/>
                </a:solidFill>
                <a:latin typeface="Arial" charset="0"/>
                <a:ea typeface="ＭＳ Ｐゴシック" charset="-128"/>
              </a:defRPr>
            </a:lvl8pPr>
            <a:lvl9pPr marL="3884802" indent="-228519"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fld id="{D4B3E532-DA2C-45C3-BB8A-37A7179EA35A}" type="slidenum">
              <a:rPr lang="en-US" altLang="ja-JP" smtClean="0"/>
              <a:pPr eaLnBrk="1" hangingPunct="1"/>
              <a:t>4</a:t>
            </a:fld>
            <a:endParaRPr lang="en-US" altLang="ja-JP" dirty="0"/>
          </a:p>
        </p:txBody>
      </p:sp>
      <p:sp>
        <p:nvSpPr>
          <p:cNvPr id="2" name="フッター プレースホルダー 1"/>
          <p:cNvSpPr>
            <a:spLocks noGrp="1"/>
          </p:cNvSpPr>
          <p:nvPr>
            <p:ph type="ftr" sz="quarter" idx="10"/>
          </p:nvPr>
        </p:nvSpPr>
        <p:spPr/>
        <p:txBody>
          <a:bodyPr/>
          <a:lstStyle/>
          <a:p>
            <a:pPr>
              <a:defRPr/>
            </a:pPr>
            <a:endParaRPr lang="en-US" altLang="ja-JP"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スライド イメージ プレースホルダー 1"/>
          <p:cNvSpPr>
            <a:spLocks noGrp="1" noRot="1" noChangeAspect="1" noTextEdit="1"/>
          </p:cNvSpPr>
          <p:nvPr>
            <p:ph type="sldImg"/>
          </p:nvPr>
        </p:nvSpPr>
        <p:spPr>
          <a:xfrm>
            <a:off x="95250" y="746125"/>
            <a:ext cx="6621463" cy="3725863"/>
          </a:xfrm>
          <a:ln/>
        </p:spPr>
      </p:sp>
      <p:sp>
        <p:nvSpPr>
          <p:cNvPr id="40963" name="ノート プレースホルダー 2"/>
          <p:cNvSpPr>
            <a:spLocks noGrp="1"/>
          </p:cNvSpPr>
          <p:nvPr>
            <p:ph type="body" idx="1"/>
          </p:nvPr>
        </p:nvSpPr>
        <p:spPr>
          <a:noFill/>
        </p:spPr>
        <p:txBody>
          <a:bodyPr/>
          <a:lstStyle/>
          <a:p>
            <a:endParaRPr lang="en-US" altLang="ja-JP" dirty="0">
              <a:latin typeface="+mn-ea"/>
              <a:ea typeface="+mn-ea"/>
            </a:endParaRPr>
          </a:p>
        </p:txBody>
      </p:sp>
      <p:sp>
        <p:nvSpPr>
          <p:cNvPr id="40964" name="スライド番号プレースホルダー 3"/>
          <p:cNvSpPr>
            <a:spLocks noGrp="1"/>
          </p:cNvSpPr>
          <p:nvPr>
            <p:ph type="sldNum" sz="quarter" idx="5"/>
          </p:nvPr>
        </p:nvSpPr>
        <p:spPr>
          <a:noFill/>
        </p:spPr>
        <p:txBody>
          <a:bodyPr/>
          <a:lstStyle>
            <a:lvl1pPr eaLnBrk="0" hangingPunct="0">
              <a:defRPr kumimoji="1">
                <a:solidFill>
                  <a:schemeClr val="tx1"/>
                </a:solidFill>
                <a:latin typeface="Arial" charset="0"/>
                <a:ea typeface="ＭＳ Ｐゴシック" charset="-128"/>
              </a:defRPr>
            </a:lvl1pPr>
            <a:lvl2pPr marL="742682" indent="-285646" eaLnBrk="0" hangingPunct="0">
              <a:defRPr kumimoji="1">
                <a:solidFill>
                  <a:schemeClr val="tx1"/>
                </a:solidFill>
                <a:latin typeface="Arial" charset="0"/>
                <a:ea typeface="ＭＳ Ｐゴシック" charset="-128"/>
              </a:defRPr>
            </a:lvl2pPr>
            <a:lvl3pPr marL="1142590" indent="-228519" eaLnBrk="0" hangingPunct="0">
              <a:defRPr kumimoji="1">
                <a:solidFill>
                  <a:schemeClr val="tx1"/>
                </a:solidFill>
                <a:latin typeface="Arial" charset="0"/>
                <a:ea typeface="ＭＳ Ｐゴシック" charset="-128"/>
              </a:defRPr>
            </a:lvl3pPr>
            <a:lvl4pPr marL="1599626" indent="-228519" eaLnBrk="0" hangingPunct="0">
              <a:defRPr kumimoji="1">
                <a:solidFill>
                  <a:schemeClr val="tx1"/>
                </a:solidFill>
                <a:latin typeface="Arial" charset="0"/>
                <a:ea typeface="ＭＳ Ｐゴシック" charset="-128"/>
              </a:defRPr>
            </a:lvl4pPr>
            <a:lvl5pPr marL="2056660" indent="-228519" eaLnBrk="0" hangingPunct="0">
              <a:defRPr kumimoji="1">
                <a:solidFill>
                  <a:schemeClr val="tx1"/>
                </a:solidFill>
                <a:latin typeface="Arial" charset="0"/>
                <a:ea typeface="ＭＳ Ｐゴシック" charset="-128"/>
              </a:defRPr>
            </a:lvl5pPr>
            <a:lvl6pPr marL="2513696" indent="-228519" eaLnBrk="0" fontAlgn="base" hangingPunct="0">
              <a:spcBef>
                <a:spcPct val="0"/>
              </a:spcBef>
              <a:spcAft>
                <a:spcPct val="0"/>
              </a:spcAft>
              <a:defRPr kumimoji="1">
                <a:solidFill>
                  <a:schemeClr val="tx1"/>
                </a:solidFill>
                <a:latin typeface="Arial" charset="0"/>
                <a:ea typeface="ＭＳ Ｐゴシック" charset="-128"/>
              </a:defRPr>
            </a:lvl6pPr>
            <a:lvl7pPr marL="2970730" indent="-228519" eaLnBrk="0" fontAlgn="base" hangingPunct="0">
              <a:spcBef>
                <a:spcPct val="0"/>
              </a:spcBef>
              <a:spcAft>
                <a:spcPct val="0"/>
              </a:spcAft>
              <a:defRPr kumimoji="1">
                <a:solidFill>
                  <a:schemeClr val="tx1"/>
                </a:solidFill>
                <a:latin typeface="Arial" charset="0"/>
                <a:ea typeface="ＭＳ Ｐゴシック" charset="-128"/>
              </a:defRPr>
            </a:lvl7pPr>
            <a:lvl8pPr marL="3427767" indent="-228519" eaLnBrk="0" fontAlgn="base" hangingPunct="0">
              <a:spcBef>
                <a:spcPct val="0"/>
              </a:spcBef>
              <a:spcAft>
                <a:spcPct val="0"/>
              </a:spcAft>
              <a:defRPr kumimoji="1">
                <a:solidFill>
                  <a:schemeClr val="tx1"/>
                </a:solidFill>
                <a:latin typeface="Arial" charset="0"/>
                <a:ea typeface="ＭＳ Ｐゴシック" charset="-128"/>
              </a:defRPr>
            </a:lvl8pPr>
            <a:lvl9pPr marL="3884802" indent="-228519"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fld id="{D4B3E532-DA2C-45C3-BB8A-37A7179EA35A}" type="slidenum">
              <a:rPr lang="en-US" altLang="ja-JP" smtClean="0"/>
              <a:pPr eaLnBrk="1" hangingPunct="1"/>
              <a:t>5</a:t>
            </a:fld>
            <a:endParaRPr lang="en-US" altLang="ja-JP" dirty="0"/>
          </a:p>
        </p:txBody>
      </p:sp>
      <p:sp>
        <p:nvSpPr>
          <p:cNvPr id="2" name="フッター プレースホルダー 1"/>
          <p:cNvSpPr>
            <a:spLocks noGrp="1"/>
          </p:cNvSpPr>
          <p:nvPr>
            <p:ph type="ftr" sz="quarter" idx="10"/>
          </p:nvPr>
        </p:nvSpPr>
        <p:spPr/>
        <p:txBody>
          <a:bodyPr/>
          <a:lstStyle/>
          <a:p>
            <a:pPr>
              <a:defRPr/>
            </a:pPr>
            <a:endParaRPr lang="en-US" altLang="ja-JP" dirty="0"/>
          </a:p>
        </p:txBody>
      </p:sp>
    </p:spTree>
    <p:extLst>
      <p:ext uri="{BB962C8B-B14F-4D97-AF65-F5344CB8AC3E}">
        <p14:creationId xmlns:p14="http://schemas.microsoft.com/office/powerpoint/2010/main" val="25982977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The one of the main activities of Technology study group is to have seminars to introduce the state of art technology in accelerator science, to company </a:t>
            </a:r>
            <a:r>
              <a:rPr kumimoji="1" lang="en-US" altLang="ja-JP" dirty="0" err="1"/>
              <a:t>menbers</a:t>
            </a:r>
            <a:r>
              <a:rPr kumimoji="1" lang="en-US" altLang="ja-JP" dirty="0"/>
              <a:t> </a:t>
            </a:r>
          </a:p>
          <a:p>
            <a:r>
              <a:rPr kumimoji="1" lang="en-US" altLang="ja-JP" dirty="0"/>
              <a:t>Unfortunately, we have not have face-to-face meeting since January 2020 but have remote seminars regularly.</a:t>
            </a:r>
            <a:endParaRPr kumimoji="1" lang="ja-JP" altLang="en-US" dirty="0"/>
          </a:p>
        </p:txBody>
      </p:sp>
      <p:sp>
        <p:nvSpPr>
          <p:cNvPr id="4" name="フッター プレースホルダー 3"/>
          <p:cNvSpPr>
            <a:spLocks noGrp="1"/>
          </p:cNvSpPr>
          <p:nvPr>
            <p:ph type="ftr" sz="quarter" idx="4"/>
          </p:nvPr>
        </p:nvSpPr>
        <p:spPr/>
        <p:txBody>
          <a:bodyPr/>
          <a:lstStyle/>
          <a:p>
            <a:pPr>
              <a:defRPr/>
            </a:pPr>
            <a:endParaRPr lang="en-US" altLang="ja-JP" dirty="0"/>
          </a:p>
        </p:txBody>
      </p:sp>
      <p:sp>
        <p:nvSpPr>
          <p:cNvPr id="5" name="スライド番号プレースホルダー 4"/>
          <p:cNvSpPr>
            <a:spLocks noGrp="1"/>
          </p:cNvSpPr>
          <p:nvPr>
            <p:ph type="sldNum" sz="quarter" idx="5"/>
          </p:nvPr>
        </p:nvSpPr>
        <p:spPr/>
        <p:txBody>
          <a:bodyPr/>
          <a:lstStyle/>
          <a:p>
            <a:pPr>
              <a:defRPr/>
            </a:pPr>
            <a:fld id="{FB519694-1C97-40B0-955F-3E6EB351C747}" type="slidenum">
              <a:rPr lang="en-US" altLang="ja-JP" smtClean="0"/>
              <a:pPr>
                <a:defRPr/>
              </a:pPr>
              <a:t>6</a:t>
            </a:fld>
            <a:endParaRPr lang="en-US" altLang="ja-JP" dirty="0"/>
          </a:p>
        </p:txBody>
      </p:sp>
    </p:spTree>
    <p:extLst>
      <p:ext uri="{BB962C8B-B14F-4D97-AF65-F5344CB8AC3E}">
        <p14:creationId xmlns:p14="http://schemas.microsoft.com/office/powerpoint/2010/main" val="3657730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Project promotion group has various kind of activities</a:t>
            </a:r>
          </a:p>
          <a:p>
            <a:r>
              <a:rPr kumimoji="1" lang="en-US" altLang="ja-JP" dirty="0"/>
              <a:t>These are an example of recent topics.</a:t>
            </a:r>
          </a:p>
          <a:p>
            <a:r>
              <a:rPr kumimoji="1" lang="en-US" altLang="ja-JP" dirty="0"/>
              <a:t>In</a:t>
            </a:r>
            <a:r>
              <a:rPr kumimoji="1" lang="ja-JP" altLang="en-US" dirty="0"/>
              <a:t> </a:t>
            </a:r>
            <a:r>
              <a:rPr kumimoji="1" lang="en-US" altLang="ja-JP" dirty="0"/>
              <a:t>addition to the regular meeting, tow working group report was published this year</a:t>
            </a:r>
          </a:p>
          <a:p>
            <a:r>
              <a:rPr kumimoji="0" lang="en-US" altLang="ja-JP" kern="0" dirty="0">
                <a:solidFill>
                  <a:prstClr val="black"/>
                </a:solidFill>
                <a:latin typeface="Segoe UI" panose="020B0502040204020203" pitchFamily="34" charset="0"/>
                <a:ea typeface="ＭＳ Ｐゴシック"/>
                <a:cs typeface="Segoe UI" panose="020B0502040204020203" pitchFamily="34" charset="0"/>
              </a:rPr>
              <a:t>Regional Revitalization and Community Development WG Report, which descries studies of utilization of waste hear and new mobility society</a:t>
            </a:r>
          </a:p>
          <a:p>
            <a:r>
              <a:rPr kumimoji="0" lang="en-US" altLang="ja-JP" kern="0" dirty="0">
                <a:solidFill>
                  <a:prstClr val="black"/>
                </a:solidFill>
                <a:latin typeface="Segoe UI" panose="020B0502040204020203" pitchFamily="34" charset="0"/>
                <a:ea typeface="ＭＳ Ｐゴシック"/>
                <a:cs typeface="Segoe UI" panose="020B0502040204020203" pitchFamily="34" charset="0"/>
              </a:rPr>
              <a:t>Safety and Disaster Prevention</a:t>
            </a:r>
            <a:r>
              <a:rPr kumimoji="0" lang="ja-JP" altLang="en-US" kern="0" dirty="0">
                <a:solidFill>
                  <a:prstClr val="black"/>
                </a:solidFill>
                <a:latin typeface="Segoe UI" panose="020B0502040204020203" pitchFamily="34" charset="0"/>
                <a:ea typeface="ＭＳ Ｐゴシック"/>
                <a:cs typeface="Segoe UI" panose="020B0502040204020203" pitchFamily="34" charset="0"/>
              </a:rPr>
              <a:t> </a:t>
            </a:r>
            <a:r>
              <a:rPr kumimoji="0" lang="en-US" altLang="ja-JP" kern="0" dirty="0">
                <a:solidFill>
                  <a:prstClr val="black"/>
                </a:solidFill>
                <a:latin typeface="Segoe UI" panose="020B0502040204020203" pitchFamily="34" charset="0"/>
                <a:ea typeface="ＭＳ Ｐゴシック"/>
                <a:cs typeface="Segoe UI" panose="020B0502040204020203" pitchFamily="34" charset="0"/>
              </a:rPr>
              <a:t>WG Report has published outcome of their more than 10 years of activity </a:t>
            </a:r>
          </a:p>
          <a:p>
            <a:pPr marL="0" marR="0" lvl="0" indent="0" algn="l" defTabSz="914400" rtl="0" eaLnBrk="0" fontAlgn="base" latinLnBrk="0" hangingPunct="0">
              <a:lnSpc>
                <a:spcPct val="100000"/>
              </a:lnSpc>
              <a:spcBef>
                <a:spcPct val="30000"/>
              </a:spcBef>
              <a:spcAft>
                <a:spcPct val="0"/>
              </a:spcAft>
              <a:buClrTx/>
              <a:buSzTx/>
              <a:buFontTx/>
              <a:buNone/>
              <a:tabLst/>
              <a:defRPr/>
            </a:pPr>
            <a:r>
              <a:rPr kumimoji="1" lang="en-US" altLang="ja-JP" dirty="0">
                <a:latin typeface="Segoe UI" panose="020B0502040204020203" pitchFamily="34" charset="0"/>
                <a:cs typeface="Segoe UI" panose="020B0502040204020203" pitchFamily="34" charset="0"/>
              </a:rPr>
              <a:t>Single-tunnel design</a:t>
            </a:r>
            <a:r>
              <a:rPr kumimoji="1" lang="en-US" altLang="ja-JP" kern="1200" dirty="0">
                <a:solidFill>
                  <a:schemeClr val="tx1"/>
                </a:solidFill>
                <a:latin typeface="Segoe UI" panose="020B0502040204020203" pitchFamily="34" charset="0"/>
                <a:ea typeface="ＭＳ Ｐ明朝" pitchFamily="18" charset="-128"/>
                <a:cs typeface="Segoe UI" panose="020B0502040204020203" pitchFamily="34" charset="0"/>
              </a:rPr>
              <a:t>,</a:t>
            </a:r>
            <a:r>
              <a:rPr kumimoji="1" lang="ja-JP" altLang="en-US" kern="1200" dirty="0">
                <a:solidFill>
                  <a:schemeClr val="tx1"/>
                </a:solidFill>
                <a:latin typeface="Segoe UI" panose="020B0502040204020203" pitchFamily="34" charset="0"/>
                <a:ea typeface="ＭＳ Ｐ明朝" pitchFamily="18" charset="-128"/>
                <a:cs typeface="Segoe UI" panose="020B0502040204020203" pitchFamily="34" charset="0"/>
              </a:rPr>
              <a:t> </a:t>
            </a:r>
            <a:r>
              <a:rPr kumimoji="1" lang="en-US" altLang="ja-JP" dirty="0">
                <a:latin typeface="Segoe UI" panose="020B0502040204020203" pitchFamily="34" charset="0"/>
                <a:cs typeface="Segoe UI" panose="020B0502040204020203" pitchFamily="34" charset="0"/>
              </a:rPr>
              <a:t>Siting issues, Facility construction, Safety/Disaster Prevention</a:t>
            </a:r>
            <a:endParaRPr kumimoji="1" lang="ja-JP" altLang="en-US" dirty="0">
              <a:latin typeface="Segoe UI" panose="020B0502040204020203" pitchFamily="34" charset="0"/>
              <a:cs typeface="Segoe UI" panose="020B0502040204020203" pitchFamily="34"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kumimoji="1" lang="en-US" altLang="ja-JP" dirty="0">
                <a:latin typeface="Segoe UI" panose="020B0502040204020203" pitchFamily="34" charset="0"/>
                <a:cs typeface="Segoe UI" panose="020B0502040204020203" pitchFamily="34" charset="0"/>
              </a:rPr>
              <a:t>let me introduce some topics from the report</a:t>
            </a:r>
            <a:endParaRPr kumimoji="1" lang="ja-JP" altLang="en-US" dirty="0">
              <a:latin typeface="Segoe UI" panose="020B0502040204020203" pitchFamily="34" charset="0"/>
              <a:cs typeface="Segoe UI" panose="020B0502040204020203" pitchFamily="34"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kumimoji="1" lang="ja-JP" altLang="en-US" dirty="0">
              <a:latin typeface="Segoe UI" panose="020B0502040204020203" pitchFamily="34" charset="0"/>
              <a:cs typeface="Segoe UI" panose="020B0502040204020203" pitchFamily="34"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kumimoji="0" lang="en-US" altLang="ja-JP" kern="0" dirty="0">
              <a:solidFill>
                <a:prstClr val="black"/>
              </a:solidFill>
              <a:latin typeface="Segoe UI" panose="020B0502040204020203" pitchFamily="34" charset="0"/>
              <a:ea typeface="ＭＳ Ｐゴシック"/>
              <a:cs typeface="Segoe UI" panose="020B0502040204020203" pitchFamily="34" charset="0"/>
            </a:endParaRPr>
          </a:p>
          <a:p>
            <a:endParaRPr kumimoji="1" lang="en-US" altLang="ja-JP" dirty="0"/>
          </a:p>
        </p:txBody>
      </p:sp>
      <p:sp>
        <p:nvSpPr>
          <p:cNvPr id="4" name="フッター プレースホルダー 3"/>
          <p:cNvSpPr>
            <a:spLocks noGrp="1"/>
          </p:cNvSpPr>
          <p:nvPr>
            <p:ph type="ftr" sz="quarter" idx="4"/>
          </p:nvPr>
        </p:nvSpPr>
        <p:spPr/>
        <p:txBody>
          <a:bodyPr/>
          <a:lstStyle/>
          <a:p>
            <a:pPr>
              <a:defRPr/>
            </a:pPr>
            <a:endParaRPr lang="en-US" altLang="ja-JP" dirty="0"/>
          </a:p>
        </p:txBody>
      </p:sp>
      <p:sp>
        <p:nvSpPr>
          <p:cNvPr id="5" name="スライド番号プレースホルダー 4"/>
          <p:cNvSpPr>
            <a:spLocks noGrp="1"/>
          </p:cNvSpPr>
          <p:nvPr>
            <p:ph type="sldNum" sz="quarter" idx="5"/>
          </p:nvPr>
        </p:nvSpPr>
        <p:spPr/>
        <p:txBody>
          <a:bodyPr/>
          <a:lstStyle/>
          <a:p>
            <a:pPr>
              <a:defRPr/>
            </a:pPr>
            <a:fld id="{FB519694-1C97-40B0-955F-3E6EB351C747}" type="slidenum">
              <a:rPr lang="en-US" altLang="ja-JP" smtClean="0"/>
              <a:pPr>
                <a:defRPr/>
              </a:pPr>
              <a:t>7</a:t>
            </a:fld>
            <a:endParaRPr lang="en-US" altLang="ja-JP" dirty="0"/>
          </a:p>
        </p:txBody>
      </p:sp>
    </p:spTree>
    <p:extLst>
      <p:ext uri="{BB962C8B-B14F-4D97-AF65-F5344CB8AC3E}">
        <p14:creationId xmlns:p14="http://schemas.microsoft.com/office/powerpoint/2010/main" val="3769064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2075" y="744538"/>
            <a:ext cx="6613525" cy="3721100"/>
          </a:xfrm>
        </p:spPr>
      </p:sp>
      <p:sp>
        <p:nvSpPr>
          <p:cNvPr id="3" name="ノート プレースホルダー 2"/>
          <p:cNvSpPr>
            <a:spLocks noGrp="1"/>
          </p:cNvSpPr>
          <p:nvPr>
            <p:ph type="body" idx="1"/>
          </p:nvPr>
        </p:nvSpPr>
        <p:spPr/>
        <p:txBody>
          <a:bodyPr/>
          <a:lstStyle/>
          <a:p>
            <a:pPr defTabSz="881688">
              <a:defRPr/>
            </a:pPr>
            <a:r>
              <a:rPr lang="en-US" altLang="ja-JP" sz="1100" dirty="0"/>
              <a:t>This work was done by revitalization and community development working group set a the vision 2035 and consider issues as</a:t>
            </a:r>
          </a:p>
          <a:p>
            <a:pPr defTabSz="881688">
              <a:defRPr/>
            </a:pPr>
            <a:r>
              <a:rPr lang="en-US" altLang="ja-JP" sz="1100" dirty="0"/>
              <a:t>energy sustainability, </a:t>
            </a:r>
          </a:p>
          <a:p>
            <a:pPr defTabSz="881688">
              <a:defRPr/>
            </a:pPr>
            <a:r>
              <a:rPr lang="en-US" altLang="ja-JP" sz="1100" dirty="0"/>
              <a:t>innovation in mobility, </a:t>
            </a:r>
          </a:p>
          <a:p>
            <a:pPr defTabSz="881688">
              <a:defRPr/>
            </a:pPr>
            <a:r>
              <a:rPr lang="en-US" altLang="ja-JP" sz="1100" dirty="0"/>
              <a:t>advanced information infrastructure, </a:t>
            </a:r>
          </a:p>
          <a:p>
            <a:pPr defTabSz="881688">
              <a:defRPr/>
            </a:pPr>
            <a:r>
              <a:rPr lang="en-US" altLang="ja-JP" sz="1100" dirty="0"/>
              <a:t>knowledge transfer, </a:t>
            </a:r>
          </a:p>
          <a:p>
            <a:pPr defTabSz="881688">
              <a:defRPr/>
            </a:pPr>
            <a:r>
              <a:rPr lang="en-US" altLang="ja-JP" sz="1100" dirty="0"/>
              <a:t>healthcare  and education, and</a:t>
            </a:r>
          </a:p>
          <a:p>
            <a:pPr defTabSz="881688">
              <a:defRPr/>
            </a:pPr>
            <a:r>
              <a:rPr lang="en-US" altLang="ja-JP" sz="1100" dirty="0"/>
              <a:t>area management.</a:t>
            </a:r>
          </a:p>
          <a:p>
            <a:endParaRPr lang="en-US" altLang="ja-JP" sz="1100" dirty="0"/>
          </a:p>
          <a:p>
            <a:endParaRPr lang="ja-JP" altLang="ja-JP" sz="1100" dirty="0"/>
          </a:p>
        </p:txBody>
      </p:sp>
    </p:spTree>
    <p:extLst>
      <p:ext uri="{BB962C8B-B14F-4D97-AF65-F5344CB8AC3E}">
        <p14:creationId xmlns:p14="http://schemas.microsoft.com/office/powerpoint/2010/main" val="20617499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2075" y="744538"/>
            <a:ext cx="6613525" cy="3721100"/>
          </a:xfrm>
        </p:spPr>
      </p:sp>
      <p:sp>
        <p:nvSpPr>
          <p:cNvPr id="3" name="ノート プレースホルダー 2"/>
          <p:cNvSpPr>
            <a:spLocks noGrp="1"/>
          </p:cNvSpPr>
          <p:nvPr>
            <p:ph type="body" idx="1"/>
          </p:nvPr>
        </p:nvSpPr>
        <p:spPr/>
        <p:txBody>
          <a:bodyPr/>
          <a:lstStyle/>
          <a:p>
            <a:r>
              <a:rPr kumimoji="1" lang="en-US" altLang="ja-JP" dirty="0"/>
              <a:t>(next generation town)</a:t>
            </a:r>
          </a:p>
          <a:p>
            <a:r>
              <a:rPr kumimoji="1" lang="en-US" altLang="ja-JP" dirty="0"/>
              <a:t>The ILC is expected to be built in the area of Iwate and Miyagi prefecture. The main campus will be located almost middle of two large cities, Morioka and Sendai. Both cities have the airport and advanced industrial accumulation base including science facilities, universities and private companies. Researchers and their families can choose the variety of accommodation using convenient transportation such as  Shinkansen or highway driving. We believe that the area around the ILC will be attractive not only for researchers but for other people by means of area management and installing new technologies such as eVTOL. Old houses in Tohoku area will be also attractive for accommodation and residence.   </a:t>
            </a:r>
            <a:endParaRPr kumimoji="1" lang="ja-JP" altLang="en-US" dirty="0"/>
          </a:p>
        </p:txBody>
      </p:sp>
    </p:spTree>
    <p:extLst>
      <p:ext uri="{BB962C8B-B14F-4D97-AF65-F5344CB8AC3E}">
        <p14:creationId xmlns:p14="http://schemas.microsoft.com/office/powerpoint/2010/main" val="187745402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タイトル スライド">
    <p:bg>
      <p:bgPr>
        <a:solidFill>
          <a:schemeClr val="bg1"/>
        </a:solidFill>
        <a:effectLst/>
      </p:bgPr>
    </p:bg>
    <p:spTree>
      <p:nvGrpSpPr>
        <p:cNvPr id="1" name=""/>
        <p:cNvGrpSpPr/>
        <p:nvPr/>
      </p:nvGrpSpPr>
      <p:grpSpPr>
        <a:xfrm>
          <a:off x="0" y="0"/>
          <a:ext cx="0" cy="0"/>
          <a:chOff x="0" y="0"/>
          <a:chExt cx="0" cy="0"/>
        </a:xfrm>
      </p:grpSpPr>
      <p:grpSp>
        <p:nvGrpSpPr>
          <p:cNvPr id="2" name="Group 19"/>
          <p:cNvGrpSpPr>
            <a:grpSpLocks/>
          </p:cNvGrpSpPr>
          <p:nvPr userDrawn="1"/>
        </p:nvGrpSpPr>
        <p:grpSpPr bwMode="auto">
          <a:xfrm>
            <a:off x="0" y="5734050"/>
            <a:ext cx="12192000" cy="660400"/>
            <a:chOff x="0" y="3612"/>
            <a:chExt cx="5760" cy="416"/>
          </a:xfrm>
        </p:grpSpPr>
        <p:sp>
          <p:nvSpPr>
            <p:cNvPr id="3" name="Rectangle 3"/>
            <p:cNvSpPr>
              <a:spLocks noChangeArrowheads="1"/>
            </p:cNvSpPr>
            <p:nvPr userDrawn="1"/>
          </p:nvSpPr>
          <p:spPr bwMode="auto">
            <a:xfrm>
              <a:off x="0" y="3612"/>
              <a:ext cx="1509" cy="153"/>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dirty="0"/>
            </a:p>
          </p:txBody>
        </p:sp>
        <p:pic>
          <p:nvPicPr>
            <p:cNvPr id="4" name="Picture 16" descr="head1"/>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472" y="3793"/>
              <a:ext cx="1020" cy="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AutoShape 17"/>
            <p:cNvSpPr>
              <a:spLocks noChangeArrowheads="1"/>
            </p:cNvSpPr>
            <p:nvPr userDrawn="1"/>
          </p:nvSpPr>
          <p:spPr bwMode="auto">
            <a:xfrm rot="5400000">
              <a:off x="1396" y="2522"/>
              <a:ext cx="44" cy="2835"/>
            </a:xfrm>
            <a:prstGeom prst="triangle">
              <a:avLst>
                <a:gd name="adj" fmla="val 100000"/>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dirty="0"/>
            </a:p>
          </p:txBody>
        </p:sp>
        <p:sp>
          <p:nvSpPr>
            <p:cNvPr id="6" name="AutoShape 18"/>
            <p:cNvSpPr>
              <a:spLocks noChangeArrowheads="1"/>
            </p:cNvSpPr>
            <p:nvPr userDrawn="1"/>
          </p:nvSpPr>
          <p:spPr bwMode="auto">
            <a:xfrm rot="16200000" flipH="1">
              <a:off x="4321" y="2524"/>
              <a:ext cx="44" cy="2835"/>
            </a:xfrm>
            <a:prstGeom prst="triangle">
              <a:avLst>
                <a:gd name="adj" fmla="val 100000"/>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dirty="0"/>
            </a:p>
          </p:txBody>
        </p:sp>
      </p:grpSp>
      <p:sp>
        <p:nvSpPr>
          <p:cNvPr id="7" name="Text Box 20"/>
          <p:cNvSpPr txBox="1">
            <a:spLocks noChangeArrowheads="1"/>
          </p:cNvSpPr>
          <p:nvPr userDrawn="1"/>
        </p:nvSpPr>
        <p:spPr bwMode="auto">
          <a:xfrm>
            <a:off x="2765193" y="6436271"/>
            <a:ext cx="6817784" cy="2460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algn="ctr" eaLnBrk="1" hangingPunct="1">
              <a:spcBef>
                <a:spcPct val="50000"/>
              </a:spcBef>
              <a:defRPr/>
            </a:pPr>
            <a:r>
              <a:rPr lang="en-US" altLang="ja-JP" sz="1000" dirty="0">
                <a:latin typeface="Arial Black" pitchFamily="34" charset="0"/>
              </a:rPr>
              <a:t>Advanced Accelerator Association Promoting Science &amp; Technology</a:t>
            </a:r>
          </a:p>
        </p:txBody>
      </p:sp>
      <p:sp>
        <p:nvSpPr>
          <p:cNvPr id="8" name="スライド番号プレースホルダー 5"/>
          <p:cNvSpPr>
            <a:spLocks noGrp="1"/>
          </p:cNvSpPr>
          <p:nvPr>
            <p:ph type="sldNum" sz="quarter" idx="4"/>
          </p:nvPr>
        </p:nvSpPr>
        <p:spPr>
          <a:xfrm>
            <a:off x="11088555" y="836713"/>
            <a:ext cx="911424"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63F9F7DE-603D-490A-9A16-D31AAE4BD953}" type="slidenum">
              <a:rPr lang="ja-JP" altLang="en-US" smtClean="0"/>
              <a:pPr/>
              <a:t>‹#›</a:t>
            </a:fld>
            <a:endParaRPr lang="ja-JP" altLang="en-US" dirty="0"/>
          </a:p>
        </p:txBody>
      </p:sp>
    </p:spTree>
    <p:extLst>
      <p:ext uri="{BB962C8B-B14F-4D97-AF65-F5344CB8AC3E}">
        <p14:creationId xmlns:p14="http://schemas.microsoft.com/office/powerpoint/2010/main" val="30640404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a:xfrm>
            <a:off x="8737600" y="6356351"/>
            <a:ext cx="2844800" cy="365125"/>
          </a:xfrm>
          <a:prstGeom prst="rect">
            <a:avLst/>
          </a:prstGeom>
        </p:spPr>
        <p:txBody>
          <a:bodyPr/>
          <a:lstStyle/>
          <a:p>
            <a:fld id="{63F9F7DE-603D-490A-9A16-D31AAE4BD953}" type="slidenum">
              <a:rPr kumimoji="1" lang="ja-JP" altLang="en-US" smtClean="0"/>
              <a:t>‹#›</a:t>
            </a:fld>
            <a:endParaRPr kumimoji="1" lang="ja-JP" altLang="en-US"/>
          </a:p>
        </p:txBody>
      </p:sp>
    </p:spTree>
    <p:extLst>
      <p:ext uri="{BB962C8B-B14F-4D97-AF65-F5344CB8AC3E}">
        <p14:creationId xmlns:p14="http://schemas.microsoft.com/office/powerpoint/2010/main" val="793679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a:xfrm>
            <a:off x="8737600" y="6356351"/>
            <a:ext cx="2844800" cy="365125"/>
          </a:xfrm>
          <a:prstGeom prst="rect">
            <a:avLst/>
          </a:prstGeom>
        </p:spPr>
        <p:txBody>
          <a:bodyPr/>
          <a:lstStyle/>
          <a:p>
            <a:fld id="{63F9F7DE-603D-490A-9A16-D31AAE4BD953}" type="slidenum">
              <a:rPr kumimoji="1" lang="ja-JP" altLang="en-US" smtClean="0"/>
              <a:t>‹#›</a:t>
            </a:fld>
            <a:endParaRPr kumimoji="1" lang="ja-JP" altLang="en-US"/>
          </a:p>
        </p:txBody>
      </p:sp>
    </p:spTree>
    <p:extLst>
      <p:ext uri="{BB962C8B-B14F-4D97-AF65-F5344CB8AC3E}">
        <p14:creationId xmlns:p14="http://schemas.microsoft.com/office/powerpoint/2010/main" val="29927488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09601" y="273050"/>
            <a:ext cx="4011084" cy="1162050"/>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a:xfrm>
            <a:off x="8737600" y="6356351"/>
            <a:ext cx="2844800" cy="365125"/>
          </a:xfrm>
          <a:prstGeom prst="rect">
            <a:avLst/>
          </a:prstGeom>
        </p:spPr>
        <p:txBody>
          <a:bodyPr/>
          <a:lstStyle/>
          <a:p>
            <a:fld id="{63F9F7DE-603D-490A-9A16-D31AAE4BD953}" type="slidenum">
              <a:rPr kumimoji="1" lang="ja-JP" altLang="en-US" smtClean="0"/>
              <a:t>‹#›</a:t>
            </a:fld>
            <a:endParaRPr kumimoji="1" lang="ja-JP" altLang="en-US"/>
          </a:p>
        </p:txBody>
      </p:sp>
    </p:spTree>
    <p:extLst>
      <p:ext uri="{BB962C8B-B14F-4D97-AF65-F5344CB8AC3E}">
        <p14:creationId xmlns:p14="http://schemas.microsoft.com/office/powerpoint/2010/main" val="168854485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2389717" y="4800600"/>
            <a:ext cx="7315200" cy="566738"/>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a:xfrm>
            <a:off x="8737600" y="6356351"/>
            <a:ext cx="2844800" cy="365125"/>
          </a:xfrm>
          <a:prstGeom prst="rect">
            <a:avLst/>
          </a:prstGeom>
        </p:spPr>
        <p:txBody>
          <a:bodyPr/>
          <a:lstStyle/>
          <a:p>
            <a:fld id="{63F9F7DE-603D-490A-9A16-D31AAE4BD953}" type="slidenum">
              <a:rPr kumimoji="1" lang="ja-JP" altLang="en-US" smtClean="0"/>
              <a:t>‹#›</a:t>
            </a:fld>
            <a:endParaRPr kumimoji="1" lang="ja-JP" altLang="en-US"/>
          </a:p>
        </p:txBody>
      </p:sp>
    </p:spTree>
    <p:extLst>
      <p:ext uri="{BB962C8B-B14F-4D97-AF65-F5344CB8AC3E}">
        <p14:creationId xmlns:p14="http://schemas.microsoft.com/office/powerpoint/2010/main" val="61138886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a:xfrm>
            <a:off x="8737600" y="6356351"/>
            <a:ext cx="2844800" cy="365125"/>
          </a:xfrm>
          <a:prstGeom prst="rect">
            <a:avLst/>
          </a:prstGeom>
        </p:spPr>
        <p:txBody>
          <a:bodyPr/>
          <a:lstStyle/>
          <a:p>
            <a:fld id="{63F9F7DE-603D-490A-9A16-D31AAE4BD953}" type="slidenum">
              <a:rPr kumimoji="1" lang="ja-JP" altLang="en-US" smtClean="0"/>
              <a:t>‹#›</a:t>
            </a:fld>
            <a:endParaRPr kumimoji="1" lang="ja-JP" altLang="en-US"/>
          </a:p>
        </p:txBody>
      </p:sp>
    </p:spTree>
    <p:extLst>
      <p:ext uri="{BB962C8B-B14F-4D97-AF65-F5344CB8AC3E}">
        <p14:creationId xmlns:p14="http://schemas.microsoft.com/office/powerpoint/2010/main" val="413443954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839200" y="274639"/>
            <a:ext cx="2743200" cy="5851525"/>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609600" y="274639"/>
            <a:ext cx="8026400" cy="5851525"/>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a:xfrm>
            <a:off x="8737600" y="6356351"/>
            <a:ext cx="2844800" cy="365125"/>
          </a:xfrm>
          <a:prstGeom prst="rect">
            <a:avLst/>
          </a:prstGeom>
        </p:spPr>
        <p:txBody>
          <a:bodyPr/>
          <a:lstStyle/>
          <a:p>
            <a:fld id="{63F9F7DE-603D-490A-9A16-D31AAE4BD953}" type="slidenum">
              <a:rPr kumimoji="1" lang="ja-JP" altLang="en-US" smtClean="0"/>
              <a:t>‹#›</a:t>
            </a:fld>
            <a:endParaRPr kumimoji="1" lang="ja-JP" altLang="en-US"/>
          </a:p>
        </p:txBody>
      </p:sp>
    </p:spTree>
    <p:extLst>
      <p:ext uri="{BB962C8B-B14F-4D97-AF65-F5344CB8AC3E}">
        <p14:creationId xmlns:p14="http://schemas.microsoft.com/office/powerpoint/2010/main" val="227323894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userDrawn="1">
  <p:cSld name="1_タイトル スライド">
    <p:bg>
      <p:bgPr>
        <a:solidFill>
          <a:schemeClr val="bg1"/>
        </a:solidFill>
        <a:effectLst/>
      </p:bgPr>
    </p:bg>
    <p:spTree>
      <p:nvGrpSpPr>
        <p:cNvPr id="1" name=""/>
        <p:cNvGrpSpPr/>
        <p:nvPr/>
      </p:nvGrpSpPr>
      <p:grpSpPr>
        <a:xfrm>
          <a:off x="0" y="0"/>
          <a:ext cx="0" cy="0"/>
          <a:chOff x="0" y="0"/>
          <a:chExt cx="0" cy="0"/>
        </a:xfrm>
      </p:grpSpPr>
      <p:grpSp>
        <p:nvGrpSpPr>
          <p:cNvPr id="2" name="Group 19"/>
          <p:cNvGrpSpPr>
            <a:grpSpLocks/>
          </p:cNvGrpSpPr>
          <p:nvPr userDrawn="1"/>
        </p:nvGrpSpPr>
        <p:grpSpPr bwMode="auto">
          <a:xfrm>
            <a:off x="0" y="5734050"/>
            <a:ext cx="12192000" cy="660400"/>
            <a:chOff x="0" y="3612"/>
            <a:chExt cx="5760" cy="416"/>
          </a:xfrm>
        </p:grpSpPr>
        <p:sp>
          <p:nvSpPr>
            <p:cNvPr id="3" name="Rectangle 3"/>
            <p:cNvSpPr>
              <a:spLocks noChangeArrowheads="1"/>
            </p:cNvSpPr>
            <p:nvPr userDrawn="1"/>
          </p:nvSpPr>
          <p:spPr bwMode="auto">
            <a:xfrm>
              <a:off x="0" y="3612"/>
              <a:ext cx="1509" cy="153"/>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dirty="0"/>
            </a:p>
          </p:txBody>
        </p:sp>
        <p:pic>
          <p:nvPicPr>
            <p:cNvPr id="4" name="Picture 16" descr="head1"/>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472" y="3793"/>
              <a:ext cx="1020" cy="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AutoShape 17"/>
            <p:cNvSpPr>
              <a:spLocks noChangeArrowheads="1"/>
            </p:cNvSpPr>
            <p:nvPr userDrawn="1"/>
          </p:nvSpPr>
          <p:spPr bwMode="auto">
            <a:xfrm rot="5400000">
              <a:off x="1396" y="2522"/>
              <a:ext cx="44" cy="2835"/>
            </a:xfrm>
            <a:prstGeom prst="triangle">
              <a:avLst>
                <a:gd name="adj" fmla="val 100000"/>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dirty="0"/>
            </a:p>
          </p:txBody>
        </p:sp>
        <p:sp>
          <p:nvSpPr>
            <p:cNvPr id="6" name="AutoShape 18"/>
            <p:cNvSpPr>
              <a:spLocks noChangeArrowheads="1"/>
            </p:cNvSpPr>
            <p:nvPr userDrawn="1"/>
          </p:nvSpPr>
          <p:spPr bwMode="auto">
            <a:xfrm rot="16200000" flipH="1">
              <a:off x="4321" y="2524"/>
              <a:ext cx="44" cy="2835"/>
            </a:xfrm>
            <a:prstGeom prst="triangle">
              <a:avLst>
                <a:gd name="adj" fmla="val 100000"/>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dirty="0"/>
            </a:p>
          </p:txBody>
        </p:sp>
      </p:grpSp>
      <p:sp>
        <p:nvSpPr>
          <p:cNvPr id="7" name="Text Box 20"/>
          <p:cNvSpPr txBox="1">
            <a:spLocks noChangeArrowheads="1"/>
          </p:cNvSpPr>
          <p:nvPr userDrawn="1"/>
        </p:nvSpPr>
        <p:spPr bwMode="auto">
          <a:xfrm>
            <a:off x="2765193" y="6436271"/>
            <a:ext cx="6817784" cy="2460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algn="ctr" eaLnBrk="1" hangingPunct="1">
              <a:spcBef>
                <a:spcPct val="50000"/>
              </a:spcBef>
              <a:defRPr/>
            </a:pPr>
            <a:r>
              <a:rPr lang="en-US" altLang="ja-JP" sz="1000" dirty="0">
                <a:latin typeface="Arial Black" pitchFamily="34" charset="0"/>
              </a:rPr>
              <a:t>Advanced Accelerator Association Promoting Science &amp; Technology</a:t>
            </a:r>
          </a:p>
        </p:txBody>
      </p:sp>
      <p:sp>
        <p:nvSpPr>
          <p:cNvPr id="8" name="スライド番号プレースホルダー 5"/>
          <p:cNvSpPr>
            <a:spLocks noGrp="1"/>
          </p:cNvSpPr>
          <p:nvPr>
            <p:ph type="sldNum" sz="quarter" idx="4"/>
          </p:nvPr>
        </p:nvSpPr>
        <p:spPr>
          <a:xfrm>
            <a:off x="11088555" y="836713"/>
            <a:ext cx="911424"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63F9F7DE-603D-490A-9A16-D31AAE4BD953}" type="slidenum">
              <a:rPr lang="ja-JP" altLang="en-US" smtClean="0"/>
              <a:pPr/>
              <a:t>‹#›</a:t>
            </a:fld>
            <a:endParaRPr lang="ja-JP" altLang="en-US" dirty="0"/>
          </a:p>
        </p:txBody>
      </p:sp>
    </p:spTree>
    <p:extLst>
      <p:ext uri="{BB962C8B-B14F-4D97-AF65-F5344CB8AC3E}">
        <p14:creationId xmlns:p14="http://schemas.microsoft.com/office/powerpoint/2010/main" val="428407494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タイトルのみ">
    <p:spTree>
      <p:nvGrpSpPr>
        <p:cNvPr id="1" name=""/>
        <p:cNvGrpSpPr/>
        <p:nvPr/>
      </p:nvGrpSpPr>
      <p:grpSpPr>
        <a:xfrm>
          <a:off x="0" y="0"/>
          <a:ext cx="0" cy="0"/>
          <a:chOff x="0" y="0"/>
          <a:chExt cx="0" cy="0"/>
        </a:xfrm>
      </p:grpSpPr>
      <p:sp>
        <p:nvSpPr>
          <p:cNvPr id="2" name="スライド番号プレースホルダー 5"/>
          <p:cNvSpPr>
            <a:spLocks noGrp="1"/>
          </p:cNvSpPr>
          <p:nvPr>
            <p:ph type="sldNum" sz="quarter" idx="4"/>
          </p:nvPr>
        </p:nvSpPr>
        <p:spPr>
          <a:xfrm>
            <a:off x="11088555" y="116633"/>
            <a:ext cx="911424"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63F9F7DE-603D-490A-9A16-D31AAE4BD953}" type="slidenum">
              <a:rPr lang="ja-JP" altLang="en-US" smtClean="0"/>
              <a:pPr/>
              <a:t>‹#›</a:t>
            </a:fld>
            <a:endParaRPr lang="ja-JP" altLang="en-US" dirty="0"/>
          </a:p>
        </p:txBody>
      </p:sp>
    </p:spTree>
    <p:extLst>
      <p:ext uri="{BB962C8B-B14F-4D97-AF65-F5344CB8AC3E}">
        <p14:creationId xmlns:p14="http://schemas.microsoft.com/office/powerpoint/2010/main" val="201994624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cSld name="白紙">
    <p:spTree>
      <p:nvGrpSpPr>
        <p:cNvPr id="1" name=""/>
        <p:cNvGrpSpPr/>
        <p:nvPr/>
      </p:nvGrpSpPr>
      <p:grpSpPr>
        <a:xfrm>
          <a:off x="0" y="0"/>
          <a:ext cx="0" cy="0"/>
          <a:chOff x="0" y="0"/>
          <a:chExt cx="0" cy="0"/>
        </a:xfrm>
      </p:grpSpPr>
      <p:sp>
        <p:nvSpPr>
          <p:cNvPr id="2" name="日付プレースホルダー 3"/>
          <p:cNvSpPr>
            <a:spLocks noGrp="1"/>
          </p:cNvSpPr>
          <p:nvPr>
            <p:ph type="dt" sz="half" idx="10"/>
          </p:nvPr>
        </p:nvSpPr>
        <p:spPr>
          <a:xfrm>
            <a:off x="609600" y="6356353"/>
            <a:ext cx="2844800" cy="365125"/>
          </a:xfrm>
          <a:prstGeom prst="rect">
            <a:avLst/>
          </a:prstGeom>
        </p:spPr>
        <p:txBody>
          <a:bodyPr/>
          <a:lstStyle>
            <a:lvl1pPr>
              <a:defRPr/>
            </a:lvl1pPr>
          </a:lstStyle>
          <a:p>
            <a:pPr>
              <a:defRPr/>
            </a:pPr>
            <a:endParaRPr lang="ja-JP" altLang="en-US">
              <a:solidFill>
                <a:prstClr val="black">
                  <a:tint val="75000"/>
                </a:prstClr>
              </a:solidFill>
            </a:endParaRPr>
          </a:p>
        </p:txBody>
      </p:sp>
      <p:sp>
        <p:nvSpPr>
          <p:cNvPr id="3" name="フッター プレースホルダー 4"/>
          <p:cNvSpPr>
            <a:spLocks noGrp="1"/>
          </p:cNvSpPr>
          <p:nvPr>
            <p:ph type="ftr" sz="quarter" idx="11"/>
          </p:nvPr>
        </p:nvSpPr>
        <p:spPr>
          <a:xfrm>
            <a:off x="4165600" y="6356353"/>
            <a:ext cx="3860800" cy="365125"/>
          </a:xfrm>
          <a:prstGeom prst="rect">
            <a:avLst/>
          </a:prstGeom>
        </p:spPr>
        <p:txBody>
          <a:bodyPr/>
          <a:lstStyle>
            <a:lvl1pPr>
              <a:defRPr/>
            </a:lvl1pPr>
          </a:lstStyle>
          <a:p>
            <a:pPr>
              <a:defRPr/>
            </a:pPr>
            <a:endParaRPr lang="ja-JP" altLang="en-US">
              <a:solidFill>
                <a:prstClr val="black">
                  <a:tint val="75000"/>
                </a:prstClr>
              </a:solidFill>
            </a:endParaRPr>
          </a:p>
        </p:txBody>
      </p:sp>
      <p:sp>
        <p:nvSpPr>
          <p:cNvPr id="4" name="スライド番号プレースホルダー 5"/>
          <p:cNvSpPr>
            <a:spLocks noGrp="1"/>
          </p:cNvSpPr>
          <p:nvPr>
            <p:ph type="sldNum" sz="quarter" idx="12"/>
          </p:nvPr>
        </p:nvSpPr>
        <p:spPr>
          <a:xfrm>
            <a:off x="8737600" y="6356353"/>
            <a:ext cx="2844800" cy="365125"/>
          </a:xfrm>
          <a:prstGeom prst="rect">
            <a:avLst/>
          </a:prstGeom>
        </p:spPr>
        <p:txBody>
          <a:bodyPr/>
          <a:lstStyle>
            <a:lvl1pPr>
              <a:defRPr/>
            </a:lvl1pPr>
          </a:lstStyle>
          <a:p>
            <a:pPr>
              <a:defRPr/>
            </a:pPr>
            <a:fld id="{4862707E-E60D-44E8-B827-1844F5B53ABF}" type="slidenum">
              <a:rPr lang="ja-JP" altLang="en-US">
                <a:solidFill>
                  <a:prstClr val="black">
                    <a:tint val="75000"/>
                  </a:prstClr>
                </a:solidFill>
              </a:rPr>
              <a:pPr>
                <a:defRPr/>
              </a:pPr>
              <a:t>‹#›</a:t>
            </a:fld>
            <a:endParaRPr lang="ja-JP" altLang="en-US">
              <a:solidFill>
                <a:prstClr val="black">
                  <a:tint val="75000"/>
                </a:prstClr>
              </a:solidFill>
            </a:endParaRPr>
          </a:p>
        </p:txBody>
      </p:sp>
    </p:spTree>
    <p:extLst>
      <p:ext uri="{BB962C8B-B14F-4D97-AF65-F5344CB8AC3E}">
        <p14:creationId xmlns:p14="http://schemas.microsoft.com/office/powerpoint/2010/main" val="267527645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Tree>
    <p:extLst>
      <p:ext uri="{BB962C8B-B14F-4D97-AF65-F5344CB8AC3E}">
        <p14:creationId xmlns:p14="http://schemas.microsoft.com/office/powerpoint/2010/main" val="17021270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タイトルのみ">
    <p:spTree>
      <p:nvGrpSpPr>
        <p:cNvPr id="1" name=""/>
        <p:cNvGrpSpPr/>
        <p:nvPr/>
      </p:nvGrpSpPr>
      <p:grpSpPr>
        <a:xfrm>
          <a:off x="0" y="0"/>
          <a:ext cx="0" cy="0"/>
          <a:chOff x="0" y="0"/>
          <a:chExt cx="0" cy="0"/>
        </a:xfrm>
      </p:grpSpPr>
      <p:sp>
        <p:nvSpPr>
          <p:cNvPr id="2" name="スライド番号プレースホルダー 5"/>
          <p:cNvSpPr>
            <a:spLocks noGrp="1"/>
          </p:cNvSpPr>
          <p:nvPr>
            <p:ph type="sldNum" sz="quarter" idx="4"/>
          </p:nvPr>
        </p:nvSpPr>
        <p:spPr>
          <a:xfrm>
            <a:off x="11088555" y="116633"/>
            <a:ext cx="911424"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63F9F7DE-603D-490A-9A16-D31AAE4BD953}" type="slidenum">
              <a:rPr lang="ja-JP" altLang="en-US" smtClean="0"/>
              <a:pPr/>
              <a:t>‹#›</a:t>
            </a:fld>
            <a:endParaRPr lang="ja-JP" altLang="en-US" dirty="0"/>
          </a:p>
        </p:txBody>
      </p:sp>
    </p:spTree>
    <p:extLst>
      <p:ext uri="{BB962C8B-B14F-4D97-AF65-F5344CB8AC3E}">
        <p14:creationId xmlns:p14="http://schemas.microsoft.com/office/powerpoint/2010/main" val="82525616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userDrawn="1">
  <p:cSld name="1_タイトル スライド">
    <p:bg>
      <p:bgPr>
        <a:solidFill>
          <a:schemeClr val="bg1"/>
        </a:solidFill>
        <a:effectLst/>
      </p:bgPr>
    </p:bg>
    <p:spTree>
      <p:nvGrpSpPr>
        <p:cNvPr id="1" name=""/>
        <p:cNvGrpSpPr/>
        <p:nvPr/>
      </p:nvGrpSpPr>
      <p:grpSpPr>
        <a:xfrm>
          <a:off x="0" y="0"/>
          <a:ext cx="0" cy="0"/>
          <a:chOff x="0" y="0"/>
          <a:chExt cx="0" cy="0"/>
        </a:xfrm>
      </p:grpSpPr>
      <p:grpSp>
        <p:nvGrpSpPr>
          <p:cNvPr id="2" name="Group 19"/>
          <p:cNvGrpSpPr>
            <a:grpSpLocks/>
          </p:cNvGrpSpPr>
          <p:nvPr userDrawn="1"/>
        </p:nvGrpSpPr>
        <p:grpSpPr bwMode="auto">
          <a:xfrm>
            <a:off x="0" y="5734050"/>
            <a:ext cx="12192000" cy="660400"/>
            <a:chOff x="0" y="3612"/>
            <a:chExt cx="5760" cy="416"/>
          </a:xfrm>
        </p:grpSpPr>
        <p:sp>
          <p:nvSpPr>
            <p:cNvPr id="3" name="Rectangle 3"/>
            <p:cNvSpPr>
              <a:spLocks noChangeArrowheads="1"/>
            </p:cNvSpPr>
            <p:nvPr userDrawn="1"/>
          </p:nvSpPr>
          <p:spPr bwMode="auto">
            <a:xfrm>
              <a:off x="0" y="3612"/>
              <a:ext cx="1509" cy="153"/>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dirty="0"/>
            </a:p>
          </p:txBody>
        </p:sp>
        <p:pic>
          <p:nvPicPr>
            <p:cNvPr id="4" name="Picture 16" descr="head1"/>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472" y="3793"/>
              <a:ext cx="1020" cy="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AutoShape 17"/>
            <p:cNvSpPr>
              <a:spLocks noChangeArrowheads="1"/>
            </p:cNvSpPr>
            <p:nvPr userDrawn="1"/>
          </p:nvSpPr>
          <p:spPr bwMode="auto">
            <a:xfrm rot="5400000">
              <a:off x="1396" y="2522"/>
              <a:ext cx="44" cy="2835"/>
            </a:xfrm>
            <a:prstGeom prst="triangle">
              <a:avLst>
                <a:gd name="adj" fmla="val 100000"/>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dirty="0"/>
            </a:p>
          </p:txBody>
        </p:sp>
        <p:sp>
          <p:nvSpPr>
            <p:cNvPr id="6" name="AutoShape 18"/>
            <p:cNvSpPr>
              <a:spLocks noChangeArrowheads="1"/>
            </p:cNvSpPr>
            <p:nvPr userDrawn="1"/>
          </p:nvSpPr>
          <p:spPr bwMode="auto">
            <a:xfrm rot="16200000" flipH="1">
              <a:off x="4321" y="2524"/>
              <a:ext cx="44" cy="2835"/>
            </a:xfrm>
            <a:prstGeom prst="triangle">
              <a:avLst>
                <a:gd name="adj" fmla="val 100000"/>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dirty="0"/>
            </a:p>
          </p:txBody>
        </p:sp>
      </p:grpSp>
      <p:sp>
        <p:nvSpPr>
          <p:cNvPr id="7" name="Text Box 20"/>
          <p:cNvSpPr txBox="1">
            <a:spLocks noChangeArrowheads="1"/>
          </p:cNvSpPr>
          <p:nvPr userDrawn="1"/>
        </p:nvSpPr>
        <p:spPr bwMode="auto">
          <a:xfrm>
            <a:off x="2765193" y="6436271"/>
            <a:ext cx="6817784" cy="2460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algn="ctr" eaLnBrk="1" hangingPunct="1">
              <a:spcBef>
                <a:spcPct val="50000"/>
              </a:spcBef>
              <a:defRPr/>
            </a:pPr>
            <a:r>
              <a:rPr lang="en-US" altLang="ja-JP" sz="1000" dirty="0">
                <a:latin typeface="Arial Black" pitchFamily="34" charset="0"/>
              </a:rPr>
              <a:t>Advanced Accelerator Association Promoting Science &amp; Technology</a:t>
            </a:r>
          </a:p>
        </p:txBody>
      </p:sp>
      <p:sp>
        <p:nvSpPr>
          <p:cNvPr id="8" name="スライド番号プレースホルダー 5"/>
          <p:cNvSpPr>
            <a:spLocks noGrp="1"/>
          </p:cNvSpPr>
          <p:nvPr>
            <p:ph type="sldNum" sz="quarter" idx="4"/>
          </p:nvPr>
        </p:nvSpPr>
        <p:spPr>
          <a:xfrm>
            <a:off x="11088555" y="836713"/>
            <a:ext cx="911424"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63F9F7DE-603D-490A-9A16-D31AAE4BD953}" type="slidenum">
              <a:rPr lang="ja-JP" altLang="en-US" smtClean="0"/>
              <a:pPr/>
              <a:t>‹#›</a:t>
            </a:fld>
            <a:endParaRPr lang="ja-JP" altLang="en-US" dirty="0"/>
          </a:p>
        </p:txBody>
      </p:sp>
    </p:spTree>
    <p:extLst>
      <p:ext uri="{BB962C8B-B14F-4D97-AF65-F5344CB8AC3E}">
        <p14:creationId xmlns:p14="http://schemas.microsoft.com/office/powerpoint/2010/main" val="221205028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_タイトルのみ">
    <p:spTree>
      <p:nvGrpSpPr>
        <p:cNvPr id="1" name=""/>
        <p:cNvGrpSpPr/>
        <p:nvPr/>
      </p:nvGrpSpPr>
      <p:grpSpPr>
        <a:xfrm>
          <a:off x="0" y="0"/>
          <a:ext cx="0" cy="0"/>
          <a:chOff x="0" y="0"/>
          <a:chExt cx="0" cy="0"/>
        </a:xfrm>
      </p:grpSpPr>
      <p:sp>
        <p:nvSpPr>
          <p:cNvPr id="2" name="スライド番号プレースホルダー 5"/>
          <p:cNvSpPr>
            <a:spLocks noGrp="1"/>
          </p:cNvSpPr>
          <p:nvPr>
            <p:ph type="sldNum" sz="quarter" idx="4"/>
          </p:nvPr>
        </p:nvSpPr>
        <p:spPr>
          <a:xfrm>
            <a:off x="11088555" y="116633"/>
            <a:ext cx="911424"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63F9F7DE-603D-490A-9A16-D31AAE4BD953}" type="slidenum">
              <a:rPr lang="ja-JP" altLang="en-US" smtClean="0"/>
              <a:pPr/>
              <a:t>‹#›</a:t>
            </a:fld>
            <a:endParaRPr lang="ja-JP" altLang="en-US" dirty="0"/>
          </a:p>
        </p:txBody>
      </p:sp>
    </p:spTree>
    <p:extLst>
      <p:ext uri="{BB962C8B-B14F-4D97-AF65-F5344CB8AC3E}">
        <p14:creationId xmlns:p14="http://schemas.microsoft.com/office/powerpoint/2010/main" val="138252716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E020AF0-3C23-4BDA-B28E-89913F64DC84}"/>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2F6C266D-CA1E-4D07-B0DB-80BD315A83B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FAFC37E3-EE5C-40E9-A906-9464D240C508}"/>
              </a:ext>
            </a:extLst>
          </p:cNvPr>
          <p:cNvSpPr>
            <a:spLocks noGrp="1"/>
          </p:cNvSpPr>
          <p:nvPr>
            <p:ph type="dt" sz="half" idx="10"/>
          </p:nvPr>
        </p:nvSpPr>
        <p:spPr/>
        <p:txBody>
          <a:bodyPr/>
          <a:lstStyle/>
          <a:p>
            <a:fld id="{D5FBD3A1-9BD9-43EA-AF56-CC0E98032307}" type="datetimeFigureOut">
              <a:rPr kumimoji="1" lang="ja-JP" altLang="en-US" smtClean="0"/>
              <a:t>2021/10/26</a:t>
            </a:fld>
            <a:endParaRPr kumimoji="1" lang="ja-JP" altLang="en-US"/>
          </a:p>
        </p:txBody>
      </p:sp>
      <p:sp>
        <p:nvSpPr>
          <p:cNvPr id="5" name="フッター プレースホルダー 4">
            <a:extLst>
              <a:ext uri="{FF2B5EF4-FFF2-40B4-BE49-F238E27FC236}">
                <a16:creationId xmlns:a16="http://schemas.microsoft.com/office/drawing/2014/main" id="{F169C6DF-6399-474C-B671-22DFCD7D6E53}"/>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997987FE-1BE0-4BCB-B412-87E79010B2D3}"/>
              </a:ext>
            </a:extLst>
          </p:cNvPr>
          <p:cNvSpPr>
            <a:spLocks noGrp="1"/>
          </p:cNvSpPr>
          <p:nvPr>
            <p:ph type="sldNum" sz="quarter" idx="12"/>
          </p:nvPr>
        </p:nvSpPr>
        <p:spPr/>
        <p:txBody>
          <a:bodyPr/>
          <a:lstStyle/>
          <a:p>
            <a:fld id="{54EAF124-FB93-4B94-9387-0C648993A20C}" type="slidenum">
              <a:rPr kumimoji="1" lang="ja-JP" altLang="en-US" smtClean="0"/>
              <a:t>‹#›</a:t>
            </a:fld>
            <a:endParaRPr kumimoji="1" lang="ja-JP" altLang="en-US"/>
          </a:p>
        </p:txBody>
      </p:sp>
    </p:spTree>
    <p:extLst>
      <p:ext uri="{BB962C8B-B14F-4D97-AF65-F5344CB8AC3E}">
        <p14:creationId xmlns:p14="http://schemas.microsoft.com/office/powerpoint/2010/main" val="203065631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48B9AA7-42D5-467A-B117-93A9235DEE7A}"/>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933340C3-F37D-496F-B905-F8B4C32F0B27}"/>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DBB08A4D-9313-4179-9E05-5D2B7A403C42}"/>
              </a:ext>
            </a:extLst>
          </p:cNvPr>
          <p:cNvSpPr>
            <a:spLocks noGrp="1"/>
          </p:cNvSpPr>
          <p:nvPr>
            <p:ph type="dt" sz="half" idx="10"/>
          </p:nvPr>
        </p:nvSpPr>
        <p:spPr/>
        <p:txBody>
          <a:bodyPr/>
          <a:lstStyle/>
          <a:p>
            <a:fld id="{D5FBD3A1-9BD9-43EA-AF56-CC0E98032307}" type="datetimeFigureOut">
              <a:rPr kumimoji="1" lang="ja-JP" altLang="en-US" smtClean="0"/>
              <a:t>2021/10/26</a:t>
            </a:fld>
            <a:endParaRPr kumimoji="1" lang="ja-JP" altLang="en-US"/>
          </a:p>
        </p:txBody>
      </p:sp>
      <p:sp>
        <p:nvSpPr>
          <p:cNvPr id="5" name="フッター プレースホルダー 4">
            <a:extLst>
              <a:ext uri="{FF2B5EF4-FFF2-40B4-BE49-F238E27FC236}">
                <a16:creationId xmlns:a16="http://schemas.microsoft.com/office/drawing/2014/main" id="{FAA297F5-A179-48F6-BB5D-AB243B2C89A8}"/>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732A90A3-6FC7-4362-B93E-07ED25EF087D}"/>
              </a:ext>
            </a:extLst>
          </p:cNvPr>
          <p:cNvSpPr>
            <a:spLocks noGrp="1"/>
          </p:cNvSpPr>
          <p:nvPr>
            <p:ph type="sldNum" sz="quarter" idx="12"/>
          </p:nvPr>
        </p:nvSpPr>
        <p:spPr/>
        <p:txBody>
          <a:bodyPr/>
          <a:lstStyle/>
          <a:p>
            <a:fld id="{54EAF124-FB93-4B94-9387-0C648993A20C}" type="slidenum">
              <a:rPr kumimoji="1" lang="ja-JP" altLang="en-US" smtClean="0"/>
              <a:t>‹#›</a:t>
            </a:fld>
            <a:endParaRPr kumimoji="1" lang="ja-JP" altLang="en-US"/>
          </a:p>
        </p:txBody>
      </p:sp>
    </p:spTree>
    <p:extLst>
      <p:ext uri="{BB962C8B-B14F-4D97-AF65-F5344CB8AC3E}">
        <p14:creationId xmlns:p14="http://schemas.microsoft.com/office/powerpoint/2010/main" val="391554322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55664E8-AA6C-4AD3-8C8A-3D24919E5AB3}"/>
              </a:ext>
            </a:extLst>
          </p:cNvPr>
          <p:cNvSpPr>
            <a:spLocks noGrp="1"/>
          </p:cNvSpPr>
          <p:nvPr>
            <p:ph type="title"/>
          </p:nvPr>
        </p:nvSpPr>
        <p:spPr>
          <a:xfrm>
            <a:off x="831851" y="1709739"/>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DA8E7D8A-3BEF-4ADB-8879-9AEE21E6736A}"/>
              </a:ext>
            </a:extLst>
          </p:cNvPr>
          <p:cNvSpPr>
            <a:spLocks noGrp="1"/>
          </p:cNvSpPr>
          <p:nvPr>
            <p:ph type="body" idx="1"/>
          </p:nvPr>
        </p:nvSpPr>
        <p:spPr>
          <a:xfrm>
            <a:off x="831851" y="4589464"/>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1430C5C9-BD88-4A12-A71D-D20079804A5D}"/>
              </a:ext>
            </a:extLst>
          </p:cNvPr>
          <p:cNvSpPr>
            <a:spLocks noGrp="1"/>
          </p:cNvSpPr>
          <p:nvPr>
            <p:ph type="dt" sz="half" idx="10"/>
          </p:nvPr>
        </p:nvSpPr>
        <p:spPr/>
        <p:txBody>
          <a:bodyPr/>
          <a:lstStyle/>
          <a:p>
            <a:fld id="{D5FBD3A1-9BD9-43EA-AF56-CC0E98032307}" type="datetimeFigureOut">
              <a:rPr kumimoji="1" lang="ja-JP" altLang="en-US" smtClean="0"/>
              <a:t>2021/10/26</a:t>
            </a:fld>
            <a:endParaRPr kumimoji="1" lang="ja-JP" altLang="en-US"/>
          </a:p>
        </p:txBody>
      </p:sp>
      <p:sp>
        <p:nvSpPr>
          <p:cNvPr id="5" name="フッター プレースホルダー 4">
            <a:extLst>
              <a:ext uri="{FF2B5EF4-FFF2-40B4-BE49-F238E27FC236}">
                <a16:creationId xmlns:a16="http://schemas.microsoft.com/office/drawing/2014/main" id="{00D0D07F-CAD5-4235-8055-98E56E34546C}"/>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E0FC2432-6BE6-4942-ADE7-7B26A537B3A1}"/>
              </a:ext>
            </a:extLst>
          </p:cNvPr>
          <p:cNvSpPr>
            <a:spLocks noGrp="1"/>
          </p:cNvSpPr>
          <p:nvPr>
            <p:ph type="sldNum" sz="quarter" idx="12"/>
          </p:nvPr>
        </p:nvSpPr>
        <p:spPr/>
        <p:txBody>
          <a:bodyPr/>
          <a:lstStyle/>
          <a:p>
            <a:fld id="{54EAF124-FB93-4B94-9387-0C648993A20C}" type="slidenum">
              <a:rPr kumimoji="1" lang="ja-JP" altLang="en-US" smtClean="0"/>
              <a:t>‹#›</a:t>
            </a:fld>
            <a:endParaRPr kumimoji="1" lang="ja-JP" altLang="en-US"/>
          </a:p>
        </p:txBody>
      </p:sp>
    </p:spTree>
    <p:extLst>
      <p:ext uri="{BB962C8B-B14F-4D97-AF65-F5344CB8AC3E}">
        <p14:creationId xmlns:p14="http://schemas.microsoft.com/office/powerpoint/2010/main" val="355911382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A1AAC5A-2B49-4A21-A92F-9C79E450DC1E}"/>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06FDB26C-CC2E-4CC1-9F34-4B96CA8BB9FB}"/>
              </a:ext>
            </a:extLst>
          </p:cNvPr>
          <p:cNvSpPr>
            <a:spLocks noGrp="1"/>
          </p:cNvSpPr>
          <p:nvPr>
            <p:ph sz="half" idx="1"/>
          </p:nvPr>
        </p:nvSpPr>
        <p:spPr>
          <a:xfrm>
            <a:off x="838200" y="1825625"/>
            <a:ext cx="51562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113C0693-701C-4025-B670-0BDCD1C87CC5}"/>
              </a:ext>
            </a:extLst>
          </p:cNvPr>
          <p:cNvSpPr>
            <a:spLocks noGrp="1"/>
          </p:cNvSpPr>
          <p:nvPr>
            <p:ph sz="half" idx="2"/>
          </p:nvPr>
        </p:nvSpPr>
        <p:spPr>
          <a:xfrm>
            <a:off x="6197600" y="1825625"/>
            <a:ext cx="51562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9FFECF2C-1608-4950-9C58-C70EC1472FF9}"/>
              </a:ext>
            </a:extLst>
          </p:cNvPr>
          <p:cNvSpPr>
            <a:spLocks noGrp="1"/>
          </p:cNvSpPr>
          <p:nvPr>
            <p:ph type="dt" sz="half" idx="10"/>
          </p:nvPr>
        </p:nvSpPr>
        <p:spPr/>
        <p:txBody>
          <a:bodyPr/>
          <a:lstStyle/>
          <a:p>
            <a:fld id="{D5FBD3A1-9BD9-43EA-AF56-CC0E98032307}" type="datetimeFigureOut">
              <a:rPr kumimoji="1" lang="ja-JP" altLang="en-US" smtClean="0"/>
              <a:t>2021/10/26</a:t>
            </a:fld>
            <a:endParaRPr kumimoji="1" lang="ja-JP" altLang="en-US"/>
          </a:p>
        </p:txBody>
      </p:sp>
      <p:sp>
        <p:nvSpPr>
          <p:cNvPr id="6" name="フッター プレースホルダー 5">
            <a:extLst>
              <a:ext uri="{FF2B5EF4-FFF2-40B4-BE49-F238E27FC236}">
                <a16:creationId xmlns:a16="http://schemas.microsoft.com/office/drawing/2014/main" id="{6A6ED431-71DA-4921-B8BB-BEA5D0189840}"/>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3F975A34-365B-4D23-95D0-67294FF6D571}"/>
              </a:ext>
            </a:extLst>
          </p:cNvPr>
          <p:cNvSpPr>
            <a:spLocks noGrp="1"/>
          </p:cNvSpPr>
          <p:nvPr>
            <p:ph type="sldNum" sz="quarter" idx="12"/>
          </p:nvPr>
        </p:nvSpPr>
        <p:spPr/>
        <p:txBody>
          <a:bodyPr/>
          <a:lstStyle/>
          <a:p>
            <a:fld id="{54EAF124-FB93-4B94-9387-0C648993A20C}" type="slidenum">
              <a:rPr kumimoji="1" lang="ja-JP" altLang="en-US" smtClean="0"/>
              <a:t>‹#›</a:t>
            </a:fld>
            <a:endParaRPr kumimoji="1" lang="ja-JP" altLang="en-US"/>
          </a:p>
        </p:txBody>
      </p:sp>
    </p:spTree>
    <p:extLst>
      <p:ext uri="{BB962C8B-B14F-4D97-AF65-F5344CB8AC3E}">
        <p14:creationId xmlns:p14="http://schemas.microsoft.com/office/powerpoint/2010/main" val="150303957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EB1ADF2-9269-42A2-9719-8B9B5FF0C6EC}"/>
              </a:ext>
            </a:extLst>
          </p:cNvPr>
          <p:cNvSpPr>
            <a:spLocks noGrp="1"/>
          </p:cNvSpPr>
          <p:nvPr>
            <p:ph type="title"/>
          </p:nvPr>
        </p:nvSpPr>
        <p:spPr>
          <a:xfrm>
            <a:off x="840317" y="365126"/>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6FA1BA0F-4F3E-4556-A66A-ACCA5C609935}"/>
              </a:ext>
            </a:extLst>
          </p:cNvPr>
          <p:cNvSpPr>
            <a:spLocks noGrp="1"/>
          </p:cNvSpPr>
          <p:nvPr>
            <p:ph type="body" idx="1"/>
          </p:nvPr>
        </p:nvSpPr>
        <p:spPr>
          <a:xfrm>
            <a:off x="840318" y="1681163"/>
            <a:ext cx="5158316"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083DF4D2-EB24-48BD-8565-3E8E76B5CE83}"/>
              </a:ext>
            </a:extLst>
          </p:cNvPr>
          <p:cNvSpPr>
            <a:spLocks noGrp="1"/>
          </p:cNvSpPr>
          <p:nvPr>
            <p:ph sz="half" idx="2"/>
          </p:nvPr>
        </p:nvSpPr>
        <p:spPr>
          <a:xfrm>
            <a:off x="840318" y="2505075"/>
            <a:ext cx="5158316"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7B0BD212-CBD2-4A65-BAA0-21C7D7C1C469}"/>
              </a:ext>
            </a:extLst>
          </p:cNvPr>
          <p:cNvSpPr>
            <a:spLocks noGrp="1"/>
          </p:cNvSpPr>
          <p:nvPr>
            <p:ph type="body" sz="quarter" idx="3"/>
          </p:nvPr>
        </p:nvSpPr>
        <p:spPr>
          <a:xfrm>
            <a:off x="6172200" y="1681163"/>
            <a:ext cx="518371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E4CB694B-7829-4DDA-B1C1-8BC3B1E45E6D}"/>
              </a:ext>
            </a:extLst>
          </p:cNvPr>
          <p:cNvSpPr>
            <a:spLocks noGrp="1"/>
          </p:cNvSpPr>
          <p:nvPr>
            <p:ph sz="quarter" idx="4"/>
          </p:nvPr>
        </p:nvSpPr>
        <p:spPr>
          <a:xfrm>
            <a:off x="6172200" y="2505075"/>
            <a:ext cx="518371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775A1A1D-5734-467B-8F56-3A5C52E6216B}"/>
              </a:ext>
            </a:extLst>
          </p:cNvPr>
          <p:cNvSpPr>
            <a:spLocks noGrp="1"/>
          </p:cNvSpPr>
          <p:nvPr>
            <p:ph type="dt" sz="half" idx="10"/>
          </p:nvPr>
        </p:nvSpPr>
        <p:spPr/>
        <p:txBody>
          <a:bodyPr/>
          <a:lstStyle/>
          <a:p>
            <a:fld id="{D5FBD3A1-9BD9-43EA-AF56-CC0E98032307}" type="datetimeFigureOut">
              <a:rPr kumimoji="1" lang="ja-JP" altLang="en-US" smtClean="0"/>
              <a:t>2021/10/26</a:t>
            </a:fld>
            <a:endParaRPr kumimoji="1" lang="ja-JP" altLang="en-US"/>
          </a:p>
        </p:txBody>
      </p:sp>
      <p:sp>
        <p:nvSpPr>
          <p:cNvPr id="8" name="フッター プレースホルダー 7">
            <a:extLst>
              <a:ext uri="{FF2B5EF4-FFF2-40B4-BE49-F238E27FC236}">
                <a16:creationId xmlns:a16="http://schemas.microsoft.com/office/drawing/2014/main" id="{977169C3-32BF-4273-962A-428447D6C456}"/>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6F4625A2-5B41-4B7D-97BB-9C594219B896}"/>
              </a:ext>
            </a:extLst>
          </p:cNvPr>
          <p:cNvSpPr>
            <a:spLocks noGrp="1"/>
          </p:cNvSpPr>
          <p:nvPr>
            <p:ph type="sldNum" sz="quarter" idx="12"/>
          </p:nvPr>
        </p:nvSpPr>
        <p:spPr/>
        <p:txBody>
          <a:bodyPr/>
          <a:lstStyle/>
          <a:p>
            <a:fld id="{54EAF124-FB93-4B94-9387-0C648993A20C}" type="slidenum">
              <a:rPr kumimoji="1" lang="ja-JP" altLang="en-US" smtClean="0"/>
              <a:t>‹#›</a:t>
            </a:fld>
            <a:endParaRPr kumimoji="1" lang="ja-JP" altLang="en-US"/>
          </a:p>
        </p:txBody>
      </p:sp>
    </p:spTree>
    <p:extLst>
      <p:ext uri="{BB962C8B-B14F-4D97-AF65-F5344CB8AC3E}">
        <p14:creationId xmlns:p14="http://schemas.microsoft.com/office/powerpoint/2010/main" val="166054792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63C834E-2AF2-4872-BD71-30643E84D741}"/>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61D7BECE-07C8-4147-96FC-4AD71A2A9B5B}"/>
              </a:ext>
            </a:extLst>
          </p:cNvPr>
          <p:cNvSpPr>
            <a:spLocks noGrp="1"/>
          </p:cNvSpPr>
          <p:nvPr>
            <p:ph type="dt" sz="half" idx="10"/>
          </p:nvPr>
        </p:nvSpPr>
        <p:spPr/>
        <p:txBody>
          <a:bodyPr/>
          <a:lstStyle/>
          <a:p>
            <a:fld id="{D5FBD3A1-9BD9-43EA-AF56-CC0E98032307}" type="datetimeFigureOut">
              <a:rPr kumimoji="1" lang="ja-JP" altLang="en-US" smtClean="0"/>
              <a:t>2021/10/26</a:t>
            </a:fld>
            <a:endParaRPr kumimoji="1" lang="ja-JP" altLang="en-US"/>
          </a:p>
        </p:txBody>
      </p:sp>
      <p:sp>
        <p:nvSpPr>
          <p:cNvPr id="4" name="フッター プレースホルダー 3">
            <a:extLst>
              <a:ext uri="{FF2B5EF4-FFF2-40B4-BE49-F238E27FC236}">
                <a16:creationId xmlns:a16="http://schemas.microsoft.com/office/drawing/2014/main" id="{8D6C6A50-93CE-46CA-9325-D0B00B10CCB7}"/>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6645A93F-81C0-4CD9-8C86-A08EF6A8F7F5}"/>
              </a:ext>
            </a:extLst>
          </p:cNvPr>
          <p:cNvSpPr>
            <a:spLocks noGrp="1"/>
          </p:cNvSpPr>
          <p:nvPr>
            <p:ph type="sldNum" sz="quarter" idx="12"/>
          </p:nvPr>
        </p:nvSpPr>
        <p:spPr/>
        <p:txBody>
          <a:bodyPr/>
          <a:lstStyle/>
          <a:p>
            <a:fld id="{54EAF124-FB93-4B94-9387-0C648993A20C}" type="slidenum">
              <a:rPr kumimoji="1" lang="ja-JP" altLang="en-US" smtClean="0"/>
              <a:t>‹#›</a:t>
            </a:fld>
            <a:endParaRPr kumimoji="1" lang="ja-JP" altLang="en-US"/>
          </a:p>
        </p:txBody>
      </p:sp>
    </p:spTree>
    <p:extLst>
      <p:ext uri="{BB962C8B-B14F-4D97-AF65-F5344CB8AC3E}">
        <p14:creationId xmlns:p14="http://schemas.microsoft.com/office/powerpoint/2010/main" val="404192715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EB6921E3-D8F1-4C8B-82AB-0D0A0566BEBE}"/>
              </a:ext>
            </a:extLst>
          </p:cNvPr>
          <p:cNvSpPr>
            <a:spLocks noGrp="1"/>
          </p:cNvSpPr>
          <p:nvPr>
            <p:ph type="dt" sz="half" idx="10"/>
          </p:nvPr>
        </p:nvSpPr>
        <p:spPr/>
        <p:txBody>
          <a:bodyPr/>
          <a:lstStyle/>
          <a:p>
            <a:fld id="{D5FBD3A1-9BD9-43EA-AF56-CC0E98032307}" type="datetimeFigureOut">
              <a:rPr kumimoji="1" lang="ja-JP" altLang="en-US" smtClean="0"/>
              <a:t>2021/10/26</a:t>
            </a:fld>
            <a:endParaRPr kumimoji="1" lang="ja-JP" altLang="en-US"/>
          </a:p>
        </p:txBody>
      </p:sp>
      <p:sp>
        <p:nvSpPr>
          <p:cNvPr id="3" name="フッター プレースホルダー 2">
            <a:extLst>
              <a:ext uri="{FF2B5EF4-FFF2-40B4-BE49-F238E27FC236}">
                <a16:creationId xmlns:a16="http://schemas.microsoft.com/office/drawing/2014/main" id="{48D86003-EDD3-4315-9555-FA1E7A0B8935}"/>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329DCDDE-AB6B-4A60-8072-1FD36CA74F63}"/>
              </a:ext>
            </a:extLst>
          </p:cNvPr>
          <p:cNvSpPr>
            <a:spLocks noGrp="1"/>
          </p:cNvSpPr>
          <p:nvPr>
            <p:ph type="sldNum" sz="quarter" idx="12"/>
          </p:nvPr>
        </p:nvSpPr>
        <p:spPr/>
        <p:txBody>
          <a:bodyPr/>
          <a:lstStyle/>
          <a:p>
            <a:fld id="{54EAF124-FB93-4B94-9387-0C648993A20C}" type="slidenum">
              <a:rPr kumimoji="1" lang="ja-JP" altLang="en-US" smtClean="0"/>
              <a:t>‹#›</a:t>
            </a:fld>
            <a:endParaRPr kumimoji="1" lang="ja-JP" altLang="en-US"/>
          </a:p>
        </p:txBody>
      </p:sp>
    </p:spTree>
    <p:extLst>
      <p:ext uri="{BB962C8B-B14F-4D97-AF65-F5344CB8AC3E}">
        <p14:creationId xmlns:p14="http://schemas.microsoft.com/office/powerpoint/2010/main" val="373144143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BBA2BE0-92C6-49D9-858E-E45A6E827694}"/>
              </a:ext>
            </a:extLst>
          </p:cNvPr>
          <p:cNvSpPr>
            <a:spLocks noGrp="1"/>
          </p:cNvSpPr>
          <p:nvPr>
            <p:ph type="title"/>
          </p:nvPr>
        </p:nvSpPr>
        <p:spPr>
          <a:xfrm>
            <a:off x="840318" y="457200"/>
            <a:ext cx="393276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D003C5BE-B0B9-4226-9F29-6E2DBC27B87E}"/>
              </a:ext>
            </a:extLst>
          </p:cNvPr>
          <p:cNvSpPr>
            <a:spLocks noGrp="1"/>
          </p:cNvSpPr>
          <p:nvPr>
            <p:ph idx="1"/>
          </p:nvPr>
        </p:nvSpPr>
        <p:spPr>
          <a:xfrm>
            <a:off x="5183717"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0308F5BA-E652-4E4B-8ADB-7FB68B99E883}"/>
              </a:ext>
            </a:extLst>
          </p:cNvPr>
          <p:cNvSpPr>
            <a:spLocks noGrp="1"/>
          </p:cNvSpPr>
          <p:nvPr>
            <p:ph type="body" sz="half" idx="2"/>
          </p:nvPr>
        </p:nvSpPr>
        <p:spPr>
          <a:xfrm>
            <a:off x="840318"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D384333A-4C10-47D9-BE5A-55167B607A93}"/>
              </a:ext>
            </a:extLst>
          </p:cNvPr>
          <p:cNvSpPr>
            <a:spLocks noGrp="1"/>
          </p:cNvSpPr>
          <p:nvPr>
            <p:ph type="dt" sz="half" idx="10"/>
          </p:nvPr>
        </p:nvSpPr>
        <p:spPr/>
        <p:txBody>
          <a:bodyPr/>
          <a:lstStyle/>
          <a:p>
            <a:fld id="{D5FBD3A1-9BD9-43EA-AF56-CC0E98032307}" type="datetimeFigureOut">
              <a:rPr kumimoji="1" lang="ja-JP" altLang="en-US" smtClean="0"/>
              <a:t>2021/10/26</a:t>
            </a:fld>
            <a:endParaRPr kumimoji="1" lang="ja-JP" altLang="en-US"/>
          </a:p>
        </p:txBody>
      </p:sp>
      <p:sp>
        <p:nvSpPr>
          <p:cNvPr id="6" name="フッター プレースホルダー 5">
            <a:extLst>
              <a:ext uri="{FF2B5EF4-FFF2-40B4-BE49-F238E27FC236}">
                <a16:creationId xmlns:a16="http://schemas.microsoft.com/office/drawing/2014/main" id="{F3C7B03C-846E-4325-92B5-2CD8B12E322C}"/>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ACE52C00-B34F-4745-A2FB-15859128437C}"/>
              </a:ext>
            </a:extLst>
          </p:cNvPr>
          <p:cNvSpPr>
            <a:spLocks noGrp="1"/>
          </p:cNvSpPr>
          <p:nvPr>
            <p:ph type="sldNum" sz="quarter" idx="12"/>
          </p:nvPr>
        </p:nvSpPr>
        <p:spPr/>
        <p:txBody>
          <a:bodyPr/>
          <a:lstStyle/>
          <a:p>
            <a:fld id="{54EAF124-FB93-4B94-9387-0C648993A20C}" type="slidenum">
              <a:rPr kumimoji="1" lang="ja-JP" altLang="en-US" smtClean="0"/>
              <a:t>‹#›</a:t>
            </a:fld>
            <a:endParaRPr kumimoji="1" lang="ja-JP" altLang="en-US"/>
          </a:p>
        </p:txBody>
      </p:sp>
    </p:spTree>
    <p:extLst>
      <p:ext uri="{BB962C8B-B14F-4D97-AF65-F5344CB8AC3E}">
        <p14:creationId xmlns:p14="http://schemas.microsoft.com/office/powerpoint/2010/main" val="36328543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スライド番号プレースホルダー 5"/>
          <p:cNvSpPr>
            <a:spLocks noGrp="1"/>
          </p:cNvSpPr>
          <p:nvPr>
            <p:ph type="sldNum" sz="quarter" idx="10"/>
          </p:nvPr>
        </p:nvSpPr>
        <p:spPr/>
        <p:txBody>
          <a:bodyPr/>
          <a:lstStyle>
            <a:lvl1pPr>
              <a:defRPr/>
            </a:lvl1pPr>
          </a:lstStyle>
          <a:p>
            <a:pPr>
              <a:defRPr/>
            </a:pPr>
            <a:fld id="{5A6F6C0D-A4BD-4404-9A43-5B4B2F6CFFA4}" type="slidenum">
              <a:rPr lang="en-US" altLang="ja-JP"/>
              <a:pPr>
                <a:defRPr/>
              </a:pPr>
              <a:t>‹#›</a:t>
            </a:fld>
            <a:endParaRPr lang="en-US" altLang="ja-JP" dirty="0"/>
          </a:p>
        </p:txBody>
      </p:sp>
    </p:spTree>
    <p:extLst>
      <p:ext uri="{BB962C8B-B14F-4D97-AF65-F5344CB8AC3E}">
        <p14:creationId xmlns:p14="http://schemas.microsoft.com/office/powerpoint/2010/main" val="93127755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1A699BC-0233-4D19-816C-3DC8B6FE5415}"/>
              </a:ext>
            </a:extLst>
          </p:cNvPr>
          <p:cNvSpPr>
            <a:spLocks noGrp="1"/>
          </p:cNvSpPr>
          <p:nvPr>
            <p:ph type="title"/>
          </p:nvPr>
        </p:nvSpPr>
        <p:spPr>
          <a:xfrm>
            <a:off x="840318" y="457200"/>
            <a:ext cx="393276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0000B402-BE29-4F60-8DAF-D539BDFE89CD}"/>
              </a:ext>
            </a:extLst>
          </p:cNvPr>
          <p:cNvSpPr>
            <a:spLocks noGrp="1"/>
          </p:cNvSpPr>
          <p:nvPr>
            <p:ph type="pic" idx="1"/>
          </p:nvPr>
        </p:nvSpPr>
        <p:spPr>
          <a:xfrm>
            <a:off x="5183717" y="987426"/>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AC7802F0-661D-4793-B217-512F56246D93}"/>
              </a:ext>
            </a:extLst>
          </p:cNvPr>
          <p:cNvSpPr>
            <a:spLocks noGrp="1"/>
          </p:cNvSpPr>
          <p:nvPr>
            <p:ph type="body" sz="half" idx="2"/>
          </p:nvPr>
        </p:nvSpPr>
        <p:spPr>
          <a:xfrm>
            <a:off x="840318"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46751BCA-1F1B-40E4-ADCE-4993949C81E8}"/>
              </a:ext>
            </a:extLst>
          </p:cNvPr>
          <p:cNvSpPr>
            <a:spLocks noGrp="1"/>
          </p:cNvSpPr>
          <p:nvPr>
            <p:ph type="dt" sz="half" idx="10"/>
          </p:nvPr>
        </p:nvSpPr>
        <p:spPr/>
        <p:txBody>
          <a:bodyPr/>
          <a:lstStyle/>
          <a:p>
            <a:fld id="{D5FBD3A1-9BD9-43EA-AF56-CC0E98032307}" type="datetimeFigureOut">
              <a:rPr kumimoji="1" lang="ja-JP" altLang="en-US" smtClean="0"/>
              <a:t>2021/10/26</a:t>
            </a:fld>
            <a:endParaRPr kumimoji="1" lang="ja-JP" altLang="en-US"/>
          </a:p>
        </p:txBody>
      </p:sp>
      <p:sp>
        <p:nvSpPr>
          <p:cNvPr id="6" name="フッター プレースホルダー 5">
            <a:extLst>
              <a:ext uri="{FF2B5EF4-FFF2-40B4-BE49-F238E27FC236}">
                <a16:creationId xmlns:a16="http://schemas.microsoft.com/office/drawing/2014/main" id="{1DA97CFA-92F7-4EB0-8252-B31DFD81D430}"/>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08340113-1309-47B1-AEA1-4C8A27CAFB7B}"/>
              </a:ext>
            </a:extLst>
          </p:cNvPr>
          <p:cNvSpPr>
            <a:spLocks noGrp="1"/>
          </p:cNvSpPr>
          <p:nvPr>
            <p:ph type="sldNum" sz="quarter" idx="12"/>
          </p:nvPr>
        </p:nvSpPr>
        <p:spPr/>
        <p:txBody>
          <a:bodyPr/>
          <a:lstStyle/>
          <a:p>
            <a:fld id="{54EAF124-FB93-4B94-9387-0C648993A20C}" type="slidenum">
              <a:rPr kumimoji="1" lang="ja-JP" altLang="en-US" smtClean="0"/>
              <a:t>‹#›</a:t>
            </a:fld>
            <a:endParaRPr kumimoji="1" lang="ja-JP" altLang="en-US"/>
          </a:p>
        </p:txBody>
      </p:sp>
    </p:spTree>
    <p:extLst>
      <p:ext uri="{BB962C8B-B14F-4D97-AF65-F5344CB8AC3E}">
        <p14:creationId xmlns:p14="http://schemas.microsoft.com/office/powerpoint/2010/main" val="167169319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BB2736C-BA31-4728-B547-9C13693CAA71}"/>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3A3AC926-9839-4E45-BAF8-C4930E9FEA4F}"/>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33DE96F9-16B3-433E-8C80-C42701079C30}"/>
              </a:ext>
            </a:extLst>
          </p:cNvPr>
          <p:cNvSpPr>
            <a:spLocks noGrp="1"/>
          </p:cNvSpPr>
          <p:nvPr>
            <p:ph type="dt" sz="half" idx="10"/>
          </p:nvPr>
        </p:nvSpPr>
        <p:spPr/>
        <p:txBody>
          <a:bodyPr/>
          <a:lstStyle/>
          <a:p>
            <a:fld id="{D5FBD3A1-9BD9-43EA-AF56-CC0E98032307}" type="datetimeFigureOut">
              <a:rPr kumimoji="1" lang="ja-JP" altLang="en-US" smtClean="0"/>
              <a:t>2021/10/26</a:t>
            </a:fld>
            <a:endParaRPr kumimoji="1" lang="ja-JP" altLang="en-US"/>
          </a:p>
        </p:txBody>
      </p:sp>
      <p:sp>
        <p:nvSpPr>
          <p:cNvPr id="5" name="フッター プレースホルダー 4">
            <a:extLst>
              <a:ext uri="{FF2B5EF4-FFF2-40B4-BE49-F238E27FC236}">
                <a16:creationId xmlns:a16="http://schemas.microsoft.com/office/drawing/2014/main" id="{230B104C-854A-4DA8-B8EC-079A5E5A74B9}"/>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17490F0D-D4DB-4339-84C1-0D05438ABD3A}"/>
              </a:ext>
            </a:extLst>
          </p:cNvPr>
          <p:cNvSpPr>
            <a:spLocks noGrp="1"/>
          </p:cNvSpPr>
          <p:nvPr>
            <p:ph type="sldNum" sz="quarter" idx="12"/>
          </p:nvPr>
        </p:nvSpPr>
        <p:spPr/>
        <p:txBody>
          <a:bodyPr/>
          <a:lstStyle/>
          <a:p>
            <a:fld id="{54EAF124-FB93-4B94-9387-0C648993A20C}" type="slidenum">
              <a:rPr kumimoji="1" lang="ja-JP" altLang="en-US" smtClean="0"/>
              <a:t>‹#›</a:t>
            </a:fld>
            <a:endParaRPr kumimoji="1" lang="ja-JP" altLang="en-US"/>
          </a:p>
        </p:txBody>
      </p:sp>
    </p:spTree>
    <p:extLst>
      <p:ext uri="{BB962C8B-B14F-4D97-AF65-F5344CB8AC3E}">
        <p14:creationId xmlns:p14="http://schemas.microsoft.com/office/powerpoint/2010/main" val="376353396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369B0AD9-9393-4CAF-A3F2-A3590A7B30A4}"/>
              </a:ext>
            </a:extLst>
          </p:cNvPr>
          <p:cNvSpPr>
            <a:spLocks noGrp="1"/>
          </p:cNvSpPr>
          <p:nvPr>
            <p:ph type="title" orient="vert"/>
          </p:nvPr>
        </p:nvSpPr>
        <p:spPr>
          <a:xfrm>
            <a:off x="8724901"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80075CCF-78C5-4304-8A48-CB3E70B9B74C}"/>
              </a:ext>
            </a:extLst>
          </p:cNvPr>
          <p:cNvSpPr>
            <a:spLocks noGrp="1"/>
          </p:cNvSpPr>
          <p:nvPr>
            <p:ph type="body" orient="vert" idx="1"/>
          </p:nvPr>
        </p:nvSpPr>
        <p:spPr>
          <a:xfrm>
            <a:off x="838201" y="365125"/>
            <a:ext cx="76835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2AD528D5-1501-497B-8743-547F89C2B1E2}"/>
              </a:ext>
            </a:extLst>
          </p:cNvPr>
          <p:cNvSpPr>
            <a:spLocks noGrp="1"/>
          </p:cNvSpPr>
          <p:nvPr>
            <p:ph type="dt" sz="half" idx="10"/>
          </p:nvPr>
        </p:nvSpPr>
        <p:spPr/>
        <p:txBody>
          <a:bodyPr/>
          <a:lstStyle/>
          <a:p>
            <a:fld id="{D5FBD3A1-9BD9-43EA-AF56-CC0E98032307}" type="datetimeFigureOut">
              <a:rPr kumimoji="1" lang="ja-JP" altLang="en-US" smtClean="0"/>
              <a:t>2021/10/26</a:t>
            </a:fld>
            <a:endParaRPr kumimoji="1" lang="ja-JP" altLang="en-US"/>
          </a:p>
        </p:txBody>
      </p:sp>
      <p:sp>
        <p:nvSpPr>
          <p:cNvPr id="5" name="フッター プレースホルダー 4">
            <a:extLst>
              <a:ext uri="{FF2B5EF4-FFF2-40B4-BE49-F238E27FC236}">
                <a16:creationId xmlns:a16="http://schemas.microsoft.com/office/drawing/2014/main" id="{24509D5D-D92B-40C4-8C73-0EB8370B8943}"/>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CFD082C8-3BD8-420E-97A9-F2994D4EE956}"/>
              </a:ext>
            </a:extLst>
          </p:cNvPr>
          <p:cNvSpPr>
            <a:spLocks noGrp="1"/>
          </p:cNvSpPr>
          <p:nvPr>
            <p:ph type="sldNum" sz="quarter" idx="12"/>
          </p:nvPr>
        </p:nvSpPr>
        <p:spPr/>
        <p:txBody>
          <a:bodyPr/>
          <a:lstStyle/>
          <a:p>
            <a:fld id="{54EAF124-FB93-4B94-9387-0C648993A20C}" type="slidenum">
              <a:rPr kumimoji="1" lang="ja-JP" altLang="en-US" smtClean="0"/>
              <a:t>‹#›</a:t>
            </a:fld>
            <a:endParaRPr kumimoji="1" lang="ja-JP" altLang="en-US"/>
          </a:p>
        </p:txBody>
      </p:sp>
    </p:spTree>
    <p:extLst>
      <p:ext uri="{BB962C8B-B14F-4D97-AF65-F5344CB8AC3E}">
        <p14:creationId xmlns:p14="http://schemas.microsoft.com/office/powerpoint/2010/main" val="15172382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a:xfrm>
            <a:off x="8737600" y="6356351"/>
            <a:ext cx="2844800" cy="365125"/>
          </a:xfrm>
          <a:prstGeom prst="rect">
            <a:avLst/>
          </a:prstGeom>
        </p:spPr>
        <p:txBody>
          <a:bodyPr/>
          <a:lstStyle/>
          <a:p>
            <a:fld id="{63F9F7DE-603D-490A-9A16-D31AAE4BD953}" type="slidenum">
              <a:rPr kumimoji="1" lang="ja-JP" altLang="en-US" smtClean="0"/>
              <a:t>‹#›</a:t>
            </a:fld>
            <a:endParaRPr kumimoji="1" lang="ja-JP" altLang="en-US"/>
          </a:p>
        </p:txBody>
      </p:sp>
    </p:spTree>
    <p:extLst>
      <p:ext uri="{BB962C8B-B14F-4D97-AF65-F5344CB8AC3E}">
        <p14:creationId xmlns:p14="http://schemas.microsoft.com/office/powerpoint/2010/main" val="14502887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914400" y="2130426"/>
            <a:ext cx="10363200" cy="1470025"/>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a:xfrm>
            <a:off x="8737600" y="6356351"/>
            <a:ext cx="2844800" cy="365125"/>
          </a:xfrm>
          <a:prstGeom prst="rect">
            <a:avLst/>
          </a:prstGeom>
        </p:spPr>
        <p:txBody>
          <a:bodyPr/>
          <a:lstStyle/>
          <a:p>
            <a:fld id="{63F9F7DE-603D-490A-9A16-D31AAE4BD953}" type="slidenum">
              <a:rPr kumimoji="1" lang="ja-JP" altLang="en-US" smtClean="0"/>
              <a:t>‹#›</a:t>
            </a:fld>
            <a:endParaRPr kumimoji="1" lang="ja-JP" altLang="en-US"/>
          </a:p>
        </p:txBody>
      </p:sp>
    </p:spTree>
    <p:extLst>
      <p:ext uri="{BB962C8B-B14F-4D97-AF65-F5344CB8AC3E}">
        <p14:creationId xmlns:p14="http://schemas.microsoft.com/office/powerpoint/2010/main" val="8085565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a:xfrm>
            <a:off x="8737600" y="6356351"/>
            <a:ext cx="2844800" cy="365125"/>
          </a:xfrm>
          <a:prstGeom prst="rect">
            <a:avLst/>
          </a:prstGeom>
        </p:spPr>
        <p:txBody>
          <a:bodyPr/>
          <a:lstStyle/>
          <a:p>
            <a:fld id="{63F9F7DE-603D-490A-9A16-D31AAE4BD953}" type="slidenum">
              <a:rPr kumimoji="1" lang="ja-JP" altLang="en-US" smtClean="0"/>
              <a:t>‹#›</a:t>
            </a:fld>
            <a:endParaRPr kumimoji="1" lang="ja-JP" altLang="en-US"/>
          </a:p>
        </p:txBody>
      </p:sp>
    </p:spTree>
    <p:extLst>
      <p:ext uri="{BB962C8B-B14F-4D97-AF65-F5344CB8AC3E}">
        <p14:creationId xmlns:p14="http://schemas.microsoft.com/office/powerpoint/2010/main" val="20767240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963084" y="4406901"/>
            <a:ext cx="10363200" cy="1362075"/>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a:xfrm>
            <a:off x="8737600" y="6356351"/>
            <a:ext cx="2844800" cy="365125"/>
          </a:xfrm>
          <a:prstGeom prst="rect">
            <a:avLst/>
          </a:prstGeom>
        </p:spPr>
        <p:txBody>
          <a:bodyPr/>
          <a:lstStyle/>
          <a:p>
            <a:fld id="{63F9F7DE-603D-490A-9A16-D31AAE4BD953}" type="slidenum">
              <a:rPr kumimoji="1" lang="ja-JP" altLang="en-US" smtClean="0"/>
              <a:t>‹#›</a:t>
            </a:fld>
            <a:endParaRPr kumimoji="1" lang="ja-JP" altLang="en-US"/>
          </a:p>
        </p:txBody>
      </p:sp>
    </p:spTree>
    <p:extLst>
      <p:ext uri="{BB962C8B-B14F-4D97-AF65-F5344CB8AC3E}">
        <p14:creationId xmlns:p14="http://schemas.microsoft.com/office/powerpoint/2010/main" val="29026002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a:xfrm>
            <a:off x="8737600" y="6356351"/>
            <a:ext cx="2844800" cy="365125"/>
          </a:xfrm>
          <a:prstGeom prst="rect">
            <a:avLst/>
          </a:prstGeom>
        </p:spPr>
        <p:txBody>
          <a:bodyPr/>
          <a:lstStyle/>
          <a:p>
            <a:fld id="{63F9F7DE-603D-490A-9A16-D31AAE4BD953}" type="slidenum">
              <a:rPr kumimoji="1" lang="ja-JP" altLang="en-US" smtClean="0"/>
              <a:t>‹#›</a:t>
            </a:fld>
            <a:endParaRPr kumimoji="1" lang="ja-JP" altLang="en-US"/>
          </a:p>
        </p:txBody>
      </p:sp>
    </p:spTree>
    <p:extLst>
      <p:ext uri="{BB962C8B-B14F-4D97-AF65-F5344CB8AC3E}">
        <p14:creationId xmlns:p14="http://schemas.microsoft.com/office/powerpoint/2010/main" val="714921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a:xfrm>
            <a:off x="8737600" y="6356351"/>
            <a:ext cx="2844800" cy="365125"/>
          </a:xfrm>
          <a:prstGeom prst="rect">
            <a:avLst/>
          </a:prstGeom>
        </p:spPr>
        <p:txBody>
          <a:bodyPr/>
          <a:lstStyle/>
          <a:p>
            <a:fld id="{63F9F7DE-603D-490A-9A16-D31AAE4BD953}" type="slidenum">
              <a:rPr kumimoji="1" lang="ja-JP" altLang="en-US" smtClean="0"/>
              <a:t>‹#›</a:t>
            </a:fld>
            <a:endParaRPr kumimoji="1" lang="ja-JP" altLang="en-US"/>
          </a:p>
        </p:txBody>
      </p:sp>
    </p:spTree>
    <p:extLst>
      <p:ext uri="{BB962C8B-B14F-4D97-AF65-F5344CB8AC3E}">
        <p14:creationId xmlns:p14="http://schemas.microsoft.com/office/powerpoint/2010/main" val="130042133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13" Type="http://schemas.openxmlformats.org/officeDocument/2006/relationships/slideLayout" Target="../slideLayouts/slideLayout17.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slideLayout" Target="../slideLayouts/slideLayout16.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20.xml"/><Relationship Id="rId2" Type="http://schemas.openxmlformats.org/officeDocument/2006/relationships/slideLayout" Target="../slideLayouts/slideLayout19.xml"/><Relationship Id="rId1" Type="http://schemas.openxmlformats.org/officeDocument/2006/relationships/slideLayout" Target="../slideLayouts/slideLayout18.xml"/><Relationship Id="rId5" Type="http://schemas.openxmlformats.org/officeDocument/2006/relationships/theme" Target="../theme/theme3.xml"/><Relationship Id="rId4" Type="http://schemas.openxmlformats.org/officeDocument/2006/relationships/slideLayout" Target="../slideLayouts/slideLayout2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29.xml"/><Relationship Id="rId3" Type="http://schemas.openxmlformats.org/officeDocument/2006/relationships/slideLayout" Target="../slideLayouts/slideLayout24.xml"/><Relationship Id="rId7" Type="http://schemas.openxmlformats.org/officeDocument/2006/relationships/slideLayout" Target="../slideLayouts/slideLayout28.xml"/><Relationship Id="rId12" Type="http://schemas.openxmlformats.org/officeDocument/2006/relationships/theme" Target="../theme/theme4.xml"/><Relationship Id="rId2" Type="http://schemas.openxmlformats.org/officeDocument/2006/relationships/slideLayout" Target="../slideLayouts/slideLayout23.xml"/><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slideLayout" Target="../slideLayouts/slideLayout32.xml"/><Relationship Id="rId5" Type="http://schemas.openxmlformats.org/officeDocument/2006/relationships/slideLayout" Target="../slideLayouts/slideLayout26.xml"/><Relationship Id="rId10" Type="http://schemas.openxmlformats.org/officeDocument/2006/relationships/slideLayout" Target="../slideLayouts/slideLayout31.xml"/><Relationship Id="rId4" Type="http://schemas.openxmlformats.org/officeDocument/2006/relationships/slideLayout" Target="../slideLayouts/slideLayout25.xml"/><Relationship Id="rId9"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pSp>
        <p:nvGrpSpPr>
          <p:cNvPr id="1026" name="Group 5"/>
          <p:cNvGrpSpPr>
            <a:grpSpLocks/>
          </p:cNvGrpSpPr>
          <p:nvPr userDrawn="1"/>
        </p:nvGrpSpPr>
        <p:grpSpPr bwMode="auto">
          <a:xfrm>
            <a:off x="0" y="476251"/>
            <a:ext cx="12192000" cy="373063"/>
            <a:chOff x="0" y="300"/>
            <a:chExt cx="5760" cy="235"/>
          </a:xfrm>
        </p:grpSpPr>
        <p:pic>
          <p:nvPicPr>
            <p:cNvPr id="1027" name="Picture 6" descr="head1"/>
            <p:cNvPicPr>
              <a:picLocks noChangeAspect="1"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4740" y="300"/>
              <a:ext cx="1020" cy="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8" name="AutoShape 7"/>
            <p:cNvSpPr>
              <a:spLocks noChangeArrowheads="1"/>
            </p:cNvSpPr>
            <p:nvPr userDrawn="1"/>
          </p:nvSpPr>
          <p:spPr bwMode="auto">
            <a:xfrm rot="5400000">
              <a:off x="2801" y="-2347"/>
              <a:ext cx="46" cy="5647"/>
            </a:xfrm>
            <a:prstGeom prst="triangle">
              <a:avLst>
                <a:gd name="adj" fmla="val 39653"/>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dirty="0"/>
            </a:p>
          </p:txBody>
        </p:sp>
      </p:grpSp>
    </p:spTree>
  </p:cSld>
  <p:clrMap bg1="lt1" tx1="dk1" bg2="lt2" tx2="dk2" accent1="accent1" accent2="accent2" accent3="accent3" accent4="accent4" accent5="accent5" accent6="accent6" hlink="hlink" folHlink="folHlink"/>
  <p:sldLayoutIdLst>
    <p:sldLayoutId id="2147483789" r:id="rId1"/>
    <p:sldLayoutId id="2147483781" r:id="rId2"/>
    <p:sldLayoutId id="2147483803" r:id="rId3"/>
    <p:sldLayoutId id="2147493456" r:id="rId4"/>
  </p:sldLayoutIdLst>
  <p:hf hdr="0" ftr="0" dt="0"/>
  <p:txStyles>
    <p:titleStyle>
      <a:lvl1pPr algn="l" defTabSz="457200" rtl="0" eaLnBrk="0" fontAlgn="base" hangingPunct="0">
        <a:spcBef>
          <a:spcPct val="0"/>
        </a:spcBef>
        <a:spcAft>
          <a:spcPct val="0"/>
        </a:spcAft>
        <a:defRPr kumimoji="1" sz="2400" b="1">
          <a:solidFill>
            <a:schemeClr val="bg1"/>
          </a:solidFill>
          <a:latin typeface="+mj-lt"/>
          <a:ea typeface="+mj-ea"/>
          <a:cs typeface="+mj-cs"/>
        </a:defRPr>
      </a:lvl1pPr>
      <a:lvl2pPr algn="l" defTabSz="457200" rtl="0" eaLnBrk="0" fontAlgn="base" hangingPunct="0">
        <a:spcBef>
          <a:spcPct val="0"/>
        </a:spcBef>
        <a:spcAft>
          <a:spcPct val="0"/>
        </a:spcAft>
        <a:defRPr kumimoji="1" sz="2400" b="1">
          <a:solidFill>
            <a:schemeClr val="bg1"/>
          </a:solidFill>
          <a:latin typeface="Arial" charset="0"/>
          <a:ea typeface="ＭＳ Ｐゴシック" pitchFamily="50" charset="-128"/>
        </a:defRPr>
      </a:lvl2pPr>
      <a:lvl3pPr algn="l" defTabSz="457200" rtl="0" eaLnBrk="0" fontAlgn="base" hangingPunct="0">
        <a:spcBef>
          <a:spcPct val="0"/>
        </a:spcBef>
        <a:spcAft>
          <a:spcPct val="0"/>
        </a:spcAft>
        <a:defRPr kumimoji="1" sz="2400" b="1">
          <a:solidFill>
            <a:schemeClr val="bg1"/>
          </a:solidFill>
          <a:latin typeface="Arial" charset="0"/>
          <a:ea typeface="ＭＳ Ｐゴシック" pitchFamily="50" charset="-128"/>
        </a:defRPr>
      </a:lvl3pPr>
      <a:lvl4pPr algn="l" defTabSz="457200" rtl="0" eaLnBrk="0" fontAlgn="base" hangingPunct="0">
        <a:spcBef>
          <a:spcPct val="0"/>
        </a:spcBef>
        <a:spcAft>
          <a:spcPct val="0"/>
        </a:spcAft>
        <a:defRPr kumimoji="1" sz="2400" b="1">
          <a:solidFill>
            <a:schemeClr val="bg1"/>
          </a:solidFill>
          <a:latin typeface="Arial" charset="0"/>
          <a:ea typeface="ＭＳ Ｐゴシック" pitchFamily="50" charset="-128"/>
        </a:defRPr>
      </a:lvl4pPr>
      <a:lvl5pPr algn="l" defTabSz="457200" rtl="0" eaLnBrk="0" fontAlgn="base" hangingPunct="0">
        <a:spcBef>
          <a:spcPct val="0"/>
        </a:spcBef>
        <a:spcAft>
          <a:spcPct val="0"/>
        </a:spcAft>
        <a:defRPr kumimoji="1" sz="2400" b="1">
          <a:solidFill>
            <a:schemeClr val="bg1"/>
          </a:solidFill>
          <a:latin typeface="Arial" charset="0"/>
          <a:ea typeface="ＭＳ Ｐゴシック" pitchFamily="50" charset="-128"/>
        </a:defRPr>
      </a:lvl5pPr>
      <a:lvl6pPr marL="457200" algn="l" defTabSz="457200" rtl="0" fontAlgn="base">
        <a:spcBef>
          <a:spcPct val="0"/>
        </a:spcBef>
        <a:spcAft>
          <a:spcPct val="0"/>
        </a:spcAft>
        <a:defRPr kumimoji="1" sz="2400" b="1">
          <a:solidFill>
            <a:schemeClr val="bg1"/>
          </a:solidFill>
          <a:latin typeface="Arial" charset="0"/>
          <a:ea typeface="ＭＳ Ｐゴシック" pitchFamily="50" charset="-128"/>
        </a:defRPr>
      </a:lvl6pPr>
      <a:lvl7pPr marL="914400" algn="l" defTabSz="457200" rtl="0" fontAlgn="base">
        <a:spcBef>
          <a:spcPct val="0"/>
        </a:spcBef>
        <a:spcAft>
          <a:spcPct val="0"/>
        </a:spcAft>
        <a:defRPr kumimoji="1" sz="2400" b="1">
          <a:solidFill>
            <a:schemeClr val="bg1"/>
          </a:solidFill>
          <a:latin typeface="Arial" charset="0"/>
          <a:ea typeface="ＭＳ Ｐゴシック" pitchFamily="50" charset="-128"/>
        </a:defRPr>
      </a:lvl7pPr>
      <a:lvl8pPr marL="1371600" algn="l" defTabSz="457200" rtl="0" fontAlgn="base">
        <a:spcBef>
          <a:spcPct val="0"/>
        </a:spcBef>
        <a:spcAft>
          <a:spcPct val="0"/>
        </a:spcAft>
        <a:defRPr kumimoji="1" sz="2400" b="1">
          <a:solidFill>
            <a:schemeClr val="bg1"/>
          </a:solidFill>
          <a:latin typeface="Arial" charset="0"/>
          <a:ea typeface="ＭＳ Ｐゴシック" pitchFamily="50" charset="-128"/>
        </a:defRPr>
      </a:lvl8pPr>
      <a:lvl9pPr marL="1828800" algn="l" defTabSz="457200" rtl="0" fontAlgn="base">
        <a:spcBef>
          <a:spcPct val="0"/>
        </a:spcBef>
        <a:spcAft>
          <a:spcPct val="0"/>
        </a:spcAft>
        <a:defRPr kumimoji="1" sz="2400" b="1">
          <a:solidFill>
            <a:schemeClr val="bg1"/>
          </a:solidFill>
          <a:latin typeface="Arial" charset="0"/>
          <a:ea typeface="ＭＳ Ｐゴシック" pitchFamily="50" charset="-128"/>
        </a:defRPr>
      </a:lvl9pPr>
    </p:titleStyle>
    <p:bodyStyle>
      <a:lvl1pPr marL="342900" indent="-342900" algn="l" defTabSz="457200" rtl="0" eaLnBrk="0" fontAlgn="base" hangingPunct="0">
        <a:spcBef>
          <a:spcPct val="20000"/>
        </a:spcBef>
        <a:spcAft>
          <a:spcPct val="0"/>
        </a:spcAft>
        <a:buFont typeface="Arial" charset="0"/>
        <a:defRPr kumimoji="1" sz="16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kumimoji="1" sz="1200">
          <a:solidFill>
            <a:schemeClr val="tx1"/>
          </a:solidFill>
          <a:latin typeface="+mn-lt"/>
          <a:ea typeface="+mn-ea"/>
        </a:defRPr>
      </a:lvl2pPr>
      <a:lvl3pPr marL="1143000" indent="-228600" algn="l" defTabSz="457200" rtl="0" eaLnBrk="0" fontAlgn="base" hangingPunct="0">
        <a:spcBef>
          <a:spcPct val="20000"/>
        </a:spcBef>
        <a:spcAft>
          <a:spcPct val="0"/>
        </a:spcAft>
        <a:buFont typeface="Arial" charset="0"/>
        <a:buChar char="•"/>
        <a:defRPr kumimoji="1" sz="1200">
          <a:solidFill>
            <a:schemeClr val="tx1"/>
          </a:solidFill>
          <a:latin typeface="Calibri" pitchFamily="34" charset="0"/>
          <a:ea typeface="+mn-ea"/>
        </a:defRPr>
      </a:lvl3pPr>
      <a:lvl4pPr marL="1600200" indent="-228600" algn="l" defTabSz="457200" rtl="0" eaLnBrk="0" fontAlgn="base" hangingPunct="0">
        <a:spcBef>
          <a:spcPct val="20000"/>
        </a:spcBef>
        <a:spcAft>
          <a:spcPct val="0"/>
        </a:spcAft>
        <a:buFont typeface="Arial" charset="0"/>
        <a:buChar char="–"/>
        <a:defRPr kumimoji="1" sz="1200">
          <a:solidFill>
            <a:schemeClr val="tx1"/>
          </a:solidFill>
          <a:latin typeface="Calibri" pitchFamily="34" charset="0"/>
          <a:ea typeface="+mn-ea"/>
        </a:defRPr>
      </a:lvl4pPr>
      <a:lvl5pPr marL="2057400" indent="-228600" algn="l" defTabSz="457200" rtl="0" eaLnBrk="0" fontAlgn="base" hangingPunct="0">
        <a:spcBef>
          <a:spcPct val="20000"/>
        </a:spcBef>
        <a:spcAft>
          <a:spcPct val="0"/>
        </a:spcAft>
        <a:buFont typeface="Arial" charset="0"/>
        <a:buChar char="»"/>
        <a:defRPr kumimoji="1" sz="1200">
          <a:solidFill>
            <a:schemeClr val="tx1"/>
          </a:solidFill>
          <a:latin typeface="Calibri" pitchFamily="34" charset="0"/>
          <a:ea typeface="+mn-ea"/>
        </a:defRPr>
      </a:lvl5pPr>
      <a:lvl6pPr marL="2514600" indent="-228600" algn="l" defTabSz="457200" rtl="0" fontAlgn="base">
        <a:spcBef>
          <a:spcPct val="20000"/>
        </a:spcBef>
        <a:spcAft>
          <a:spcPct val="0"/>
        </a:spcAft>
        <a:buFont typeface="Arial" charset="0"/>
        <a:buChar char="»"/>
        <a:defRPr kumimoji="1" sz="1200">
          <a:solidFill>
            <a:schemeClr val="tx1"/>
          </a:solidFill>
          <a:latin typeface="Calibri" pitchFamily="34" charset="0"/>
          <a:ea typeface="+mn-ea"/>
        </a:defRPr>
      </a:lvl6pPr>
      <a:lvl7pPr marL="2971800" indent="-228600" algn="l" defTabSz="457200" rtl="0" fontAlgn="base">
        <a:spcBef>
          <a:spcPct val="20000"/>
        </a:spcBef>
        <a:spcAft>
          <a:spcPct val="0"/>
        </a:spcAft>
        <a:buFont typeface="Arial" charset="0"/>
        <a:buChar char="»"/>
        <a:defRPr kumimoji="1" sz="1200">
          <a:solidFill>
            <a:schemeClr val="tx1"/>
          </a:solidFill>
          <a:latin typeface="Calibri" pitchFamily="34" charset="0"/>
          <a:ea typeface="+mn-ea"/>
        </a:defRPr>
      </a:lvl7pPr>
      <a:lvl8pPr marL="3429000" indent="-228600" algn="l" defTabSz="457200" rtl="0" fontAlgn="base">
        <a:spcBef>
          <a:spcPct val="20000"/>
        </a:spcBef>
        <a:spcAft>
          <a:spcPct val="0"/>
        </a:spcAft>
        <a:buFont typeface="Arial" charset="0"/>
        <a:buChar char="»"/>
        <a:defRPr kumimoji="1" sz="1200">
          <a:solidFill>
            <a:schemeClr val="tx1"/>
          </a:solidFill>
          <a:latin typeface="Calibri" pitchFamily="34" charset="0"/>
          <a:ea typeface="+mn-ea"/>
        </a:defRPr>
      </a:lvl8pPr>
      <a:lvl9pPr marL="3886200" indent="-228600" algn="l" defTabSz="457200" rtl="0" fontAlgn="base">
        <a:spcBef>
          <a:spcPct val="20000"/>
        </a:spcBef>
        <a:spcAft>
          <a:spcPct val="0"/>
        </a:spcAft>
        <a:buFont typeface="Arial" charset="0"/>
        <a:buChar char="»"/>
        <a:defRPr kumimoji="1" sz="1200">
          <a:solidFill>
            <a:schemeClr val="tx1"/>
          </a:solidFill>
          <a:latin typeface="Calibri" pitchFamily="34" charset="0"/>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kumimoji="1" lang="ja-JP" altLang="en-US"/>
          </a:p>
        </p:txBody>
      </p:sp>
      <p:sp>
        <p:nvSpPr>
          <p:cNvPr id="5" name="フッター プレースホルダー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Tree>
    <p:extLst>
      <p:ext uri="{BB962C8B-B14F-4D97-AF65-F5344CB8AC3E}">
        <p14:creationId xmlns:p14="http://schemas.microsoft.com/office/powerpoint/2010/main" val="3772962675"/>
      </p:ext>
    </p:extLst>
  </p:cSld>
  <p:clrMap bg1="lt1" tx1="dk1" bg2="lt2" tx2="dk2" accent1="accent1" accent2="accent2" accent3="accent3" accent4="accent4" accent5="accent5" accent6="accent6" hlink="hlink" folHlink="folHlink"/>
  <p:sldLayoutIdLst>
    <p:sldLayoutId id="2147483791" r:id="rId1"/>
    <p:sldLayoutId id="2147483792" r:id="rId2"/>
    <p:sldLayoutId id="2147483793" r:id="rId3"/>
    <p:sldLayoutId id="2147483794" r:id="rId4"/>
    <p:sldLayoutId id="2147483795" r:id="rId5"/>
    <p:sldLayoutId id="2147483796" r:id="rId6"/>
    <p:sldLayoutId id="2147483797" r:id="rId7"/>
    <p:sldLayoutId id="2147483798" r:id="rId8"/>
    <p:sldLayoutId id="2147483799" r:id="rId9"/>
    <p:sldLayoutId id="2147483800" r:id="rId10"/>
    <p:sldLayoutId id="2147483801" r:id="rId11"/>
    <p:sldLayoutId id="2147493452" r:id="rId12"/>
    <p:sldLayoutId id="2147493453" r:id="rId13"/>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タイトル プレースホルダー 1"/>
          <p:cNvSpPr>
            <a:spLocks noGrp="1"/>
          </p:cNvSpPr>
          <p:nvPr>
            <p:ph type="title"/>
          </p:nvPr>
        </p:nvSpPr>
        <p:spPr bwMode="auto">
          <a:xfrm>
            <a:off x="822418" y="2"/>
            <a:ext cx="10584299" cy="303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dirty="0"/>
              <a:t>マスター タイトルの書式設定</a:t>
            </a:r>
          </a:p>
        </p:txBody>
      </p:sp>
      <p:sp>
        <p:nvSpPr>
          <p:cNvPr id="2051" name="テキスト プレースホルダー 2"/>
          <p:cNvSpPr>
            <a:spLocks noGrp="1"/>
          </p:cNvSpPr>
          <p:nvPr>
            <p:ph type="body" idx="1"/>
          </p:nvPr>
        </p:nvSpPr>
        <p:spPr bwMode="auto">
          <a:xfrm>
            <a:off x="46574" y="692150"/>
            <a:ext cx="12098867" cy="604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1" name="正方形/長方形 10"/>
          <p:cNvSpPr/>
          <p:nvPr/>
        </p:nvSpPr>
        <p:spPr>
          <a:xfrm>
            <a:off x="0" y="309600"/>
            <a:ext cx="12192000" cy="46037"/>
          </a:xfrm>
          <a:prstGeom prst="rect">
            <a:avLst/>
          </a:prstGeom>
          <a:gradFill flip="none" rotWithShape="1">
            <a:gsLst>
              <a:gs pos="0">
                <a:schemeClr val="accent1">
                  <a:lumMod val="20000"/>
                  <a:lumOff val="80000"/>
                </a:schemeClr>
              </a:gs>
              <a:gs pos="23000">
                <a:schemeClr val="accent1">
                  <a:lumMod val="20000"/>
                  <a:lumOff val="80000"/>
                </a:schemeClr>
              </a:gs>
              <a:gs pos="100000">
                <a:schemeClr val="accent1">
                  <a:lumMod val="7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477" dirty="0">
              <a:solidFill>
                <a:prstClr val="white"/>
              </a:solidFill>
            </a:endParaRPr>
          </a:p>
        </p:txBody>
      </p:sp>
      <p:sp>
        <p:nvSpPr>
          <p:cNvPr id="8" name="Rectangle 6"/>
          <p:cNvSpPr txBox="1">
            <a:spLocks noChangeArrowheads="1"/>
          </p:cNvSpPr>
          <p:nvPr/>
        </p:nvSpPr>
        <p:spPr bwMode="auto">
          <a:xfrm>
            <a:off x="11582401" y="23913"/>
            <a:ext cx="558883" cy="257209"/>
          </a:xfrm>
          <a:prstGeom prst="rect">
            <a:avLst/>
          </a:prstGeom>
          <a:noFill/>
          <a:ln w="19050">
            <a:solidFill>
              <a:schemeClr val="accent1">
                <a:lumMod val="75000"/>
              </a:schemeClr>
            </a:solidFill>
            <a:miter lim="800000"/>
            <a:headEnd/>
            <a:tailEnd/>
          </a:ln>
          <a:effectLst/>
        </p:spPr>
        <p:txBody>
          <a:bodyPr anchor="ctr" anchorCtr="1"/>
          <a:lstStyle>
            <a:defPPr>
              <a:defRPr lang="ja-JP"/>
            </a:defPPr>
            <a:lvl1pPr algn="r" rtl="0" fontAlgn="base">
              <a:spcBef>
                <a:spcPct val="0"/>
              </a:spcBef>
              <a:spcAft>
                <a:spcPct val="0"/>
              </a:spcAft>
              <a:defRPr kumimoji="1" sz="1800" kern="1200">
                <a:solidFill>
                  <a:schemeClr val="tx1"/>
                </a:solidFill>
                <a:latin typeface="Verdana" pitchFamily="34" charset="0"/>
                <a:ea typeface="ＭＳ Ｐゴシック" pitchFamily="50" charset="-128"/>
                <a:cs typeface="+mn-cs"/>
              </a:defRPr>
            </a:lvl1pPr>
            <a:lvl2pPr marL="457200" algn="l" rtl="0" fontAlgn="base">
              <a:spcBef>
                <a:spcPct val="0"/>
              </a:spcBef>
              <a:spcAft>
                <a:spcPct val="0"/>
              </a:spcAft>
              <a:defRPr kumimoji="1" sz="1400" kern="1200">
                <a:solidFill>
                  <a:schemeClr val="tx1"/>
                </a:solidFill>
                <a:latin typeface="Arial" pitchFamily="34" charset="0"/>
                <a:ea typeface="ＭＳ Ｐゴシック" pitchFamily="50" charset="-128"/>
                <a:cs typeface="+mn-cs"/>
              </a:defRPr>
            </a:lvl2pPr>
            <a:lvl3pPr marL="914400" algn="l" rtl="0" fontAlgn="base">
              <a:spcBef>
                <a:spcPct val="0"/>
              </a:spcBef>
              <a:spcAft>
                <a:spcPct val="0"/>
              </a:spcAft>
              <a:defRPr kumimoji="1" sz="1400" kern="1200">
                <a:solidFill>
                  <a:schemeClr val="tx1"/>
                </a:solidFill>
                <a:latin typeface="Arial" pitchFamily="34" charset="0"/>
                <a:ea typeface="ＭＳ Ｐゴシック" pitchFamily="50" charset="-128"/>
                <a:cs typeface="+mn-cs"/>
              </a:defRPr>
            </a:lvl3pPr>
            <a:lvl4pPr marL="1371600" algn="l" rtl="0" fontAlgn="base">
              <a:spcBef>
                <a:spcPct val="0"/>
              </a:spcBef>
              <a:spcAft>
                <a:spcPct val="0"/>
              </a:spcAft>
              <a:defRPr kumimoji="1" sz="1400" kern="1200">
                <a:solidFill>
                  <a:schemeClr val="tx1"/>
                </a:solidFill>
                <a:latin typeface="Arial" pitchFamily="34" charset="0"/>
                <a:ea typeface="ＭＳ Ｐゴシック" pitchFamily="50" charset="-128"/>
                <a:cs typeface="+mn-cs"/>
              </a:defRPr>
            </a:lvl4pPr>
            <a:lvl5pPr marL="1828800" algn="l" rtl="0" fontAlgn="base">
              <a:spcBef>
                <a:spcPct val="0"/>
              </a:spcBef>
              <a:spcAft>
                <a:spcPct val="0"/>
              </a:spcAft>
              <a:defRPr kumimoji="1" sz="1400" kern="1200">
                <a:solidFill>
                  <a:schemeClr val="tx1"/>
                </a:solidFill>
                <a:latin typeface="Arial" pitchFamily="34" charset="0"/>
                <a:ea typeface="ＭＳ Ｐゴシック" pitchFamily="50" charset="-128"/>
                <a:cs typeface="+mn-cs"/>
              </a:defRPr>
            </a:lvl5pPr>
            <a:lvl6pPr marL="2286000" algn="l" defTabSz="914400" rtl="0" eaLnBrk="1" latinLnBrk="0" hangingPunct="1">
              <a:defRPr kumimoji="1" sz="1400" kern="1200">
                <a:solidFill>
                  <a:schemeClr val="tx1"/>
                </a:solidFill>
                <a:latin typeface="Arial" pitchFamily="34" charset="0"/>
                <a:ea typeface="ＭＳ Ｐゴシック" pitchFamily="50" charset="-128"/>
                <a:cs typeface="+mn-cs"/>
              </a:defRPr>
            </a:lvl6pPr>
            <a:lvl7pPr marL="2743200" algn="l" defTabSz="914400" rtl="0" eaLnBrk="1" latinLnBrk="0" hangingPunct="1">
              <a:defRPr kumimoji="1" sz="1400" kern="1200">
                <a:solidFill>
                  <a:schemeClr val="tx1"/>
                </a:solidFill>
                <a:latin typeface="Arial" pitchFamily="34" charset="0"/>
                <a:ea typeface="ＭＳ Ｐゴシック" pitchFamily="50" charset="-128"/>
                <a:cs typeface="+mn-cs"/>
              </a:defRPr>
            </a:lvl7pPr>
            <a:lvl8pPr marL="3200400" algn="l" defTabSz="914400" rtl="0" eaLnBrk="1" latinLnBrk="0" hangingPunct="1">
              <a:defRPr kumimoji="1" sz="1400" kern="1200">
                <a:solidFill>
                  <a:schemeClr val="tx1"/>
                </a:solidFill>
                <a:latin typeface="Arial" pitchFamily="34" charset="0"/>
                <a:ea typeface="ＭＳ Ｐゴシック" pitchFamily="50" charset="-128"/>
                <a:cs typeface="+mn-cs"/>
              </a:defRPr>
            </a:lvl8pPr>
            <a:lvl9pPr marL="3657600" algn="l" defTabSz="914400" rtl="0" eaLnBrk="1" latinLnBrk="0" hangingPunct="1">
              <a:defRPr kumimoji="1" sz="1400" kern="1200">
                <a:solidFill>
                  <a:schemeClr val="tx1"/>
                </a:solidFill>
                <a:latin typeface="Arial" pitchFamily="34" charset="0"/>
                <a:ea typeface="ＭＳ Ｐゴシック" pitchFamily="50" charset="-128"/>
                <a:cs typeface="+mn-cs"/>
              </a:defRPr>
            </a:lvl9pPr>
          </a:lstStyle>
          <a:p>
            <a:pPr>
              <a:defRPr/>
            </a:pPr>
            <a:fld id="{1DAAF8B4-9972-4543-9F41-DF820BB97AC5}" type="slidenum">
              <a:rPr lang="en-US" altLang="ja-JP" sz="1015" smtClean="0">
                <a:solidFill>
                  <a:srgbClr val="0077C0">
                    <a:lumMod val="75000"/>
                  </a:srgbClr>
                </a:solidFill>
              </a:rPr>
              <a:pPr>
                <a:defRPr/>
              </a:pPr>
              <a:t>‹#›</a:t>
            </a:fld>
            <a:endParaRPr lang="en-US" altLang="ja-JP" sz="1015" dirty="0">
              <a:solidFill>
                <a:srgbClr val="0077C0">
                  <a:lumMod val="75000"/>
                </a:srgbClr>
              </a:solidFill>
            </a:endParaRPr>
          </a:p>
        </p:txBody>
      </p:sp>
      <p:sp>
        <p:nvSpPr>
          <p:cNvPr id="7" name="Rectangle 8"/>
          <p:cNvSpPr>
            <a:spLocks noChangeArrowheads="1"/>
          </p:cNvSpPr>
          <p:nvPr userDrawn="1"/>
        </p:nvSpPr>
        <p:spPr bwMode="auto">
          <a:xfrm>
            <a:off x="5310555" y="6727126"/>
            <a:ext cx="6823735" cy="1255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p>
            <a:pPr algn="r">
              <a:lnSpc>
                <a:spcPct val="80000"/>
              </a:lnSpc>
            </a:pPr>
            <a:r>
              <a:rPr kumimoji="1" lang="en-US" altLang="ja-JP" sz="1015" kern="1200" dirty="0">
                <a:solidFill>
                  <a:schemeClr val="tx1"/>
                </a:solidFill>
                <a:latin typeface="Calibri" panose="020F0502020204030204" pitchFamily="34" charset="0"/>
                <a:ea typeface="ＭＳ Ｐゴシック" charset="-128"/>
                <a:cs typeface="+mn-cs"/>
              </a:rPr>
              <a:t>NTT Facilities,INC. / Advanced Accelerator Association Promoting Science and Technology</a:t>
            </a:r>
            <a:r>
              <a:rPr kumimoji="1" lang="ja-JP" altLang="en-US" sz="1015" kern="1200" dirty="0">
                <a:solidFill>
                  <a:schemeClr val="tx1"/>
                </a:solidFill>
                <a:latin typeface="Calibri" panose="020F0502020204030204" pitchFamily="34" charset="0"/>
                <a:ea typeface="ＭＳ Ｐゴシック" charset="-128"/>
                <a:cs typeface="+mn-cs"/>
              </a:rPr>
              <a:t>（</a:t>
            </a:r>
            <a:r>
              <a:rPr kumimoji="1" lang="en-US" altLang="ja-JP" sz="1015" kern="1200" dirty="0">
                <a:solidFill>
                  <a:schemeClr val="tx1"/>
                </a:solidFill>
                <a:latin typeface="Calibri" panose="020F0502020204030204" pitchFamily="34" charset="0"/>
                <a:ea typeface="ＭＳ Ｐゴシック" charset="-128"/>
                <a:cs typeface="+mn-cs"/>
              </a:rPr>
              <a:t>AAA)</a:t>
            </a:r>
            <a:endParaRPr lang="en-US" altLang="ja-JP" sz="1015" dirty="0">
              <a:solidFill>
                <a:srgbClr val="7F7F7F"/>
              </a:solidFill>
              <a:latin typeface="Calibri" panose="020F0502020204030204" pitchFamily="34" charset="0"/>
              <a:ea typeface="ＭＳ Ｐゴシック" pitchFamily="50" charset="-128"/>
            </a:endParaRPr>
          </a:p>
        </p:txBody>
      </p:sp>
    </p:spTree>
    <p:extLst>
      <p:ext uri="{BB962C8B-B14F-4D97-AF65-F5344CB8AC3E}">
        <p14:creationId xmlns:p14="http://schemas.microsoft.com/office/powerpoint/2010/main" val="2621839941"/>
      </p:ext>
    </p:extLst>
  </p:cSld>
  <p:clrMap bg1="lt1" tx1="dk1" bg2="lt2" tx2="dk2" accent1="accent1" accent2="accent2" accent3="accent3" accent4="accent4" accent5="accent5" accent6="accent6" hlink="hlink" folHlink="folHlink"/>
  <p:sldLayoutIdLst>
    <p:sldLayoutId id="2147493439" r:id="rId1"/>
    <p:sldLayoutId id="2147493437" r:id="rId2"/>
    <p:sldLayoutId id="2147493454" r:id="rId3"/>
    <p:sldLayoutId id="2147493455" r:id="rId4"/>
  </p:sldLayoutIdLst>
  <p:hf sldNum="0" hdr="0" ftr="0" dt="0"/>
  <p:txStyles>
    <p:titleStyle>
      <a:lvl1pPr algn="l" rtl="0" eaLnBrk="0" fontAlgn="base" hangingPunct="0">
        <a:spcBef>
          <a:spcPct val="0"/>
        </a:spcBef>
        <a:spcAft>
          <a:spcPct val="0"/>
        </a:spcAft>
        <a:defRPr kumimoji="1" sz="2400" kern="1200">
          <a:solidFill>
            <a:schemeClr val="tx1"/>
          </a:solidFill>
          <a:latin typeface="HGP創英角ｺﾞｼｯｸUB" pitchFamily="50" charset="-128"/>
          <a:ea typeface="HGP創英角ｺﾞｼｯｸUB" pitchFamily="50" charset="-128"/>
          <a:cs typeface="+mj-cs"/>
        </a:defRPr>
      </a:lvl1pPr>
      <a:lvl2pPr algn="l" rtl="0" eaLnBrk="0" fontAlgn="base" hangingPunct="0">
        <a:spcBef>
          <a:spcPct val="0"/>
        </a:spcBef>
        <a:spcAft>
          <a:spcPct val="0"/>
        </a:spcAft>
        <a:defRPr kumimoji="1" sz="24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a:solidFill>
            <a:schemeClr val="tx1"/>
          </a:solidFill>
          <a:latin typeface="HGP創英角ｺﾞｼｯｸUB" pitchFamily="50" charset="-128"/>
          <a:ea typeface="HGP創英角ｺﾞｼｯｸUB" pitchFamily="50" charset="-128"/>
        </a:defRPr>
      </a:lvl5pPr>
      <a:lvl6pPr marL="457200" algn="l" rtl="0" eaLnBrk="1" fontAlgn="base" hangingPunct="1">
        <a:spcBef>
          <a:spcPct val="0"/>
        </a:spcBef>
        <a:spcAft>
          <a:spcPct val="0"/>
        </a:spcAft>
        <a:defRPr kumimoji="1" sz="2400">
          <a:solidFill>
            <a:schemeClr val="tx1"/>
          </a:solidFill>
          <a:latin typeface="HGP創英角ｺﾞｼｯｸUB" pitchFamily="50" charset="-128"/>
          <a:ea typeface="HGP創英角ｺﾞｼｯｸUB" pitchFamily="50" charset="-128"/>
        </a:defRPr>
      </a:lvl6pPr>
      <a:lvl7pPr marL="914400" algn="l" rtl="0" eaLnBrk="1" fontAlgn="base" hangingPunct="1">
        <a:spcBef>
          <a:spcPct val="0"/>
        </a:spcBef>
        <a:spcAft>
          <a:spcPct val="0"/>
        </a:spcAft>
        <a:defRPr kumimoji="1" sz="2400">
          <a:solidFill>
            <a:schemeClr val="tx1"/>
          </a:solidFill>
          <a:latin typeface="HGP創英角ｺﾞｼｯｸUB" pitchFamily="50" charset="-128"/>
          <a:ea typeface="HGP創英角ｺﾞｼｯｸUB" pitchFamily="50" charset="-128"/>
        </a:defRPr>
      </a:lvl7pPr>
      <a:lvl8pPr marL="1371600" algn="l" rtl="0" eaLnBrk="1" fontAlgn="base" hangingPunct="1">
        <a:spcBef>
          <a:spcPct val="0"/>
        </a:spcBef>
        <a:spcAft>
          <a:spcPct val="0"/>
        </a:spcAft>
        <a:defRPr kumimoji="1" sz="2400">
          <a:solidFill>
            <a:schemeClr val="tx1"/>
          </a:solidFill>
          <a:latin typeface="HGP創英角ｺﾞｼｯｸUB" pitchFamily="50" charset="-128"/>
          <a:ea typeface="HGP創英角ｺﾞｼｯｸUB" pitchFamily="50" charset="-128"/>
        </a:defRPr>
      </a:lvl8pPr>
      <a:lvl9pPr marL="1828800" algn="l" rtl="0" eaLnBrk="1" fontAlgn="base" hangingPunct="1">
        <a:spcBef>
          <a:spcPct val="0"/>
        </a:spcBef>
        <a:spcAft>
          <a:spcPct val="0"/>
        </a:spcAft>
        <a:defRPr kumimoji="1" sz="2400">
          <a:solidFill>
            <a:schemeClr val="tx1"/>
          </a:solidFill>
          <a:latin typeface="HGP創英角ｺﾞｼｯｸUB" pitchFamily="50" charset="-128"/>
          <a:ea typeface="HGP創英角ｺﾞｼｯｸUB" pitchFamily="50" charset="-128"/>
        </a:defRPr>
      </a:lvl9pPr>
    </p:titleStyle>
    <p:bodyStyle>
      <a:lvl1pPr marL="342900" indent="-342900" algn="l" rtl="0" eaLnBrk="0" fontAlgn="base" hangingPunct="0">
        <a:spcBef>
          <a:spcPct val="20000"/>
        </a:spcBef>
        <a:spcAft>
          <a:spcPct val="0"/>
        </a:spcAft>
        <a:buFont typeface="Arial" charset="0"/>
        <a:buChar char="•"/>
        <a:defRPr kumimoji="1" sz="2400" b="1" kern="1200">
          <a:solidFill>
            <a:schemeClr val="tx1"/>
          </a:solidFill>
          <a:latin typeface="Meiryo UI" pitchFamily="50" charset="-128"/>
          <a:ea typeface="Meiryo UI" pitchFamily="50" charset="-128"/>
          <a:cs typeface="Meiryo UI" pitchFamily="50" charset="-128"/>
        </a:defRPr>
      </a:lvl1pPr>
      <a:lvl2pPr marL="742950" indent="-285750" algn="l" rtl="0" eaLnBrk="0" fontAlgn="base" hangingPunct="0">
        <a:spcBef>
          <a:spcPct val="20000"/>
        </a:spcBef>
        <a:spcAft>
          <a:spcPct val="0"/>
        </a:spcAft>
        <a:buFont typeface="Arial" charset="0"/>
        <a:buChar char="–"/>
        <a:defRPr kumimoji="1" sz="2000" kern="1200">
          <a:solidFill>
            <a:schemeClr val="tx1"/>
          </a:solidFill>
          <a:latin typeface="Meiryo UI" pitchFamily="50" charset="-128"/>
          <a:ea typeface="Meiryo UI" pitchFamily="50" charset="-128"/>
          <a:cs typeface="Meiryo UI" pitchFamily="50" charset="-128"/>
        </a:defRPr>
      </a:lvl2pPr>
      <a:lvl3pPr marL="1143000" indent="-228600" algn="l" rtl="0" eaLnBrk="0" fontAlgn="base" hangingPunct="0">
        <a:spcBef>
          <a:spcPct val="20000"/>
        </a:spcBef>
        <a:spcAft>
          <a:spcPct val="0"/>
        </a:spcAft>
        <a:buFont typeface="Arial" charset="0"/>
        <a:buChar char="•"/>
        <a:defRPr kumimoji="1" kern="1200">
          <a:solidFill>
            <a:schemeClr val="tx1"/>
          </a:solidFill>
          <a:latin typeface="Meiryo UI" pitchFamily="50" charset="-128"/>
          <a:ea typeface="Meiryo UI" pitchFamily="50" charset="-128"/>
          <a:cs typeface="Meiryo UI" pitchFamily="50" charset="-128"/>
        </a:defRPr>
      </a:lvl3pPr>
      <a:lvl4pPr marL="1600200" indent="-228600" algn="l" rtl="0" eaLnBrk="0" fontAlgn="base" hangingPunct="0">
        <a:spcBef>
          <a:spcPct val="20000"/>
        </a:spcBef>
        <a:spcAft>
          <a:spcPct val="0"/>
        </a:spcAft>
        <a:buFont typeface="Arial" charset="0"/>
        <a:buChar char="–"/>
        <a:defRPr kumimoji="1" sz="1600" kern="1200">
          <a:solidFill>
            <a:schemeClr val="tx1"/>
          </a:solidFill>
          <a:latin typeface="Meiryo UI" pitchFamily="50" charset="-128"/>
          <a:ea typeface="Meiryo UI" pitchFamily="50" charset="-128"/>
          <a:cs typeface="Meiryo UI" pitchFamily="50" charset="-128"/>
        </a:defRPr>
      </a:lvl4pPr>
      <a:lvl5pPr marL="2057400" indent="-228600" algn="l" rtl="0" eaLnBrk="0" fontAlgn="base" hangingPunct="0">
        <a:spcBef>
          <a:spcPct val="20000"/>
        </a:spcBef>
        <a:spcAft>
          <a:spcPct val="0"/>
        </a:spcAft>
        <a:buFont typeface="Arial" charset="0"/>
        <a:buChar char="»"/>
        <a:defRPr kumimoji="1" sz="1600" kern="1200">
          <a:solidFill>
            <a:schemeClr val="tx1"/>
          </a:solidFill>
          <a:latin typeface="Meiryo UI" pitchFamily="50" charset="-128"/>
          <a:ea typeface="Meiryo UI" pitchFamily="50" charset="-128"/>
          <a:cs typeface="Meiryo UI" pitchFamily="50" charset="-128"/>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3B953C0C-16D4-4B73-9689-78C377B2817A}"/>
              </a:ext>
            </a:extLst>
          </p:cNvPr>
          <p:cNvSpPr>
            <a:spLocks noGrp="1"/>
          </p:cNvSpPr>
          <p:nvPr>
            <p:ph type="title"/>
          </p:nvPr>
        </p:nvSpPr>
        <p:spPr>
          <a:xfrm>
            <a:off x="838200" y="365126"/>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947A1A66-DF7C-4743-A531-37E23BB7CA0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EE591054-869E-40E3-8E15-7D401060160E}"/>
              </a:ext>
            </a:extLst>
          </p:cNvPr>
          <p:cNvSpPr>
            <a:spLocks noGrp="1"/>
          </p:cNvSpPr>
          <p:nvPr>
            <p:ph type="dt" sz="half" idx="2"/>
          </p:nvPr>
        </p:nvSpPr>
        <p:spPr>
          <a:xfrm>
            <a:off x="838200" y="635635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5FBD3A1-9BD9-43EA-AF56-CC0E98032307}" type="datetimeFigureOut">
              <a:rPr kumimoji="1" lang="ja-JP" altLang="en-US" smtClean="0"/>
              <a:t>2021/10/26</a:t>
            </a:fld>
            <a:endParaRPr kumimoji="1" lang="ja-JP" altLang="en-US"/>
          </a:p>
        </p:txBody>
      </p:sp>
      <p:sp>
        <p:nvSpPr>
          <p:cNvPr id="5" name="フッター プレースホルダー 4">
            <a:extLst>
              <a:ext uri="{FF2B5EF4-FFF2-40B4-BE49-F238E27FC236}">
                <a16:creationId xmlns:a16="http://schemas.microsoft.com/office/drawing/2014/main" id="{3A7E63D7-96B6-4C0B-AF1F-B2841CB6BDE6}"/>
              </a:ext>
            </a:extLst>
          </p:cNvPr>
          <p:cNvSpPr>
            <a:spLocks noGrp="1"/>
          </p:cNvSpPr>
          <p:nvPr>
            <p:ph type="ftr" sz="quarter" idx="3"/>
          </p:nvPr>
        </p:nvSpPr>
        <p:spPr>
          <a:xfrm>
            <a:off x="4038600" y="6356351"/>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E2F3D7AB-2BD6-4F5D-BFCB-08C91073A37B}"/>
              </a:ext>
            </a:extLst>
          </p:cNvPr>
          <p:cNvSpPr>
            <a:spLocks noGrp="1"/>
          </p:cNvSpPr>
          <p:nvPr>
            <p:ph type="sldNum" sz="quarter" idx="4"/>
          </p:nvPr>
        </p:nvSpPr>
        <p:spPr>
          <a:xfrm>
            <a:off x="8610600" y="635635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4EAF124-FB93-4B94-9387-0C648993A20C}" type="slidenum">
              <a:rPr kumimoji="1" lang="ja-JP" altLang="en-US" smtClean="0"/>
              <a:t>‹#›</a:t>
            </a:fld>
            <a:endParaRPr kumimoji="1" lang="ja-JP" altLang="en-US"/>
          </a:p>
        </p:txBody>
      </p:sp>
    </p:spTree>
    <p:extLst>
      <p:ext uri="{BB962C8B-B14F-4D97-AF65-F5344CB8AC3E}">
        <p14:creationId xmlns:p14="http://schemas.microsoft.com/office/powerpoint/2010/main" val="233033494"/>
      </p:ext>
    </p:extLst>
  </p:cSld>
  <p:clrMap bg1="lt1" tx1="dk1" bg2="lt2" tx2="dk2" accent1="accent1" accent2="accent2" accent3="accent3" accent4="accent4" accent5="accent5" accent6="accent6" hlink="hlink" folHlink="folHlink"/>
  <p:sldLayoutIdLst>
    <p:sldLayoutId id="2147493441" r:id="rId1"/>
    <p:sldLayoutId id="2147493442" r:id="rId2"/>
    <p:sldLayoutId id="2147493443" r:id="rId3"/>
    <p:sldLayoutId id="2147493444" r:id="rId4"/>
    <p:sldLayoutId id="2147493445" r:id="rId5"/>
    <p:sldLayoutId id="2147493446" r:id="rId6"/>
    <p:sldLayoutId id="2147493447" r:id="rId7"/>
    <p:sldLayoutId id="2147493448" r:id="rId8"/>
    <p:sldLayoutId id="2147493449" r:id="rId9"/>
    <p:sldLayoutId id="2147493450" r:id="rId10"/>
    <p:sldLayoutId id="214749345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6.xml"/></Relationships>
</file>

<file path=ppt/slides/_rels/slide10.xml.rels><?xml version="1.0" encoding="UTF-8" standalone="yes"?>
<Relationships xmlns="http://schemas.openxmlformats.org/package/2006/relationships"><Relationship Id="rId8" Type="http://schemas.openxmlformats.org/officeDocument/2006/relationships/image" Target="../media/image15.jpeg"/><Relationship Id="rId13" Type="http://schemas.openxmlformats.org/officeDocument/2006/relationships/image" Target="../media/image20.emf"/><Relationship Id="rId3" Type="http://schemas.openxmlformats.org/officeDocument/2006/relationships/image" Target="../media/image10.jpeg"/><Relationship Id="rId7" Type="http://schemas.openxmlformats.org/officeDocument/2006/relationships/image" Target="../media/image14.jpeg"/><Relationship Id="rId12" Type="http://schemas.openxmlformats.org/officeDocument/2006/relationships/image" Target="../media/image19.png"/><Relationship Id="rId2" Type="http://schemas.openxmlformats.org/officeDocument/2006/relationships/notesSlide" Target="../notesSlides/notesSlide10.xml"/><Relationship Id="rId1" Type="http://schemas.openxmlformats.org/officeDocument/2006/relationships/slideLayout" Target="../slideLayouts/slideLayout11.xml"/><Relationship Id="rId6" Type="http://schemas.openxmlformats.org/officeDocument/2006/relationships/image" Target="../media/image13.jpeg"/><Relationship Id="rId11" Type="http://schemas.openxmlformats.org/officeDocument/2006/relationships/image" Target="../media/image18.jpeg"/><Relationship Id="rId5" Type="http://schemas.openxmlformats.org/officeDocument/2006/relationships/image" Target="../media/image12.jpeg"/><Relationship Id="rId10" Type="http://schemas.openxmlformats.org/officeDocument/2006/relationships/image" Target="../media/image17.jpeg"/><Relationship Id="rId4" Type="http://schemas.openxmlformats.org/officeDocument/2006/relationships/image" Target="../media/image11.jpeg"/><Relationship Id="rId9" Type="http://schemas.openxmlformats.org/officeDocument/2006/relationships/image" Target="../media/image16.jpeg"/></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1.xml"/><Relationship Id="rId1" Type="http://schemas.openxmlformats.org/officeDocument/2006/relationships/slideLayout" Target="../slideLayouts/slideLayout17.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jpeg"/></Relationships>
</file>

<file path=ppt/slides/_rels/slide1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hyperlink" Target="https://aaa-sentan.org/" TargetMode="Externa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hyperlink" Target="https://aaa-sentan.org/ILC/" TargetMode="Externa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hyperlink" Target="https://timetreeapp.com/calendars/LfzCHa1XH49P/monthly" TargetMode="Externa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3.png"/><Relationship Id="rId7" Type="http://schemas.openxmlformats.org/officeDocument/2006/relationships/image" Target="../media/image26.png"/><Relationship Id="rId2" Type="http://schemas.openxmlformats.org/officeDocument/2006/relationships/notesSlide" Target="../notesSlides/notesSlide13.xml"/><Relationship Id="rId1" Type="http://schemas.openxmlformats.org/officeDocument/2006/relationships/slideLayout" Target="../slideLayouts/slideLayout11.xml"/><Relationship Id="rId6" Type="http://schemas.openxmlformats.org/officeDocument/2006/relationships/hyperlink" Target="https://aaa-sentan.org/" TargetMode="External"/><Relationship Id="rId5" Type="http://schemas.openxmlformats.org/officeDocument/2006/relationships/image" Target="../media/image29.png"/><Relationship Id="rId4" Type="http://schemas.openxmlformats.org/officeDocument/2006/relationships/image" Target="../media/image5.emf"/></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7.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s/_rels/slide3.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3.xml"/><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9.xml"/><Relationship Id="rId1" Type="http://schemas.openxmlformats.org/officeDocument/2006/relationships/slideLayout" Target="../slideLayouts/slideLayout6.xml"/><Relationship Id="rId4"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スライド番号プレースホルダー 2"/>
          <p:cNvSpPr>
            <a:spLocks noGrp="1"/>
          </p:cNvSpPr>
          <p:nvPr>
            <p:ph type="sldNum" sz="quarter" idx="4"/>
          </p:nvPr>
        </p:nvSpPr>
        <p:spPr>
          <a:xfrm>
            <a:off x="9912424" y="116633"/>
            <a:ext cx="683568" cy="365125"/>
          </a:xfrm>
        </p:spPr>
        <p:txBody>
          <a:bodyPr/>
          <a:lstStyle/>
          <a:p>
            <a:fld id="{63F9F7DE-603D-490A-9A16-D31AAE4BD953}" type="slidenum">
              <a:rPr kumimoji="1" lang="ja-JP" altLang="en-US" smtClean="0">
                <a:latin typeface="Segoe UI" panose="020B0502040204020203" pitchFamily="34" charset="0"/>
                <a:cs typeface="Segoe UI" panose="020B0502040204020203" pitchFamily="34" charset="0"/>
              </a:rPr>
              <a:t>1</a:t>
            </a:fld>
            <a:endParaRPr kumimoji="1" lang="ja-JP" altLang="en-US" dirty="0">
              <a:latin typeface="Segoe UI" panose="020B0502040204020203" pitchFamily="34" charset="0"/>
              <a:cs typeface="Segoe UI" panose="020B0502040204020203" pitchFamily="34" charset="0"/>
            </a:endParaRPr>
          </a:p>
        </p:txBody>
      </p:sp>
      <p:sp>
        <p:nvSpPr>
          <p:cNvPr id="3074" name="Rectangle 2"/>
          <p:cNvSpPr>
            <a:spLocks noGrp="1" noChangeArrowheads="1"/>
          </p:cNvSpPr>
          <p:nvPr>
            <p:ph type="ctrTitle" idx="4294967295"/>
          </p:nvPr>
        </p:nvSpPr>
        <p:spPr bwMode="auto">
          <a:xfrm>
            <a:off x="1110208" y="1196503"/>
            <a:ext cx="9144000" cy="244951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eaLnBrk="1" hangingPunct="1"/>
            <a:r>
              <a:rPr lang="en-US" altLang="ja-JP" sz="4000" dirty="0">
                <a:solidFill>
                  <a:schemeClr val="tx1"/>
                </a:solidFill>
                <a:effectLst>
                  <a:outerShdw blurRad="38100" dist="38100" dir="2700000" algn="tl">
                    <a:srgbClr val="000000">
                      <a:alpha val="43137"/>
                    </a:srgbClr>
                  </a:outerShdw>
                </a:effectLst>
                <a:latin typeface="Segoe UI" panose="020B0502040204020203" pitchFamily="34" charset="0"/>
                <a:cs typeface="Segoe UI" panose="020B0502040204020203" pitchFamily="34" charset="0"/>
              </a:rPr>
              <a:t>Overview of the AAA activities</a:t>
            </a:r>
          </a:p>
        </p:txBody>
      </p:sp>
      <p:sp>
        <p:nvSpPr>
          <p:cNvPr id="3075" name="Rectangle 4"/>
          <p:cNvSpPr>
            <a:spLocks noChangeArrowheads="1"/>
          </p:cNvSpPr>
          <p:nvPr/>
        </p:nvSpPr>
        <p:spPr bwMode="auto">
          <a:xfrm>
            <a:off x="8472264" y="5445224"/>
            <a:ext cx="3312494" cy="64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defTabSz="457200"/>
            <a:r>
              <a:rPr lang="en-US" altLang="ja-JP" sz="2800" b="1" dirty="0">
                <a:latin typeface="Segoe UI" panose="020B0502040204020203" pitchFamily="34" charset="0"/>
                <a:cs typeface="Segoe UI" panose="020B0502040204020203" pitchFamily="34" charset="0"/>
              </a:rPr>
              <a:t>October 26, 2021</a:t>
            </a:r>
            <a:endParaRPr lang="en-US" altLang="ja-JP" sz="4000" b="1" dirty="0">
              <a:latin typeface="Segoe UI" panose="020B0502040204020203" pitchFamily="34" charset="0"/>
              <a:cs typeface="Segoe UI" panose="020B0502040204020203" pitchFamily="34" charset="0"/>
            </a:endParaRPr>
          </a:p>
        </p:txBody>
      </p:sp>
      <p:sp>
        <p:nvSpPr>
          <p:cNvPr id="3076" name="Rectangle 9"/>
          <p:cNvSpPr>
            <a:spLocks noChangeArrowheads="1"/>
          </p:cNvSpPr>
          <p:nvPr/>
        </p:nvSpPr>
        <p:spPr bwMode="auto">
          <a:xfrm>
            <a:off x="3935760" y="4149080"/>
            <a:ext cx="3923928" cy="9364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defTabSz="457200"/>
            <a:r>
              <a:rPr lang="en-US" altLang="ja-JP" sz="2400" b="1" dirty="0">
                <a:latin typeface="Segoe UI" panose="020B0502040204020203" pitchFamily="34" charset="0"/>
                <a:cs typeface="Segoe UI" panose="020B0502040204020203" pitchFamily="34" charset="0"/>
              </a:rPr>
              <a:t>Tohru Takahashi</a:t>
            </a:r>
          </a:p>
          <a:p>
            <a:pPr algn="ctr" defTabSz="457200"/>
            <a:r>
              <a:rPr lang="en-US" altLang="ja-JP" sz="2000" b="1" dirty="0">
                <a:latin typeface="Segoe UI" panose="020B0502040204020203" pitchFamily="34" charset="0"/>
                <a:cs typeface="Segoe UI" panose="020B0502040204020203" pitchFamily="34" charset="0"/>
              </a:rPr>
              <a:t>Hiroshima University/AAA</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線コネクタ 3"/>
          <p:cNvCxnSpPr/>
          <p:nvPr/>
        </p:nvCxnSpPr>
        <p:spPr>
          <a:xfrm>
            <a:off x="947936" y="263769"/>
            <a:ext cx="844062" cy="0"/>
          </a:xfrm>
          <a:prstGeom prst="line">
            <a:avLst/>
          </a:prstGeom>
          <a:ln w="0" cap="flat"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grpSp>
        <p:nvGrpSpPr>
          <p:cNvPr id="8" name="グループ化 7"/>
          <p:cNvGrpSpPr/>
          <p:nvPr/>
        </p:nvGrpSpPr>
        <p:grpSpPr>
          <a:xfrm>
            <a:off x="685998" y="636914"/>
            <a:ext cx="6939595" cy="5994110"/>
            <a:chOff x="-374649" y="405656"/>
            <a:chExt cx="7517895" cy="6493619"/>
          </a:xfrm>
        </p:grpSpPr>
        <p:sp>
          <p:nvSpPr>
            <p:cNvPr id="55" name="フリーフォーム 54"/>
            <p:cNvSpPr/>
            <p:nvPr/>
          </p:nvSpPr>
          <p:spPr>
            <a:xfrm>
              <a:off x="2031926" y="1042903"/>
              <a:ext cx="5111320" cy="5755157"/>
            </a:xfrm>
            <a:custGeom>
              <a:avLst/>
              <a:gdLst>
                <a:gd name="connsiteX0" fmla="*/ 1498600 w 2552700"/>
                <a:gd name="connsiteY0" fmla="*/ 25400 h 3352800"/>
                <a:gd name="connsiteX1" fmla="*/ 444500 w 2552700"/>
                <a:gd name="connsiteY1" fmla="*/ 952500 h 3352800"/>
                <a:gd name="connsiteX2" fmla="*/ 304800 w 2552700"/>
                <a:gd name="connsiteY2" fmla="*/ 1117600 h 3352800"/>
                <a:gd name="connsiteX3" fmla="*/ 0 w 2552700"/>
                <a:gd name="connsiteY3" fmla="*/ 2171700 h 3352800"/>
                <a:gd name="connsiteX4" fmla="*/ 63500 w 2552700"/>
                <a:gd name="connsiteY4" fmla="*/ 2413000 h 3352800"/>
                <a:gd name="connsiteX5" fmla="*/ 254000 w 2552700"/>
                <a:gd name="connsiteY5" fmla="*/ 2590800 h 3352800"/>
                <a:gd name="connsiteX6" fmla="*/ 1092200 w 2552700"/>
                <a:gd name="connsiteY6" fmla="*/ 2895600 h 3352800"/>
                <a:gd name="connsiteX7" fmla="*/ 1511300 w 2552700"/>
                <a:gd name="connsiteY7" fmla="*/ 3149600 h 3352800"/>
                <a:gd name="connsiteX8" fmla="*/ 1714500 w 2552700"/>
                <a:gd name="connsiteY8" fmla="*/ 3352800 h 3352800"/>
                <a:gd name="connsiteX9" fmla="*/ 2222500 w 2552700"/>
                <a:gd name="connsiteY9" fmla="*/ 3352800 h 3352800"/>
                <a:gd name="connsiteX10" fmla="*/ 2514600 w 2552700"/>
                <a:gd name="connsiteY10" fmla="*/ 3009900 h 3352800"/>
                <a:gd name="connsiteX11" fmla="*/ 2552700 w 2552700"/>
                <a:gd name="connsiteY11" fmla="*/ 2349500 h 3352800"/>
                <a:gd name="connsiteX12" fmla="*/ 2501900 w 2552700"/>
                <a:gd name="connsiteY12" fmla="*/ 469900 h 3352800"/>
                <a:gd name="connsiteX13" fmla="*/ 2324100 w 2552700"/>
                <a:gd name="connsiteY13" fmla="*/ 190500 h 3352800"/>
                <a:gd name="connsiteX14" fmla="*/ 2032000 w 2552700"/>
                <a:gd name="connsiteY14" fmla="*/ 88900 h 3352800"/>
                <a:gd name="connsiteX15" fmla="*/ 1676400 w 2552700"/>
                <a:gd name="connsiteY15" fmla="*/ 0 h 3352800"/>
                <a:gd name="connsiteX16" fmla="*/ 1498600 w 2552700"/>
                <a:gd name="connsiteY16" fmla="*/ 25400 h 3352800"/>
                <a:gd name="connsiteX0" fmla="*/ 1498600 w 2552700"/>
                <a:gd name="connsiteY0" fmla="*/ 25400 h 3352800"/>
                <a:gd name="connsiteX1" fmla="*/ 444500 w 2552700"/>
                <a:gd name="connsiteY1" fmla="*/ 952500 h 3352800"/>
                <a:gd name="connsiteX2" fmla="*/ 304800 w 2552700"/>
                <a:gd name="connsiteY2" fmla="*/ 1117600 h 3352800"/>
                <a:gd name="connsiteX3" fmla="*/ 0 w 2552700"/>
                <a:gd name="connsiteY3" fmla="*/ 2171700 h 3352800"/>
                <a:gd name="connsiteX4" fmla="*/ 63500 w 2552700"/>
                <a:gd name="connsiteY4" fmla="*/ 2413000 h 3352800"/>
                <a:gd name="connsiteX5" fmla="*/ 254000 w 2552700"/>
                <a:gd name="connsiteY5" fmla="*/ 2590800 h 3352800"/>
                <a:gd name="connsiteX6" fmla="*/ 1092200 w 2552700"/>
                <a:gd name="connsiteY6" fmla="*/ 2895600 h 3352800"/>
                <a:gd name="connsiteX7" fmla="*/ 1489920 w 2552700"/>
                <a:gd name="connsiteY7" fmla="*/ 3165798 h 3352800"/>
                <a:gd name="connsiteX8" fmla="*/ 1714500 w 2552700"/>
                <a:gd name="connsiteY8" fmla="*/ 3352800 h 3352800"/>
                <a:gd name="connsiteX9" fmla="*/ 2222500 w 2552700"/>
                <a:gd name="connsiteY9" fmla="*/ 3352800 h 3352800"/>
                <a:gd name="connsiteX10" fmla="*/ 2514600 w 2552700"/>
                <a:gd name="connsiteY10" fmla="*/ 3009900 h 3352800"/>
                <a:gd name="connsiteX11" fmla="*/ 2552700 w 2552700"/>
                <a:gd name="connsiteY11" fmla="*/ 2349500 h 3352800"/>
                <a:gd name="connsiteX12" fmla="*/ 2501900 w 2552700"/>
                <a:gd name="connsiteY12" fmla="*/ 469900 h 3352800"/>
                <a:gd name="connsiteX13" fmla="*/ 2324100 w 2552700"/>
                <a:gd name="connsiteY13" fmla="*/ 190500 h 3352800"/>
                <a:gd name="connsiteX14" fmla="*/ 2032000 w 2552700"/>
                <a:gd name="connsiteY14" fmla="*/ 88900 h 3352800"/>
                <a:gd name="connsiteX15" fmla="*/ 1676400 w 2552700"/>
                <a:gd name="connsiteY15" fmla="*/ 0 h 3352800"/>
                <a:gd name="connsiteX16" fmla="*/ 1498600 w 2552700"/>
                <a:gd name="connsiteY16" fmla="*/ 25400 h 3352800"/>
                <a:gd name="connsiteX0" fmla="*/ 1435100 w 2489200"/>
                <a:gd name="connsiteY0" fmla="*/ 25400 h 3352800"/>
                <a:gd name="connsiteX1" fmla="*/ 381000 w 2489200"/>
                <a:gd name="connsiteY1" fmla="*/ 952500 h 3352800"/>
                <a:gd name="connsiteX2" fmla="*/ 241300 w 2489200"/>
                <a:gd name="connsiteY2" fmla="*/ 1117600 h 3352800"/>
                <a:gd name="connsiteX3" fmla="*/ 22018 w 2489200"/>
                <a:gd name="connsiteY3" fmla="*/ 2144702 h 3352800"/>
                <a:gd name="connsiteX4" fmla="*/ 0 w 2489200"/>
                <a:gd name="connsiteY4" fmla="*/ 2413000 h 3352800"/>
                <a:gd name="connsiteX5" fmla="*/ 190500 w 2489200"/>
                <a:gd name="connsiteY5" fmla="*/ 2590800 h 3352800"/>
                <a:gd name="connsiteX6" fmla="*/ 1028700 w 2489200"/>
                <a:gd name="connsiteY6" fmla="*/ 2895600 h 3352800"/>
                <a:gd name="connsiteX7" fmla="*/ 1426420 w 2489200"/>
                <a:gd name="connsiteY7" fmla="*/ 3165798 h 3352800"/>
                <a:gd name="connsiteX8" fmla="*/ 1651000 w 2489200"/>
                <a:gd name="connsiteY8" fmla="*/ 3352800 h 3352800"/>
                <a:gd name="connsiteX9" fmla="*/ 2159000 w 2489200"/>
                <a:gd name="connsiteY9" fmla="*/ 3352800 h 3352800"/>
                <a:gd name="connsiteX10" fmla="*/ 2451100 w 2489200"/>
                <a:gd name="connsiteY10" fmla="*/ 3009900 h 3352800"/>
                <a:gd name="connsiteX11" fmla="*/ 2489200 w 2489200"/>
                <a:gd name="connsiteY11" fmla="*/ 2349500 h 3352800"/>
                <a:gd name="connsiteX12" fmla="*/ 2438400 w 2489200"/>
                <a:gd name="connsiteY12" fmla="*/ 469900 h 3352800"/>
                <a:gd name="connsiteX13" fmla="*/ 2260600 w 2489200"/>
                <a:gd name="connsiteY13" fmla="*/ 190500 h 3352800"/>
                <a:gd name="connsiteX14" fmla="*/ 1968500 w 2489200"/>
                <a:gd name="connsiteY14" fmla="*/ 88900 h 3352800"/>
                <a:gd name="connsiteX15" fmla="*/ 1612900 w 2489200"/>
                <a:gd name="connsiteY15" fmla="*/ 0 h 3352800"/>
                <a:gd name="connsiteX16" fmla="*/ 1435100 w 2489200"/>
                <a:gd name="connsiteY16" fmla="*/ 25400 h 3352800"/>
                <a:gd name="connsiteX0" fmla="*/ 1413082 w 2467182"/>
                <a:gd name="connsiteY0" fmla="*/ 25400 h 3352800"/>
                <a:gd name="connsiteX1" fmla="*/ 358982 w 2467182"/>
                <a:gd name="connsiteY1" fmla="*/ 952500 h 3352800"/>
                <a:gd name="connsiteX2" fmla="*/ 219282 w 2467182"/>
                <a:gd name="connsiteY2" fmla="*/ 1117600 h 3352800"/>
                <a:gd name="connsiteX3" fmla="*/ 0 w 2467182"/>
                <a:gd name="connsiteY3" fmla="*/ 2144702 h 3352800"/>
                <a:gd name="connsiteX4" fmla="*/ 50672 w 2467182"/>
                <a:gd name="connsiteY4" fmla="*/ 2407601 h 3352800"/>
                <a:gd name="connsiteX5" fmla="*/ 168482 w 2467182"/>
                <a:gd name="connsiteY5" fmla="*/ 2590800 h 3352800"/>
                <a:gd name="connsiteX6" fmla="*/ 1006682 w 2467182"/>
                <a:gd name="connsiteY6" fmla="*/ 2895600 h 3352800"/>
                <a:gd name="connsiteX7" fmla="*/ 1404402 w 2467182"/>
                <a:gd name="connsiteY7" fmla="*/ 3165798 h 3352800"/>
                <a:gd name="connsiteX8" fmla="*/ 1628982 w 2467182"/>
                <a:gd name="connsiteY8" fmla="*/ 3352800 h 3352800"/>
                <a:gd name="connsiteX9" fmla="*/ 2136982 w 2467182"/>
                <a:gd name="connsiteY9" fmla="*/ 3352800 h 3352800"/>
                <a:gd name="connsiteX10" fmla="*/ 2429082 w 2467182"/>
                <a:gd name="connsiteY10" fmla="*/ 3009900 h 3352800"/>
                <a:gd name="connsiteX11" fmla="*/ 2467182 w 2467182"/>
                <a:gd name="connsiteY11" fmla="*/ 2349500 h 3352800"/>
                <a:gd name="connsiteX12" fmla="*/ 2416382 w 2467182"/>
                <a:gd name="connsiteY12" fmla="*/ 469900 h 3352800"/>
                <a:gd name="connsiteX13" fmla="*/ 2238582 w 2467182"/>
                <a:gd name="connsiteY13" fmla="*/ 190500 h 3352800"/>
                <a:gd name="connsiteX14" fmla="*/ 1946482 w 2467182"/>
                <a:gd name="connsiteY14" fmla="*/ 88900 h 3352800"/>
                <a:gd name="connsiteX15" fmla="*/ 1590882 w 2467182"/>
                <a:gd name="connsiteY15" fmla="*/ 0 h 3352800"/>
                <a:gd name="connsiteX16" fmla="*/ 1413082 w 2467182"/>
                <a:gd name="connsiteY16" fmla="*/ 25400 h 3352800"/>
                <a:gd name="connsiteX0" fmla="*/ 1413082 w 2467182"/>
                <a:gd name="connsiteY0" fmla="*/ 25400 h 3352800"/>
                <a:gd name="connsiteX1" fmla="*/ 406017 w 2467182"/>
                <a:gd name="connsiteY1" fmla="*/ 866107 h 3352800"/>
                <a:gd name="connsiteX2" fmla="*/ 219282 w 2467182"/>
                <a:gd name="connsiteY2" fmla="*/ 1117600 h 3352800"/>
                <a:gd name="connsiteX3" fmla="*/ 0 w 2467182"/>
                <a:gd name="connsiteY3" fmla="*/ 2144702 h 3352800"/>
                <a:gd name="connsiteX4" fmla="*/ 50672 w 2467182"/>
                <a:gd name="connsiteY4" fmla="*/ 2407601 h 3352800"/>
                <a:gd name="connsiteX5" fmla="*/ 168482 w 2467182"/>
                <a:gd name="connsiteY5" fmla="*/ 2590800 h 3352800"/>
                <a:gd name="connsiteX6" fmla="*/ 1006682 w 2467182"/>
                <a:gd name="connsiteY6" fmla="*/ 2895600 h 3352800"/>
                <a:gd name="connsiteX7" fmla="*/ 1404402 w 2467182"/>
                <a:gd name="connsiteY7" fmla="*/ 3165798 h 3352800"/>
                <a:gd name="connsiteX8" fmla="*/ 1628982 w 2467182"/>
                <a:gd name="connsiteY8" fmla="*/ 3352800 h 3352800"/>
                <a:gd name="connsiteX9" fmla="*/ 2136982 w 2467182"/>
                <a:gd name="connsiteY9" fmla="*/ 3352800 h 3352800"/>
                <a:gd name="connsiteX10" fmla="*/ 2429082 w 2467182"/>
                <a:gd name="connsiteY10" fmla="*/ 3009900 h 3352800"/>
                <a:gd name="connsiteX11" fmla="*/ 2467182 w 2467182"/>
                <a:gd name="connsiteY11" fmla="*/ 2349500 h 3352800"/>
                <a:gd name="connsiteX12" fmla="*/ 2416382 w 2467182"/>
                <a:gd name="connsiteY12" fmla="*/ 469900 h 3352800"/>
                <a:gd name="connsiteX13" fmla="*/ 2238582 w 2467182"/>
                <a:gd name="connsiteY13" fmla="*/ 190500 h 3352800"/>
                <a:gd name="connsiteX14" fmla="*/ 1946482 w 2467182"/>
                <a:gd name="connsiteY14" fmla="*/ 88900 h 3352800"/>
                <a:gd name="connsiteX15" fmla="*/ 1590882 w 2467182"/>
                <a:gd name="connsiteY15" fmla="*/ 0 h 3352800"/>
                <a:gd name="connsiteX16" fmla="*/ 1413082 w 2467182"/>
                <a:gd name="connsiteY16" fmla="*/ 25400 h 3352800"/>
                <a:gd name="connsiteX0" fmla="*/ 1413082 w 2467182"/>
                <a:gd name="connsiteY0" fmla="*/ 25400 h 3352800"/>
                <a:gd name="connsiteX1" fmla="*/ 406017 w 2467182"/>
                <a:gd name="connsiteY1" fmla="*/ 866107 h 3352800"/>
                <a:gd name="connsiteX2" fmla="*/ 219282 w 2467182"/>
                <a:gd name="connsiteY2" fmla="*/ 1117600 h 3352800"/>
                <a:gd name="connsiteX3" fmla="*/ 0 w 2467182"/>
                <a:gd name="connsiteY3" fmla="*/ 2144702 h 3352800"/>
                <a:gd name="connsiteX4" fmla="*/ 50672 w 2467182"/>
                <a:gd name="connsiteY4" fmla="*/ 2407601 h 3352800"/>
                <a:gd name="connsiteX5" fmla="*/ 168482 w 2467182"/>
                <a:gd name="connsiteY5" fmla="*/ 2590800 h 3352800"/>
                <a:gd name="connsiteX6" fmla="*/ 1006682 w 2467182"/>
                <a:gd name="connsiteY6" fmla="*/ 2895600 h 3352800"/>
                <a:gd name="connsiteX7" fmla="*/ 1404402 w 2467182"/>
                <a:gd name="connsiteY7" fmla="*/ 3165798 h 3352800"/>
                <a:gd name="connsiteX8" fmla="*/ 1628982 w 2467182"/>
                <a:gd name="connsiteY8" fmla="*/ 3352800 h 3352800"/>
                <a:gd name="connsiteX9" fmla="*/ 2136982 w 2467182"/>
                <a:gd name="connsiteY9" fmla="*/ 3352800 h 3352800"/>
                <a:gd name="connsiteX10" fmla="*/ 2429082 w 2467182"/>
                <a:gd name="connsiteY10" fmla="*/ 3009900 h 3352800"/>
                <a:gd name="connsiteX11" fmla="*/ 2467182 w 2467182"/>
                <a:gd name="connsiteY11" fmla="*/ 2349500 h 3352800"/>
                <a:gd name="connsiteX12" fmla="*/ 2416382 w 2467182"/>
                <a:gd name="connsiteY12" fmla="*/ 469900 h 3352800"/>
                <a:gd name="connsiteX13" fmla="*/ 2238582 w 2467182"/>
                <a:gd name="connsiteY13" fmla="*/ 190500 h 3352800"/>
                <a:gd name="connsiteX14" fmla="*/ 1946482 w 2467182"/>
                <a:gd name="connsiteY14" fmla="*/ 88900 h 3352800"/>
                <a:gd name="connsiteX15" fmla="*/ 1590882 w 2467182"/>
                <a:gd name="connsiteY15" fmla="*/ 0 h 3352800"/>
                <a:gd name="connsiteX16" fmla="*/ 1413082 w 2467182"/>
                <a:gd name="connsiteY16" fmla="*/ 25400 h 3352800"/>
                <a:gd name="connsiteX0" fmla="*/ 1413082 w 2467182"/>
                <a:gd name="connsiteY0" fmla="*/ 25400 h 3352800"/>
                <a:gd name="connsiteX1" fmla="*/ 883030 w 2467182"/>
                <a:gd name="connsiteY1" fmla="*/ 383653 h 3352800"/>
                <a:gd name="connsiteX2" fmla="*/ 406017 w 2467182"/>
                <a:gd name="connsiteY2" fmla="*/ 866107 h 3352800"/>
                <a:gd name="connsiteX3" fmla="*/ 219282 w 2467182"/>
                <a:gd name="connsiteY3" fmla="*/ 1117600 h 3352800"/>
                <a:gd name="connsiteX4" fmla="*/ 0 w 2467182"/>
                <a:gd name="connsiteY4" fmla="*/ 2144702 h 3352800"/>
                <a:gd name="connsiteX5" fmla="*/ 50672 w 2467182"/>
                <a:gd name="connsiteY5" fmla="*/ 2407601 h 3352800"/>
                <a:gd name="connsiteX6" fmla="*/ 168482 w 2467182"/>
                <a:gd name="connsiteY6" fmla="*/ 2590800 h 3352800"/>
                <a:gd name="connsiteX7" fmla="*/ 1006682 w 2467182"/>
                <a:gd name="connsiteY7" fmla="*/ 2895600 h 3352800"/>
                <a:gd name="connsiteX8" fmla="*/ 1404402 w 2467182"/>
                <a:gd name="connsiteY8" fmla="*/ 3165798 h 3352800"/>
                <a:gd name="connsiteX9" fmla="*/ 1628982 w 2467182"/>
                <a:gd name="connsiteY9" fmla="*/ 3352800 h 3352800"/>
                <a:gd name="connsiteX10" fmla="*/ 2136982 w 2467182"/>
                <a:gd name="connsiteY10" fmla="*/ 3352800 h 3352800"/>
                <a:gd name="connsiteX11" fmla="*/ 2429082 w 2467182"/>
                <a:gd name="connsiteY11" fmla="*/ 3009900 h 3352800"/>
                <a:gd name="connsiteX12" fmla="*/ 2467182 w 2467182"/>
                <a:gd name="connsiteY12" fmla="*/ 2349500 h 3352800"/>
                <a:gd name="connsiteX13" fmla="*/ 2416382 w 2467182"/>
                <a:gd name="connsiteY13" fmla="*/ 469900 h 3352800"/>
                <a:gd name="connsiteX14" fmla="*/ 2238582 w 2467182"/>
                <a:gd name="connsiteY14" fmla="*/ 190500 h 3352800"/>
                <a:gd name="connsiteX15" fmla="*/ 1946482 w 2467182"/>
                <a:gd name="connsiteY15" fmla="*/ 88900 h 3352800"/>
                <a:gd name="connsiteX16" fmla="*/ 1590882 w 2467182"/>
                <a:gd name="connsiteY16" fmla="*/ 0 h 3352800"/>
                <a:gd name="connsiteX17" fmla="*/ 1413082 w 2467182"/>
                <a:gd name="connsiteY17" fmla="*/ 25400 h 3352800"/>
                <a:gd name="connsiteX0" fmla="*/ 1413082 w 2467182"/>
                <a:gd name="connsiteY0" fmla="*/ 25400 h 3352800"/>
                <a:gd name="connsiteX1" fmla="*/ 883030 w 2467182"/>
                <a:gd name="connsiteY1" fmla="*/ 383653 h 3352800"/>
                <a:gd name="connsiteX2" fmla="*/ 406017 w 2467182"/>
                <a:gd name="connsiteY2" fmla="*/ 866107 h 3352800"/>
                <a:gd name="connsiteX3" fmla="*/ 219282 w 2467182"/>
                <a:gd name="connsiteY3" fmla="*/ 1117600 h 3352800"/>
                <a:gd name="connsiteX4" fmla="*/ 0 w 2467182"/>
                <a:gd name="connsiteY4" fmla="*/ 2144702 h 3352800"/>
                <a:gd name="connsiteX5" fmla="*/ 50672 w 2467182"/>
                <a:gd name="connsiteY5" fmla="*/ 2407601 h 3352800"/>
                <a:gd name="connsiteX6" fmla="*/ 168482 w 2467182"/>
                <a:gd name="connsiteY6" fmla="*/ 2590800 h 3352800"/>
                <a:gd name="connsiteX7" fmla="*/ 1006682 w 2467182"/>
                <a:gd name="connsiteY7" fmla="*/ 2895600 h 3352800"/>
                <a:gd name="connsiteX8" fmla="*/ 1404402 w 2467182"/>
                <a:gd name="connsiteY8" fmla="*/ 3165798 h 3352800"/>
                <a:gd name="connsiteX9" fmla="*/ 1628982 w 2467182"/>
                <a:gd name="connsiteY9" fmla="*/ 3352800 h 3352800"/>
                <a:gd name="connsiteX10" fmla="*/ 2136982 w 2467182"/>
                <a:gd name="connsiteY10" fmla="*/ 3352800 h 3352800"/>
                <a:gd name="connsiteX11" fmla="*/ 2429082 w 2467182"/>
                <a:gd name="connsiteY11" fmla="*/ 3009900 h 3352800"/>
                <a:gd name="connsiteX12" fmla="*/ 2467182 w 2467182"/>
                <a:gd name="connsiteY12" fmla="*/ 2349500 h 3352800"/>
                <a:gd name="connsiteX13" fmla="*/ 2416382 w 2467182"/>
                <a:gd name="connsiteY13" fmla="*/ 469900 h 3352800"/>
                <a:gd name="connsiteX14" fmla="*/ 2238582 w 2467182"/>
                <a:gd name="connsiteY14" fmla="*/ 190500 h 3352800"/>
                <a:gd name="connsiteX15" fmla="*/ 1946482 w 2467182"/>
                <a:gd name="connsiteY15" fmla="*/ 88900 h 3352800"/>
                <a:gd name="connsiteX16" fmla="*/ 1590882 w 2467182"/>
                <a:gd name="connsiteY16" fmla="*/ 0 h 3352800"/>
                <a:gd name="connsiteX17" fmla="*/ 1413082 w 2467182"/>
                <a:gd name="connsiteY17" fmla="*/ 25400 h 3352800"/>
                <a:gd name="connsiteX0" fmla="*/ 1413082 w 2467182"/>
                <a:gd name="connsiteY0" fmla="*/ 25400 h 3352800"/>
                <a:gd name="connsiteX1" fmla="*/ 878754 w 2467182"/>
                <a:gd name="connsiteY1" fmla="*/ 308059 h 3352800"/>
                <a:gd name="connsiteX2" fmla="*/ 883030 w 2467182"/>
                <a:gd name="connsiteY2" fmla="*/ 383653 h 3352800"/>
                <a:gd name="connsiteX3" fmla="*/ 406017 w 2467182"/>
                <a:gd name="connsiteY3" fmla="*/ 866107 h 3352800"/>
                <a:gd name="connsiteX4" fmla="*/ 219282 w 2467182"/>
                <a:gd name="connsiteY4" fmla="*/ 1117600 h 3352800"/>
                <a:gd name="connsiteX5" fmla="*/ 0 w 2467182"/>
                <a:gd name="connsiteY5" fmla="*/ 2144702 h 3352800"/>
                <a:gd name="connsiteX6" fmla="*/ 50672 w 2467182"/>
                <a:gd name="connsiteY6" fmla="*/ 2407601 h 3352800"/>
                <a:gd name="connsiteX7" fmla="*/ 168482 w 2467182"/>
                <a:gd name="connsiteY7" fmla="*/ 2590800 h 3352800"/>
                <a:gd name="connsiteX8" fmla="*/ 1006682 w 2467182"/>
                <a:gd name="connsiteY8" fmla="*/ 2895600 h 3352800"/>
                <a:gd name="connsiteX9" fmla="*/ 1404402 w 2467182"/>
                <a:gd name="connsiteY9" fmla="*/ 3165798 h 3352800"/>
                <a:gd name="connsiteX10" fmla="*/ 1628982 w 2467182"/>
                <a:gd name="connsiteY10" fmla="*/ 3352800 h 3352800"/>
                <a:gd name="connsiteX11" fmla="*/ 2136982 w 2467182"/>
                <a:gd name="connsiteY11" fmla="*/ 3352800 h 3352800"/>
                <a:gd name="connsiteX12" fmla="*/ 2429082 w 2467182"/>
                <a:gd name="connsiteY12" fmla="*/ 3009900 h 3352800"/>
                <a:gd name="connsiteX13" fmla="*/ 2467182 w 2467182"/>
                <a:gd name="connsiteY13" fmla="*/ 2349500 h 3352800"/>
                <a:gd name="connsiteX14" fmla="*/ 2416382 w 2467182"/>
                <a:gd name="connsiteY14" fmla="*/ 469900 h 3352800"/>
                <a:gd name="connsiteX15" fmla="*/ 2238582 w 2467182"/>
                <a:gd name="connsiteY15" fmla="*/ 190500 h 3352800"/>
                <a:gd name="connsiteX16" fmla="*/ 1946482 w 2467182"/>
                <a:gd name="connsiteY16" fmla="*/ 88900 h 3352800"/>
                <a:gd name="connsiteX17" fmla="*/ 1590882 w 2467182"/>
                <a:gd name="connsiteY17" fmla="*/ 0 h 3352800"/>
                <a:gd name="connsiteX18" fmla="*/ 1413082 w 2467182"/>
                <a:gd name="connsiteY18" fmla="*/ 25400 h 3352800"/>
                <a:gd name="connsiteX0" fmla="*/ 1413082 w 2467182"/>
                <a:gd name="connsiteY0" fmla="*/ 25400 h 3352800"/>
                <a:gd name="connsiteX1" fmla="*/ 878754 w 2467182"/>
                <a:gd name="connsiteY1" fmla="*/ 308059 h 3352800"/>
                <a:gd name="connsiteX2" fmla="*/ 797512 w 2467182"/>
                <a:gd name="connsiteY2" fmla="*/ 389053 h 3352800"/>
                <a:gd name="connsiteX3" fmla="*/ 406017 w 2467182"/>
                <a:gd name="connsiteY3" fmla="*/ 866107 h 3352800"/>
                <a:gd name="connsiteX4" fmla="*/ 219282 w 2467182"/>
                <a:gd name="connsiteY4" fmla="*/ 1117600 h 3352800"/>
                <a:gd name="connsiteX5" fmla="*/ 0 w 2467182"/>
                <a:gd name="connsiteY5" fmla="*/ 2144702 h 3352800"/>
                <a:gd name="connsiteX6" fmla="*/ 50672 w 2467182"/>
                <a:gd name="connsiteY6" fmla="*/ 2407601 h 3352800"/>
                <a:gd name="connsiteX7" fmla="*/ 168482 w 2467182"/>
                <a:gd name="connsiteY7" fmla="*/ 2590800 h 3352800"/>
                <a:gd name="connsiteX8" fmla="*/ 1006682 w 2467182"/>
                <a:gd name="connsiteY8" fmla="*/ 2895600 h 3352800"/>
                <a:gd name="connsiteX9" fmla="*/ 1404402 w 2467182"/>
                <a:gd name="connsiteY9" fmla="*/ 3165798 h 3352800"/>
                <a:gd name="connsiteX10" fmla="*/ 1628982 w 2467182"/>
                <a:gd name="connsiteY10" fmla="*/ 3352800 h 3352800"/>
                <a:gd name="connsiteX11" fmla="*/ 2136982 w 2467182"/>
                <a:gd name="connsiteY11" fmla="*/ 3352800 h 3352800"/>
                <a:gd name="connsiteX12" fmla="*/ 2429082 w 2467182"/>
                <a:gd name="connsiteY12" fmla="*/ 3009900 h 3352800"/>
                <a:gd name="connsiteX13" fmla="*/ 2467182 w 2467182"/>
                <a:gd name="connsiteY13" fmla="*/ 2349500 h 3352800"/>
                <a:gd name="connsiteX14" fmla="*/ 2416382 w 2467182"/>
                <a:gd name="connsiteY14" fmla="*/ 469900 h 3352800"/>
                <a:gd name="connsiteX15" fmla="*/ 2238582 w 2467182"/>
                <a:gd name="connsiteY15" fmla="*/ 190500 h 3352800"/>
                <a:gd name="connsiteX16" fmla="*/ 1946482 w 2467182"/>
                <a:gd name="connsiteY16" fmla="*/ 88900 h 3352800"/>
                <a:gd name="connsiteX17" fmla="*/ 1590882 w 2467182"/>
                <a:gd name="connsiteY17" fmla="*/ 0 h 3352800"/>
                <a:gd name="connsiteX18" fmla="*/ 1413082 w 2467182"/>
                <a:gd name="connsiteY18" fmla="*/ 25400 h 3352800"/>
                <a:gd name="connsiteX0" fmla="*/ 1413082 w 2467182"/>
                <a:gd name="connsiteY0" fmla="*/ 25400 h 3352800"/>
                <a:gd name="connsiteX1" fmla="*/ 878754 w 2467182"/>
                <a:gd name="connsiteY1" fmla="*/ 308059 h 3352800"/>
                <a:gd name="connsiteX2" fmla="*/ 797512 w 2467182"/>
                <a:gd name="connsiteY2" fmla="*/ 389053 h 3352800"/>
                <a:gd name="connsiteX3" fmla="*/ 406017 w 2467182"/>
                <a:gd name="connsiteY3" fmla="*/ 866107 h 3352800"/>
                <a:gd name="connsiteX4" fmla="*/ 219282 w 2467182"/>
                <a:gd name="connsiteY4" fmla="*/ 1117600 h 3352800"/>
                <a:gd name="connsiteX5" fmla="*/ 0 w 2467182"/>
                <a:gd name="connsiteY5" fmla="*/ 2144702 h 3352800"/>
                <a:gd name="connsiteX6" fmla="*/ 50672 w 2467182"/>
                <a:gd name="connsiteY6" fmla="*/ 2407601 h 3352800"/>
                <a:gd name="connsiteX7" fmla="*/ 168482 w 2467182"/>
                <a:gd name="connsiteY7" fmla="*/ 2590800 h 3352800"/>
                <a:gd name="connsiteX8" fmla="*/ 1006682 w 2467182"/>
                <a:gd name="connsiteY8" fmla="*/ 2895600 h 3352800"/>
                <a:gd name="connsiteX9" fmla="*/ 1404402 w 2467182"/>
                <a:gd name="connsiteY9" fmla="*/ 3165798 h 3352800"/>
                <a:gd name="connsiteX10" fmla="*/ 1628982 w 2467182"/>
                <a:gd name="connsiteY10" fmla="*/ 3352800 h 3352800"/>
                <a:gd name="connsiteX11" fmla="*/ 2136982 w 2467182"/>
                <a:gd name="connsiteY11" fmla="*/ 3352800 h 3352800"/>
                <a:gd name="connsiteX12" fmla="*/ 2429082 w 2467182"/>
                <a:gd name="connsiteY12" fmla="*/ 3009900 h 3352800"/>
                <a:gd name="connsiteX13" fmla="*/ 2467182 w 2467182"/>
                <a:gd name="connsiteY13" fmla="*/ 2349500 h 3352800"/>
                <a:gd name="connsiteX14" fmla="*/ 2416382 w 2467182"/>
                <a:gd name="connsiteY14" fmla="*/ 469900 h 3352800"/>
                <a:gd name="connsiteX15" fmla="*/ 2238582 w 2467182"/>
                <a:gd name="connsiteY15" fmla="*/ 190500 h 3352800"/>
                <a:gd name="connsiteX16" fmla="*/ 1946482 w 2467182"/>
                <a:gd name="connsiteY16" fmla="*/ 88900 h 3352800"/>
                <a:gd name="connsiteX17" fmla="*/ 1590882 w 2467182"/>
                <a:gd name="connsiteY17" fmla="*/ 0 h 3352800"/>
                <a:gd name="connsiteX18" fmla="*/ 1413082 w 2467182"/>
                <a:gd name="connsiteY18" fmla="*/ 25400 h 3352800"/>
                <a:gd name="connsiteX0" fmla="*/ 1413082 w 2467182"/>
                <a:gd name="connsiteY0" fmla="*/ 25400 h 3352800"/>
                <a:gd name="connsiteX1" fmla="*/ 912961 w 2467182"/>
                <a:gd name="connsiteY1" fmla="*/ 313459 h 3352800"/>
                <a:gd name="connsiteX2" fmla="*/ 797512 w 2467182"/>
                <a:gd name="connsiteY2" fmla="*/ 389053 h 3352800"/>
                <a:gd name="connsiteX3" fmla="*/ 406017 w 2467182"/>
                <a:gd name="connsiteY3" fmla="*/ 866107 h 3352800"/>
                <a:gd name="connsiteX4" fmla="*/ 219282 w 2467182"/>
                <a:gd name="connsiteY4" fmla="*/ 1117600 h 3352800"/>
                <a:gd name="connsiteX5" fmla="*/ 0 w 2467182"/>
                <a:gd name="connsiteY5" fmla="*/ 2144702 h 3352800"/>
                <a:gd name="connsiteX6" fmla="*/ 50672 w 2467182"/>
                <a:gd name="connsiteY6" fmla="*/ 2407601 h 3352800"/>
                <a:gd name="connsiteX7" fmla="*/ 168482 w 2467182"/>
                <a:gd name="connsiteY7" fmla="*/ 2590800 h 3352800"/>
                <a:gd name="connsiteX8" fmla="*/ 1006682 w 2467182"/>
                <a:gd name="connsiteY8" fmla="*/ 2895600 h 3352800"/>
                <a:gd name="connsiteX9" fmla="*/ 1404402 w 2467182"/>
                <a:gd name="connsiteY9" fmla="*/ 3165798 h 3352800"/>
                <a:gd name="connsiteX10" fmla="*/ 1628982 w 2467182"/>
                <a:gd name="connsiteY10" fmla="*/ 3352800 h 3352800"/>
                <a:gd name="connsiteX11" fmla="*/ 2136982 w 2467182"/>
                <a:gd name="connsiteY11" fmla="*/ 3352800 h 3352800"/>
                <a:gd name="connsiteX12" fmla="*/ 2429082 w 2467182"/>
                <a:gd name="connsiteY12" fmla="*/ 3009900 h 3352800"/>
                <a:gd name="connsiteX13" fmla="*/ 2467182 w 2467182"/>
                <a:gd name="connsiteY13" fmla="*/ 2349500 h 3352800"/>
                <a:gd name="connsiteX14" fmla="*/ 2416382 w 2467182"/>
                <a:gd name="connsiteY14" fmla="*/ 469900 h 3352800"/>
                <a:gd name="connsiteX15" fmla="*/ 2238582 w 2467182"/>
                <a:gd name="connsiteY15" fmla="*/ 190500 h 3352800"/>
                <a:gd name="connsiteX16" fmla="*/ 1946482 w 2467182"/>
                <a:gd name="connsiteY16" fmla="*/ 88900 h 3352800"/>
                <a:gd name="connsiteX17" fmla="*/ 1590882 w 2467182"/>
                <a:gd name="connsiteY17" fmla="*/ 0 h 3352800"/>
                <a:gd name="connsiteX18" fmla="*/ 1413082 w 2467182"/>
                <a:gd name="connsiteY18" fmla="*/ 25400 h 3352800"/>
                <a:gd name="connsiteX0" fmla="*/ 1413082 w 2467182"/>
                <a:gd name="connsiteY0" fmla="*/ 25400 h 3352800"/>
                <a:gd name="connsiteX1" fmla="*/ 988019 w 2467182"/>
                <a:gd name="connsiteY1" fmla="*/ 237865 h 3352800"/>
                <a:gd name="connsiteX2" fmla="*/ 797512 w 2467182"/>
                <a:gd name="connsiteY2" fmla="*/ 389053 h 3352800"/>
                <a:gd name="connsiteX3" fmla="*/ 406017 w 2467182"/>
                <a:gd name="connsiteY3" fmla="*/ 866107 h 3352800"/>
                <a:gd name="connsiteX4" fmla="*/ 219282 w 2467182"/>
                <a:gd name="connsiteY4" fmla="*/ 1117600 h 3352800"/>
                <a:gd name="connsiteX5" fmla="*/ 0 w 2467182"/>
                <a:gd name="connsiteY5" fmla="*/ 2144702 h 3352800"/>
                <a:gd name="connsiteX6" fmla="*/ 50672 w 2467182"/>
                <a:gd name="connsiteY6" fmla="*/ 2407601 h 3352800"/>
                <a:gd name="connsiteX7" fmla="*/ 168482 w 2467182"/>
                <a:gd name="connsiteY7" fmla="*/ 2590800 h 3352800"/>
                <a:gd name="connsiteX8" fmla="*/ 1006682 w 2467182"/>
                <a:gd name="connsiteY8" fmla="*/ 2895600 h 3352800"/>
                <a:gd name="connsiteX9" fmla="*/ 1404402 w 2467182"/>
                <a:gd name="connsiteY9" fmla="*/ 3165798 h 3352800"/>
                <a:gd name="connsiteX10" fmla="*/ 1628982 w 2467182"/>
                <a:gd name="connsiteY10" fmla="*/ 3352800 h 3352800"/>
                <a:gd name="connsiteX11" fmla="*/ 2136982 w 2467182"/>
                <a:gd name="connsiteY11" fmla="*/ 3352800 h 3352800"/>
                <a:gd name="connsiteX12" fmla="*/ 2429082 w 2467182"/>
                <a:gd name="connsiteY12" fmla="*/ 3009900 h 3352800"/>
                <a:gd name="connsiteX13" fmla="*/ 2467182 w 2467182"/>
                <a:gd name="connsiteY13" fmla="*/ 2349500 h 3352800"/>
                <a:gd name="connsiteX14" fmla="*/ 2416382 w 2467182"/>
                <a:gd name="connsiteY14" fmla="*/ 469900 h 3352800"/>
                <a:gd name="connsiteX15" fmla="*/ 2238582 w 2467182"/>
                <a:gd name="connsiteY15" fmla="*/ 190500 h 3352800"/>
                <a:gd name="connsiteX16" fmla="*/ 1946482 w 2467182"/>
                <a:gd name="connsiteY16" fmla="*/ 88900 h 3352800"/>
                <a:gd name="connsiteX17" fmla="*/ 1590882 w 2467182"/>
                <a:gd name="connsiteY17" fmla="*/ 0 h 3352800"/>
                <a:gd name="connsiteX18" fmla="*/ 1413082 w 2467182"/>
                <a:gd name="connsiteY18" fmla="*/ 25400 h 3352800"/>
                <a:gd name="connsiteX0" fmla="*/ 1413082 w 2467182"/>
                <a:gd name="connsiteY0" fmla="*/ 25400 h 3368999"/>
                <a:gd name="connsiteX1" fmla="*/ 988019 w 2467182"/>
                <a:gd name="connsiteY1" fmla="*/ 237865 h 3368999"/>
                <a:gd name="connsiteX2" fmla="*/ 797512 w 2467182"/>
                <a:gd name="connsiteY2" fmla="*/ 389053 h 3368999"/>
                <a:gd name="connsiteX3" fmla="*/ 406017 w 2467182"/>
                <a:gd name="connsiteY3" fmla="*/ 866107 h 3368999"/>
                <a:gd name="connsiteX4" fmla="*/ 219282 w 2467182"/>
                <a:gd name="connsiteY4" fmla="*/ 1117600 h 3368999"/>
                <a:gd name="connsiteX5" fmla="*/ 0 w 2467182"/>
                <a:gd name="connsiteY5" fmla="*/ 2144702 h 3368999"/>
                <a:gd name="connsiteX6" fmla="*/ 50672 w 2467182"/>
                <a:gd name="connsiteY6" fmla="*/ 2407601 h 3368999"/>
                <a:gd name="connsiteX7" fmla="*/ 168482 w 2467182"/>
                <a:gd name="connsiteY7" fmla="*/ 2590800 h 3368999"/>
                <a:gd name="connsiteX8" fmla="*/ 1006682 w 2467182"/>
                <a:gd name="connsiteY8" fmla="*/ 2895600 h 3368999"/>
                <a:gd name="connsiteX9" fmla="*/ 1404402 w 2467182"/>
                <a:gd name="connsiteY9" fmla="*/ 3165798 h 3368999"/>
                <a:gd name="connsiteX10" fmla="*/ 1602491 w 2467182"/>
                <a:gd name="connsiteY10" fmla="*/ 3368999 h 3368999"/>
                <a:gd name="connsiteX11" fmla="*/ 2136982 w 2467182"/>
                <a:gd name="connsiteY11" fmla="*/ 3352800 h 3368999"/>
                <a:gd name="connsiteX12" fmla="*/ 2429082 w 2467182"/>
                <a:gd name="connsiteY12" fmla="*/ 3009900 h 3368999"/>
                <a:gd name="connsiteX13" fmla="*/ 2467182 w 2467182"/>
                <a:gd name="connsiteY13" fmla="*/ 2349500 h 3368999"/>
                <a:gd name="connsiteX14" fmla="*/ 2416382 w 2467182"/>
                <a:gd name="connsiteY14" fmla="*/ 469900 h 3368999"/>
                <a:gd name="connsiteX15" fmla="*/ 2238582 w 2467182"/>
                <a:gd name="connsiteY15" fmla="*/ 190500 h 3368999"/>
                <a:gd name="connsiteX16" fmla="*/ 1946482 w 2467182"/>
                <a:gd name="connsiteY16" fmla="*/ 88900 h 3368999"/>
                <a:gd name="connsiteX17" fmla="*/ 1590882 w 2467182"/>
                <a:gd name="connsiteY17" fmla="*/ 0 h 3368999"/>
                <a:gd name="connsiteX18" fmla="*/ 1413082 w 2467182"/>
                <a:gd name="connsiteY18" fmla="*/ 25400 h 3368999"/>
                <a:gd name="connsiteX0" fmla="*/ 1413082 w 2467182"/>
                <a:gd name="connsiteY0" fmla="*/ 25400 h 3368999"/>
                <a:gd name="connsiteX1" fmla="*/ 988019 w 2467182"/>
                <a:gd name="connsiteY1" fmla="*/ 237865 h 3368999"/>
                <a:gd name="connsiteX2" fmla="*/ 797512 w 2467182"/>
                <a:gd name="connsiteY2" fmla="*/ 389053 h 3368999"/>
                <a:gd name="connsiteX3" fmla="*/ 406017 w 2467182"/>
                <a:gd name="connsiteY3" fmla="*/ 866107 h 3368999"/>
                <a:gd name="connsiteX4" fmla="*/ 219282 w 2467182"/>
                <a:gd name="connsiteY4" fmla="*/ 1117600 h 3368999"/>
                <a:gd name="connsiteX5" fmla="*/ 0 w 2467182"/>
                <a:gd name="connsiteY5" fmla="*/ 2144702 h 3368999"/>
                <a:gd name="connsiteX6" fmla="*/ 50672 w 2467182"/>
                <a:gd name="connsiteY6" fmla="*/ 2407601 h 3368999"/>
                <a:gd name="connsiteX7" fmla="*/ 168482 w 2467182"/>
                <a:gd name="connsiteY7" fmla="*/ 2590800 h 3368999"/>
                <a:gd name="connsiteX8" fmla="*/ 1006682 w 2467182"/>
                <a:gd name="connsiteY8" fmla="*/ 2895600 h 3368999"/>
                <a:gd name="connsiteX9" fmla="*/ 1457384 w 2467182"/>
                <a:gd name="connsiteY9" fmla="*/ 3241392 h 3368999"/>
                <a:gd name="connsiteX10" fmla="*/ 1602491 w 2467182"/>
                <a:gd name="connsiteY10" fmla="*/ 3368999 h 3368999"/>
                <a:gd name="connsiteX11" fmla="*/ 2136982 w 2467182"/>
                <a:gd name="connsiteY11" fmla="*/ 3352800 h 3368999"/>
                <a:gd name="connsiteX12" fmla="*/ 2429082 w 2467182"/>
                <a:gd name="connsiteY12" fmla="*/ 3009900 h 3368999"/>
                <a:gd name="connsiteX13" fmla="*/ 2467182 w 2467182"/>
                <a:gd name="connsiteY13" fmla="*/ 2349500 h 3368999"/>
                <a:gd name="connsiteX14" fmla="*/ 2416382 w 2467182"/>
                <a:gd name="connsiteY14" fmla="*/ 469900 h 3368999"/>
                <a:gd name="connsiteX15" fmla="*/ 2238582 w 2467182"/>
                <a:gd name="connsiteY15" fmla="*/ 190500 h 3368999"/>
                <a:gd name="connsiteX16" fmla="*/ 1946482 w 2467182"/>
                <a:gd name="connsiteY16" fmla="*/ 88900 h 3368999"/>
                <a:gd name="connsiteX17" fmla="*/ 1590882 w 2467182"/>
                <a:gd name="connsiteY17" fmla="*/ 0 h 3368999"/>
                <a:gd name="connsiteX18" fmla="*/ 1413082 w 2467182"/>
                <a:gd name="connsiteY18" fmla="*/ 25400 h 3368999"/>
                <a:gd name="connsiteX0" fmla="*/ 1413082 w 2467182"/>
                <a:gd name="connsiteY0" fmla="*/ 25400 h 3368999"/>
                <a:gd name="connsiteX1" fmla="*/ 988019 w 2467182"/>
                <a:gd name="connsiteY1" fmla="*/ 237865 h 3368999"/>
                <a:gd name="connsiteX2" fmla="*/ 771735 w 2467182"/>
                <a:gd name="connsiteY2" fmla="*/ 317941 h 3368999"/>
                <a:gd name="connsiteX3" fmla="*/ 406017 w 2467182"/>
                <a:gd name="connsiteY3" fmla="*/ 866107 h 3368999"/>
                <a:gd name="connsiteX4" fmla="*/ 219282 w 2467182"/>
                <a:gd name="connsiteY4" fmla="*/ 1117600 h 3368999"/>
                <a:gd name="connsiteX5" fmla="*/ 0 w 2467182"/>
                <a:gd name="connsiteY5" fmla="*/ 2144702 h 3368999"/>
                <a:gd name="connsiteX6" fmla="*/ 50672 w 2467182"/>
                <a:gd name="connsiteY6" fmla="*/ 2407601 h 3368999"/>
                <a:gd name="connsiteX7" fmla="*/ 168482 w 2467182"/>
                <a:gd name="connsiteY7" fmla="*/ 2590800 h 3368999"/>
                <a:gd name="connsiteX8" fmla="*/ 1006682 w 2467182"/>
                <a:gd name="connsiteY8" fmla="*/ 2895600 h 3368999"/>
                <a:gd name="connsiteX9" fmla="*/ 1457384 w 2467182"/>
                <a:gd name="connsiteY9" fmla="*/ 3241392 h 3368999"/>
                <a:gd name="connsiteX10" fmla="*/ 1602491 w 2467182"/>
                <a:gd name="connsiteY10" fmla="*/ 3368999 h 3368999"/>
                <a:gd name="connsiteX11" fmla="*/ 2136982 w 2467182"/>
                <a:gd name="connsiteY11" fmla="*/ 3352800 h 3368999"/>
                <a:gd name="connsiteX12" fmla="*/ 2429082 w 2467182"/>
                <a:gd name="connsiteY12" fmla="*/ 3009900 h 3368999"/>
                <a:gd name="connsiteX13" fmla="*/ 2467182 w 2467182"/>
                <a:gd name="connsiteY13" fmla="*/ 2349500 h 3368999"/>
                <a:gd name="connsiteX14" fmla="*/ 2416382 w 2467182"/>
                <a:gd name="connsiteY14" fmla="*/ 469900 h 3368999"/>
                <a:gd name="connsiteX15" fmla="*/ 2238582 w 2467182"/>
                <a:gd name="connsiteY15" fmla="*/ 190500 h 3368999"/>
                <a:gd name="connsiteX16" fmla="*/ 1946482 w 2467182"/>
                <a:gd name="connsiteY16" fmla="*/ 88900 h 3368999"/>
                <a:gd name="connsiteX17" fmla="*/ 1590882 w 2467182"/>
                <a:gd name="connsiteY17" fmla="*/ 0 h 3368999"/>
                <a:gd name="connsiteX18" fmla="*/ 1413082 w 2467182"/>
                <a:gd name="connsiteY18" fmla="*/ 25400 h 3368999"/>
                <a:gd name="connsiteX0" fmla="*/ 1413082 w 2467182"/>
                <a:gd name="connsiteY0" fmla="*/ 25400 h 3368999"/>
                <a:gd name="connsiteX1" fmla="*/ 893502 w 2467182"/>
                <a:gd name="connsiteY1" fmla="*/ 172223 h 3368999"/>
                <a:gd name="connsiteX2" fmla="*/ 771735 w 2467182"/>
                <a:gd name="connsiteY2" fmla="*/ 317941 h 3368999"/>
                <a:gd name="connsiteX3" fmla="*/ 406017 w 2467182"/>
                <a:gd name="connsiteY3" fmla="*/ 866107 h 3368999"/>
                <a:gd name="connsiteX4" fmla="*/ 219282 w 2467182"/>
                <a:gd name="connsiteY4" fmla="*/ 1117600 h 3368999"/>
                <a:gd name="connsiteX5" fmla="*/ 0 w 2467182"/>
                <a:gd name="connsiteY5" fmla="*/ 2144702 h 3368999"/>
                <a:gd name="connsiteX6" fmla="*/ 50672 w 2467182"/>
                <a:gd name="connsiteY6" fmla="*/ 2407601 h 3368999"/>
                <a:gd name="connsiteX7" fmla="*/ 168482 w 2467182"/>
                <a:gd name="connsiteY7" fmla="*/ 2590800 h 3368999"/>
                <a:gd name="connsiteX8" fmla="*/ 1006682 w 2467182"/>
                <a:gd name="connsiteY8" fmla="*/ 2895600 h 3368999"/>
                <a:gd name="connsiteX9" fmla="*/ 1457384 w 2467182"/>
                <a:gd name="connsiteY9" fmla="*/ 3241392 h 3368999"/>
                <a:gd name="connsiteX10" fmla="*/ 1602491 w 2467182"/>
                <a:gd name="connsiteY10" fmla="*/ 3368999 h 3368999"/>
                <a:gd name="connsiteX11" fmla="*/ 2136982 w 2467182"/>
                <a:gd name="connsiteY11" fmla="*/ 3352800 h 3368999"/>
                <a:gd name="connsiteX12" fmla="*/ 2429082 w 2467182"/>
                <a:gd name="connsiteY12" fmla="*/ 3009900 h 3368999"/>
                <a:gd name="connsiteX13" fmla="*/ 2467182 w 2467182"/>
                <a:gd name="connsiteY13" fmla="*/ 2349500 h 3368999"/>
                <a:gd name="connsiteX14" fmla="*/ 2416382 w 2467182"/>
                <a:gd name="connsiteY14" fmla="*/ 469900 h 3368999"/>
                <a:gd name="connsiteX15" fmla="*/ 2238582 w 2467182"/>
                <a:gd name="connsiteY15" fmla="*/ 190500 h 3368999"/>
                <a:gd name="connsiteX16" fmla="*/ 1946482 w 2467182"/>
                <a:gd name="connsiteY16" fmla="*/ 88900 h 3368999"/>
                <a:gd name="connsiteX17" fmla="*/ 1590882 w 2467182"/>
                <a:gd name="connsiteY17" fmla="*/ 0 h 3368999"/>
                <a:gd name="connsiteX18" fmla="*/ 1413082 w 2467182"/>
                <a:gd name="connsiteY18" fmla="*/ 25400 h 3368999"/>
                <a:gd name="connsiteX0" fmla="*/ 1413082 w 2467182"/>
                <a:gd name="connsiteY0" fmla="*/ 25400 h 3368999"/>
                <a:gd name="connsiteX1" fmla="*/ 893502 w 2467182"/>
                <a:gd name="connsiteY1" fmla="*/ 172223 h 3368999"/>
                <a:gd name="connsiteX2" fmla="*/ 677218 w 2467182"/>
                <a:gd name="connsiteY2" fmla="*/ 334352 h 3368999"/>
                <a:gd name="connsiteX3" fmla="*/ 406017 w 2467182"/>
                <a:gd name="connsiteY3" fmla="*/ 866107 h 3368999"/>
                <a:gd name="connsiteX4" fmla="*/ 219282 w 2467182"/>
                <a:gd name="connsiteY4" fmla="*/ 1117600 h 3368999"/>
                <a:gd name="connsiteX5" fmla="*/ 0 w 2467182"/>
                <a:gd name="connsiteY5" fmla="*/ 2144702 h 3368999"/>
                <a:gd name="connsiteX6" fmla="*/ 50672 w 2467182"/>
                <a:gd name="connsiteY6" fmla="*/ 2407601 h 3368999"/>
                <a:gd name="connsiteX7" fmla="*/ 168482 w 2467182"/>
                <a:gd name="connsiteY7" fmla="*/ 2590800 h 3368999"/>
                <a:gd name="connsiteX8" fmla="*/ 1006682 w 2467182"/>
                <a:gd name="connsiteY8" fmla="*/ 2895600 h 3368999"/>
                <a:gd name="connsiteX9" fmla="*/ 1457384 w 2467182"/>
                <a:gd name="connsiteY9" fmla="*/ 3241392 h 3368999"/>
                <a:gd name="connsiteX10" fmla="*/ 1602491 w 2467182"/>
                <a:gd name="connsiteY10" fmla="*/ 3368999 h 3368999"/>
                <a:gd name="connsiteX11" fmla="*/ 2136982 w 2467182"/>
                <a:gd name="connsiteY11" fmla="*/ 3352800 h 3368999"/>
                <a:gd name="connsiteX12" fmla="*/ 2429082 w 2467182"/>
                <a:gd name="connsiteY12" fmla="*/ 3009900 h 3368999"/>
                <a:gd name="connsiteX13" fmla="*/ 2467182 w 2467182"/>
                <a:gd name="connsiteY13" fmla="*/ 2349500 h 3368999"/>
                <a:gd name="connsiteX14" fmla="*/ 2416382 w 2467182"/>
                <a:gd name="connsiteY14" fmla="*/ 469900 h 3368999"/>
                <a:gd name="connsiteX15" fmla="*/ 2238582 w 2467182"/>
                <a:gd name="connsiteY15" fmla="*/ 190500 h 3368999"/>
                <a:gd name="connsiteX16" fmla="*/ 1946482 w 2467182"/>
                <a:gd name="connsiteY16" fmla="*/ 88900 h 3368999"/>
                <a:gd name="connsiteX17" fmla="*/ 1590882 w 2467182"/>
                <a:gd name="connsiteY17" fmla="*/ 0 h 3368999"/>
                <a:gd name="connsiteX18" fmla="*/ 1413082 w 2467182"/>
                <a:gd name="connsiteY18" fmla="*/ 25400 h 3368999"/>
                <a:gd name="connsiteX0" fmla="*/ 1413082 w 2467182"/>
                <a:gd name="connsiteY0" fmla="*/ 25400 h 3368999"/>
                <a:gd name="connsiteX1" fmla="*/ 893502 w 2467182"/>
                <a:gd name="connsiteY1" fmla="*/ 172223 h 3368999"/>
                <a:gd name="connsiteX2" fmla="*/ 677218 w 2467182"/>
                <a:gd name="connsiteY2" fmla="*/ 334352 h 3368999"/>
                <a:gd name="connsiteX3" fmla="*/ 401721 w 2467182"/>
                <a:gd name="connsiteY3" fmla="*/ 619949 h 3368999"/>
                <a:gd name="connsiteX4" fmla="*/ 219282 w 2467182"/>
                <a:gd name="connsiteY4" fmla="*/ 1117600 h 3368999"/>
                <a:gd name="connsiteX5" fmla="*/ 0 w 2467182"/>
                <a:gd name="connsiteY5" fmla="*/ 2144702 h 3368999"/>
                <a:gd name="connsiteX6" fmla="*/ 50672 w 2467182"/>
                <a:gd name="connsiteY6" fmla="*/ 2407601 h 3368999"/>
                <a:gd name="connsiteX7" fmla="*/ 168482 w 2467182"/>
                <a:gd name="connsiteY7" fmla="*/ 2590800 h 3368999"/>
                <a:gd name="connsiteX8" fmla="*/ 1006682 w 2467182"/>
                <a:gd name="connsiteY8" fmla="*/ 2895600 h 3368999"/>
                <a:gd name="connsiteX9" fmla="*/ 1457384 w 2467182"/>
                <a:gd name="connsiteY9" fmla="*/ 3241392 h 3368999"/>
                <a:gd name="connsiteX10" fmla="*/ 1602491 w 2467182"/>
                <a:gd name="connsiteY10" fmla="*/ 3368999 h 3368999"/>
                <a:gd name="connsiteX11" fmla="*/ 2136982 w 2467182"/>
                <a:gd name="connsiteY11" fmla="*/ 3352800 h 3368999"/>
                <a:gd name="connsiteX12" fmla="*/ 2429082 w 2467182"/>
                <a:gd name="connsiteY12" fmla="*/ 3009900 h 3368999"/>
                <a:gd name="connsiteX13" fmla="*/ 2467182 w 2467182"/>
                <a:gd name="connsiteY13" fmla="*/ 2349500 h 3368999"/>
                <a:gd name="connsiteX14" fmla="*/ 2416382 w 2467182"/>
                <a:gd name="connsiteY14" fmla="*/ 469900 h 3368999"/>
                <a:gd name="connsiteX15" fmla="*/ 2238582 w 2467182"/>
                <a:gd name="connsiteY15" fmla="*/ 190500 h 3368999"/>
                <a:gd name="connsiteX16" fmla="*/ 1946482 w 2467182"/>
                <a:gd name="connsiteY16" fmla="*/ 88900 h 3368999"/>
                <a:gd name="connsiteX17" fmla="*/ 1590882 w 2467182"/>
                <a:gd name="connsiteY17" fmla="*/ 0 h 3368999"/>
                <a:gd name="connsiteX18" fmla="*/ 1413082 w 2467182"/>
                <a:gd name="connsiteY18" fmla="*/ 25400 h 3368999"/>
                <a:gd name="connsiteX0" fmla="*/ 1413082 w 2467182"/>
                <a:gd name="connsiteY0" fmla="*/ 25400 h 3368999"/>
                <a:gd name="connsiteX1" fmla="*/ 893502 w 2467182"/>
                <a:gd name="connsiteY1" fmla="*/ 172223 h 3368999"/>
                <a:gd name="connsiteX2" fmla="*/ 677218 w 2467182"/>
                <a:gd name="connsiteY2" fmla="*/ 334352 h 3368999"/>
                <a:gd name="connsiteX3" fmla="*/ 401721 w 2467182"/>
                <a:gd name="connsiteY3" fmla="*/ 619949 h 3368999"/>
                <a:gd name="connsiteX4" fmla="*/ 219282 w 2467182"/>
                <a:gd name="connsiteY4" fmla="*/ 1117600 h 3368999"/>
                <a:gd name="connsiteX5" fmla="*/ 0 w 2467182"/>
                <a:gd name="connsiteY5" fmla="*/ 2144702 h 3368999"/>
                <a:gd name="connsiteX6" fmla="*/ 50672 w 2467182"/>
                <a:gd name="connsiteY6" fmla="*/ 2407601 h 3368999"/>
                <a:gd name="connsiteX7" fmla="*/ 168482 w 2467182"/>
                <a:gd name="connsiteY7" fmla="*/ 2590800 h 3368999"/>
                <a:gd name="connsiteX8" fmla="*/ 968735 w 2467182"/>
                <a:gd name="connsiteY8" fmla="*/ 2992232 h 3368999"/>
                <a:gd name="connsiteX9" fmla="*/ 1457384 w 2467182"/>
                <a:gd name="connsiteY9" fmla="*/ 3241392 h 3368999"/>
                <a:gd name="connsiteX10" fmla="*/ 1602491 w 2467182"/>
                <a:gd name="connsiteY10" fmla="*/ 3368999 h 3368999"/>
                <a:gd name="connsiteX11" fmla="*/ 2136982 w 2467182"/>
                <a:gd name="connsiteY11" fmla="*/ 3352800 h 3368999"/>
                <a:gd name="connsiteX12" fmla="*/ 2429082 w 2467182"/>
                <a:gd name="connsiteY12" fmla="*/ 3009900 h 3368999"/>
                <a:gd name="connsiteX13" fmla="*/ 2467182 w 2467182"/>
                <a:gd name="connsiteY13" fmla="*/ 2349500 h 3368999"/>
                <a:gd name="connsiteX14" fmla="*/ 2416382 w 2467182"/>
                <a:gd name="connsiteY14" fmla="*/ 469900 h 3368999"/>
                <a:gd name="connsiteX15" fmla="*/ 2238582 w 2467182"/>
                <a:gd name="connsiteY15" fmla="*/ 190500 h 3368999"/>
                <a:gd name="connsiteX16" fmla="*/ 1946482 w 2467182"/>
                <a:gd name="connsiteY16" fmla="*/ 88900 h 3368999"/>
                <a:gd name="connsiteX17" fmla="*/ 1590882 w 2467182"/>
                <a:gd name="connsiteY17" fmla="*/ 0 h 3368999"/>
                <a:gd name="connsiteX18" fmla="*/ 1413082 w 2467182"/>
                <a:gd name="connsiteY18" fmla="*/ 25400 h 3368999"/>
                <a:gd name="connsiteX0" fmla="*/ 1413082 w 2467182"/>
                <a:gd name="connsiteY0" fmla="*/ 25400 h 3368999"/>
                <a:gd name="connsiteX1" fmla="*/ 893502 w 2467182"/>
                <a:gd name="connsiteY1" fmla="*/ 172223 h 3368999"/>
                <a:gd name="connsiteX2" fmla="*/ 677218 w 2467182"/>
                <a:gd name="connsiteY2" fmla="*/ 334352 h 3368999"/>
                <a:gd name="connsiteX3" fmla="*/ 401721 w 2467182"/>
                <a:gd name="connsiteY3" fmla="*/ 619949 h 3368999"/>
                <a:gd name="connsiteX4" fmla="*/ 219282 w 2467182"/>
                <a:gd name="connsiteY4" fmla="*/ 1117600 h 3368999"/>
                <a:gd name="connsiteX5" fmla="*/ 0 w 2467182"/>
                <a:gd name="connsiteY5" fmla="*/ 2144702 h 3368999"/>
                <a:gd name="connsiteX6" fmla="*/ 50672 w 2467182"/>
                <a:gd name="connsiteY6" fmla="*/ 2407601 h 3368999"/>
                <a:gd name="connsiteX7" fmla="*/ 168482 w 2467182"/>
                <a:gd name="connsiteY7" fmla="*/ 2590800 h 3368999"/>
                <a:gd name="connsiteX8" fmla="*/ 968735 w 2467182"/>
                <a:gd name="connsiteY8" fmla="*/ 2992232 h 3368999"/>
                <a:gd name="connsiteX9" fmla="*/ 1444735 w 2467182"/>
                <a:gd name="connsiteY9" fmla="*/ 3305813 h 3368999"/>
                <a:gd name="connsiteX10" fmla="*/ 1602491 w 2467182"/>
                <a:gd name="connsiteY10" fmla="*/ 3368999 h 3368999"/>
                <a:gd name="connsiteX11" fmla="*/ 2136982 w 2467182"/>
                <a:gd name="connsiteY11" fmla="*/ 3352800 h 3368999"/>
                <a:gd name="connsiteX12" fmla="*/ 2429082 w 2467182"/>
                <a:gd name="connsiteY12" fmla="*/ 3009900 h 3368999"/>
                <a:gd name="connsiteX13" fmla="*/ 2467182 w 2467182"/>
                <a:gd name="connsiteY13" fmla="*/ 2349500 h 3368999"/>
                <a:gd name="connsiteX14" fmla="*/ 2416382 w 2467182"/>
                <a:gd name="connsiteY14" fmla="*/ 469900 h 3368999"/>
                <a:gd name="connsiteX15" fmla="*/ 2238582 w 2467182"/>
                <a:gd name="connsiteY15" fmla="*/ 190500 h 3368999"/>
                <a:gd name="connsiteX16" fmla="*/ 1946482 w 2467182"/>
                <a:gd name="connsiteY16" fmla="*/ 88900 h 3368999"/>
                <a:gd name="connsiteX17" fmla="*/ 1590882 w 2467182"/>
                <a:gd name="connsiteY17" fmla="*/ 0 h 3368999"/>
                <a:gd name="connsiteX18" fmla="*/ 1413082 w 2467182"/>
                <a:gd name="connsiteY18" fmla="*/ 25400 h 3368999"/>
                <a:gd name="connsiteX0" fmla="*/ 1413082 w 2467182"/>
                <a:gd name="connsiteY0" fmla="*/ 25400 h 3401210"/>
                <a:gd name="connsiteX1" fmla="*/ 893502 w 2467182"/>
                <a:gd name="connsiteY1" fmla="*/ 172223 h 3401210"/>
                <a:gd name="connsiteX2" fmla="*/ 677218 w 2467182"/>
                <a:gd name="connsiteY2" fmla="*/ 334352 h 3401210"/>
                <a:gd name="connsiteX3" fmla="*/ 401721 w 2467182"/>
                <a:gd name="connsiteY3" fmla="*/ 619949 h 3401210"/>
                <a:gd name="connsiteX4" fmla="*/ 219282 w 2467182"/>
                <a:gd name="connsiteY4" fmla="*/ 1117600 h 3401210"/>
                <a:gd name="connsiteX5" fmla="*/ 0 w 2467182"/>
                <a:gd name="connsiteY5" fmla="*/ 2144702 h 3401210"/>
                <a:gd name="connsiteX6" fmla="*/ 50672 w 2467182"/>
                <a:gd name="connsiteY6" fmla="*/ 2407601 h 3401210"/>
                <a:gd name="connsiteX7" fmla="*/ 168482 w 2467182"/>
                <a:gd name="connsiteY7" fmla="*/ 2590800 h 3401210"/>
                <a:gd name="connsiteX8" fmla="*/ 968735 w 2467182"/>
                <a:gd name="connsiteY8" fmla="*/ 2992232 h 3401210"/>
                <a:gd name="connsiteX9" fmla="*/ 1444735 w 2467182"/>
                <a:gd name="connsiteY9" fmla="*/ 3305813 h 3401210"/>
                <a:gd name="connsiteX10" fmla="*/ 1602491 w 2467182"/>
                <a:gd name="connsiteY10" fmla="*/ 3401210 h 3401210"/>
                <a:gd name="connsiteX11" fmla="*/ 2136982 w 2467182"/>
                <a:gd name="connsiteY11" fmla="*/ 3352800 h 3401210"/>
                <a:gd name="connsiteX12" fmla="*/ 2429082 w 2467182"/>
                <a:gd name="connsiteY12" fmla="*/ 3009900 h 3401210"/>
                <a:gd name="connsiteX13" fmla="*/ 2467182 w 2467182"/>
                <a:gd name="connsiteY13" fmla="*/ 2349500 h 3401210"/>
                <a:gd name="connsiteX14" fmla="*/ 2416382 w 2467182"/>
                <a:gd name="connsiteY14" fmla="*/ 469900 h 3401210"/>
                <a:gd name="connsiteX15" fmla="*/ 2238582 w 2467182"/>
                <a:gd name="connsiteY15" fmla="*/ 190500 h 3401210"/>
                <a:gd name="connsiteX16" fmla="*/ 1946482 w 2467182"/>
                <a:gd name="connsiteY16" fmla="*/ 88900 h 3401210"/>
                <a:gd name="connsiteX17" fmla="*/ 1590882 w 2467182"/>
                <a:gd name="connsiteY17" fmla="*/ 0 h 3401210"/>
                <a:gd name="connsiteX18" fmla="*/ 1413082 w 2467182"/>
                <a:gd name="connsiteY18" fmla="*/ 25400 h 3401210"/>
                <a:gd name="connsiteX0" fmla="*/ 1413082 w 2467182"/>
                <a:gd name="connsiteY0" fmla="*/ 25400 h 3401210"/>
                <a:gd name="connsiteX1" fmla="*/ 893502 w 2467182"/>
                <a:gd name="connsiteY1" fmla="*/ 172223 h 3401210"/>
                <a:gd name="connsiteX2" fmla="*/ 677218 w 2467182"/>
                <a:gd name="connsiteY2" fmla="*/ 334352 h 3401210"/>
                <a:gd name="connsiteX3" fmla="*/ 401721 w 2467182"/>
                <a:gd name="connsiteY3" fmla="*/ 619949 h 3401210"/>
                <a:gd name="connsiteX4" fmla="*/ 219282 w 2467182"/>
                <a:gd name="connsiteY4" fmla="*/ 1117600 h 3401210"/>
                <a:gd name="connsiteX5" fmla="*/ 0 w 2467182"/>
                <a:gd name="connsiteY5" fmla="*/ 2144702 h 3401210"/>
                <a:gd name="connsiteX6" fmla="*/ 50672 w 2467182"/>
                <a:gd name="connsiteY6" fmla="*/ 2407601 h 3401210"/>
                <a:gd name="connsiteX7" fmla="*/ 168482 w 2467182"/>
                <a:gd name="connsiteY7" fmla="*/ 2590800 h 3401210"/>
                <a:gd name="connsiteX8" fmla="*/ 968735 w 2467182"/>
                <a:gd name="connsiteY8" fmla="*/ 2992232 h 3401210"/>
                <a:gd name="connsiteX9" fmla="*/ 1432086 w 2467182"/>
                <a:gd name="connsiteY9" fmla="*/ 3338024 h 3401210"/>
                <a:gd name="connsiteX10" fmla="*/ 1602491 w 2467182"/>
                <a:gd name="connsiteY10" fmla="*/ 3401210 h 3401210"/>
                <a:gd name="connsiteX11" fmla="*/ 2136982 w 2467182"/>
                <a:gd name="connsiteY11" fmla="*/ 3352800 h 3401210"/>
                <a:gd name="connsiteX12" fmla="*/ 2429082 w 2467182"/>
                <a:gd name="connsiteY12" fmla="*/ 3009900 h 3401210"/>
                <a:gd name="connsiteX13" fmla="*/ 2467182 w 2467182"/>
                <a:gd name="connsiteY13" fmla="*/ 2349500 h 3401210"/>
                <a:gd name="connsiteX14" fmla="*/ 2416382 w 2467182"/>
                <a:gd name="connsiteY14" fmla="*/ 469900 h 3401210"/>
                <a:gd name="connsiteX15" fmla="*/ 2238582 w 2467182"/>
                <a:gd name="connsiteY15" fmla="*/ 190500 h 3401210"/>
                <a:gd name="connsiteX16" fmla="*/ 1946482 w 2467182"/>
                <a:gd name="connsiteY16" fmla="*/ 88900 h 3401210"/>
                <a:gd name="connsiteX17" fmla="*/ 1590882 w 2467182"/>
                <a:gd name="connsiteY17" fmla="*/ 0 h 3401210"/>
                <a:gd name="connsiteX18" fmla="*/ 1413082 w 2467182"/>
                <a:gd name="connsiteY18" fmla="*/ 25400 h 3401210"/>
                <a:gd name="connsiteX0" fmla="*/ 1413082 w 2467182"/>
                <a:gd name="connsiteY0" fmla="*/ 25400 h 3441473"/>
                <a:gd name="connsiteX1" fmla="*/ 893502 w 2467182"/>
                <a:gd name="connsiteY1" fmla="*/ 172223 h 3441473"/>
                <a:gd name="connsiteX2" fmla="*/ 677218 w 2467182"/>
                <a:gd name="connsiteY2" fmla="*/ 334352 h 3441473"/>
                <a:gd name="connsiteX3" fmla="*/ 401721 w 2467182"/>
                <a:gd name="connsiteY3" fmla="*/ 619949 h 3441473"/>
                <a:gd name="connsiteX4" fmla="*/ 219282 w 2467182"/>
                <a:gd name="connsiteY4" fmla="*/ 1117600 h 3441473"/>
                <a:gd name="connsiteX5" fmla="*/ 0 w 2467182"/>
                <a:gd name="connsiteY5" fmla="*/ 2144702 h 3441473"/>
                <a:gd name="connsiteX6" fmla="*/ 50672 w 2467182"/>
                <a:gd name="connsiteY6" fmla="*/ 2407601 h 3441473"/>
                <a:gd name="connsiteX7" fmla="*/ 168482 w 2467182"/>
                <a:gd name="connsiteY7" fmla="*/ 2590800 h 3441473"/>
                <a:gd name="connsiteX8" fmla="*/ 968735 w 2467182"/>
                <a:gd name="connsiteY8" fmla="*/ 2992232 h 3441473"/>
                <a:gd name="connsiteX9" fmla="*/ 1432086 w 2467182"/>
                <a:gd name="connsiteY9" fmla="*/ 3338024 h 3441473"/>
                <a:gd name="connsiteX10" fmla="*/ 1602491 w 2467182"/>
                <a:gd name="connsiteY10" fmla="*/ 3441473 h 3441473"/>
                <a:gd name="connsiteX11" fmla="*/ 2136982 w 2467182"/>
                <a:gd name="connsiteY11" fmla="*/ 3352800 h 3441473"/>
                <a:gd name="connsiteX12" fmla="*/ 2429082 w 2467182"/>
                <a:gd name="connsiteY12" fmla="*/ 3009900 h 3441473"/>
                <a:gd name="connsiteX13" fmla="*/ 2467182 w 2467182"/>
                <a:gd name="connsiteY13" fmla="*/ 2349500 h 3441473"/>
                <a:gd name="connsiteX14" fmla="*/ 2416382 w 2467182"/>
                <a:gd name="connsiteY14" fmla="*/ 469900 h 3441473"/>
                <a:gd name="connsiteX15" fmla="*/ 2238582 w 2467182"/>
                <a:gd name="connsiteY15" fmla="*/ 190500 h 3441473"/>
                <a:gd name="connsiteX16" fmla="*/ 1946482 w 2467182"/>
                <a:gd name="connsiteY16" fmla="*/ 88900 h 3441473"/>
                <a:gd name="connsiteX17" fmla="*/ 1590882 w 2467182"/>
                <a:gd name="connsiteY17" fmla="*/ 0 h 3441473"/>
                <a:gd name="connsiteX18" fmla="*/ 1413082 w 2467182"/>
                <a:gd name="connsiteY18" fmla="*/ 25400 h 3441473"/>
                <a:gd name="connsiteX0" fmla="*/ 1413082 w 2467182"/>
                <a:gd name="connsiteY0" fmla="*/ 25400 h 3441473"/>
                <a:gd name="connsiteX1" fmla="*/ 893502 w 2467182"/>
                <a:gd name="connsiteY1" fmla="*/ 172223 h 3441473"/>
                <a:gd name="connsiteX2" fmla="*/ 677218 w 2467182"/>
                <a:gd name="connsiteY2" fmla="*/ 334352 h 3441473"/>
                <a:gd name="connsiteX3" fmla="*/ 401721 w 2467182"/>
                <a:gd name="connsiteY3" fmla="*/ 619949 h 3441473"/>
                <a:gd name="connsiteX4" fmla="*/ 219282 w 2467182"/>
                <a:gd name="connsiteY4" fmla="*/ 1117600 h 3441473"/>
                <a:gd name="connsiteX5" fmla="*/ 0 w 2467182"/>
                <a:gd name="connsiteY5" fmla="*/ 2144702 h 3441473"/>
                <a:gd name="connsiteX6" fmla="*/ 50672 w 2467182"/>
                <a:gd name="connsiteY6" fmla="*/ 2407601 h 3441473"/>
                <a:gd name="connsiteX7" fmla="*/ 168482 w 2467182"/>
                <a:gd name="connsiteY7" fmla="*/ 2590800 h 3441473"/>
                <a:gd name="connsiteX8" fmla="*/ 962410 w 2467182"/>
                <a:gd name="connsiteY8" fmla="*/ 3016390 h 3441473"/>
                <a:gd name="connsiteX9" fmla="*/ 1432086 w 2467182"/>
                <a:gd name="connsiteY9" fmla="*/ 3338024 h 3441473"/>
                <a:gd name="connsiteX10" fmla="*/ 1602491 w 2467182"/>
                <a:gd name="connsiteY10" fmla="*/ 3441473 h 3441473"/>
                <a:gd name="connsiteX11" fmla="*/ 2136982 w 2467182"/>
                <a:gd name="connsiteY11" fmla="*/ 3352800 h 3441473"/>
                <a:gd name="connsiteX12" fmla="*/ 2429082 w 2467182"/>
                <a:gd name="connsiteY12" fmla="*/ 3009900 h 3441473"/>
                <a:gd name="connsiteX13" fmla="*/ 2467182 w 2467182"/>
                <a:gd name="connsiteY13" fmla="*/ 2349500 h 3441473"/>
                <a:gd name="connsiteX14" fmla="*/ 2416382 w 2467182"/>
                <a:gd name="connsiteY14" fmla="*/ 469900 h 3441473"/>
                <a:gd name="connsiteX15" fmla="*/ 2238582 w 2467182"/>
                <a:gd name="connsiteY15" fmla="*/ 190500 h 3441473"/>
                <a:gd name="connsiteX16" fmla="*/ 1946482 w 2467182"/>
                <a:gd name="connsiteY16" fmla="*/ 88900 h 3441473"/>
                <a:gd name="connsiteX17" fmla="*/ 1590882 w 2467182"/>
                <a:gd name="connsiteY17" fmla="*/ 0 h 3441473"/>
                <a:gd name="connsiteX18" fmla="*/ 1413082 w 2467182"/>
                <a:gd name="connsiteY18" fmla="*/ 25400 h 3441473"/>
                <a:gd name="connsiteX0" fmla="*/ 1413082 w 2467182"/>
                <a:gd name="connsiteY0" fmla="*/ 25400 h 3441473"/>
                <a:gd name="connsiteX1" fmla="*/ 893502 w 2467182"/>
                <a:gd name="connsiteY1" fmla="*/ 172223 h 3441473"/>
                <a:gd name="connsiteX2" fmla="*/ 677218 w 2467182"/>
                <a:gd name="connsiteY2" fmla="*/ 334352 h 3441473"/>
                <a:gd name="connsiteX3" fmla="*/ 401721 w 2467182"/>
                <a:gd name="connsiteY3" fmla="*/ 619949 h 3441473"/>
                <a:gd name="connsiteX4" fmla="*/ 58239 w 2467182"/>
                <a:gd name="connsiteY4" fmla="*/ 1102412 h 3441473"/>
                <a:gd name="connsiteX5" fmla="*/ 0 w 2467182"/>
                <a:gd name="connsiteY5" fmla="*/ 2144702 h 3441473"/>
                <a:gd name="connsiteX6" fmla="*/ 50672 w 2467182"/>
                <a:gd name="connsiteY6" fmla="*/ 2407601 h 3441473"/>
                <a:gd name="connsiteX7" fmla="*/ 168482 w 2467182"/>
                <a:gd name="connsiteY7" fmla="*/ 2590800 h 3441473"/>
                <a:gd name="connsiteX8" fmla="*/ 962410 w 2467182"/>
                <a:gd name="connsiteY8" fmla="*/ 3016390 h 3441473"/>
                <a:gd name="connsiteX9" fmla="*/ 1432086 w 2467182"/>
                <a:gd name="connsiteY9" fmla="*/ 3338024 h 3441473"/>
                <a:gd name="connsiteX10" fmla="*/ 1602491 w 2467182"/>
                <a:gd name="connsiteY10" fmla="*/ 3441473 h 3441473"/>
                <a:gd name="connsiteX11" fmla="*/ 2136982 w 2467182"/>
                <a:gd name="connsiteY11" fmla="*/ 3352800 h 3441473"/>
                <a:gd name="connsiteX12" fmla="*/ 2429082 w 2467182"/>
                <a:gd name="connsiteY12" fmla="*/ 3009900 h 3441473"/>
                <a:gd name="connsiteX13" fmla="*/ 2467182 w 2467182"/>
                <a:gd name="connsiteY13" fmla="*/ 2349500 h 3441473"/>
                <a:gd name="connsiteX14" fmla="*/ 2416382 w 2467182"/>
                <a:gd name="connsiteY14" fmla="*/ 469900 h 3441473"/>
                <a:gd name="connsiteX15" fmla="*/ 2238582 w 2467182"/>
                <a:gd name="connsiteY15" fmla="*/ 190500 h 3441473"/>
                <a:gd name="connsiteX16" fmla="*/ 1946482 w 2467182"/>
                <a:gd name="connsiteY16" fmla="*/ 88900 h 3441473"/>
                <a:gd name="connsiteX17" fmla="*/ 1590882 w 2467182"/>
                <a:gd name="connsiteY17" fmla="*/ 0 h 3441473"/>
                <a:gd name="connsiteX18" fmla="*/ 1413082 w 2467182"/>
                <a:gd name="connsiteY18" fmla="*/ 25400 h 34414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467182" h="3441473">
                  <a:moveTo>
                    <a:pt x="1413082" y="25400"/>
                  </a:moveTo>
                  <a:cubicBezTo>
                    <a:pt x="1297245" y="88442"/>
                    <a:pt x="981844" y="112514"/>
                    <a:pt x="893502" y="172223"/>
                  </a:cubicBezTo>
                  <a:cubicBezTo>
                    <a:pt x="805160" y="231932"/>
                    <a:pt x="775962" y="258442"/>
                    <a:pt x="677218" y="334352"/>
                  </a:cubicBezTo>
                  <a:cubicBezTo>
                    <a:pt x="509374" y="474470"/>
                    <a:pt x="512345" y="503924"/>
                    <a:pt x="401721" y="619949"/>
                  </a:cubicBezTo>
                  <a:lnTo>
                    <a:pt x="58239" y="1102412"/>
                  </a:lnTo>
                  <a:lnTo>
                    <a:pt x="0" y="2144702"/>
                  </a:lnTo>
                  <a:lnTo>
                    <a:pt x="50672" y="2407601"/>
                  </a:lnTo>
                  <a:lnTo>
                    <a:pt x="168482" y="2590800"/>
                  </a:lnTo>
                  <a:lnTo>
                    <a:pt x="962410" y="3016390"/>
                  </a:lnTo>
                  <a:lnTo>
                    <a:pt x="1432086" y="3338024"/>
                  </a:lnTo>
                  <a:lnTo>
                    <a:pt x="1602491" y="3441473"/>
                  </a:lnTo>
                  <a:lnTo>
                    <a:pt x="2136982" y="3352800"/>
                  </a:lnTo>
                  <a:lnTo>
                    <a:pt x="2429082" y="3009900"/>
                  </a:lnTo>
                  <a:lnTo>
                    <a:pt x="2467182" y="2349500"/>
                  </a:lnTo>
                  <a:lnTo>
                    <a:pt x="2416382" y="469900"/>
                  </a:lnTo>
                  <a:lnTo>
                    <a:pt x="2238582" y="190500"/>
                  </a:lnTo>
                  <a:lnTo>
                    <a:pt x="1946482" y="88900"/>
                  </a:lnTo>
                  <a:lnTo>
                    <a:pt x="1590882" y="0"/>
                  </a:lnTo>
                  <a:lnTo>
                    <a:pt x="1413082" y="25400"/>
                  </a:lnTo>
                  <a:close/>
                </a:path>
              </a:pathLst>
            </a:custGeom>
            <a:solidFill>
              <a:srgbClr val="376525">
                <a:alpha val="50196"/>
              </a:srgbClr>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77">
                <a:latin typeface="Segoe UI" panose="020B0502040204020203" pitchFamily="34" charset="0"/>
                <a:cs typeface="Segoe UI" panose="020B0502040204020203" pitchFamily="34" charset="0"/>
              </a:endParaRPr>
            </a:p>
          </p:txBody>
        </p:sp>
        <p:sp>
          <p:nvSpPr>
            <p:cNvPr id="6" name="フリーフォーム 5"/>
            <p:cNvSpPr/>
            <p:nvPr/>
          </p:nvSpPr>
          <p:spPr>
            <a:xfrm>
              <a:off x="-233135" y="4740275"/>
              <a:ext cx="5325980" cy="1962001"/>
            </a:xfrm>
            <a:custGeom>
              <a:avLst/>
              <a:gdLst>
                <a:gd name="connsiteX0" fmla="*/ 9525 w 5591175"/>
                <a:gd name="connsiteY0" fmla="*/ 0 h 2105025"/>
                <a:gd name="connsiteX1" fmla="*/ 2514600 w 5591175"/>
                <a:gd name="connsiteY1" fmla="*/ 600075 h 2105025"/>
                <a:gd name="connsiteX2" fmla="*/ 3895725 w 5591175"/>
                <a:gd name="connsiteY2" fmla="*/ 1171575 h 2105025"/>
                <a:gd name="connsiteX3" fmla="*/ 5372100 w 5591175"/>
                <a:gd name="connsiteY3" fmla="*/ 1962150 h 2105025"/>
                <a:gd name="connsiteX4" fmla="*/ 5591175 w 5591175"/>
                <a:gd name="connsiteY4" fmla="*/ 2105025 h 2105025"/>
                <a:gd name="connsiteX5" fmla="*/ 0 w 5591175"/>
                <a:gd name="connsiteY5" fmla="*/ 2095500 h 2105025"/>
                <a:gd name="connsiteX6" fmla="*/ 9525 w 5591175"/>
                <a:gd name="connsiteY6" fmla="*/ 0 h 2105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591175" h="2105025">
                  <a:moveTo>
                    <a:pt x="9525" y="0"/>
                  </a:moveTo>
                  <a:lnTo>
                    <a:pt x="2514600" y="600075"/>
                  </a:lnTo>
                  <a:lnTo>
                    <a:pt x="3895725" y="1171575"/>
                  </a:lnTo>
                  <a:lnTo>
                    <a:pt x="5372100" y="1962150"/>
                  </a:lnTo>
                  <a:lnTo>
                    <a:pt x="5591175" y="2105025"/>
                  </a:lnTo>
                  <a:lnTo>
                    <a:pt x="0" y="2095500"/>
                  </a:lnTo>
                  <a:lnTo>
                    <a:pt x="9525" y="0"/>
                  </a:lnTo>
                  <a:close/>
                </a:path>
              </a:pathLst>
            </a:cu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77">
                <a:latin typeface="Segoe UI" panose="020B0502040204020203" pitchFamily="34" charset="0"/>
                <a:cs typeface="Segoe UI" panose="020B0502040204020203" pitchFamily="34" charset="0"/>
              </a:endParaRPr>
            </a:p>
          </p:txBody>
        </p:sp>
        <p:sp>
          <p:nvSpPr>
            <p:cNvPr id="2048" name="フリーフォーム 2047"/>
            <p:cNvSpPr/>
            <p:nvPr/>
          </p:nvSpPr>
          <p:spPr>
            <a:xfrm>
              <a:off x="-374649" y="4681886"/>
              <a:ext cx="5763737" cy="2217389"/>
            </a:xfrm>
            <a:custGeom>
              <a:avLst/>
              <a:gdLst>
                <a:gd name="connsiteX0" fmla="*/ 0 w 5880100"/>
                <a:gd name="connsiteY0" fmla="*/ 0 h 2540000"/>
                <a:gd name="connsiteX1" fmla="*/ 2311400 w 5880100"/>
                <a:gd name="connsiteY1" fmla="*/ 596900 h 2540000"/>
                <a:gd name="connsiteX2" fmla="*/ 3530600 w 5880100"/>
                <a:gd name="connsiteY2" fmla="*/ 1079500 h 2540000"/>
                <a:gd name="connsiteX3" fmla="*/ 5156200 w 5880100"/>
                <a:gd name="connsiteY3" fmla="*/ 2019300 h 2540000"/>
                <a:gd name="connsiteX4" fmla="*/ 5880100 w 5880100"/>
                <a:gd name="connsiteY4" fmla="*/ 2540000 h 254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80100" h="2540000">
                  <a:moveTo>
                    <a:pt x="0" y="0"/>
                  </a:moveTo>
                  <a:cubicBezTo>
                    <a:pt x="861483" y="208491"/>
                    <a:pt x="1722967" y="416983"/>
                    <a:pt x="2311400" y="596900"/>
                  </a:cubicBezTo>
                  <a:cubicBezTo>
                    <a:pt x="2899833" y="776817"/>
                    <a:pt x="3056467" y="842433"/>
                    <a:pt x="3530600" y="1079500"/>
                  </a:cubicBezTo>
                  <a:cubicBezTo>
                    <a:pt x="4004733" y="1316567"/>
                    <a:pt x="4764617" y="1775883"/>
                    <a:pt x="5156200" y="2019300"/>
                  </a:cubicBezTo>
                  <a:cubicBezTo>
                    <a:pt x="5547783" y="2262717"/>
                    <a:pt x="5713941" y="2401358"/>
                    <a:pt x="5880100" y="2540000"/>
                  </a:cubicBezTo>
                </a:path>
              </a:pathLst>
            </a:custGeom>
            <a:noFill/>
            <a:ln w="1143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846" b="1" dirty="0">
                <a:solidFill>
                  <a:schemeClr val="tx1"/>
                </a:solidFill>
                <a:latin typeface="Segoe UI" panose="020B0502040204020203" pitchFamily="34" charset="0"/>
                <a:ea typeface="Meiryo UI" panose="020B0604030504040204" pitchFamily="50" charset="-128"/>
                <a:cs typeface="Segoe UI" panose="020B0502040204020203" pitchFamily="34" charset="0"/>
              </a:endParaRPr>
            </a:p>
          </p:txBody>
        </p:sp>
        <p:grpSp>
          <p:nvGrpSpPr>
            <p:cNvPr id="2055" name="グループ化 2054"/>
            <p:cNvGrpSpPr/>
            <p:nvPr/>
          </p:nvGrpSpPr>
          <p:grpSpPr>
            <a:xfrm>
              <a:off x="2990387" y="1350680"/>
              <a:ext cx="3762139" cy="4860685"/>
              <a:chOff x="2696730" y="367510"/>
              <a:chExt cx="4403548" cy="5689394"/>
            </a:xfrm>
          </p:grpSpPr>
          <p:sp>
            <p:nvSpPr>
              <p:cNvPr id="21" name="フリーフォーム 20"/>
              <p:cNvSpPr/>
              <p:nvPr/>
            </p:nvSpPr>
            <p:spPr>
              <a:xfrm>
                <a:off x="2696730" y="367510"/>
                <a:ext cx="4403548" cy="5689394"/>
              </a:xfrm>
              <a:custGeom>
                <a:avLst/>
                <a:gdLst>
                  <a:gd name="connsiteX0" fmla="*/ 1498600 w 2552700"/>
                  <a:gd name="connsiteY0" fmla="*/ 25400 h 3352800"/>
                  <a:gd name="connsiteX1" fmla="*/ 444500 w 2552700"/>
                  <a:gd name="connsiteY1" fmla="*/ 952500 h 3352800"/>
                  <a:gd name="connsiteX2" fmla="*/ 304800 w 2552700"/>
                  <a:gd name="connsiteY2" fmla="*/ 1117600 h 3352800"/>
                  <a:gd name="connsiteX3" fmla="*/ 0 w 2552700"/>
                  <a:gd name="connsiteY3" fmla="*/ 2171700 h 3352800"/>
                  <a:gd name="connsiteX4" fmla="*/ 63500 w 2552700"/>
                  <a:gd name="connsiteY4" fmla="*/ 2413000 h 3352800"/>
                  <a:gd name="connsiteX5" fmla="*/ 254000 w 2552700"/>
                  <a:gd name="connsiteY5" fmla="*/ 2590800 h 3352800"/>
                  <a:gd name="connsiteX6" fmla="*/ 1092200 w 2552700"/>
                  <a:gd name="connsiteY6" fmla="*/ 2895600 h 3352800"/>
                  <a:gd name="connsiteX7" fmla="*/ 1511300 w 2552700"/>
                  <a:gd name="connsiteY7" fmla="*/ 3149600 h 3352800"/>
                  <a:gd name="connsiteX8" fmla="*/ 1714500 w 2552700"/>
                  <a:gd name="connsiteY8" fmla="*/ 3352800 h 3352800"/>
                  <a:gd name="connsiteX9" fmla="*/ 2222500 w 2552700"/>
                  <a:gd name="connsiteY9" fmla="*/ 3352800 h 3352800"/>
                  <a:gd name="connsiteX10" fmla="*/ 2514600 w 2552700"/>
                  <a:gd name="connsiteY10" fmla="*/ 3009900 h 3352800"/>
                  <a:gd name="connsiteX11" fmla="*/ 2552700 w 2552700"/>
                  <a:gd name="connsiteY11" fmla="*/ 2349500 h 3352800"/>
                  <a:gd name="connsiteX12" fmla="*/ 2501900 w 2552700"/>
                  <a:gd name="connsiteY12" fmla="*/ 469900 h 3352800"/>
                  <a:gd name="connsiteX13" fmla="*/ 2324100 w 2552700"/>
                  <a:gd name="connsiteY13" fmla="*/ 190500 h 3352800"/>
                  <a:gd name="connsiteX14" fmla="*/ 2032000 w 2552700"/>
                  <a:gd name="connsiteY14" fmla="*/ 88900 h 3352800"/>
                  <a:gd name="connsiteX15" fmla="*/ 1676400 w 2552700"/>
                  <a:gd name="connsiteY15" fmla="*/ 0 h 3352800"/>
                  <a:gd name="connsiteX16" fmla="*/ 1498600 w 2552700"/>
                  <a:gd name="connsiteY16" fmla="*/ 25400 h 3352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52700" h="3352800">
                    <a:moveTo>
                      <a:pt x="1498600" y="25400"/>
                    </a:moveTo>
                    <a:lnTo>
                      <a:pt x="444500" y="952500"/>
                    </a:lnTo>
                    <a:lnTo>
                      <a:pt x="304800" y="1117600"/>
                    </a:lnTo>
                    <a:lnTo>
                      <a:pt x="0" y="2171700"/>
                    </a:lnTo>
                    <a:lnTo>
                      <a:pt x="63500" y="2413000"/>
                    </a:lnTo>
                    <a:lnTo>
                      <a:pt x="254000" y="2590800"/>
                    </a:lnTo>
                    <a:lnTo>
                      <a:pt x="1092200" y="2895600"/>
                    </a:lnTo>
                    <a:lnTo>
                      <a:pt x="1511300" y="3149600"/>
                    </a:lnTo>
                    <a:lnTo>
                      <a:pt x="1714500" y="3352800"/>
                    </a:lnTo>
                    <a:lnTo>
                      <a:pt x="2222500" y="3352800"/>
                    </a:lnTo>
                    <a:lnTo>
                      <a:pt x="2514600" y="3009900"/>
                    </a:lnTo>
                    <a:lnTo>
                      <a:pt x="2552700" y="2349500"/>
                    </a:lnTo>
                    <a:lnTo>
                      <a:pt x="2501900" y="469900"/>
                    </a:lnTo>
                    <a:lnTo>
                      <a:pt x="2324100" y="190500"/>
                    </a:lnTo>
                    <a:lnTo>
                      <a:pt x="2032000" y="88900"/>
                    </a:lnTo>
                    <a:lnTo>
                      <a:pt x="1676400" y="0"/>
                    </a:lnTo>
                    <a:lnTo>
                      <a:pt x="1498600" y="25400"/>
                    </a:lnTo>
                    <a:close/>
                  </a:path>
                </a:pathLst>
              </a:custGeom>
              <a:solidFill>
                <a:schemeClr val="accent3">
                  <a:lumMod val="20000"/>
                  <a:lumOff val="80000"/>
                </a:schemeClr>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77">
                  <a:latin typeface="Segoe UI" panose="020B0502040204020203" pitchFamily="34" charset="0"/>
                  <a:cs typeface="Segoe UI" panose="020B0502040204020203" pitchFamily="34" charset="0"/>
                </a:endParaRPr>
              </a:p>
            </p:txBody>
          </p:sp>
          <p:sp>
            <p:nvSpPr>
              <p:cNvPr id="22" name="フリーフォーム 21"/>
              <p:cNvSpPr/>
              <p:nvPr/>
            </p:nvSpPr>
            <p:spPr>
              <a:xfrm>
                <a:off x="4374410" y="1806108"/>
                <a:ext cx="1579254" cy="3170202"/>
              </a:xfrm>
              <a:custGeom>
                <a:avLst/>
                <a:gdLst>
                  <a:gd name="connsiteX0" fmla="*/ 876300 w 1714500"/>
                  <a:gd name="connsiteY0" fmla="*/ 0 h 3441700"/>
                  <a:gd name="connsiteX1" fmla="*/ 457200 w 1714500"/>
                  <a:gd name="connsiteY1" fmla="*/ 825500 h 3441700"/>
                  <a:gd name="connsiteX2" fmla="*/ 177800 w 1714500"/>
                  <a:gd name="connsiteY2" fmla="*/ 1270000 h 3441700"/>
                  <a:gd name="connsiteX3" fmla="*/ 139700 w 1714500"/>
                  <a:gd name="connsiteY3" fmla="*/ 1447800 h 3441700"/>
                  <a:gd name="connsiteX4" fmla="*/ 266700 w 1714500"/>
                  <a:gd name="connsiteY4" fmla="*/ 1689100 h 3441700"/>
                  <a:gd name="connsiteX5" fmla="*/ 393700 w 1714500"/>
                  <a:gd name="connsiteY5" fmla="*/ 1892300 h 3441700"/>
                  <a:gd name="connsiteX6" fmla="*/ 393700 w 1714500"/>
                  <a:gd name="connsiteY6" fmla="*/ 2095500 h 3441700"/>
                  <a:gd name="connsiteX7" fmla="*/ 215900 w 1714500"/>
                  <a:gd name="connsiteY7" fmla="*/ 2565400 h 3441700"/>
                  <a:gd name="connsiteX8" fmla="*/ 50800 w 1714500"/>
                  <a:gd name="connsiteY8" fmla="*/ 2857500 h 3441700"/>
                  <a:gd name="connsiteX9" fmla="*/ 0 w 1714500"/>
                  <a:gd name="connsiteY9" fmla="*/ 3060700 h 3441700"/>
                  <a:gd name="connsiteX10" fmla="*/ 317500 w 1714500"/>
                  <a:gd name="connsiteY10" fmla="*/ 3175000 h 3441700"/>
                  <a:gd name="connsiteX11" fmla="*/ 749300 w 1714500"/>
                  <a:gd name="connsiteY11" fmla="*/ 3441700 h 3441700"/>
                  <a:gd name="connsiteX12" fmla="*/ 965200 w 1714500"/>
                  <a:gd name="connsiteY12" fmla="*/ 3276600 h 3441700"/>
                  <a:gd name="connsiteX13" fmla="*/ 1485900 w 1714500"/>
                  <a:gd name="connsiteY13" fmla="*/ 2692400 h 3441700"/>
                  <a:gd name="connsiteX14" fmla="*/ 1676400 w 1714500"/>
                  <a:gd name="connsiteY14" fmla="*/ 2222500 h 3441700"/>
                  <a:gd name="connsiteX15" fmla="*/ 1714500 w 1714500"/>
                  <a:gd name="connsiteY15" fmla="*/ 1447800 h 3441700"/>
                  <a:gd name="connsiteX16" fmla="*/ 1651000 w 1714500"/>
                  <a:gd name="connsiteY16" fmla="*/ 660400 h 3441700"/>
                  <a:gd name="connsiteX17" fmla="*/ 1638300 w 1714500"/>
                  <a:gd name="connsiteY17" fmla="*/ 241300 h 3441700"/>
                  <a:gd name="connsiteX18" fmla="*/ 1511300 w 1714500"/>
                  <a:gd name="connsiteY18" fmla="*/ 203200 h 3441700"/>
                  <a:gd name="connsiteX19" fmla="*/ 1244600 w 1714500"/>
                  <a:gd name="connsiteY19" fmla="*/ 215900 h 3441700"/>
                  <a:gd name="connsiteX20" fmla="*/ 876300 w 1714500"/>
                  <a:gd name="connsiteY20" fmla="*/ 0 h 3441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714500" h="3441700">
                    <a:moveTo>
                      <a:pt x="876300" y="0"/>
                    </a:moveTo>
                    <a:lnTo>
                      <a:pt x="457200" y="825500"/>
                    </a:lnTo>
                    <a:lnTo>
                      <a:pt x="177800" y="1270000"/>
                    </a:lnTo>
                    <a:lnTo>
                      <a:pt x="139700" y="1447800"/>
                    </a:lnTo>
                    <a:lnTo>
                      <a:pt x="266700" y="1689100"/>
                    </a:lnTo>
                    <a:lnTo>
                      <a:pt x="393700" y="1892300"/>
                    </a:lnTo>
                    <a:lnTo>
                      <a:pt x="393700" y="2095500"/>
                    </a:lnTo>
                    <a:lnTo>
                      <a:pt x="215900" y="2565400"/>
                    </a:lnTo>
                    <a:lnTo>
                      <a:pt x="50800" y="2857500"/>
                    </a:lnTo>
                    <a:lnTo>
                      <a:pt x="0" y="3060700"/>
                    </a:lnTo>
                    <a:lnTo>
                      <a:pt x="317500" y="3175000"/>
                    </a:lnTo>
                    <a:lnTo>
                      <a:pt x="749300" y="3441700"/>
                    </a:lnTo>
                    <a:lnTo>
                      <a:pt x="965200" y="3276600"/>
                    </a:lnTo>
                    <a:lnTo>
                      <a:pt x="1485900" y="2692400"/>
                    </a:lnTo>
                    <a:lnTo>
                      <a:pt x="1676400" y="2222500"/>
                    </a:lnTo>
                    <a:lnTo>
                      <a:pt x="1714500" y="1447800"/>
                    </a:lnTo>
                    <a:lnTo>
                      <a:pt x="1651000" y="660400"/>
                    </a:lnTo>
                    <a:lnTo>
                      <a:pt x="1638300" y="241300"/>
                    </a:lnTo>
                    <a:lnTo>
                      <a:pt x="1511300" y="203200"/>
                    </a:lnTo>
                    <a:lnTo>
                      <a:pt x="1244600" y="215900"/>
                    </a:lnTo>
                    <a:lnTo>
                      <a:pt x="876300" y="0"/>
                    </a:lnTo>
                    <a:close/>
                  </a:path>
                </a:pathLst>
              </a:custGeom>
              <a:solidFill>
                <a:srgbClr val="37652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77">
                  <a:latin typeface="Segoe UI" panose="020B0502040204020203" pitchFamily="34" charset="0"/>
                  <a:cs typeface="Segoe UI" panose="020B0502040204020203" pitchFamily="34" charset="0"/>
                </a:endParaRPr>
              </a:p>
            </p:txBody>
          </p:sp>
          <p:sp>
            <p:nvSpPr>
              <p:cNvPr id="13" name="フリーフォーム 12"/>
              <p:cNvSpPr/>
              <p:nvPr/>
            </p:nvSpPr>
            <p:spPr>
              <a:xfrm>
                <a:off x="3311442" y="1136063"/>
                <a:ext cx="3156942" cy="4146425"/>
              </a:xfrm>
              <a:custGeom>
                <a:avLst/>
                <a:gdLst>
                  <a:gd name="connsiteX0" fmla="*/ 1498600 w 2552700"/>
                  <a:gd name="connsiteY0" fmla="*/ 25400 h 3352800"/>
                  <a:gd name="connsiteX1" fmla="*/ 444500 w 2552700"/>
                  <a:gd name="connsiteY1" fmla="*/ 952500 h 3352800"/>
                  <a:gd name="connsiteX2" fmla="*/ 304800 w 2552700"/>
                  <a:gd name="connsiteY2" fmla="*/ 1117600 h 3352800"/>
                  <a:gd name="connsiteX3" fmla="*/ 0 w 2552700"/>
                  <a:gd name="connsiteY3" fmla="*/ 2171700 h 3352800"/>
                  <a:gd name="connsiteX4" fmla="*/ 63500 w 2552700"/>
                  <a:gd name="connsiteY4" fmla="*/ 2413000 h 3352800"/>
                  <a:gd name="connsiteX5" fmla="*/ 254000 w 2552700"/>
                  <a:gd name="connsiteY5" fmla="*/ 2590800 h 3352800"/>
                  <a:gd name="connsiteX6" fmla="*/ 1092200 w 2552700"/>
                  <a:gd name="connsiteY6" fmla="*/ 2895600 h 3352800"/>
                  <a:gd name="connsiteX7" fmla="*/ 1511300 w 2552700"/>
                  <a:gd name="connsiteY7" fmla="*/ 3149600 h 3352800"/>
                  <a:gd name="connsiteX8" fmla="*/ 1714500 w 2552700"/>
                  <a:gd name="connsiteY8" fmla="*/ 3352800 h 3352800"/>
                  <a:gd name="connsiteX9" fmla="*/ 2222500 w 2552700"/>
                  <a:gd name="connsiteY9" fmla="*/ 3352800 h 3352800"/>
                  <a:gd name="connsiteX10" fmla="*/ 2514600 w 2552700"/>
                  <a:gd name="connsiteY10" fmla="*/ 3009900 h 3352800"/>
                  <a:gd name="connsiteX11" fmla="*/ 2552700 w 2552700"/>
                  <a:gd name="connsiteY11" fmla="*/ 2349500 h 3352800"/>
                  <a:gd name="connsiteX12" fmla="*/ 2501900 w 2552700"/>
                  <a:gd name="connsiteY12" fmla="*/ 469900 h 3352800"/>
                  <a:gd name="connsiteX13" fmla="*/ 2324100 w 2552700"/>
                  <a:gd name="connsiteY13" fmla="*/ 190500 h 3352800"/>
                  <a:gd name="connsiteX14" fmla="*/ 2032000 w 2552700"/>
                  <a:gd name="connsiteY14" fmla="*/ 88900 h 3352800"/>
                  <a:gd name="connsiteX15" fmla="*/ 1676400 w 2552700"/>
                  <a:gd name="connsiteY15" fmla="*/ 0 h 3352800"/>
                  <a:gd name="connsiteX16" fmla="*/ 1498600 w 2552700"/>
                  <a:gd name="connsiteY16" fmla="*/ 25400 h 3352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52700" h="3352800">
                    <a:moveTo>
                      <a:pt x="1498600" y="25400"/>
                    </a:moveTo>
                    <a:lnTo>
                      <a:pt x="444500" y="952500"/>
                    </a:lnTo>
                    <a:lnTo>
                      <a:pt x="304800" y="1117600"/>
                    </a:lnTo>
                    <a:lnTo>
                      <a:pt x="0" y="2171700"/>
                    </a:lnTo>
                    <a:lnTo>
                      <a:pt x="63500" y="2413000"/>
                    </a:lnTo>
                    <a:lnTo>
                      <a:pt x="254000" y="2590800"/>
                    </a:lnTo>
                    <a:lnTo>
                      <a:pt x="1092200" y="2895600"/>
                    </a:lnTo>
                    <a:lnTo>
                      <a:pt x="1511300" y="3149600"/>
                    </a:lnTo>
                    <a:lnTo>
                      <a:pt x="1714500" y="3352800"/>
                    </a:lnTo>
                    <a:lnTo>
                      <a:pt x="2222500" y="3352800"/>
                    </a:lnTo>
                    <a:lnTo>
                      <a:pt x="2514600" y="3009900"/>
                    </a:lnTo>
                    <a:lnTo>
                      <a:pt x="2552700" y="2349500"/>
                    </a:lnTo>
                    <a:lnTo>
                      <a:pt x="2501900" y="469900"/>
                    </a:lnTo>
                    <a:lnTo>
                      <a:pt x="2324100" y="190500"/>
                    </a:lnTo>
                    <a:lnTo>
                      <a:pt x="2032000" y="88900"/>
                    </a:lnTo>
                    <a:lnTo>
                      <a:pt x="1676400" y="0"/>
                    </a:lnTo>
                    <a:lnTo>
                      <a:pt x="1498600" y="25400"/>
                    </a:lnTo>
                    <a:close/>
                  </a:path>
                </a:pathLst>
              </a:custGeom>
              <a:noFill/>
              <a:ln w="5715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77">
                  <a:latin typeface="Segoe UI" panose="020B0502040204020203" pitchFamily="34" charset="0"/>
                  <a:cs typeface="Segoe UI" panose="020B0502040204020203" pitchFamily="34" charset="0"/>
                </a:endParaRPr>
              </a:p>
            </p:txBody>
          </p:sp>
          <p:sp>
            <p:nvSpPr>
              <p:cNvPr id="14" name="フリーフォーム 13"/>
              <p:cNvSpPr/>
              <p:nvPr/>
            </p:nvSpPr>
            <p:spPr>
              <a:xfrm>
                <a:off x="3704234" y="1796745"/>
                <a:ext cx="1505519" cy="3972512"/>
              </a:xfrm>
              <a:custGeom>
                <a:avLst/>
                <a:gdLst>
                  <a:gd name="connsiteX0" fmla="*/ 0 w 927100"/>
                  <a:gd name="connsiteY0" fmla="*/ 3175000 h 3175000"/>
                  <a:gd name="connsiteX1" fmla="*/ 482600 w 927100"/>
                  <a:gd name="connsiteY1" fmla="*/ 2247900 h 3175000"/>
                  <a:gd name="connsiteX2" fmla="*/ 876300 w 927100"/>
                  <a:gd name="connsiteY2" fmla="*/ 1193800 h 3175000"/>
                  <a:gd name="connsiteX3" fmla="*/ 647700 w 927100"/>
                  <a:gd name="connsiteY3" fmla="*/ 609600 h 3175000"/>
                  <a:gd name="connsiteX4" fmla="*/ 927100 w 927100"/>
                  <a:gd name="connsiteY4" fmla="*/ 0 h 3175000"/>
                  <a:gd name="connsiteX5" fmla="*/ 927100 w 927100"/>
                  <a:gd name="connsiteY5" fmla="*/ 0 h 3175000"/>
                  <a:gd name="connsiteX0" fmla="*/ 0 w 1351986"/>
                  <a:gd name="connsiteY0" fmla="*/ 3983676 h 3983676"/>
                  <a:gd name="connsiteX1" fmla="*/ 482600 w 1351986"/>
                  <a:gd name="connsiteY1" fmla="*/ 3056576 h 3983676"/>
                  <a:gd name="connsiteX2" fmla="*/ 876300 w 1351986"/>
                  <a:gd name="connsiteY2" fmla="*/ 2002476 h 3983676"/>
                  <a:gd name="connsiteX3" fmla="*/ 647700 w 1351986"/>
                  <a:gd name="connsiteY3" fmla="*/ 1418276 h 3983676"/>
                  <a:gd name="connsiteX4" fmla="*/ 927100 w 1351986"/>
                  <a:gd name="connsiteY4" fmla="*/ 808676 h 3983676"/>
                  <a:gd name="connsiteX5" fmla="*/ 1351986 w 1351986"/>
                  <a:gd name="connsiteY5" fmla="*/ 0 h 3983676"/>
                  <a:gd name="connsiteX0" fmla="*/ 0 w 1395940"/>
                  <a:gd name="connsiteY0" fmla="*/ 4078814 h 4078814"/>
                  <a:gd name="connsiteX1" fmla="*/ 526554 w 1395940"/>
                  <a:gd name="connsiteY1" fmla="*/ 3056576 h 4078814"/>
                  <a:gd name="connsiteX2" fmla="*/ 920254 w 1395940"/>
                  <a:gd name="connsiteY2" fmla="*/ 2002476 h 4078814"/>
                  <a:gd name="connsiteX3" fmla="*/ 691654 w 1395940"/>
                  <a:gd name="connsiteY3" fmla="*/ 1418276 h 4078814"/>
                  <a:gd name="connsiteX4" fmla="*/ 971054 w 1395940"/>
                  <a:gd name="connsiteY4" fmla="*/ 808676 h 4078814"/>
                  <a:gd name="connsiteX5" fmla="*/ 1395940 w 1395940"/>
                  <a:gd name="connsiteY5" fmla="*/ 0 h 4078814"/>
                  <a:gd name="connsiteX0" fmla="*/ 0 w 1483848"/>
                  <a:gd name="connsiteY0" fmla="*/ 4237378 h 4237378"/>
                  <a:gd name="connsiteX1" fmla="*/ 614462 w 1483848"/>
                  <a:gd name="connsiteY1" fmla="*/ 3056576 h 4237378"/>
                  <a:gd name="connsiteX2" fmla="*/ 1008162 w 1483848"/>
                  <a:gd name="connsiteY2" fmla="*/ 2002476 h 4237378"/>
                  <a:gd name="connsiteX3" fmla="*/ 779562 w 1483848"/>
                  <a:gd name="connsiteY3" fmla="*/ 1418276 h 4237378"/>
                  <a:gd name="connsiteX4" fmla="*/ 1058962 w 1483848"/>
                  <a:gd name="connsiteY4" fmla="*/ 808676 h 4237378"/>
                  <a:gd name="connsiteX5" fmla="*/ 1483848 w 1483848"/>
                  <a:gd name="connsiteY5" fmla="*/ 0 h 42373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83848" h="4237378">
                    <a:moveTo>
                      <a:pt x="0" y="4237378"/>
                    </a:moveTo>
                    <a:cubicBezTo>
                      <a:pt x="168275" y="3938928"/>
                      <a:pt x="446435" y="3429060"/>
                      <a:pt x="614462" y="3056576"/>
                    </a:cubicBezTo>
                    <a:cubicBezTo>
                      <a:pt x="782489" y="2684092"/>
                      <a:pt x="980645" y="2275526"/>
                      <a:pt x="1008162" y="2002476"/>
                    </a:cubicBezTo>
                    <a:cubicBezTo>
                      <a:pt x="1035679" y="1729426"/>
                      <a:pt x="771095" y="1617243"/>
                      <a:pt x="779562" y="1418276"/>
                    </a:cubicBezTo>
                    <a:cubicBezTo>
                      <a:pt x="788029" y="1219309"/>
                      <a:pt x="1058962" y="808676"/>
                      <a:pt x="1058962" y="808676"/>
                    </a:cubicBezTo>
                    <a:lnTo>
                      <a:pt x="1483848" y="0"/>
                    </a:lnTo>
                  </a:path>
                </a:pathLst>
              </a:custGeom>
              <a:noFill/>
              <a:ln w="5715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77">
                  <a:latin typeface="Segoe UI" panose="020B0502040204020203" pitchFamily="34" charset="0"/>
                  <a:cs typeface="Segoe UI" panose="020B0502040204020203" pitchFamily="34" charset="0"/>
                </a:endParaRPr>
              </a:p>
            </p:txBody>
          </p:sp>
          <p:sp>
            <p:nvSpPr>
              <p:cNvPr id="15" name="フリーフォーム 14"/>
              <p:cNvSpPr/>
              <p:nvPr/>
            </p:nvSpPr>
            <p:spPr>
              <a:xfrm>
                <a:off x="4836196" y="1532819"/>
                <a:ext cx="1108411" cy="3427532"/>
              </a:xfrm>
              <a:custGeom>
                <a:avLst/>
                <a:gdLst>
                  <a:gd name="connsiteX0" fmla="*/ 0 w 1137633"/>
                  <a:gd name="connsiteY0" fmla="*/ 0 h 3517900"/>
                  <a:gd name="connsiteX1" fmla="*/ 596900 w 1137633"/>
                  <a:gd name="connsiteY1" fmla="*/ 431800 h 3517900"/>
                  <a:gd name="connsiteX2" fmla="*/ 1016000 w 1137633"/>
                  <a:gd name="connsiteY2" fmla="*/ 495300 h 3517900"/>
                  <a:gd name="connsiteX3" fmla="*/ 1092200 w 1137633"/>
                  <a:gd name="connsiteY3" fmla="*/ 774700 h 3517900"/>
                  <a:gd name="connsiteX4" fmla="*/ 1066800 w 1137633"/>
                  <a:gd name="connsiteY4" fmla="*/ 2476500 h 3517900"/>
                  <a:gd name="connsiteX5" fmla="*/ 266700 w 1137633"/>
                  <a:gd name="connsiteY5" fmla="*/ 3517900 h 3517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37633" h="3517900">
                    <a:moveTo>
                      <a:pt x="0" y="0"/>
                    </a:moveTo>
                    <a:cubicBezTo>
                      <a:pt x="213783" y="174625"/>
                      <a:pt x="427567" y="349250"/>
                      <a:pt x="596900" y="431800"/>
                    </a:cubicBezTo>
                    <a:cubicBezTo>
                      <a:pt x="766233" y="514350"/>
                      <a:pt x="933450" y="438150"/>
                      <a:pt x="1016000" y="495300"/>
                    </a:cubicBezTo>
                    <a:cubicBezTo>
                      <a:pt x="1098550" y="552450"/>
                      <a:pt x="1083733" y="444500"/>
                      <a:pt x="1092200" y="774700"/>
                    </a:cubicBezTo>
                    <a:cubicBezTo>
                      <a:pt x="1100667" y="1104900"/>
                      <a:pt x="1204383" y="2019300"/>
                      <a:pt x="1066800" y="2476500"/>
                    </a:cubicBezTo>
                    <a:cubicBezTo>
                      <a:pt x="929217" y="2933700"/>
                      <a:pt x="597958" y="3225800"/>
                      <a:pt x="266700" y="3517900"/>
                    </a:cubicBezTo>
                  </a:path>
                </a:pathLst>
              </a:custGeom>
              <a:noFill/>
              <a:ln w="3810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77">
                  <a:latin typeface="Segoe UI" panose="020B0502040204020203" pitchFamily="34" charset="0"/>
                  <a:cs typeface="Segoe UI" panose="020B0502040204020203" pitchFamily="34" charset="0"/>
                </a:endParaRPr>
              </a:p>
            </p:txBody>
          </p:sp>
          <p:sp>
            <p:nvSpPr>
              <p:cNvPr id="17" name="円/楕円 16"/>
              <p:cNvSpPr/>
              <p:nvPr/>
            </p:nvSpPr>
            <p:spPr>
              <a:xfrm>
                <a:off x="4178624" y="4414757"/>
                <a:ext cx="338679" cy="365623"/>
              </a:xfrm>
              <a:prstGeom prst="ellipse">
                <a:avLst/>
              </a:prstGeom>
              <a:solidFill>
                <a:schemeClr val="bg1"/>
              </a:solidFill>
              <a:ln w="57150"/>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altLang="ja-JP" sz="923" dirty="0">
                  <a:solidFill>
                    <a:schemeClr val="tx1"/>
                  </a:solidFill>
                  <a:latin typeface="Segoe UI" panose="020B0502040204020203" pitchFamily="34" charset="0"/>
                  <a:cs typeface="Segoe UI" panose="020B0502040204020203" pitchFamily="34" charset="0"/>
                </a:endParaRPr>
              </a:p>
            </p:txBody>
          </p:sp>
          <p:sp>
            <p:nvSpPr>
              <p:cNvPr id="19" name="円/楕円 18"/>
              <p:cNvSpPr/>
              <p:nvPr/>
            </p:nvSpPr>
            <p:spPr>
              <a:xfrm>
                <a:off x="4971800" y="4831602"/>
                <a:ext cx="250141" cy="257498"/>
              </a:xfrm>
              <a:prstGeom prst="ellipse">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77">
                  <a:latin typeface="Segoe UI" panose="020B0502040204020203" pitchFamily="34" charset="0"/>
                  <a:cs typeface="Segoe UI" panose="020B0502040204020203" pitchFamily="34" charset="0"/>
                </a:endParaRPr>
              </a:p>
            </p:txBody>
          </p:sp>
          <p:sp>
            <p:nvSpPr>
              <p:cNvPr id="20" name="円/楕円 19"/>
              <p:cNvSpPr/>
              <p:nvPr/>
            </p:nvSpPr>
            <p:spPr>
              <a:xfrm>
                <a:off x="4652634" y="1399878"/>
                <a:ext cx="250141" cy="257498"/>
              </a:xfrm>
              <a:prstGeom prst="ellipse">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77">
                  <a:latin typeface="Segoe UI" panose="020B0502040204020203" pitchFamily="34" charset="0"/>
                  <a:cs typeface="Segoe UI" panose="020B0502040204020203" pitchFamily="34" charset="0"/>
                </a:endParaRPr>
              </a:p>
            </p:txBody>
          </p:sp>
        </p:grpSp>
        <p:sp>
          <p:nvSpPr>
            <p:cNvPr id="24" name="フリーフォーム 23"/>
            <p:cNvSpPr/>
            <p:nvPr/>
          </p:nvSpPr>
          <p:spPr>
            <a:xfrm>
              <a:off x="4040779" y="2361685"/>
              <a:ext cx="1929519" cy="2534285"/>
            </a:xfrm>
            <a:custGeom>
              <a:avLst/>
              <a:gdLst>
                <a:gd name="connsiteX0" fmla="*/ 1498600 w 2552700"/>
                <a:gd name="connsiteY0" fmla="*/ 25400 h 3352800"/>
                <a:gd name="connsiteX1" fmla="*/ 444500 w 2552700"/>
                <a:gd name="connsiteY1" fmla="*/ 952500 h 3352800"/>
                <a:gd name="connsiteX2" fmla="*/ 304800 w 2552700"/>
                <a:gd name="connsiteY2" fmla="*/ 1117600 h 3352800"/>
                <a:gd name="connsiteX3" fmla="*/ 0 w 2552700"/>
                <a:gd name="connsiteY3" fmla="*/ 2171700 h 3352800"/>
                <a:gd name="connsiteX4" fmla="*/ 63500 w 2552700"/>
                <a:gd name="connsiteY4" fmla="*/ 2413000 h 3352800"/>
                <a:gd name="connsiteX5" fmla="*/ 254000 w 2552700"/>
                <a:gd name="connsiteY5" fmla="*/ 2590800 h 3352800"/>
                <a:gd name="connsiteX6" fmla="*/ 1092200 w 2552700"/>
                <a:gd name="connsiteY6" fmla="*/ 2895600 h 3352800"/>
                <a:gd name="connsiteX7" fmla="*/ 1511300 w 2552700"/>
                <a:gd name="connsiteY7" fmla="*/ 3149600 h 3352800"/>
                <a:gd name="connsiteX8" fmla="*/ 1714500 w 2552700"/>
                <a:gd name="connsiteY8" fmla="*/ 3352800 h 3352800"/>
                <a:gd name="connsiteX9" fmla="*/ 2222500 w 2552700"/>
                <a:gd name="connsiteY9" fmla="*/ 3352800 h 3352800"/>
                <a:gd name="connsiteX10" fmla="*/ 2514600 w 2552700"/>
                <a:gd name="connsiteY10" fmla="*/ 3009900 h 3352800"/>
                <a:gd name="connsiteX11" fmla="*/ 2552700 w 2552700"/>
                <a:gd name="connsiteY11" fmla="*/ 2349500 h 3352800"/>
                <a:gd name="connsiteX12" fmla="*/ 2501900 w 2552700"/>
                <a:gd name="connsiteY12" fmla="*/ 469900 h 3352800"/>
                <a:gd name="connsiteX13" fmla="*/ 2324100 w 2552700"/>
                <a:gd name="connsiteY13" fmla="*/ 190500 h 3352800"/>
                <a:gd name="connsiteX14" fmla="*/ 2032000 w 2552700"/>
                <a:gd name="connsiteY14" fmla="*/ 88900 h 3352800"/>
                <a:gd name="connsiteX15" fmla="*/ 1676400 w 2552700"/>
                <a:gd name="connsiteY15" fmla="*/ 0 h 3352800"/>
                <a:gd name="connsiteX16" fmla="*/ 1498600 w 2552700"/>
                <a:gd name="connsiteY16" fmla="*/ 25400 h 3352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52700" h="3352800">
                  <a:moveTo>
                    <a:pt x="1498600" y="25400"/>
                  </a:moveTo>
                  <a:lnTo>
                    <a:pt x="444500" y="952500"/>
                  </a:lnTo>
                  <a:lnTo>
                    <a:pt x="304800" y="1117600"/>
                  </a:lnTo>
                  <a:lnTo>
                    <a:pt x="0" y="2171700"/>
                  </a:lnTo>
                  <a:lnTo>
                    <a:pt x="63500" y="2413000"/>
                  </a:lnTo>
                  <a:lnTo>
                    <a:pt x="254000" y="2590800"/>
                  </a:lnTo>
                  <a:lnTo>
                    <a:pt x="1092200" y="2895600"/>
                  </a:lnTo>
                  <a:lnTo>
                    <a:pt x="1511300" y="3149600"/>
                  </a:lnTo>
                  <a:lnTo>
                    <a:pt x="1714500" y="3352800"/>
                  </a:lnTo>
                  <a:lnTo>
                    <a:pt x="2222500" y="3352800"/>
                  </a:lnTo>
                  <a:lnTo>
                    <a:pt x="2514600" y="3009900"/>
                  </a:lnTo>
                  <a:lnTo>
                    <a:pt x="2552700" y="2349500"/>
                  </a:lnTo>
                  <a:lnTo>
                    <a:pt x="2501900" y="469900"/>
                  </a:lnTo>
                  <a:lnTo>
                    <a:pt x="2324100" y="190500"/>
                  </a:lnTo>
                  <a:lnTo>
                    <a:pt x="2032000" y="88900"/>
                  </a:lnTo>
                  <a:lnTo>
                    <a:pt x="1676400" y="0"/>
                  </a:lnTo>
                  <a:lnTo>
                    <a:pt x="1498600" y="25400"/>
                  </a:lnTo>
                  <a:close/>
                </a:path>
              </a:pathLst>
            </a:custGeom>
            <a:noFill/>
            <a:ln w="19050">
              <a:solidFill>
                <a:schemeClr val="accent6">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77">
                <a:latin typeface="Segoe UI" panose="020B0502040204020203" pitchFamily="34" charset="0"/>
                <a:cs typeface="Segoe UI" panose="020B0502040204020203" pitchFamily="34" charset="0"/>
              </a:endParaRPr>
            </a:p>
          </p:txBody>
        </p:sp>
        <p:sp>
          <p:nvSpPr>
            <p:cNvPr id="7" name="上下矢印 6"/>
            <p:cNvSpPr/>
            <p:nvPr/>
          </p:nvSpPr>
          <p:spPr>
            <a:xfrm rot="1805301">
              <a:off x="4253839" y="4829882"/>
              <a:ext cx="343825" cy="1568601"/>
            </a:xfrm>
            <a:prstGeom prst="upDownArrow">
              <a:avLst/>
            </a:prstGeom>
            <a:solidFill>
              <a:schemeClr val="bg1"/>
            </a:solidFill>
            <a:ln>
              <a:solidFill>
                <a:schemeClr val="bg1">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77">
                <a:latin typeface="Segoe UI" panose="020B0502040204020203" pitchFamily="34" charset="0"/>
                <a:cs typeface="Segoe UI" panose="020B0502040204020203" pitchFamily="34" charset="0"/>
              </a:endParaRPr>
            </a:p>
          </p:txBody>
        </p:sp>
        <p:pic>
          <p:nvPicPr>
            <p:cNvPr id="76" name="Picture 5" descr="\\10.176.100.144\kyouyuu\★ソリューションビジネス部門\02_PJ\ILC\★ILC-Communityマスタープラン\木造住宅\26ef2e4efe5aa21c36a47737527ed76a.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989330" y="405656"/>
              <a:ext cx="1555260" cy="921491"/>
            </a:xfrm>
            <a:prstGeom prst="rect">
              <a:avLst/>
            </a:prstGeom>
            <a:noFill/>
            <a:extLst>
              <a:ext uri="{909E8E84-426E-40DD-AFC4-6F175D3DCCD1}">
                <a14:hiddenFill xmlns:a14="http://schemas.microsoft.com/office/drawing/2010/main">
                  <a:solidFill>
                    <a:srgbClr val="FFFFFF"/>
                  </a:solidFill>
                </a14:hiddenFill>
              </a:ext>
            </a:extLst>
          </p:spPr>
        </p:pic>
        <p:pic>
          <p:nvPicPr>
            <p:cNvPr id="77" name="Picture 6" descr="\\10.176.100.144\kyouyuu\★ソリューションビジネス部門\02_PJ\ILC\★ILC-Communityマスタープラン\画像データ\施設園芸・植物工場\or02_01.jpg"/>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t="20210" b="21996"/>
            <a:stretch/>
          </p:blipFill>
          <p:spPr bwMode="auto">
            <a:xfrm>
              <a:off x="3069160" y="1530585"/>
              <a:ext cx="1381358" cy="598768"/>
            </a:xfrm>
            <a:prstGeom prst="rect">
              <a:avLst/>
            </a:prstGeom>
            <a:noFill/>
            <a:extLst>
              <a:ext uri="{909E8E84-426E-40DD-AFC4-6F175D3DCCD1}">
                <a14:hiddenFill xmlns:a14="http://schemas.microsoft.com/office/drawing/2010/main">
                  <a:solidFill>
                    <a:srgbClr val="FFFFFF"/>
                  </a:solidFill>
                </a14:hiddenFill>
              </a:ext>
            </a:extLst>
          </p:spPr>
        </p:pic>
        <p:cxnSp>
          <p:nvCxnSpPr>
            <p:cNvPr id="78" name="直線コネクタ 77"/>
            <p:cNvCxnSpPr>
              <a:stCxn id="77" idx="2"/>
              <a:endCxn id="24" idx="2"/>
            </p:cNvCxnSpPr>
            <p:nvPr/>
          </p:nvCxnSpPr>
          <p:spPr>
            <a:xfrm>
              <a:off x="3759839" y="2129353"/>
              <a:ext cx="511330" cy="1077094"/>
            </a:xfrm>
            <a:prstGeom prst="line">
              <a:avLst/>
            </a:prstGeom>
            <a:ln w="19050">
              <a:solidFill>
                <a:schemeClr val="accent6">
                  <a:lumMod val="50000"/>
                </a:schemeClr>
              </a:solidFill>
              <a:prstDash val="sysDash"/>
            </a:ln>
          </p:spPr>
          <p:style>
            <a:lnRef idx="1">
              <a:schemeClr val="accent1"/>
            </a:lnRef>
            <a:fillRef idx="0">
              <a:schemeClr val="accent1"/>
            </a:fillRef>
            <a:effectRef idx="0">
              <a:schemeClr val="accent1"/>
            </a:effectRef>
            <a:fontRef idx="minor">
              <a:schemeClr val="tx1"/>
            </a:fontRef>
          </p:style>
        </p:cxnSp>
        <p:pic>
          <p:nvPicPr>
            <p:cNvPr id="91" name="Picture 2" descr="ãbemacãã®ç»åæ¤ç´¢çµæ">
              <a:extLst>
                <a:ext uri="{FF2B5EF4-FFF2-40B4-BE49-F238E27FC236}">
                  <a16:creationId xmlns:a16="http://schemas.microsoft.com/office/drawing/2014/main" id="{1A08B4E9-E35B-4A7C-BE09-C238B8FC3ABD}"/>
                </a:ext>
              </a:extLst>
            </p:cNvPr>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5928275" y="2262516"/>
              <a:ext cx="725233" cy="409114"/>
            </a:xfrm>
            <a:prstGeom prst="rect">
              <a:avLst/>
            </a:prstGeom>
            <a:noFill/>
            <a:extLst>
              <a:ext uri="{909E8E84-426E-40DD-AFC4-6F175D3DCCD1}">
                <a14:hiddenFill xmlns:a14="http://schemas.microsoft.com/office/drawing/2010/main">
                  <a:solidFill>
                    <a:srgbClr val="FFFFFF"/>
                  </a:solidFill>
                </a14:hiddenFill>
              </a:ext>
            </a:extLst>
          </p:spPr>
        </p:pic>
        <p:sp>
          <p:nvSpPr>
            <p:cNvPr id="11" name="正方形/長方形 10"/>
            <p:cNvSpPr/>
            <p:nvPr/>
          </p:nvSpPr>
          <p:spPr>
            <a:xfrm rot="1247683">
              <a:off x="2396005" y="4867620"/>
              <a:ext cx="672730" cy="472703"/>
            </a:xfrm>
            <a:prstGeom prst="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77">
                <a:latin typeface="Segoe UI" panose="020B0502040204020203" pitchFamily="34" charset="0"/>
                <a:cs typeface="Segoe UI" panose="020B0502040204020203" pitchFamily="34" charset="0"/>
              </a:endParaRPr>
            </a:p>
          </p:txBody>
        </p:sp>
        <p:sp>
          <p:nvSpPr>
            <p:cNvPr id="10" name="フリーフォーム 9"/>
            <p:cNvSpPr/>
            <p:nvPr/>
          </p:nvSpPr>
          <p:spPr>
            <a:xfrm>
              <a:off x="1652724" y="2499444"/>
              <a:ext cx="466800" cy="3276600"/>
            </a:xfrm>
            <a:custGeom>
              <a:avLst/>
              <a:gdLst>
                <a:gd name="connsiteX0" fmla="*/ 0 w 451649"/>
                <a:gd name="connsiteY0" fmla="*/ 5207000 h 5207000"/>
                <a:gd name="connsiteX1" fmla="*/ 406400 w 451649"/>
                <a:gd name="connsiteY1" fmla="*/ 3949700 h 5207000"/>
                <a:gd name="connsiteX2" fmla="*/ 444500 w 451649"/>
                <a:gd name="connsiteY2" fmla="*/ 1701800 h 5207000"/>
                <a:gd name="connsiteX3" fmla="*/ 431800 w 451649"/>
                <a:gd name="connsiteY3" fmla="*/ 0 h 5207000"/>
                <a:gd name="connsiteX0" fmla="*/ 0 w 459443"/>
                <a:gd name="connsiteY0" fmla="*/ 5207000 h 5207000"/>
                <a:gd name="connsiteX1" fmla="*/ 406400 w 459443"/>
                <a:gd name="connsiteY1" fmla="*/ 3949700 h 5207000"/>
                <a:gd name="connsiteX2" fmla="*/ 457200 w 459443"/>
                <a:gd name="connsiteY2" fmla="*/ 2400300 h 5207000"/>
                <a:gd name="connsiteX3" fmla="*/ 431800 w 459443"/>
                <a:gd name="connsiteY3" fmla="*/ 0 h 5207000"/>
                <a:gd name="connsiteX0" fmla="*/ 0 w 484544"/>
                <a:gd name="connsiteY0" fmla="*/ 3162300 h 3162300"/>
                <a:gd name="connsiteX1" fmla="*/ 406400 w 484544"/>
                <a:gd name="connsiteY1" fmla="*/ 1905000 h 3162300"/>
                <a:gd name="connsiteX2" fmla="*/ 457200 w 484544"/>
                <a:gd name="connsiteY2" fmla="*/ 355600 h 3162300"/>
                <a:gd name="connsiteX3" fmla="*/ 482600 w 484544"/>
                <a:gd name="connsiteY3" fmla="*/ 0 h 3162300"/>
                <a:gd name="connsiteX0" fmla="*/ 0 w 462180"/>
                <a:gd name="connsiteY0" fmla="*/ 3200400 h 3200400"/>
                <a:gd name="connsiteX1" fmla="*/ 406400 w 462180"/>
                <a:gd name="connsiteY1" fmla="*/ 1943100 h 3200400"/>
                <a:gd name="connsiteX2" fmla="*/ 457200 w 462180"/>
                <a:gd name="connsiteY2" fmla="*/ 393700 h 3200400"/>
                <a:gd name="connsiteX3" fmla="*/ 393700 w 462180"/>
                <a:gd name="connsiteY3" fmla="*/ 0 h 3200400"/>
                <a:gd name="connsiteX0" fmla="*/ 0 w 466130"/>
                <a:gd name="connsiteY0" fmla="*/ 3200400 h 3200400"/>
                <a:gd name="connsiteX1" fmla="*/ 406400 w 466130"/>
                <a:gd name="connsiteY1" fmla="*/ 1943100 h 3200400"/>
                <a:gd name="connsiteX2" fmla="*/ 457200 w 466130"/>
                <a:gd name="connsiteY2" fmla="*/ 393700 h 3200400"/>
                <a:gd name="connsiteX3" fmla="*/ 393700 w 466130"/>
                <a:gd name="connsiteY3" fmla="*/ 0 h 3200400"/>
                <a:gd name="connsiteX0" fmla="*/ 0 w 462180"/>
                <a:gd name="connsiteY0" fmla="*/ 3200400 h 3200400"/>
                <a:gd name="connsiteX1" fmla="*/ 406400 w 462180"/>
                <a:gd name="connsiteY1" fmla="*/ 1943100 h 3200400"/>
                <a:gd name="connsiteX2" fmla="*/ 457200 w 462180"/>
                <a:gd name="connsiteY2" fmla="*/ 393700 h 3200400"/>
                <a:gd name="connsiteX3" fmla="*/ 393700 w 462180"/>
                <a:gd name="connsiteY3" fmla="*/ 0 h 3200400"/>
                <a:gd name="connsiteX0" fmla="*/ 0 w 461263"/>
                <a:gd name="connsiteY0" fmla="*/ 3276600 h 3276600"/>
                <a:gd name="connsiteX1" fmla="*/ 406400 w 461263"/>
                <a:gd name="connsiteY1" fmla="*/ 2019300 h 3276600"/>
                <a:gd name="connsiteX2" fmla="*/ 457200 w 461263"/>
                <a:gd name="connsiteY2" fmla="*/ 469900 h 3276600"/>
                <a:gd name="connsiteX3" fmla="*/ 406400 w 461263"/>
                <a:gd name="connsiteY3" fmla="*/ 0 h 3276600"/>
                <a:gd name="connsiteX0" fmla="*/ 0 w 461263"/>
                <a:gd name="connsiteY0" fmla="*/ 3276600 h 3276600"/>
                <a:gd name="connsiteX1" fmla="*/ 406400 w 461263"/>
                <a:gd name="connsiteY1" fmla="*/ 2019300 h 3276600"/>
                <a:gd name="connsiteX2" fmla="*/ 457200 w 461263"/>
                <a:gd name="connsiteY2" fmla="*/ 609600 h 3276600"/>
                <a:gd name="connsiteX3" fmla="*/ 406400 w 461263"/>
                <a:gd name="connsiteY3" fmla="*/ 0 h 3276600"/>
                <a:gd name="connsiteX0" fmla="*/ 0 w 466800"/>
                <a:gd name="connsiteY0" fmla="*/ 3276600 h 3276600"/>
                <a:gd name="connsiteX1" fmla="*/ 406400 w 466800"/>
                <a:gd name="connsiteY1" fmla="*/ 2019300 h 3276600"/>
                <a:gd name="connsiteX2" fmla="*/ 457200 w 466800"/>
                <a:gd name="connsiteY2" fmla="*/ 609600 h 3276600"/>
                <a:gd name="connsiteX3" fmla="*/ 406400 w 466800"/>
                <a:gd name="connsiteY3" fmla="*/ 0 h 3276600"/>
              </a:gdLst>
              <a:ahLst/>
              <a:cxnLst>
                <a:cxn ang="0">
                  <a:pos x="connsiteX0" y="connsiteY0"/>
                </a:cxn>
                <a:cxn ang="0">
                  <a:pos x="connsiteX1" y="connsiteY1"/>
                </a:cxn>
                <a:cxn ang="0">
                  <a:pos x="connsiteX2" y="connsiteY2"/>
                </a:cxn>
                <a:cxn ang="0">
                  <a:pos x="connsiteX3" y="connsiteY3"/>
                </a:cxn>
              </a:cxnLst>
              <a:rect l="l" t="t" r="r" b="b"/>
              <a:pathLst>
                <a:path w="466800" h="3276600">
                  <a:moveTo>
                    <a:pt x="0" y="3276600"/>
                  </a:moveTo>
                  <a:cubicBezTo>
                    <a:pt x="166158" y="2940050"/>
                    <a:pt x="330200" y="2463800"/>
                    <a:pt x="406400" y="2019300"/>
                  </a:cubicBezTo>
                  <a:cubicBezTo>
                    <a:pt x="482600" y="1574800"/>
                    <a:pt x="469900" y="996950"/>
                    <a:pt x="457200" y="609600"/>
                  </a:cubicBezTo>
                  <a:cubicBezTo>
                    <a:pt x="444500" y="222250"/>
                    <a:pt x="478366" y="559858"/>
                    <a:pt x="406400" y="0"/>
                  </a:cubicBezTo>
                </a:path>
              </a:pathLst>
            </a:custGeom>
            <a:noFill/>
            <a:ln w="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77">
                <a:latin typeface="Segoe UI" panose="020B0502040204020203" pitchFamily="34" charset="0"/>
                <a:cs typeface="Segoe UI" panose="020B0502040204020203" pitchFamily="34" charset="0"/>
              </a:endParaRPr>
            </a:p>
          </p:txBody>
        </p:sp>
        <p:sp>
          <p:nvSpPr>
            <p:cNvPr id="66" name="円/楕円 16"/>
            <p:cNvSpPr/>
            <p:nvPr/>
          </p:nvSpPr>
          <p:spPr>
            <a:xfrm>
              <a:off x="1692724" y="4983018"/>
              <a:ext cx="383508" cy="394789"/>
            </a:xfrm>
            <a:prstGeom prst="ellipse">
              <a:avLst/>
            </a:prstGeom>
            <a:solidFill>
              <a:schemeClr val="bg1"/>
            </a:solid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77">
                <a:latin typeface="Segoe UI" panose="020B0502040204020203" pitchFamily="34" charset="0"/>
                <a:cs typeface="Segoe UI" panose="020B0502040204020203" pitchFamily="34" charset="0"/>
              </a:endParaRPr>
            </a:p>
          </p:txBody>
        </p:sp>
        <p:sp>
          <p:nvSpPr>
            <p:cNvPr id="97" name="正方形/長方形 96"/>
            <p:cNvSpPr/>
            <p:nvPr/>
          </p:nvSpPr>
          <p:spPr>
            <a:xfrm>
              <a:off x="2201630" y="2598250"/>
              <a:ext cx="812490" cy="783495"/>
            </a:xfrm>
            <a:prstGeom prst="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77">
                <a:latin typeface="Segoe UI" panose="020B0502040204020203" pitchFamily="34" charset="0"/>
                <a:cs typeface="Segoe UI" panose="020B0502040204020203" pitchFamily="34" charset="0"/>
              </a:endParaRPr>
            </a:p>
          </p:txBody>
        </p:sp>
        <p:sp>
          <p:nvSpPr>
            <p:cNvPr id="32" name="フリーフォーム 31"/>
            <p:cNvSpPr/>
            <p:nvPr/>
          </p:nvSpPr>
          <p:spPr>
            <a:xfrm>
              <a:off x="2069091" y="4307767"/>
              <a:ext cx="241859" cy="52823"/>
            </a:xfrm>
            <a:custGeom>
              <a:avLst/>
              <a:gdLst>
                <a:gd name="connsiteX0" fmla="*/ 0 w 139700"/>
                <a:gd name="connsiteY0" fmla="*/ 0 h 50800"/>
                <a:gd name="connsiteX1" fmla="*/ 139700 w 139700"/>
                <a:gd name="connsiteY1" fmla="*/ 50800 h 50800"/>
              </a:gdLst>
              <a:ahLst/>
              <a:cxnLst>
                <a:cxn ang="0">
                  <a:pos x="connsiteX0" y="connsiteY0"/>
                </a:cxn>
                <a:cxn ang="0">
                  <a:pos x="connsiteX1" y="connsiteY1"/>
                </a:cxn>
              </a:cxnLst>
              <a:rect l="l" t="t" r="r" b="b"/>
              <a:pathLst>
                <a:path w="139700" h="50800">
                  <a:moveTo>
                    <a:pt x="0" y="0"/>
                  </a:moveTo>
                  <a:lnTo>
                    <a:pt x="139700" y="50800"/>
                  </a:lnTo>
                </a:path>
              </a:pathLst>
            </a:cu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77">
                <a:latin typeface="Segoe UI" panose="020B0502040204020203" pitchFamily="34" charset="0"/>
                <a:cs typeface="Segoe UI" panose="020B0502040204020203" pitchFamily="34" charset="0"/>
              </a:endParaRPr>
            </a:p>
          </p:txBody>
        </p:sp>
        <p:sp>
          <p:nvSpPr>
            <p:cNvPr id="111" name="円/楕円 16"/>
            <p:cNvSpPr/>
            <p:nvPr/>
          </p:nvSpPr>
          <p:spPr>
            <a:xfrm>
              <a:off x="2331470" y="4200555"/>
              <a:ext cx="383508" cy="394789"/>
            </a:xfrm>
            <a:prstGeom prst="ellipse">
              <a:avLst/>
            </a:prstGeom>
            <a:solidFill>
              <a:schemeClr val="bg1"/>
            </a:solid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77">
                <a:latin typeface="Segoe UI" panose="020B0502040204020203" pitchFamily="34" charset="0"/>
                <a:cs typeface="Segoe UI" panose="020B0502040204020203" pitchFamily="34" charset="0"/>
              </a:endParaRPr>
            </a:p>
          </p:txBody>
        </p:sp>
        <p:sp>
          <p:nvSpPr>
            <p:cNvPr id="113" name="正方形/長方形 112"/>
            <p:cNvSpPr/>
            <p:nvPr/>
          </p:nvSpPr>
          <p:spPr>
            <a:xfrm>
              <a:off x="2197441" y="3390955"/>
              <a:ext cx="396529" cy="743646"/>
            </a:xfrm>
            <a:prstGeom prst="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77">
                <a:latin typeface="Segoe UI" panose="020B0502040204020203" pitchFamily="34" charset="0"/>
                <a:cs typeface="Segoe UI" panose="020B0502040204020203" pitchFamily="34" charset="0"/>
              </a:endParaRPr>
            </a:p>
          </p:txBody>
        </p:sp>
        <p:pic>
          <p:nvPicPr>
            <p:cNvPr id="114" name="Picture 2" descr="ãç©ºæ¸¯ãã®ç»åæ¤ç´¢çµæ">
              <a:extLst>
                <a:ext uri="{FF2B5EF4-FFF2-40B4-BE49-F238E27FC236}">
                  <a16:creationId xmlns:a16="http://schemas.microsoft.com/office/drawing/2014/main" id="{29FD7D79-BD68-4204-B22F-0AC622929523}"/>
                </a:ext>
              </a:extLst>
            </p:cNvPr>
            <p:cNvPicPr>
              <a:picLocks noChangeAspect="1" noChangeArrowheads="1"/>
            </p:cNvPicPr>
            <p:nvPr/>
          </p:nvPicPr>
          <p:blipFill rotWithShape="1">
            <a:blip r:embed="rId6" cstate="print">
              <a:clrChange>
                <a:clrFrom>
                  <a:srgbClr val="FFFFFF"/>
                </a:clrFrom>
                <a:clrTo>
                  <a:srgbClr val="FFFFFF">
                    <a:alpha val="0"/>
                  </a:srgbClr>
                </a:clrTo>
              </a:clrChange>
              <a:biLevel thresh="75000"/>
              <a:extLst>
                <a:ext uri="{28A0092B-C50C-407E-A947-70E740481C1C}">
                  <a14:useLocalDpi xmlns:a14="http://schemas.microsoft.com/office/drawing/2010/main" val="0"/>
                </a:ext>
              </a:extLst>
            </a:blip>
            <a:srcRect/>
            <a:stretch/>
          </p:blipFill>
          <p:spPr bwMode="auto">
            <a:xfrm>
              <a:off x="2539927" y="4889498"/>
              <a:ext cx="433463" cy="423746"/>
            </a:xfrm>
            <a:prstGeom prst="rect">
              <a:avLst/>
            </a:prstGeom>
            <a:solidFill>
              <a:schemeClr val="bg1"/>
            </a:solidFill>
          </p:spPr>
        </p:pic>
        <p:pic>
          <p:nvPicPr>
            <p:cNvPr id="129" name="Picture 2" descr="\\10.176.100.144\kyouyuu\★ソリューションビジネス部門\02_PJ\ILC\マスタープラン\泉パークタウン\masterplan_ph1.jpg"/>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31182" y="5529842"/>
              <a:ext cx="1959785" cy="1322589"/>
            </a:xfrm>
            <a:prstGeom prst="rect">
              <a:avLst/>
            </a:prstGeom>
            <a:noFill/>
            <a:extLst>
              <a:ext uri="{909E8E84-426E-40DD-AFC4-6F175D3DCCD1}">
                <a14:hiddenFill xmlns:a14="http://schemas.microsoft.com/office/drawing/2010/main">
                  <a:solidFill>
                    <a:srgbClr val="FFFFFF"/>
                  </a:solidFill>
                </a14:hiddenFill>
              </a:ext>
            </a:extLst>
          </p:spPr>
        </p:pic>
        <p:cxnSp>
          <p:nvCxnSpPr>
            <p:cNvPr id="2063" name="直線コネクタ 2062"/>
            <p:cNvCxnSpPr>
              <a:stCxn id="111" idx="6"/>
              <a:endCxn id="13" idx="3"/>
            </p:cNvCxnSpPr>
            <p:nvPr/>
          </p:nvCxnSpPr>
          <p:spPr>
            <a:xfrm flipV="1">
              <a:off x="2714978" y="4301837"/>
              <a:ext cx="800584" cy="96113"/>
            </a:xfrm>
            <a:prstGeom prst="line">
              <a:avLst/>
            </a:prstGeom>
            <a:ln w="57150">
              <a:solidFill>
                <a:schemeClr val="tx2"/>
              </a:solidFill>
              <a:prstDash val="sysDash"/>
            </a:ln>
          </p:spPr>
          <p:style>
            <a:lnRef idx="1">
              <a:schemeClr val="accent1"/>
            </a:lnRef>
            <a:fillRef idx="0">
              <a:schemeClr val="accent1"/>
            </a:fillRef>
            <a:effectRef idx="0">
              <a:schemeClr val="accent1"/>
            </a:effectRef>
            <a:fontRef idx="minor">
              <a:schemeClr val="tx1"/>
            </a:fontRef>
          </p:style>
        </p:cxnSp>
        <p:pic>
          <p:nvPicPr>
            <p:cNvPr id="146" name="Picture 8" descr="ãEVãã¹ãå½åäº¤éçãã®ç»åæ¤ç´¢çµæ">
              <a:extLst>
                <a:ext uri="{FF2B5EF4-FFF2-40B4-BE49-F238E27FC236}">
                  <a16:creationId xmlns:a16="http://schemas.microsoft.com/office/drawing/2014/main" id="{EF354D95-A529-4A2B-814A-6F396AA5A558}"/>
                </a:ext>
              </a:extLst>
            </p:cNvPr>
            <p:cNvPicPr>
              <a:picLocks noChangeAspect="1" noChangeArrowheads="1"/>
            </p:cNvPicPr>
            <p:nvPr/>
          </p:nvPicPr>
          <p:blipFill>
            <a:blip r:embed="rId8"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2679153" y="4421528"/>
              <a:ext cx="594633" cy="410297"/>
            </a:xfrm>
            <a:prstGeom prst="rect">
              <a:avLst/>
            </a:prstGeom>
            <a:noFill/>
            <a:extLst>
              <a:ext uri="{909E8E84-426E-40DD-AFC4-6F175D3DCCD1}">
                <a14:hiddenFill xmlns:a14="http://schemas.microsoft.com/office/drawing/2010/main">
                  <a:solidFill>
                    <a:srgbClr val="FFFFFF"/>
                  </a:solidFill>
                </a14:hiddenFill>
              </a:ext>
            </a:extLst>
          </p:spPr>
        </p:pic>
        <p:pic>
          <p:nvPicPr>
            <p:cNvPr id="147" name="Picture 2" descr="ãbemacãã®ç»åæ¤ç´¢çµæ">
              <a:extLst>
                <a:ext uri="{FF2B5EF4-FFF2-40B4-BE49-F238E27FC236}">
                  <a16:creationId xmlns:a16="http://schemas.microsoft.com/office/drawing/2014/main" id="{1A08B4E9-E35B-4A7C-BE09-C238B8FC3ABD}"/>
                </a:ext>
              </a:extLst>
            </p:cNvPr>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4229098" y="2774134"/>
              <a:ext cx="725233" cy="409114"/>
            </a:xfrm>
            <a:prstGeom prst="rect">
              <a:avLst/>
            </a:prstGeom>
            <a:noFill/>
            <a:extLst>
              <a:ext uri="{909E8E84-426E-40DD-AFC4-6F175D3DCCD1}">
                <a14:hiddenFill xmlns:a14="http://schemas.microsoft.com/office/drawing/2010/main">
                  <a:solidFill>
                    <a:srgbClr val="FFFFFF"/>
                  </a:solidFill>
                </a14:hiddenFill>
              </a:ext>
            </a:extLst>
          </p:spPr>
        </p:pic>
        <p:pic>
          <p:nvPicPr>
            <p:cNvPr id="148" name="図 147"/>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6137090" y="4626355"/>
              <a:ext cx="876236" cy="583096"/>
            </a:xfrm>
            <a:prstGeom prst="rect">
              <a:avLst/>
            </a:prstGeom>
          </p:spPr>
        </p:pic>
        <p:pic>
          <p:nvPicPr>
            <p:cNvPr id="149" name="図 148"/>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3090185" y="4843814"/>
              <a:ext cx="892191" cy="756899"/>
            </a:xfrm>
            <a:prstGeom prst="rect">
              <a:avLst/>
            </a:prstGeom>
          </p:spPr>
        </p:pic>
        <p:pic>
          <p:nvPicPr>
            <p:cNvPr id="150" name="図 149"/>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3339831" y="4218565"/>
              <a:ext cx="779695" cy="518852"/>
            </a:xfrm>
            <a:prstGeom prst="rect">
              <a:avLst/>
            </a:prstGeom>
          </p:spPr>
        </p:pic>
        <p:grpSp>
          <p:nvGrpSpPr>
            <p:cNvPr id="3" name="グループ化 2">
              <a:extLst>
                <a:ext uri="{FF2B5EF4-FFF2-40B4-BE49-F238E27FC236}">
                  <a16:creationId xmlns:a16="http://schemas.microsoft.com/office/drawing/2014/main" id="{5317AAC9-1803-FB4F-8865-D211906A23EC}"/>
                </a:ext>
              </a:extLst>
            </p:cNvPr>
            <p:cNvGrpSpPr/>
            <p:nvPr/>
          </p:nvGrpSpPr>
          <p:grpSpPr>
            <a:xfrm>
              <a:off x="4859160" y="1548105"/>
              <a:ext cx="1481007" cy="467983"/>
              <a:chOff x="4859160" y="1548105"/>
              <a:chExt cx="1481007" cy="467983"/>
            </a:xfrm>
          </p:grpSpPr>
          <p:grpSp>
            <p:nvGrpSpPr>
              <p:cNvPr id="106" name="グループ化 768">
                <a:extLst>
                  <a:ext uri="{FF2B5EF4-FFF2-40B4-BE49-F238E27FC236}">
                    <a16:creationId xmlns:a16="http://schemas.microsoft.com/office/drawing/2014/main" id="{06E87FD6-CB7F-DE44-977E-8375747B66AC}"/>
                  </a:ext>
                </a:extLst>
              </p:cNvPr>
              <p:cNvGrpSpPr>
                <a:grpSpLocks/>
              </p:cNvGrpSpPr>
              <p:nvPr/>
            </p:nvGrpSpPr>
            <p:grpSpPr bwMode="auto">
              <a:xfrm flipH="1">
                <a:off x="6000649" y="1596843"/>
                <a:ext cx="339518" cy="346384"/>
                <a:chOff x="4749959" y="5515247"/>
                <a:chExt cx="718046" cy="881237"/>
              </a:xfrm>
            </p:grpSpPr>
            <p:grpSp>
              <p:nvGrpSpPr>
                <p:cNvPr id="175" name="Group 137">
                  <a:extLst>
                    <a:ext uri="{FF2B5EF4-FFF2-40B4-BE49-F238E27FC236}">
                      <a16:creationId xmlns:a16="http://schemas.microsoft.com/office/drawing/2014/main" id="{F77F77DC-D13C-0445-B922-065DF211ED94}"/>
                    </a:ext>
                  </a:extLst>
                </p:cNvPr>
                <p:cNvGrpSpPr>
                  <a:grpSpLocks/>
                </p:cNvGrpSpPr>
                <p:nvPr/>
              </p:nvGrpSpPr>
              <p:grpSpPr bwMode="auto">
                <a:xfrm>
                  <a:off x="4885992" y="5515247"/>
                  <a:ext cx="582013" cy="881237"/>
                  <a:chOff x="2649" y="1478"/>
                  <a:chExt cx="1168" cy="2111"/>
                </a:xfrm>
              </p:grpSpPr>
              <p:pic>
                <p:nvPicPr>
                  <p:cNvPr id="177" name="Picture 138" descr="MCj04316270000[1]">
                    <a:extLst>
                      <a:ext uri="{FF2B5EF4-FFF2-40B4-BE49-F238E27FC236}">
                        <a16:creationId xmlns:a16="http://schemas.microsoft.com/office/drawing/2014/main" id="{D63FC82B-8EFA-404C-953D-D505E0E45B13}"/>
                      </a:ext>
                    </a:extLst>
                  </p:cNvPr>
                  <p:cNvPicPr preferRelativeResize="0">
                    <a:picLocks noChangeAspect="1" noChangeArrowheads="1"/>
                  </p:cNvPicPr>
                  <p:nvPr/>
                </p:nvPicPr>
                <p:blipFill>
                  <a:blip r:embed="rId12" cstate="print">
                    <a:grayscl/>
                    <a:extLst>
                      <a:ext uri="{28A0092B-C50C-407E-A947-70E740481C1C}">
                        <a14:useLocalDpi xmlns:a14="http://schemas.microsoft.com/office/drawing/2010/main" val="0"/>
                      </a:ext>
                    </a:extLst>
                  </a:blip>
                  <a:srcRect/>
                  <a:stretch>
                    <a:fillRect/>
                  </a:stretch>
                </p:blipFill>
                <p:spPr bwMode="auto">
                  <a:xfrm>
                    <a:off x="2737" y="2214"/>
                    <a:ext cx="1080" cy="1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8" name="Freeform 139">
                    <a:extLst>
                      <a:ext uri="{FF2B5EF4-FFF2-40B4-BE49-F238E27FC236}">
                        <a16:creationId xmlns:a16="http://schemas.microsoft.com/office/drawing/2014/main" id="{551EBE8C-EBAB-6F48-A2A6-81585AC70238}"/>
                      </a:ext>
                    </a:extLst>
                  </p:cNvPr>
                  <p:cNvSpPr>
                    <a:spLocks/>
                  </p:cNvSpPr>
                  <p:nvPr/>
                </p:nvSpPr>
                <p:spPr bwMode="auto">
                  <a:xfrm>
                    <a:off x="2649" y="1479"/>
                    <a:ext cx="849" cy="2110"/>
                  </a:xfrm>
                  <a:custGeom>
                    <a:avLst/>
                    <a:gdLst>
                      <a:gd name="T0" fmla="*/ 1 w 592"/>
                      <a:gd name="T1" fmla="*/ 2147483647 h 491"/>
                      <a:gd name="T2" fmla="*/ 1 w 592"/>
                      <a:gd name="T3" fmla="*/ 0 h 491"/>
                      <a:gd name="T4" fmla="*/ 1 w 592"/>
                      <a:gd name="T5" fmla="*/ 2147483647 h 491"/>
                      <a:gd name="T6" fmla="*/ 1 w 592"/>
                      <a:gd name="T7" fmla="*/ 2147483647 h 491"/>
                      <a:gd name="T8" fmla="*/ 0 w 592"/>
                      <a:gd name="T9" fmla="*/ 2147483647 h 491"/>
                      <a:gd name="T10" fmla="*/ 1 w 592"/>
                      <a:gd name="T11" fmla="*/ 2147483647 h 491"/>
                      <a:gd name="T12" fmla="*/ 0 60000 65536"/>
                      <a:gd name="T13" fmla="*/ 0 60000 65536"/>
                      <a:gd name="T14" fmla="*/ 0 60000 65536"/>
                      <a:gd name="T15" fmla="*/ 0 60000 65536"/>
                      <a:gd name="T16" fmla="*/ 0 60000 65536"/>
                      <a:gd name="T17" fmla="*/ 0 60000 65536"/>
                      <a:gd name="T18" fmla="*/ 0 w 592"/>
                      <a:gd name="T19" fmla="*/ 0 h 491"/>
                      <a:gd name="T20" fmla="*/ 592 w 592"/>
                      <a:gd name="T21" fmla="*/ 491 h 491"/>
                    </a:gdLst>
                    <a:ahLst/>
                    <a:cxnLst>
                      <a:cxn ang="T12">
                        <a:pos x="T0" y="T1"/>
                      </a:cxn>
                      <a:cxn ang="T13">
                        <a:pos x="T2" y="T3"/>
                      </a:cxn>
                      <a:cxn ang="T14">
                        <a:pos x="T4" y="T5"/>
                      </a:cxn>
                      <a:cxn ang="T15">
                        <a:pos x="T6" y="T7"/>
                      </a:cxn>
                      <a:cxn ang="T16">
                        <a:pos x="T8" y="T9"/>
                      </a:cxn>
                      <a:cxn ang="T17">
                        <a:pos x="T10" y="T11"/>
                      </a:cxn>
                    </a:cxnLst>
                    <a:rect l="T18" t="T19" r="T20" b="T21"/>
                    <a:pathLst>
                      <a:path w="592" h="491">
                        <a:moveTo>
                          <a:pt x="1" y="155"/>
                        </a:moveTo>
                        <a:lnTo>
                          <a:pt x="361" y="0"/>
                        </a:lnTo>
                        <a:lnTo>
                          <a:pt x="592" y="276"/>
                        </a:lnTo>
                        <a:lnTo>
                          <a:pt x="235" y="491"/>
                        </a:lnTo>
                        <a:lnTo>
                          <a:pt x="0" y="156"/>
                        </a:lnTo>
                        <a:lnTo>
                          <a:pt x="1" y="155"/>
                        </a:lnTo>
                        <a:close/>
                      </a:path>
                    </a:pathLst>
                  </a:custGeom>
                  <a:solidFill>
                    <a:schemeClr val="bg1"/>
                  </a:solidFill>
                  <a:ln w="9525" cap="flat" cmpd="sng">
                    <a:solidFill>
                      <a:schemeClr val="bg2"/>
                    </a:solidFill>
                    <a:prstDash val="solid"/>
                    <a:round/>
                    <a:headEnd/>
                    <a:tailEnd/>
                  </a:ln>
                </p:spPr>
                <p:txBody>
                  <a:bodyPr wrap="none" anchor="ctr">
                    <a:spAutoFit/>
                  </a:bodyPr>
                  <a:lstStyle/>
                  <a:p>
                    <a:endParaRPr lang="ja-JP" altLang="en-US" sz="1477">
                      <a:latin typeface="Segoe UI" panose="020B0502040204020203" pitchFamily="34" charset="0"/>
                      <a:cs typeface="Segoe UI" panose="020B0502040204020203" pitchFamily="34" charset="0"/>
                    </a:endParaRPr>
                  </a:p>
                </p:txBody>
              </p:sp>
              <p:sp>
                <p:nvSpPr>
                  <p:cNvPr id="179" name="Freeform 140">
                    <a:extLst>
                      <a:ext uri="{FF2B5EF4-FFF2-40B4-BE49-F238E27FC236}">
                        <a16:creationId xmlns:a16="http://schemas.microsoft.com/office/drawing/2014/main" id="{B8993B70-7C3E-EB43-8CA6-2130B381E5ED}"/>
                      </a:ext>
                    </a:extLst>
                  </p:cNvPr>
                  <p:cNvSpPr>
                    <a:spLocks/>
                  </p:cNvSpPr>
                  <p:nvPr/>
                </p:nvSpPr>
                <p:spPr bwMode="auto">
                  <a:xfrm>
                    <a:off x="3119" y="1478"/>
                    <a:ext cx="557" cy="2110"/>
                  </a:xfrm>
                  <a:custGeom>
                    <a:avLst/>
                    <a:gdLst>
                      <a:gd name="T0" fmla="*/ 1 w 592"/>
                      <a:gd name="T1" fmla="*/ 2147483647 h 491"/>
                      <a:gd name="T2" fmla="*/ 8 w 592"/>
                      <a:gd name="T3" fmla="*/ 0 h 491"/>
                      <a:gd name="T4" fmla="*/ 8 w 592"/>
                      <a:gd name="T5" fmla="*/ 2147483647 h 491"/>
                      <a:gd name="T6" fmla="*/ 8 w 592"/>
                      <a:gd name="T7" fmla="*/ 2147483647 h 491"/>
                      <a:gd name="T8" fmla="*/ 0 w 592"/>
                      <a:gd name="T9" fmla="*/ 2147483647 h 491"/>
                      <a:gd name="T10" fmla="*/ 1 w 592"/>
                      <a:gd name="T11" fmla="*/ 2147483647 h 491"/>
                      <a:gd name="T12" fmla="*/ 0 60000 65536"/>
                      <a:gd name="T13" fmla="*/ 0 60000 65536"/>
                      <a:gd name="T14" fmla="*/ 0 60000 65536"/>
                      <a:gd name="T15" fmla="*/ 0 60000 65536"/>
                      <a:gd name="T16" fmla="*/ 0 60000 65536"/>
                      <a:gd name="T17" fmla="*/ 0 60000 65536"/>
                      <a:gd name="T18" fmla="*/ 0 w 592"/>
                      <a:gd name="T19" fmla="*/ 0 h 491"/>
                      <a:gd name="T20" fmla="*/ 592 w 592"/>
                      <a:gd name="T21" fmla="*/ 491 h 491"/>
                    </a:gdLst>
                    <a:ahLst/>
                    <a:cxnLst>
                      <a:cxn ang="T12">
                        <a:pos x="T0" y="T1"/>
                      </a:cxn>
                      <a:cxn ang="T13">
                        <a:pos x="T2" y="T3"/>
                      </a:cxn>
                      <a:cxn ang="T14">
                        <a:pos x="T4" y="T5"/>
                      </a:cxn>
                      <a:cxn ang="T15">
                        <a:pos x="T6" y="T7"/>
                      </a:cxn>
                      <a:cxn ang="T16">
                        <a:pos x="T8" y="T9"/>
                      </a:cxn>
                      <a:cxn ang="T17">
                        <a:pos x="T10" y="T11"/>
                      </a:cxn>
                    </a:cxnLst>
                    <a:rect l="T18" t="T19" r="T20" b="T21"/>
                    <a:pathLst>
                      <a:path w="592" h="491">
                        <a:moveTo>
                          <a:pt x="1" y="155"/>
                        </a:moveTo>
                        <a:lnTo>
                          <a:pt x="361" y="0"/>
                        </a:lnTo>
                        <a:lnTo>
                          <a:pt x="592" y="276"/>
                        </a:lnTo>
                        <a:lnTo>
                          <a:pt x="235" y="491"/>
                        </a:lnTo>
                        <a:lnTo>
                          <a:pt x="0" y="156"/>
                        </a:lnTo>
                        <a:lnTo>
                          <a:pt x="1" y="155"/>
                        </a:lnTo>
                        <a:close/>
                      </a:path>
                    </a:pathLst>
                  </a:custGeom>
                  <a:gradFill rotWithShape="1">
                    <a:gsLst>
                      <a:gs pos="0">
                        <a:srgbClr val="9999FF"/>
                      </a:gs>
                      <a:gs pos="100000">
                        <a:srgbClr val="333399"/>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nchor="ctr">
                    <a:spAutoFit/>
                  </a:bodyPr>
                  <a:lstStyle/>
                  <a:p>
                    <a:endParaRPr lang="ja-JP" altLang="en-US" sz="1477">
                      <a:latin typeface="Segoe UI" panose="020B0502040204020203" pitchFamily="34" charset="0"/>
                      <a:cs typeface="Segoe UI" panose="020B0502040204020203" pitchFamily="34" charset="0"/>
                    </a:endParaRPr>
                  </a:p>
                </p:txBody>
              </p:sp>
              <p:sp>
                <p:nvSpPr>
                  <p:cNvPr id="180" name="Line 141">
                    <a:extLst>
                      <a:ext uri="{FF2B5EF4-FFF2-40B4-BE49-F238E27FC236}">
                        <a16:creationId xmlns:a16="http://schemas.microsoft.com/office/drawing/2014/main" id="{E89CA448-E6BE-6848-865A-97B97A8BAB56}"/>
                      </a:ext>
                    </a:extLst>
                  </p:cNvPr>
                  <p:cNvSpPr>
                    <a:spLocks noChangeShapeType="1"/>
                  </p:cNvSpPr>
                  <p:nvPr/>
                </p:nvSpPr>
                <p:spPr bwMode="auto">
                  <a:xfrm>
                    <a:off x="3203" y="2413"/>
                    <a:ext cx="222" cy="301"/>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nchor="ctr">
                    <a:spAutoFit/>
                  </a:bodyPr>
                  <a:lstStyle/>
                  <a:p>
                    <a:endParaRPr lang="ja-JP" altLang="en-US" sz="1477">
                      <a:latin typeface="Segoe UI" panose="020B0502040204020203" pitchFamily="34" charset="0"/>
                      <a:cs typeface="Segoe UI" panose="020B0502040204020203" pitchFamily="34" charset="0"/>
                    </a:endParaRPr>
                  </a:p>
                </p:txBody>
              </p:sp>
              <p:sp>
                <p:nvSpPr>
                  <p:cNvPr id="181" name="Line 142">
                    <a:extLst>
                      <a:ext uri="{FF2B5EF4-FFF2-40B4-BE49-F238E27FC236}">
                        <a16:creationId xmlns:a16="http://schemas.microsoft.com/office/drawing/2014/main" id="{C00EE0A5-26BC-6F4F-B40E-F7A96C4A92D1}"/>
                      </a:ext>
                    </a:extLst>
                  </p:cNvPr>
                  <p:cNvSpPr>
                    <a:spLocks noChangeShapeType="1"/>
                  </p:cNvSpPr>
                  <p:nvPr/>
                </p:nvSpPr>
                <p:spPr bwMode="auto">
                  <a:xfrm>
                    <a:off x="3295" y="2368"/>
                    <a:ext cx="218" cy="293"/>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nchor="ctr">
                    <a:spAutoFit/>
                  </a:bodyPr>
                  <a:lstStyle/>
                  <a:p>
                    <a:endParaRPr lang="ja-JP" altLang="en-US" sz="1477">
                      <a:latin typeface="Segoe UI" panose="020B0502040204020203" pitchFamily="34" charset="0"/>
                      <a:cs typeface="Segoe UI" panose="020B0502040204020203" pitchFamily="34" charset="0"/>
                    </a:endParaRPr>
                  </a:p>
                </p:txBody>
              </p:sp>
              <p:sp>
                <p:nvSpPr>
                  <p:cNvPr id="182" name="Line 143">
                    <a:extLst>
                      <a:ext uri="{FF2B5EF4-FFF2-40B4-BE49-F238E27FC236}">
                        <a16:creationId xmlns:a16="http://schemas.microsoft.com/office/drawing/2014/main" id="{E896A618-CDA9-4B44-9E04-13F11794B46D}"/>
                      </a:ext>
                    </a:extLst>
                  </p:cNvPr>
                  <p:cNvSpPr>
                    <a:spLocks noChangeShapeType="1"/>
                  </p:cNvSpPr>
                  <p:nvPr/>
                </p:nvSpPr>
                <p:spPr bwMode="auto">
                  <a:xfrm>
                    <a:off x="3385" y="2335"/>
                    <a:ext cx="216" cy="275"/>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nchor="ctr">
                    <a:spAutoFit/>
                  </a:bodyPr>
                  <a:lstStyle/>
                  <a:p>
                    <a:endParaRPr lang="ja-JP" altLang="en-US" sz="1477">
                      <a:latin typeface="Segoe UI" panose="020B0502040204020203" pitchFamily="34" charset="0"/>
                      <a:cs typeface="Segoe UI" panose="020B0502040204020203" pitchFamily="34" charset="0"/>
                    </a:endParaRPr>
                  </a:p>
                </p:txBody>
              </p:sp>
            </p:grpSp>
            <p:pic>
              <p:nvPicPr>
                <p:cNvPr id="176" name="Picture 344">
                  <a:extLst>
                    <a:ext uri="{FF2B5EF4-FFF2-40B4-BE49-F238E27FC236}">
                      <a16:creationId xmlns:a16="http://schemas.microsoft.com/office/drawing/2014/main" id="{0C4EFD8A-D8B2-EA44-B78E-5ADA08AAE448}"/>
                    </a:ext>
                  </a:extLst>
                </p:cNvPr>
                <p:cNvPicPr preferRelativeResize="0">
                  <a:picLocks noChangeAspect="1" noChangeArrowheads="1"/>
                </p:cNvPicPr>
                <p:nvPr/>
              </p:nvPicPr>
              <p:blipFill>
                <a:blip r:embed="rId13" cstate="print">
                  <a:grayscl/>
                  <a:extLst>
                    <a:ext uri="{28A0092B-C50C-407E-A947-70E740481C1C}">
                      <a14:useLocalDpi xmlns:a14="http://schemas.microsoft.com/office/drawing/2010/main" val="0"/>
                    </a:ext>
                  </a:extLst>
                </a:blip>
                <a:srcRect/>
                <a:stretch>
                  <a:fillRect/>
                </a:stretch>
              </p:blipFill>
              <p:spPr bwMode="auto">
                <a:xfrm>
                  <a:off x="4749959" y="6077756"/>
                  <a:ext cx="285750" cy="249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07" name="グループ化 823">
                <a:extLst>
                  <a:ext uri="{FF2B5EF4-FFF2-40B4-BE49-F238E27FC236}">
                    <a16:creationId xmlns:a16="http://schemas.microsoft.com/office/drawing/2014/main" id="{D5DE3C6D-8910-434F-A32A-68D1AA017212}"/>
                  </a:ext>
                </a:extLst>
              </p:cNvPr>
              <p:cNvGrpSpPr>
                <a:grpSpLocks/>
              </p:cNvGrpSpPr>
              <p:nvPr/>
            </p:nvGrpSpPr>
            <p:grpSpPr bwMode="auto">
              <a:xfrm flipH="1">
                <a:off x="5837066" y="1669704"/>
                <a:ext cx="339518" cy="346384"/>
                <a:chOff x="4749959" y="5515247"/>
                <a:chExt cx="718046" cy="881237"/>
              </a:xfrm>
            </p:grpSpPr>
            <p:grpSp>
              <p:nvGrpSpPr>
                <p:cNvPr id="167" name="Group 137">
                  <a:extLst>
                    <a:ext uri="{FF2B5EF4-FFF2-40B4-BE49-F238E27FC236}">
                      <a16:creationId xmlns:a16="http://schemas.microsoft.com/office/drawing/2014/main" id="{F296F027-F8EF-1C40-A96C-89AD54A8E966}"/>
                    </a:ext>
                  </a:extLst>
                </p:cNvPr>
                <p:cNvGrpSpPr>
                  <a:grpSpLocks/>
                </p:cNvGrpSpPr>
                <p:nvPr/>
              </p:nvGrpSpPr>
              <p:grpSpPr bwMode="auto">
                <a:xfrm>
                  <a:off x="4885992" y="5515247"/>
                  <a:ext cx="582013" cy="881237"/>
                  <a:chOff x="2649" y="1478"/>
                  <a:chExt cx="1168" cy="2111"/>
                </a:xfrm>
              </p:grpSpPr>
              <p:pic>
                <p:nvPicPr>
                  <p:cNvPr id="169" name="Picture 138" descr="MCj04316270000[1]">
                    <a:extLst>
                      <a:ext uri="{FF2B5EF4-FFF2-40B4-BE49-F238E27FC236}">
                        <a16:creationId xmlns:a16="http://schemas.microsoft.com/office/drawing/2014/main" id="{CDF5812A-5B8B-1745-B00E-D94C00D0E94F}"/>
                      </a:ext>
                    </a:extLst>
                  </p:cNvPr>
                  <p:cNvPicPr preferRelativeResize="0">
                    <a:picLocks noChangeAspect="1" noChangeArrowheads="1"/>
                  </p:cNvPicPr>
                  <p:nvPr/>
                </p:nvPicPr>
                <p:blipFill>
                  <a:blip r:embed="rId12" cstate="print">
                    <a:grayscl/>
                    <a:extLst>
                      <a:ext uri="{28A0092B-C50C-407E-A947-70E740481C1C}">
                        <a14:useLocalDpi xmlns:a14="http://schemas.microsoft.com/office/drawing/2010/main" val="0"/>
                      </a:ext>
                    </a:extLst>
                  </a:blip>
                  <a:srcRect/>
                  <a:stretch>
                    <a:fillRect/>
                  </a:stretch>
                </p:blipFill>
                <p:spPr bwMode="auto">
                  <a:xfrm>
                    <a:off x="2737" y="2214"/>
                    <a:ext cx="1080" cy="1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0" name="Freeform 139">
                    <a:extLst>
                      <a:ext uri="{FF2B5EF4-FFF2-40B4-BE49-F238E27FC236}">
                        <a16:creationId xmlns:a16="http://schemas.microsoft.com/office/drawing/2014/main" id="{138A42A1-E1B4-144C-8F9B-F9897213522A}"/>
                      </a:ext>
                    </a:extLst>
                  </p:cNvPr>
                  <p:cNvSpPr>
                    <a:spLocks/>
                  </p:cNvSpPr>
                  <p:nvPr/>
                </p:nvSpPr>
                <p:spPr bwMode="auto">
                  <a:xfrm>
                    <a:off x="2649" y="1479"/>
                    <a:ext cx="849" cy="2110"/>
                  </a:xfrm>
                  <a:custGeom>
                    <a:avLst/>
                    <a:gdLst>
                      <a:gd name="T0" fmla="*/ 1 w 592"/>
                      <a:gd name="T1" fmla="*/ 2147483647 h 491"/>
                      <a:gd name="T2" fmla="*/ 1 w 592"/>
                      <a:gd name="T3" fmla="*/ 0 h 491"/>
                      <a:gd name="T4" fmla="*/ 1 w 592"/>
                      <a:gd name="T5" fmla="*/ 2147483647 h 491"/>
                      <a:gd name="T6" fmla="*/ 1 w 592"/>
                      <a:gd name="T7" fmla="*/ 2147483647 h 491"/>
                      <a:gd name="T8" fmla="*/ 0 w 592"/>
                      <a:gd name="T9" fmla="*/ 2147483647 h 491"/>
                      <a:gd name="T10" fmla="*/ 1 w 592"/>
                      <a:gd name="T11" fmla="*/ 2147483647 h 491"/>
                      <a:gd name="T12" fmla="*/ 0 60000 65536"/>
                      <a:gd name="T13" fmla="*/ 0 60000 65536"/>
                      <a:gd name="T14" fmla="*/ 0 60000 65536"/>
                      <a:gd name="T15" fmla="*/ 0 60000 65536"/>
                      <a:gd name="T16" fmla="*/ 0 60000 65536"/>
                      <a:gd name="T17" fmla="*/ 0 60000 65536"/>
                      <a:gd name="T18" fmla="*/ 0 w 592"/>
                      <a:gd name="T19" fmla="*/ 0 h 491"/>
                      <a:gd name="T20" fmla="*/ 592 w 592"/>
                      <a:gd name="T21" fmla="*/ 491 h 491"/>
                    </a:gdLst>
                    <a:ahLst/>
                    <a:cxnLst>
                      <a:cxn ang="T12">
                        <a:pos x="T0" y="T1"/>
                      </a:cxn>
                      <a:cxn ang="T13">
                        <a:pos x="T2" y="T3"/>
                      </a:cxn>
                      <a:cxn ang="T14">
                        <a:pos x="T4" y="T5"/>
                      </a:cxn>
                      <a:cxn ang="T15">
                        <a:pos x="T6" y="T7"/>
                      </a:cxn>
                      <a:cxn ang="T16">
                        <a:pos x="T8" y="T9"/>
                      </a:cxn>
                      <a:cxn ang="T17">
                        <a:pos x="T10" y="T11"/>
                      </a:cxn>
                    </a:cxnLst>
                    <a:rect l="T18" t="T19" r="T20" b="T21"/>
                    <a:pathLst>
                      <a:path w="592" h="491">
                        <a:moveTo>
                          <a:pt x="1" y="155"/>
                        </a:moveTo>
                        <a:lnTo>
                          <a:pt x="361" y="0"/>
                        </a:lnTo>
                        <a:lnTo>
                          <a:pt x="592" y="276"/>
                        </a:lnTo>
                        <a:lnTo>
                          <a:pt x="235" y="491"/>
                        </a:lnTo>
                        <a:lnTo>
                          <a:pt x="0" y="156"/>
                        </a:lnTo>
                        <a:lnTo>
                          <a:pt x="1" y="155"/>
                        </a:lnTo>
                        <a:close/>
                      </a:path>
                    </a:pathLst>
                  </a:custGeom>
                  <a:solidFill>
                    <a:schemeClr val="bg1"/>
                  </a:solidFill>
                  <a:ln w="9525" cap="flat" cmpd="sng">
                    <a:solidFill>
                      <a:schemeClr val="bg2"/>
                    </a:solidFill>
                    <a:prstDash val="solid"/>
                    <a:round/>
                    <a:headEnd/>
                    <a:tailEnd/>
                  </a:ln>
                </p:spPr>
                <p:txBody>
                  <a:bodyPr wrap="none" anchor="ctr">
                    <a:spAutoFit/>
                  </a:bodyPr>
                  <a:lstStyle/>
                  <a:p>
                    <a:endParaRPr lang="ja-JP" altLang="en-US" sz="1477">
                      <a:latin typeface="Segoe UI" panose="020B0502040204020203" pitchFamily="34" charset="0"/>
                      <a:cs typeface="Segoe UI" panose="020B0502040204020203" pitchFamily="34" charset="0"/>
                    </a:endParaRPr>
                  </a:p>
                </p:txBody>
              </p:sp>
              <p:sp>
                <p:nvSpPr>
                  <p:cNvPr id="171" name="Freeform 140">
                    <a:extLst>
                      <a:ext uri="{FF2B5EF4-FFF2-40B4-BE49-F238E27FC236}">
                        <a16:creationId xmlns:a16="http://schemas.microsoft.com/office/drawing/2014/main" id="{EB8B4096-A601-AD4C-8BA9-EC09C9EB503D}"/>
                      </a:ext>
                    </a:extLst>
                  </p:cNvPr>
                  <p:cNvSpPr>
                    <a:spLocks/>
                  </p:cNvSpPr>
                  <p:nvPr/>
                </p:nvSpPr>
                <p:spPr bwMode="auto">
                  <a:xfrm>
                    <a:off x="3119" y="1478"/>
                    <a:ext cx="557" cy="2110"/>
                  </a:xfrm>
                  <a:custGeom>
                    <a:avLst/>
                    <a:gdLst>
                      <a:gd name="T0" fmla="*/ 1 w 592"/>
                      <a:gd name="T1" fmla="*/ 2147483647 h 491"/>
                      <a:gd name="T2" fmla="*/ 8 w 592"/>
                      <a:gd name="T3" fmla="*/ 0 h 491"/>
                      <a:gd name="T4" fmla="*/ 8 w 592"/>
                      <a:gd name="T5" fmla="*/ 2147483647 h 491"/>
                      <a:gd name="T6" fmla="*/ 8 w 592"/>
                      <a:gd name="T7" fmla="*/ 2147483647 h 491"/>
                      <a:gd name="T8" fmla="*/ 0 w 592"/>
                      <a:gd name="T9" fmla="*/ 2147483647 h 491"/>
                      <a:gd name="T10" fmla="*/ 1 w 592"/>
                      <a:gd name="T11" fmla="*/ 2147483647 h 491"/>
                      <a:gd name="T12" fmla="*/ 0 60000 65536"/>
                      <a:gd name="T13" fmla="*/ 0 60000 65536"/>
                      <a:gd name="T14" fmla="*/ 0 60000 65536"/>
                      <a:gd name="T15" fmla="*/ 0 60000 65536"/>
                      <a:gd name="T16" fmla="*/ 0 60000 65536"/>
                      <a:gd name="T17" fmla="*/ 0 60000 65536"/>
                      <a:gd name="T18" fmla="*/ 0 w 592"/>
                      <a:gd name="T19" fmla="*/ 0 h 491"/>
                      <a:gd name="T20" fmla="*/ 592 w 592"/>
                      <a:gd name="T21" fmla="*/ 491 h 491"/>
                    </a:gdLst>
                    <a:ahLst/>
                    <a:cxnLst>
                      <a:cxn ang="T12">
                        <a:pos x="T0" y="T1"/>
                      </a:cxn>
                      <a:cxn ang="T13">
                        <a:pos x="T2" y="T3"/>
                      </a:cxn>
                      <a:cxn ang="T14">
                        <a:pos x="T4" y="T5"/>
                      </a:cxn>
                      <a:cxn ang="T15">
                        <a:pos x="T6" y="T7"/>
                      </a:cxn>
                      <a:cxn ang="T16">
                        <a:pos x="T8" y="T9"/>
                      </a:cxn>
                      <a:cxn ang="T17">
                        <a:pos x="T10" y="T11"/>
                      </a:cxn>
                    </a:cxnLst>
                    <a:rect l="T18" t="T19" r="T20" b="T21"/>
                    <a:pathLst>
                      <a:path w="592" h="491">
                        <a:moveTo>
                          <a:pt x="1" y="155"/>
                        </a:moveTo>
                        <a:lnTo>
                          <a:pt x="361" y="0"/>
                        </a:lnTo>
                        <a:lnTo>
                          <a:pt x="592" y="276"/>
                        </a:lnTo>
                        <a:lnTo>
                          <a:pt x="235" y="491"/>
                        </a:lnTo>
                        <a:lnTo>
                          <a:pt x="0" y="156"/>
                        </a:lnTo>
                        <a:lnTo>
                          <a:pt x="1" y="155"/>
                        </a:lnTo>
                        <a:close/>
                      </a:path>
                    </a:pathLst>
                  </a:custGeom>
                  <a:gradFill rotWithShape="1">
                    <a:gsLst>
                      <a:gs pos="0">
                        <a:srgbClr val="9999FF"/>
                      </a:gs>
                      <a:gs pos="100000">
                        <a:srgbClr val="333399"/>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nchor="ctr">
                    <a:spAutoFit/>
                  </a:bodyPr>
                  <a:lstStyle/>
                  <a:p>
                    <a:endParaRPr lang="ja-JP" altLang="en-US" sz="1477">
                      <a:latin typeface="Segoe UI" panose="020B0502040204020203" pitchFamily="34" charset="0"/>
                      <a:cs typeface="Segoe UI" panose="020B0502040204020203" pitchFamily="34" charset="0"/>
                    </a:endParaRPr>
                  </a:p>
                </p:txBody>
              </p:sp>
              <p:sp>
                <p:nvSpPr>
                  <p:cNvPr id="172" name="Line 141">
                    <a:extLst>
                      <a:ext uri="{FF2B5EF4-FFF2-40B4-BE49-F238E27FC236}">
                        <a16:creationId xmlns:a16="http://schemas.microsoft.com/office/drawing/2014/main" id="{D05415DB-C421-A447-991D-F5CC60C93E0B}"/>
                      </a:ext>
                    </a:extLst>
                  </p:cNvPr>
                  <p:cNvSpPr>
                    <a:spLocks noChangeShapeType="1"/>
                  </p:cNvSpPr>
                  <p:nvPr/>
                </p:nvSpPr>
                <p:spPr bwMode="auto">
                  <a:xfrm>
                    <a:off x="3203" y="2413"/>
                    <a:ext cx="222" cy="301"/>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nchor="ctr">
                    <a:spAutoFit/>
                  </a:bodyPr>
                  <a:lstStyle/>
                  <a:p>
                    <a:endParaRPr lang="ja-JP" altLang="en-US" sz="1477">
                      <a:latin typeface="Segoe UI" panose="020B0502040204020203" pitchFamily="34" charset="0"/>
                      <a:cs typeface="Segoe UI" panose="020B0502040204020203" pitchFamily="34" charset="0"/>
                    </a:endParaRPr>
                  </a:p>
                </p:txBody>
              </p:sp>
              <p:sp>
                <p:nvSpPr>
                  <p:cNvPr id="173" name="Line 142">
                    <a:extLst>
                      <a:ext uri="{FF2B5EF4-FFF2-40B4-BE49-F238E27FC236}">
                        <a16:creationId xmlns:a16="http://schemas.microsoft.com/office/drawing/2014/main" id="{B404E6E4-187C-CD45-A8CB-0E2DFF9BAF7D}"/>
                      </a:ext>
                    </a:extLst>
                  </p:cNvPr>
                  <p:cNvSpPr>
                    <a:spLocks noChangeShapeType="1"/>
                  </p:cNvSpPr>
                  <p:nvPr/>
                </p:nvSpPr>
                <p:spPr bwMode="auto">
                  <a:xfrm>
                    <a:off x="3295" y="2368"/>
                    <a:ext cx="218" cy="293"/>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nchor="ctr">
                    <a:spAutoFit/>
                  </a:bodyPr>
                  <a:lstStyle/>
                  <a:p>
                    <a:endParaRPr lang="ja-JP" altLang="en-US" sz="1477">
                      <a:latin typeface="Segoe UI" panose="020B0502040204020203" pitchFamily="34" charset="0"/>
                      <a:cs typeface="Segoe UI" panose="020B0502040204020203" pitchFamily="34" charset="0"/>
                    </a:endParaRPr>
                  </a:p>
                </p:txBody>
              </p:sp>
              <p:sp>
                <p:nvSpPr>
                  <p:cNvPr id="174" name="Line 143">
                    <a:extLst>
                      <a:ext uri="{FF2B5EF4-FFF2-40B4-BE49-F238E27FC236}">
                        <a16:creationId xmlns:a16="http://schemas.microsoft.com/office/drawing/2014/main" id="{676306A5-4E22-D240-9BA2-804509295CD5}"/>
                      </a:ext>
                    </a:extLst>
                  </p:cNvPr>
                  <p:cNvSpPr>
                    <a:spLocks noChangeShapeType="1"/>
                  </p:cNvSpPr>
                  <p:nvPr/>
                </p:nvSpPr>
                <p:spPr bwMode="auto">
                  <a:xfrm>
                    <a:off x="3385" y="2335"/>
                    <a:ext cx="216" cy="275"/>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nchor="ctr">
                    <a:spAutoFit/>
                  </a:bodyPr>
                  <a:lstStyle/>
                  <a:p>
                    <a:endParaRPr lang="ja-JP" altLang="en-US" sz="1477">
                      <a:latin typeface="Segoe UI" panose="020B0502040204020203" pitchFamily="34" charset="0"/>
                      <a:cs typeface="Segoe UI" panose="020B0502040204020203" pitchFamily="34" charset="0"/>
                    </a:endParaRPr>
                  </a:p>
                </p:txBody>
              </p:sp>
            </p:grpSp>
            <p:pic>
              <p:nvPicPr>
                <p:cNvPr id="168" name="Picture 344">
                  <a:extLst>
                    <a:ext uri="{FF2B5EF4-FFF2-40B4-BE49-F238E27FC236}">
                      <a16:creationId xmlns:a16="http://schemas.microsoft.com/office/drawing/2014/main" id="{271F88CC-A524-B945-85D4-EC3F2E944C7E}"/>
                    </a:ext>
                  </a:extLst>
                </p:cNvPr>
                <p:cNvPicPr preferRelativeResize="0">
                  <a:picLocks noChangeAspect="1" noChangeArrowheads="1"/>
                </p:cNvPicPr>
                <p:nvPr/>
              </p:nvPicPr>
              <p:blipFill>
                <a:blip r:embed="rId13" cstate="print">
                  <a:grayscl/>
                  <a:extLst>
                    <a:ext uri="{28A0092B-C50C-407E-A947-70E740481C1C}">
                      <a14:useLocalDpi xmlns:a14="http://schemas.microsoft.com/office/drawing/2010/main" val="0"/>
                    </a:ext>
                  </a:extLst>
                </a:blip>
                <a:srcRect/>
                <a:stretch>
                  <a:fillRect/>
                </a:stretch>
              </p:blipFill>
              <p:spPr bwMode="auto">
                <a:xfrm>
                  <a:off x="4749959" y="6077756"/>
                  <a:ext cx="285750" cy="249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09" name="グループ化 768">
                <a:extLst>
                  <a:ext uri="{FF2B5EF4-FFF2-40B4-BE49-F238E27FC236}">
                    <a16:creationId xmlns:a16="http://schemas.microsoft.com/office/drawing/2014/main" id="{E4A7E8BF-6895-A041-86F2-F72DBABDB659}"/>
                  </a:ext>
                </a:extLst>
              </p:cNvPr>
              <p:cNvGrpSpPr>
                <a:grpSpLocks/>
              </p:cNvGrpSpPr>
              <p:nvPr/>
            </p:nvGrpSpPr>
            <p:grpSpPr bwMode="auto">
              <a:xfrm flipH="1">
                <a:off x="5542288" y="1558817"/>
                <a:ext cx="339518" cy="346384"/>
                <a:chOff x="4749959" y="5515247"/>
                <a:chExt cx="718046" cy="881237"/>
              </a:xfrm>
            </p:grpSpPr>
            <p:grpSp>
              <p:nvGrpSpPr>
                <p:cNvPr id="159" name="Group 137">
                  <a:extLst>
                    <a:ext uri="{FF2B5EF4-FFF2-40B4-BE49-F238E27FC236}">
                      <a16:creationId xmlns:a16="http://schemas.microsoft.com/office/drawing/2014/main" id="{3033C2FE-CF74-4F4C-90B7-FD9B35F71C5C}"/>
                    </a:ext>
                  </a:extLst>
                </p:cNvPr>
                <p:cNvGrpSpPr>
                  <a:grpSpLocks/>
                </p:cNvGrpSpPr>
                <p:nvPr/>
              </p:nvGrpSpPr>
              <p:grpSpPr bwMode="auto">
                <a:xfrm>
                  <a:off x="4885992" y="5515247"/>
                  <a:ext cx="582013" cy="881237"/>
                  <a:chOff x="2649" y="1478"/>
                  <a:chExt cx="1168" cy="2111"/>
                </a:xfrm>
              </p:grpSpPr>
              <p:pic>
                <p:nvPicPr>
                  <p:cNvPr id="161" name="Picture 138" descr="MCj04316270000[1]">
                    <a:extLst>
                      <a:ext uri="{FF2B5EF4-FFF2-40B4-BE49-F238E27FC236}">
                        <a16:creationId xmlns:a16="http://schemas.microsoft.com/office/drawing/2014/main" id="{5A44D01C-E64C-5C49-A68F-0DC1FD6FA675}"/>
                      </a:ext>
                    </a:extLst>
                  </p:cNvPr>
                  <p:cNvPicPr preferRelativeResize="0">
                    <a:picLocks noChangeAspect="1" noChangeArrowheads="1"/>
                  </p:cNvPicPr>
                  <p:nvPr/>
                </p:nvPicPr>
                <p:blipFill>
                  <a:blip r:embed="rId12" cstate="print">
                    <a:grayscl/>
                    <a:extLst>
                      <a:ext uri="{28A0092B-C50C-407E-A947-70E740481C1C}">
                        <a14:useLocalDpi xmlns:a14="http://schemas.microsoft.com/office/drawing/2010/main" val="0"/>
                      </a:ext>
                    </a:extLst>
                  </a:blip>
                  <a:srcRect/>
                  <a:stretch>
                    <a:fillRect/>
                  </a:stretch>
                </p:blipFill>
                <p:spPr bwMode="auto">
                  <a:xfrm>
                    <a:off x="2737" y="2214"/>
                    <a:ext cx="1080" cy="1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2" name="Freeform 139">
                    <a:extLst>
                      <a:ext uri="{FF2B5EF4-FFF2-40B4-BE49-F238E27FC236}">
                        <a16:creationId xmlns:a16="http://schemas.microsoft.com/office/drawing/2014/main" id="{CC23CCB2-063E-BC45-B2FC-2073349FEADC}"/>
                      </a:ext>
                    </a:extLst>
                  </p:cNvPr>
                  <p:cNvSpPr>
                    <a:spLocks/>
                  </p:cNvSpPr>
                  <p:nvPr/>
                </p:nvSpPr>
                <p:spPr bwMode="auto">
                  <a:xfrm>
                    <a:off x="2649" y="1479"/>
                    <a:ext cx="849" cy="2110"/>
                  </a:xfrm>
                  <a:custGeom>
                    <a:avLst/>
                    <a:gdLst>
                      <a:gd name="T0" fmla="*/ 1 w 592"/>
                      <a:gd name="T1" fmla="*/ 2147483647 h 491"/>
                      <a:gd name="T2" fmla="*/ 1 w 592"/>
                      <a:gd name="T3" fmla="*/ 0 h 491"/>
                      <a:gd name="T4" fmla="*/ 1 w 592"/>
                      <a:gd name="T5" fmla="*/ 2147483647 h 491"/>
                      <a:gd name="T6" fmla="*/ 1 w 592"/>
                      <a:gd name="T7" fmla="*/ 2147483647 h 491"/>
                      <a:gd name="T8" fmla="*/ 0 w 592"/>
                      <a:gd name="T9" fmla="*/ 2147483647 h 491"/>
                      <a:gd name="T10" fmla="*/ 1 w 592"/>
                      <a:gd name="T11" fmla="*/ 2147483647 h 491"/>
                      <a:gd name="T12" fmla="*/ 0 60000 65536"/>
                      <a:gd name="T13" fmla="*/ 0 60000 65536"/>
                      <a:gd name="T14" fmla="*/ 0 60000 65536"/>
                      <a:gd name="T15" fmla="*/ 0 60000 65536"/>
                      <a:gd name="T16" fmla="*/ 0 60000 65536"/>
                      <a:gd name="T17" fmla="*/ 0 60000 65536"/>
                      <a:gd name="T18" fmla="*/ 0 w 592"/>
                      <a:gd name="T19" fmla="*/ 0 h 491"/>
                      <a:gd name="T20" fmla="*/ 592 w 592"/>
                      <a:gd name="T21" fmla="*/ 491 h 491"/>
                    </a:gdLst>
                    <a:ahLst/>
                    <a:cxnLst>
                      <a:cxn ang="T12">
                        <a:pos x="T0" y="T1"/>
                      </a:cxn>
                      <a:cxn ang="T13">
                        <a:pos x="T2" y="T3"/>
                      </a:cxn>
                      <a:cxn ang="T14">
                        <a:pos x="T4" y="T5"/>
                      </a:cxn>
                      <a:cxn ang="T15">
                        <a:pos x="T6" y="T7"/>
                      </a:cxn>
                      <a:cxn ang="T16">
                        <a:pos x="T8" y="T9"/>
                      </a:cxn>
                      <a:cxn ang="T17">
                        <a:pos x="T10" y="T11"/>
                      </a:cxn>
                    </a:cxnLst>
                    <a:rect l="T18" t="T19" r="T20" b="T21"/>
                    <a:pathLst>
                      <a:path w="592" h="491">
                        <a:moveTo>
                          <a:pt x="1" y="155"/>
                        </a:moveTo>
                        <a:lnTo>
                          <a:pt x="361" y="0"/>
                        </a:lnTo>
                        <a:lnTo>
                          <a:pt x="592" y="276"/>
                        </a:lnTo>
                        <a:lnTo>
                          <a:pt x="235" y="491"/>
                        </a:lnTo>
                        <a:lnTo>
                          <a:pt x="0" y="156"/>
                        </a:lnTo>
                        <a:lnTo>
                          <a:pt x="1" y="155"/>
                        </a:lnTo>
                        <a:close/>
                      </a:path>
                    </a:pathLst>
                  </a:custGeom>
                  <a:solidFill>
                    <a:schemeClr val="bg1"/>
                  </a:solidFill>
                  <a:ln w="9525" cap="flat" cmpd="sng">
                    <a:solidFill>
                      <a:schemeClr val="bg2"/>
                    </a:solidFill>
                    <a:prstDash val="solid"/>
                    <a:round/>
                    <a:headEnd/>
                    <a:tailEnd/>
                  </a:ln>
                </p:spPr>
                <p:txBody>
                  <a:bodyPr wrap="none" anchor="ctr">
                    <a:spAutoFit/>
                  </a:bodyPr>
                  <a:lstStyle/>
                  <a:p>
                    <a:endParaRPr lang="ja-JP" altLang="en-US" sz="1477">
                      <a:latin typeface="Segoe UI" panose="020B0502040204020203" pitchFamily="34" charset="0"/>
                      <a:cs typeface="Segoe UI" panose="020B0502040204020203" pitchFamily="34" charset="0"/>
                    </a:endParaRPr>
                  </a:p>
                </p:txBody>
              </p:sp>
              <p:sp>
                <p:nvSpPr>
                  <p:cNvPr id="163" name="Freeform 140">
                    <a:extLst>
                      <a:ext uri="{FF2B5EF4-FFF2-40B4-BE49-F238E27FC236}">
                        <a16:creationId xmlns:a16="http://schemas.microsoft.com/office/drawing/2014/main" id="{BB3C3FB3-E358-E043-81CD-1DFC63B5D6BB}"/>
                      </a:ext>
                    </a:extLst>
                  </p:cNvPr>
                  <p:cNvSpPr>
                    <a:spLocks/>
                  </p:cNvSpPr>
                  <p:nvPr/>
                </p:nvSpPr>
                <p:spPr bwMode="auto">
                  <a:xfrm>
                    <a:off x="3119" y="1478"/>
                    <a:ext cx="557" cy="2110"/>
                  </a:xfrm>
                  <a:custGeom>
                    <a:avLst/>
                    <a:gdLst>
                      <a:gd name="T0" fmla="*/ 1 w 592"/>
                      <a:gd name="T1" fmla="*/ 2147483647 h 491"/>
                      <a:gd name="T2" fmla="*/ 8 w 592"/>
                      <a:gd name="T3" fmla="*/ 0 h 491"/>
                      <a:gd name="T4" fmla="*/ 8 w 592"/>
                      <a:gd name="T5" fmla="*/ 2147483647 h 491"/>
                      <a:gd name="T6" fmla="*/ 8 w 592"/>
                      <a:gd name="T7" fmla="*/ 2147483647 h 491"/>
                      <a:gd name="T8" fmla="*/ 0 w 592"/>
                      <a:gd name="T9" fmla="*/ 2147483647 h 491"/>
                      <a:gd name="T10" fmla="*/ 1 w 592"/>
                      <a:gd name="T11" fmla="*/ 2147483647 h 491"/>
                      <a:gd name="T12" fmla="*/ 0 60000 65536"/>
                      <a:gd name="T13" fmla="*/ 0 60000 65536"/>
                      <a:gd name="T14" fmla="*/ 0 60000 65536"/>
                      <a:gd name="T15" fmla="*/ 0 60000 65536"/>
                      <a:gd name="T16" fmla="*/ 0 60000 65536"/>
                      <a:gd name="T17" fmla="*/ 0 60000 65536"/>
                      <a:gd name="T18" fmla="*/ 0 w 592"/>
                      <a:gd name="T19" fmla="*/ 0 h 491"/>
                      <a:gd name="T20" fmla="*/ 592 w 592"/>
                      <a:gd name="T21" fmla="*/ 491 h 491"/>
                    </a:gdLst>
                    <a:ahLst/>
                    <a:cxnLst>
                      <a:cxn ang="T12">
                        <a:pos x="T0" y="T1"/>
                      </a:cxn>
                      <a:cxn ang="T13">
                        <a:pos x="T2" y="T3"/>
                      </a:cxn>
                      <a:cxn ang="T14">
                        <a:pos x="T4" y="T5"/>
                      </a:cxn>
                      <a:cxn ang="T15">
                        <a:pos x="T6" y="T7"/>
                      </a:cxn>
                      <a:cxn ang="T16">
                        <a:pos x="T8" y="T9"/>
                      </a:cxn>
                      <a:cxn ang="T17">
                        <a:pos x="T10" y="T11"/>
                      </a:cxn>
                    </a:cxnLst>
                    <a:rect l="T18" t="T19" r="T20" b="T21"/>
                    <a:pathLst>
                      <a:path w="592" h="491">
                        <a:moveTo>
                          <a:pt x="1" y="155"/>
                        </a:moveTo>
                        <a:lnTo>
                          <a:pt x="361" y="0"/>
                        </a:lnTo>
                        <a:lnTo>
                          <a:pt x="592" y="276"/>
                        </a:lnTo>
                        <a:lnTo>
                          <a:pt x="235" y="491"/>
                        </a:lnTo>
                        <a:lnTo>
                          <a:pt x="0" y="156"/>
                        </a:lnTo>
                        <a:lnTo>
                          <a:pt x="1" y="155"/>
                        </a:lnTo>
                        <a:close/>
                      </a:path>
                    </a:pathLst>
                  </a:custGeom>
                  <a:gradFill rotWithShape="1">
                    <a:gsLst>
                      <a:gs pos="0">
                        <a:srgbClr val="9999FF"/>
                      </a:gs>
                      <a:gs pos="100000">
                        <a:srgbClr val="333399"/>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nchor="ctr">
                    <a:spAutoFit/>
                  </a:bodyPr>
                  <a:lstStyle/>
                  <a:p>
                    <a:endParaRPr lang="ja-JP" altLang="en-US" sz="1477">
                      <a:latin typeface="Segoe UI" panose="020B0502040204020203" pitchFamily="34" charset="0"/>
                      <a:cs typeface="Segoe UI" panose="020B0502040204020203" pitchFamily="34" charset="0"/>
                    </a:endParaRPr>
                  </a:p>
                </p:txBody>
              </p:sp>
              <p:sp>
                <p:nvSpPr>
                  <p:cNvPr id="164" name="Line 141">
                    <a:extLst>
                      <a:ext uri="{FF2B5EF4-FFF2-40B4-BE49-F238E27FC236}">
                        <a16:creationId xmlns:a16="http://schemas.microsoft.com/office/drawing/2014/main" id="{348D26B3-ACA7-564E-98E5-DC96B88A3B31}"/>
                      </a:ext>
                    </a:extLst>
                  </p:cNvPr>
                  <p:cNvSpPr>
                    <a:spLocks noChangeShapeType="1"/>
                  </p:cNvSpPr>
                  <p:nvPr/>
                </p:nvSpPr>
                <p:spPr bwMode="auto">
                  <a:xfrm>
                    <a:off x="3203" y="2413"/>
                    <a:ext cx="222" cy="301"/>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nchor="ctr">
                    <a:spAutoFit/>
                  </a:bodyPr>
                  <a:lstStyle/>
                  <a:p>
                    <a:endParaRPr lang="ja-JP" altLang="en-US" sz="1477">
                      <a:latin typeface="Segoe UI" panose="020B0502040204020203" pitchFamily="34" charset="0"/>
                      <a:cs typeface="Segoe UI" panose="020B0502040204020203" pitchFamily="34" charset="0"/>
                    </a:endParaRPr>
                  </a:p>
                </p:txBody>
              </p:sp>
              <p:sp>
                <p:nvSpPr>
                  <p:cNvPr id="165" name="Line 142">
                    <a:extLst>
                      <a:ext uri="{FF2B5EF4-FFF2-40B4-BE49-F238E27FC236}">
                        <a16:creationId xmlns:a16="http://schemas.microsoft.com/office/drawing/2014/main" id="{08E2BABD-0DBF-E14B-B4A6-606952180483}"/>
                      </a:ext>
                    </a:extLst>
                  </p:cNvPr>
                  <p:cNvSpPr>
                    <a:spLocks noChangeShapeType="1"/>
                  </p:cNvSpPr>
                  <p:nvPr/>
                </p:nvSpPr>
                <p:spPr bwMode="auto">
                  <a:xfrm>
                    <a:off x="3295" y="2368"/>
                    <a:ext cx="218" cy="293"/>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nchor="ctr">
                    <a:spAutoFit/>
                  </a:bodyPr>
                  <a:lstStyle/>
                  <a:p>
                    <a:endParaRPr lang="ja-JP" altLang="en-US" sz="1477">
                      <a:latin typeface="Segoe UI" panose="020B0502040204020203" pitchFamily="34" charset="0"/>
                      <a:cs typeface="Segoe UI" panose="020B0502040204020203" pitchFamily="34" charset="0"/>
                    </a:endParaRPr>
                  </a:p>
                </p:txBody>
              </p:sp>
              <p:sp>
                <p:nvSpPr>
                  <p:cNvPr id="166" name="Line 143">
                    <a:extLst>
                      <a:ext uri="{FF2B5EF4-FFF2-40B4-BE49-F238E27FC236}">
                        <a16:creationId xmlns:a16="http://schemas.microsoft.com/office/drawing/2014/main" id="{8AA9F869-F48D-0247-BA87-F1E0AC164C70}"/>
                      </a:ext>
                    </a:extLst>
                  </p:cNvPr>
                  <p:cNvSpPr>
                    <a:spLocks noChangeShapeType="1"/>
                  </p:cNvSpPr>
                  <p:nvPr/>
                </p:nvSpPr>
                <p:spPr bwMode="auto">
                  <a:xfrm>
                    <a:off x="3385" y="2335"/>
                    <a:ext cx="216" cy="275"/>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nchor="ctr">
                    <a:spAutoFit/>
                  </a:bodyPr>
                  <a:lstStyle/>
                  <a:p>
                    <a:endParaRPr lang="ja-JP" altLang="en-US" sz="1477">
                      <a:latin typeface="Segoe UI" panose="020B0502040204020203" pitchFamily="34" charset="0"/>
                      <a:cs typeface="Segoe UI" panose="020B0502040204020203" pitchFamily="34" charset="0"/>
                    </a:endParaRPr>
                  </a:p>
                </p:txBody>
              </p:sp>
            </p:grpSp>
            <p:pic>
              <p:nvPicPr>
                <p:cNvPr id="160" name="Picture 344">
                  <a:extLst>
                    <a:ext uri="{FF2B5EF4-FFF2-40B4-BE49-F238E27FC236}">
                      <a16:creationId xmlns:a16="http://schemas.microsoft.com/office/drawing/2014/main" id="{A415FC00-2A40-4B4A-8382-102861DAA134}"/>
                    </a:ext>
                  </a:extLst>
                </p:cNvPr>
                <p:cNvPicPr preferRelativeResize="0">
                  <a:picLocks noChangeAspect="1" noChangeArrowheads="1"/>
                </p:cNvPicPr>
                <p:nvPr/>
              </p:nvPicPr>
              <p:blipFill>
                <a:blip r:embed="rId13" cstate="print">
                  <a:grayscl/>
                  <a:extLst>
                    <a:ext uri="{28A0092B-C50C-407E-A947-70E740481C1C}">
                      <a14:useLocalDpi xmlns:a14="http://schemas.microsoft.com/office/drawing/2010/main" val="0"/>
                    </a:ext>
                  </a:extLst>
                </a:blip>
                <a:srcRect/>
                <a:stretch>
                  <a:fillRect/>
                </a:stretch>
              </p:blipFill>
              <p:spPr bwMode="auto">
                <a:xfrm>
                  <a:off x="4749959" y="6077756"/>
                  <a:ext cx="285750" cy="249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10" name="グループ化 823">
                <a:extLst>
                  <a:ext uri="{FF2B5EF4-FFF2-40B4-BE49-F238E27FC236}">
                    <a16:creationId xmlns:a16="http://schemas.microsoft.com/office/drawing/2014/main" id="{DBBCA8FB-320E-2343-B88E-4C61EB9D0927}"/>
                  </a:ext>
                </a:extLst>
              </p:cNvPr>
              <p:cNvGrpSpPr>
                <a:grpSpLocks/>
              </p:cNvGrpSpPr>
              <p:nvPr/>
            </p:nvGrpSpPr>
            <p:grpSpPr bwMode="auto">
              <a:xfrm flipH="1">
                <a:off x="5367478" y="1622824"/>
                <a:ext cx="339518" cy="346384"/>
                <a:chOff x="4749959" y="5515247"/>
                <a:chExt cx="718046" cy="881237"/>
              </a:xfrm>
            </p:grpSpPr>
            <p:grpSp>
              <p:nvGrpSpPr>
                <p:cNvPr id="151" name="Group 137">
                  <a:extLst>
                    <a:ext uri="{FF2B5EF4-FFF2-40B4-BE49-F238E27FC236}">
                      <a16:creationId xmlns:a16="http://schemas.microsoft.com/office/drawing/2014/main" id="{FDC1518B-C5CB-3F40-8A38-7BC731D98B60}"/>
                    </a:ext>
                  </a:extLst>
                </p:cNvPr>
                <p:cNvGrpSpPr>
                  <a:grpSpLocks/>
                </p:cNvGrpSpPr>
                <p:nvPr/>
              </p:nvGrpSpPr>
              <p:grpSpPr bwMode="auto">
                <a:xfrm>
                  <a:off x="4885992" y="5515247"/>
                  <a:ext cx="582013" cy="881237"/>
                  <a:chOff x="2649" y="1478"/>
                  <a:chExt cx="1168" cy="2111"/>
                </a:xfrm>
              </p:grpSpPr>
              <p:pic>
                <p:nvPicPr>
                  <p:cNvPr id="153" name="Picture 138" descr="MCj04316270000[1]">
                    <a:extLst>
                      <a:ext uri="{FF2B5EF4-FFF2-40B4-BE49-F238E27FC236}">
                        <a16:creationId xmlns:a16="http://schemas.microsoft.com/office/drawing/2014/main" id="{A73FEF8F-B898-D946-84E1-440FC0400389}"/>
                      </a:ext>
                    </a:extLst>
                  </p:cNvPr>
                  <p:cNvPicPr preferRelativeResize="0">
                    <a:picLocks noChangeAspect="1" noChangeArrowheads="1"/>
                  </p:cNvPicPr>
                  <p:nvPr/>
                </p:nvPicPr>
                <p:blipFill>
                  <a:blip r:embed="rId12" cstate="print">
                    <a:grayscl/>
                    <a:extLst>
                      <a:ext uri="{28A0092B-C50C-407E-A947-70E740481C1C}">
                        <a14:useLocalDpi xmlns:a14="http://schemas.microsoft.com/office/drawing/2010/main" val="0"/>
                      </a:ext>
                    </a:extLst>
                  </a:blip>
                  <a:srcRect/>
                  <a:stretch>
                    <a:fillRect/>
                  </a:stretch>
                </p:blipFill>
                <p:spPr bwMode="auto">
                  <a:xfrm>
                    <a:off x="2737" y="2214"/>
                    <a:ext cx="1080" cy="1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4" name="Freeform 139">
                    <a:extLst>
                      <a:ext uri="{FF2B5EF4-FFF2-40B4-BE49-F238E27FC236}">
                        <a16:creationId xmlns:a16="http://schemas.microsoft.com/office/drawing/2014/main" id="{C92FBA77-BFE5-FD41-8AEC-9388C76A9061}"/>
                      </a:ext>
                    </a:extLst>
                  </p:cNvPr>
                  <p:cNvSpPr>
                    <a:spLocks/>
                  </p:cNvSpPr>
                  <p:nvPr/>
                </p:nvSpPr>
                <p:spPr bwMode="auto">
                  <a:xfrm>
                    <a:off x="2649" y="1479"/>
                    <a:ext cx="849" cy="2110"/>
                  </a:xfrm>
                  <a:custGeom>
                    <a:avLst/>
                    <a:gdLst>
                      <a:gd name="T0" fmla="*/ 1 w 592"/>
                      <a:gd name="T1" fmla="*/ 2147483647 h 491"/>
                      <a:gd name="T2" fmla="*/ 1 w 592"/>
                      <a:gd name="T3" fmla="*/ 0 h 491"/>
                      <a:gd name="T4" fmla="*/ 1 w 592"/>
                      <a:gd name="T5" fmla="*/ 2147483647 h 491"/>
                      <a:gd name="T6" fmla="*/ 1 w 592"/>
                      <a:gd name="T7" fmla="*/ 2147483647 h 491"/>
                      <a:gd name="T8" fmla="*/ 0 w 592"/>
                      <a:gd name="T9" fmla="*/ 2147483647 h 491"/>
                      <a:gd name="T10" fmla="*/ 1 w 592"/>
                      <a:gd name="T11" fmla="*/ 2147483647 h 491"/>
                      <a:gd name="T12" fmla="*/ 0 60000 65536"/>
                      <a:gd name="T13" fmla="*/ 0 60000 65536"/>
                      <a:gd name="T14" fmla="*/ 0 60000 65536"/>
                      <a:gd name="T15" fmla="*/ 0 60000 65536"/>
                      <a:gd name="T16" fmla="*/ 0 60000 65536"/>
                      <a:gd name="T17" fmla="*/ 0 60000 65536"/>
                      <a:gd name="T18" fmla="*/ 0 w 592"/>
                      <a:gd name="T19" fmla="*/ 0 h 491"/>
                      <a:gd name="T20" fmla="*/ 592 w 592"/>
                      <a:gd name="T21" fmla="*/ 491 h 491"/>
                    </a:gdLst>
                    <a:ahLst/>
                    <a:cxnLst>
                      <a:cxn ang="T12">
                        <a:pos x="T0" y="T1"/>
                      </a:cxn>
                      <a:cxn ang="T13">
                        <a:pos x="T2" y="T3"/>
                      </a:cxn>
                      <a:cxn ang="T14">
                        <a:pos x="T4" y="T5"/>
                      </a:cxn>
                      <a:cxn ang="T15">
                        <a:pos x="T6" y="T7"/>
                      </a:cxn>
                      <a:cxn ang="T16">
                        <a:pos x="T8" y="T9"/>
                      </a:cxn>
                      <a:cxn ang="T17">
                        <a:pos x="T10" y="T11"/>
                      </a:cxn>
                    </a:cxnLst>
                    <a:rect l="T18" t="T19" r="T20" b="T21"/>
                    <a:pathLst>
                      <a:path w="592" h="491">
                        <a:moveTo>
                          <a:pt x="1" y="155"/>
                        </a:moveTo>
                        <a:lnTo>
                          <a:pt x="361" y="0"/>
                        </a:lnTo>
                        <a:lnTo>
                          <a:pt x="592" y="276"/>
                        </a:lnTo>
                        <a:lnTo>
                          <a:pt x="235" y="491"/>
                        </a:lnTo>
                        <a:lnTo>
                          <a:pt x="0" y="156"/>
                        </a:lnTo>
                        <a:lnTo>
                          <a:pt x="1" y="155"/>
                        </a:lnTo>
                        <a:close/>
                      </a:path>
                    </a:pathLst>
                  </a:custGeom>
                  <a:solidFill>
                    <a:schemeClr val="bg1"/>
                  </a:solidFill>
                  <a:ln w="9525" cap="flat" cmpd="sng">
                    <a:solidFill>
                      <a:schemeClr val="bg2"/>
                    </a:solidFill>
                    <a:prstDash val="solid"/>
                    <a:round/>
                    <a:headEnd/>
                    <a:tailEnd/>
                  </a:ln>
                </p:spPr>
                <p:txBody>
                  <a:bodyPr wrap="none" anchor="ctr">
                    <a:spAutoFit/>
                  </a:bodyPr>
                  <a:lstStyle/>
                  <a:p>
                    <a:endParaRPr lang="ja-JP" altLang="en-US" sz="1477">
                      <a:latin typeface="Segoe UI" panose="020B0502040204020203" pitchFamily="34" charset="0"/>
                      <a:cs typeface="Segoe UI" panose="020B0502040204020203" pitchFamily="34" charset="0"/>
                    </a:endParaRPr>
                  </a:p>
                </p:txBody>
              </p:sp>
              <p:sp>
                <p:nvSpPr>
                  <p:cNvPr id="155" name="Freeform 140">
                    <a:extLst>
                      <a:ext uri="{FF2B5EF4-FFF2-40B4-BE49-F238E27FC236}">
                        <a16:creationId xmlns:a16="http://schemas.microsoft.com/office/drawing/2014/main" id="{2DDCC76F-AAAC-084D-BD82-E76752C57EAB}"/>
                      </a:ext>
                    </a:extLst>
                  </p:cNvPr>
                  <p:cNvSpPr>
                    <a:spLocks/>
                  </p:cNvSpPr>
                  <p:nvPr/>
                </p:nvSpPr>
                <p:spPr bwMode="auto">
                  <a:xfrm>
                    <a:off x="3119" y="1478"/>
                    <a:ext cx="557" cy="2110"/>
                  </a:xfrm>
                  <a:custGeom>
                    <a:avLst/>
                    <a:gdLst>
                      <a:gd name="T0" fmla="*/ 1 w 592"/>
                      <a:gd name="T1" fmla="*/ 2147483647 h 491"/>
                      <a:gd name="T2" fmla="*/ 8 w 592"/>
                      <a:gd name="T3" fmla="*/ 0 h 491"/>
                      <a:gd name="T4" fmla="*/ 8 w 592"/>
                      <a:gd name="T5" fmla="*/ 2147483647 h 491"/>
                      <a:gd name="T6" fmla="*/ 8 w 592"/>
                      <a:gd name="T7" fmla="*/ 2147483647 h 491"/>
                      <a:gd name="T8" fmla="*/ 0 w 592"/>
                      <a:gd name="T9" fmla="*/ 2147483647 h 491"/>
                      <a:gd name="T10" fmla="*/ 1 w 592"/>
                      <a:gd name="T11" fmla="*/ 2147483647 h 491"/>
                      <a:gd name="T12" fmla="*/ 0 60000 65536"/>
                      <a:gd name="T13" fmla="*/ 0 60000 65536"/>
                      <a:gd name="T14" fmla="*/ 0 60000 65536"/>
                      <a:gd name="T15" fmla="*/ 0 60000 65536"/>
                      <a:gd name="T16" fmla="*/ 0 60000 65536"/>
                      <a:gd name="T17" fmla="*/ 0 60000 65536"/>
                      <a:gd name="T18" fmla="*/ 0 w 592"/>
                      <a:gd name="T19" fmla="*/ 0 h 491"/>
                      <a:gd name="T20" fmla="*/ 592 w 592"/>
                      <a:gd name="T21" fmla="*/ 491 h 491"/>
                    </a:gdLst>
                    <a:ahLst/>
                    <a:cxnLst>
                      <a:cxn ang="T12">
                        <a:pos x="T0" y="T1"/>
                      </a:cxn>
                      <a:cxn ang="T13">
                        <a:pos x="T2" y="T3"/>
                      </a:cxn>
                      <a:cxn ang="T14">
                        <a:pos x="T4" y="T5"/>
                      </a:cxn>
                      <a:cxn ang="T15">
                        <a:pos x="T6" y="T7"/>
                      </a:cxn>
                      <a:cxn ang="T16">
                        <a:pos x="T8" y="T9"/>
                      </a:cxn>
                      <a:cxn ang="T17">
                        <a:pos x="T10" y="T11"/>
                      </a:cxn>
                    </a:cxnLst>
                    <a:rect l="T18" t="T19" r="T20" b="T21"/>
                    <a:pathLst>
                      <a:path w="592" h="491">
                        <a:moveTo>
                          <a:pt x="1" y="155"/>
                        </a:moveTo>
                        <a:lnTo>
                          <a:pt x="361" y="0"/>
                        </a:lnTo>
                        <a:lnTo>
                          <a:pt x="592" y="276"/>
                        </a:lnTo>
                        <a:lnTo>
                          <a:pt x="235" y="491"/>
                        </a:lnTo>
                        <a:lnTo>
                          <a:pt x="0" y="156"/>
                        </a:lnTo>
                        <a:lnTo>
                          <a:pt x="1" y="155"/>
                        </a:lnTo>
                        <a:close/>
                      </a:path>
                    </a:pathLst>
                  </a:custGeom>
                  <a:gradFill rotWithShape="1">
                    <a:gsLst>
                      <a:gs pos="0">
                        <a:srgbClr val="9999FF"/>
                      </a:gs>
                      <a:gs pos="100000">
                        <a:srgbClr val="333399"/>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nchor="ctr">
                    <a:spAutoFit/>
                  </a:bodyPr>
                  <a:lstStyle/>
                  <a:p>
                    <a:endParaRPr lang="ja-JP" altLang="en-US" sz="1477">
                      <a:latin typeface="Segoe UI" panose="020B0502040204020203" pitchFamily="34" charset="0"/>
                      <a:cs typeface="Segoe UI" panose="020B0502040204020203" pitchFamily="34" charset="0"/>
                    </a:endParaRPr>
                  </a:p>
                </p:txBody>
              </p:sp>
              <p:sp>
                <p:nvSpPr>
                  <p:cNvPr id="156" name="Line 141">
                    <a:extLst>
                      <a:ext uri="{FF2B5EF4-FFF2-40B4-BE49-F238E27FC236}">
                        <a16:creationId xmlns:a16="http://schemas.microsoft.com/office/drawing/2014/main" id="{8C2067FB-CBA6-8843-9F32-72B4CCD8243D}"/>
                      </a:ext>
                    </a:extLst>
                  </p:cNvPr>
                  <p:cNvSpPr>
                    <a:spLocks noChangeShapeType="1"/>
                  </p:cNvSpPr>
                  <p:nvPr/>
                </p:nvSpPr>
                <p:spPr bwMode="auto">
                  <a:xfrm>
                    <a:off x="3203" y="2413"/>
                    <a:ext cx="222" cy="301"/>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nchor="ctr">
                    <a:spAutoFit/>
                  </a:bodyPr>
                  <a:lstStyle/>
                  <a:p>
                    <a:endParaRPr lang="ja-JP" altLang="en-US" sz="1477">
                      <a:latin typeface="Segoe UI" panose="020B0502040204020203" pitchFamily="34" charset="0"/>
                      <a:cs typeface="Segoe UI" panose="020B0502040204020203" pitchFamily="34" charset="0"/>
                    </a:endParaRPr>
                  </a:p>
                </p:txBody>
              </p:sp>
              <p:sp>
                <p:nvSpPr>
                  <p:cNvPr id="157" name="Line 142">
                    <a:extLst>
                      <a:ext uri="{FF2B5EF4-FFF2-40B4-BE49-F238E27FC236}">
                        <a16:creationId xmlns:a16="http://schemas.microsoft.com/office/drawing/2014/main" id="{488514D9-14E8-6F4B-9997-77F6FE69E0C9}"/>
                      </a:ext>
                    </a:extLst>
                  </p:cNvPr>
                  <p:cNvSpPr>
                    <a:spLocks noChangeShapeType="1"/>
                  </p:cNvSpPr>
                  <p:nvPr/>
                </p:nvSpPr>
                <p:spPr bwMode="auto">
                  <a:xfrm>
                    <a:off x="3295" y="2368"/>
                    <a:ext cx="218" cy="293"/>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nchor="ctr">
                    <a:spAutoFit/>
                  </a:bodyPr>
                  <a:lstStyle/>
                  <a:p>
                    <a:endParaRPr lang="ja-JP" altLang="en-US" sz="1477">
                      <a:latin typeface="Segoe UI" panose="020B0502040204020203" pitchFamily="34" charset="0"/>
                      <a:cs typeface="Segoe UI" panose="020B0502040204020203" pitchFamily="34" charset="0"/>
                    </a:endParaRPr>
                  </a:p>
                </p:txBody>
              </p:sp>
              <p:sp>
                <p:nvSpPr>
                  <p:cNvPr id="158" name="Line 143">
                    <a:extLst>
                      <a:ext uri="{FF2B5EF4-FFF2-40B4-BE49-F238E27FC236}">
                        <a16:creationId xmlns:a16="http://schemas.microsoft.com/office/drawing/2014/main" id="{63F25173-21FA-5F46-B158-8E917F94D74B}"/>
                      </a:ext>
                    </a:extLst>
                  </p:cNvPr>
                  <p:cNvSpPr>
                    <a:spLocks noChangeShapeType="1"/>
                  </p:cNvSpPr>
                  <p:nvPr/>
                </p:nvSpPr>
                <p:spPr bwMode="auto">
                  <a:xfrm>
                    <a:off x="3385" y="2335"/>
                    <a:ext cx="216" cy="275"/>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nchor="ctr">
                    <a:spAutoFit/>
                  </a:bodyPr>
                  <a:lstStyle/>
                  <a:p>
                    <a:endParaRPr lang="ja-JP" altLang="en-US" sz="1477">
                      <a:latin typeface="Segoe UI" panose="020B0502040204020203" pitchFamily="34" charset="0"/>
                      <a:cs typeface="Segoe UI" panose="020B0502040204020203" pitchFamily="34" charset="0"/>
                    </a:endParaRPr>
                  </a:p>
                </p:txBody>
              </p:sp>
            </p:grpSp>
            <p:pic>
              <p:nvPicPr>
                <p:cNvPr id="152" name="Picture 344">
                  <a:extLst>
                    <a:ext uri="{FF2B5EF4-FFF2-40B4-BE49-F238E27FC236}">
                      <a16:creationId xmlns:a16="http://schemas.microsoft.com/office/drawing/2014/main" id="{DC043D6A-2EC1-054B-8676-6881DA1C916D}"/>
                    </a:ext>
                  </a:extLst>
                </p:cNvPr>
                <p:cNvPicPr preferRelativeResize="0">
                  <a:picLocks noChangeAspect="1" noChangeArrowheads="1"/>
                </p:cNvPicPr>
                <p:nvPr/>
              </p:nvPicPr>
              <p:blipFill>
                <a:blip r:embed="rId13" cstate="print">
                  <a:grayscl/>
                  <a:extLst>
                    <a:ext uri="{28A0092B-C50C-407E-A947-70E740481C1C}">
                      <a14:useLocalDpi xmlns:a14="http://schemas.microsoft.com/office/drawing/2010/main" val="0"/>
                    </a:ext>
                  </a:extLst>
                </a:blip>
                <a:srcRect/>
                <a:stretch>
                  <a:fillRect/>
                </a:stretch>
              </p:blipFill>
              <p:spPr bwMode="auto">
                <a:xfrm>
                  <a:off x="4749959" y="6077756"/>
                  <a:ext cx="285750" cy="249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24" name="グループ化 768">
                <a:extLst>
                  <a:ext uri="{FF2B5EF4-FFF2-40B4-BE49-F238E27FC236}">
                    <a16:creationId xmlns:a16="http://schemas.microsoft.com/office/drawing/2014/main" id="{4F29B2EB-1245-9F40-8CBF-B89ADE97A625}"/>
                  </a:ext>
                </a:extLst>
              </p:cNvPr>
              <p:cNvGrpSpPr>
                <a:grpSpLocks/>
              </p:cNvGrpSpPr>
              <p:nvPr/>
            </p:nvGrpSpPr>
            <p:grpSpPr bwMode="auto">
              <a:xfrm flipH="1">
                <a:off x="5038072" y="1548105"/>
                <a:ext cx="339518" cy="346447"/>
                <a:chOff x="4749959" y="5512325"/>
                <a:chExt cx="718046" cy="887082"/>
              </a:xfrm>
            </p:grpSpPr>
            <p:grpSp>
              <p:nvGrpSpPr>
                <p:cNvPr id="138" name="Group 137">
                  <a:extLst>
                    <a:ext uri="{FF2B5EF4-FFF2-40B4-BE49-F238E27FC236}">
                      <a16:creationId xmlns:a16="http://schemas.microsoft.com/office/drawing/2014/main" id="{E2697202-574F-F84B-ADBE-7FDFA4C45E88}"/>
                    </a:ext>
                  </a:extLst>
                </p:cNvPr>
                <p:cNvGrpSpPr>
                  <a:grpSpLocks/>
                </p:cNvGrpSpPr>
                <p:nvPr/>
              </p:nvGrpSpPr>
              <p:grpSpPr bwMode="auto">
                <a:xfrm>
                  <a:off x="4885992" y="5512325"/>
                  <a:ext cx="582013" cy="887082"/>
                  <a:chOff x="2649" y="1471"/>
                  <a:chExt cx="1168" cy="2125"/>
                </a:xfrm>
              </p:grpSpPr>
              <p:pic>
                <p:nvPicPr>
                  <p:cNvPr id="140" name="Picture 138" descr="MCj04316270000[1]">
                    <a:extLst>
                      <a:ext uri="{FF2B5EF4-FFF2-40B4-BE49-F238E27FC236}">
                        <a16:creationId xmlns:a16="http://schemas.microsoft.com/office/drawing/2014/main" id="{853F86B4-0F62-3947-AB15-73BF1C624BDE}"/>
                      </a:ext>
                    </a:extLst>
                  </p:cNvPr>
                  <p:cNvPicPr preferRelativeResize="0">
                    <a:picLocks noChangeAspect="1" noChangeArrowheads="1"/>
                  </p:cNvPicPr>
                  <p:nvPr/>
                </p:nvPicPr>
                <p:blipFill>
                  <a:blip r:embed="rId12" cstate="print">
                    <a:grayscl/>
                    <a:extLst>
                      <a:ext uri="{28A0092B-C50C-407E-A947-70E740481C1C}">
                        <a14:useLocalDpi xmlns:a14="http://schemas.microsoft.com/office/drawing/2010/main" val="0"/>
                      </a:ext>
                    </a:extLst>
                  </a:blip>
                  <a:srcRect/>
                  <a:stretch>
                    <a:fillRect/>
                  </a:stretch>
                </p:blipFill>
                <p:spPr bwMode="auto">
                  <a:xfrm>
                    <a:off x="2737" y="2214"/>
                    <a:ext cx="1080" cy="1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1" name="Freeform 139">
                    <a:extLst>
                      <a:ext uri="{FF2B5EF4-FFF2-40B4-BE49-F238E27FC236}">
                        <a16:creationId xmlns:a16="http://schemas.microsoft.com/office/drawing/2014/main" id="{7BFC79D4-B1E2-7B4F-BBE7-D2A409354D58}"/>
                      </a:ext>
                    </a:extLst>
                  </p:cNvPr>
                  <p:cNvSpPr>
                    <a:spLocks/>
                  </p:cNvSpPr>
                  <p:nvPr/>
                </p:nvSpPr>
                <p:spPr bwMode="auto">
                  <a:xfrm>
                    <a:off x="2649" y="1472"/>
                    <a:ext cx="849" cy="2124"/>
                  </a:xfrm>
                  <a:custGeom>
                    <a:avLst/>
                    <a:gdLst>
                      <a:gd name="T0" fmla="*/ 1 w 592"/>
                      <a:gd name="T1" fmla="*/ 2147483647 h 491"/>
                      <a:gd name="T2" fmla="*/ 1 w 592"/>
                      <a:gd name="T3" fmla="*/ 0 h 491"/>
                      <a:gd name="T4" fmla="*/ 1 w 592"/>
                      <a:gd name="T5" fmla="*/ 2147483647 h 491"/>
                      <a:gd name="T6" fmla="*/ 1 w 592"/>
                      <a:gd name="T7" fmla="*/ 2147483647 h 491"/>
                      <a:gd name="T8" fmla="*/ 0 w 592"/>
                      <a:gd name="T9" fmla="*/ 2147483647 h 491"/>
                      <a:gd name="T10" fmla="*/ 1 w 592"/>
                      <a:gd name="T11" fmla="*/ 2147483647 h 491"/>
                      <a:gd name="T12" fmla="*/ 0 60000 65536"/>
                      <a:gd name="T13" fmla="*/ 0 60000 65536"/>
                      <a:gd name="T14" fmla="*/ 0 60000 65536"/>
                      <a:gd name="T15" fmla="*/ 0 60000 65536"/>
                      <a:gd name="T16" fmla="*/ 0 60000 65536"/>
                      <a:gd name="T17" fmla="*/ 0 60000 65536"/>
                      <a:gd name="T18" fmla="*/ 0 w 592"/>
                      <a:gd name="T19" fmla="*/ 0 h 491"/>
                      <a:gd name="T20" fmla="*/ 592 w 592"/>
                      <a:gd name="T21" fmla="*/ 491 h 491"/>
                    </a:gdLst>
                    <a:ahLst/>
                    <a:cxnLst>
                      <a:cxn ang="T12">
                        <a:pos x="T0" y="T1"/>
                      </a:cxn>
                      <a:cxn ang="T13">
                        <a:pos x="T2" y="T3"/>
                      </a:cxn>
                      <a:cxn ang="T14">
                        <a:pos x="T4" y="T5"/>
                      </a:cxn>
                      <a:cxn ang="T15">
                        <a:pos x="T6" y="T7"/>
                      </a:cxn>
                      <a:cxn ang="T16">
                        <a:pos x="T8" y="T9"/>
                      </a:cxn>
                      <a:cxn ang="T17">
                        <a:pos x="T10" y="T11"/>
                      </a:cxn>
                    </a:cxnLst>
                    <a:rect l="T18" t="T19" r="T20" b="T21"/>
                    <a:pathLst>
                      <a:path w="592" h="491">
                        <a:moveTo>
                          <a:pt x="1" y="155"/>
                        </a:moveTo>
                        <a:lnTo>
                          <a:pt x="361" y="0"/>
                        </a:lnTo>
                        <a:lnTo>
                          <a:pt x="592" y="276"/>
                        </a:lnTo>
                        <a:lnTo>
                          <a:pt x="235" y="491"/>
                        </a:lnTo>
                        <a:lnTo>
                          <a:pt x="0" y="156"/>
                        </a:lnTo>
                        <a:lnTo>
                          <a:pt x="1" y="155"/>
                        </a:lnTo>
                        <a:close/>
                      </a:path>
                    </a:pathLst>
                  </a:custGeom>
                  <a:solidFill>
                    <a:schemeClr val="bg1"/>
                  </a:solidFill>
                  <a:ln w="9525" cap="flat" cmpd="sng">
                    <a:solidFill>
                      <a:schemeClr val="bg2"/>
                    </a:solidFill>
                    <a:prstDash val="solid"/>
                    <a:round/>
                    <a:headEnd/>
                    <a:tailEnd/>
                  </a:ln>
                </p:spPr>
                <p:txBody>
                  <a:bodyPr wrap="none" anchor="ctr">
                    <a:spAutoFit/>
                  </a:bodyPr>
                  <a:lstStyle/>
                  <a:p>
                    <a:endParaRPr lang="ja-JP" altLang="en-US" sz="1477">
                      <a:latin typeface="Segoe UI" panose="020B0502040204020203" pitchFamily="34" charset="0"/>
                      <a:cs typeface="Segoe UI" panose="020B0502040204020203" pitchFamily="34" charset="0"/>
                    </a:endParaRPr>
                  </a:p>
                </p:txBody>
              </p:sp>
              <p:sp>
                <p:nvSpPr>
                  <p:cNvPr id="142" name="Freeform 140">
                    <a:extLst>
                      <a:ext uri="{FF2B5EF4-FFF2-40B4-BE49-F238E27FC236}">
                        <a16:creationId xmlns:a16="http://schemas.microsoft.com/office/drawing/2014/main" id="{2AD97201-C0BD-F343-B97A-6FE12368B338}"/>
                      </a:ext>
                    </a:extLst>
                  </p:cNvPr>
                  <p:cNvSpPr>
                    <a:spLocks/>
                  </p:cNvSpPr>
                  <p:nvPr/>
                </p:nvSpPr>
                <p:spPr bwMode="auto">
                  <a:xfrm>
                    <a:off x="3119" y="1471"/>
                    <a:ext cx="557" cy="2124"/>
                  </a:xfrm>
                  <a:custGeom>
                    <a:avLst/>
                    <a:gdLst>
                      <a:gd name="T0" fmla="*/ 1 w 592"/>
                      <a:gd name="T1" fmla="*/ 2147483647 h 491"/>
                      <a:gd name="T2" fmla="*/ 8 w 592"/>
                      <a:gd name="T3" fmla="*/ 0 h 491"/>
                      <a:gd name="T4" fmla="*/ 8 w 592"/>
                      <a:gd name="T5" fmla="*/ 2147483647 h 491"/>
                      <a:gd name="T6" fmla="*/ 8 w 592"/>
                      <a:gd name="T7" fmla="*/ 2147483647 h 491"/>
                      <a:gd name="T8" fmla="*/ 0 w 592"/>
                      <a:gd name="T9" fmla="*/ 2147483647 h 491"/>
                      <a:gd name="T10" fmla="*/ 1 w 592"/>
                      <a:gd name="T11" fmla="*/ 2147483647 h 491"/>
                      <a:gd name="T12" fmla="*/ 0 60000 65536"/>
                      <a:gd name="T13" fmla="*/ 0 60000 65536"/>
                      <a:gd name="T14" fmla="*/ 0 60000 65536"/>
                      <a:gd name="T15" fmla="*/ 0 60000 65536"/>
                      <a:gd name="T16" fmla="*/ 0 60000 65536"/>
                      <a:gd name="T17" fmla="*/ 0 60000 65536"/>
                      <a:gd name="T18" fmla="*/ 0 w 592"/>
                      <a:gd name="T19" fmla="*/ 0 h 491"/>
                      <a:gd name="T20" fmla="*/ 592 w 592"/>
                      <a:gd name="T21" fmla="*/ 491 h 491"/>
                    </a:gdLst>
                    <a:ahLst/>
                    <a:cxnLst>
                      <a:cxn ang="T12">
                        <a:pos x="T0" y="T1"/>
                      </a:cxn>
                      <a:cxn ang="T13">
                        <a:pos x="T2" y="T3"/>
                      </a:cxn>
                      <a:cxn ang="T14">
                        <a:pos x="T4" y="T5"/>
                      </a:cxn>
                      <a:cxn ang="T15">
                        <a:pos x="T6" y="T7"/>
                      </a:cxn>
                      <a:cxn ang="T16">
                        <a:pos x="T8" y="T9"/>
                      </a:cxn>
                      <a:cxn ang="T17">
                        <a:pos x="T10" y="T11"/>
                      </a:cxn>
                    </a:cxnLst>
                    <a:rect l="T18" t="T19" r="T20" b="T21"/>
                    <a:pathLst>
                      <a:path w="592" h="491">
                        <a:moveTo>
                          <a:pt x="1" y="155"/>
                        </a:moveTo>
                        <a:lnTo>
                          <a:pt x="361" y="0"/>
                        </a:lnTo>
                        <a:lnTo>
                          <a:pt x="592" y="276"/>
                        </a:lnTo>
                        <a:lnTo>
                          <a:pt x="235" y="491"/>
                        </a:lnTo>
                        <a:lnTo>
                          <a:pt x="0" y="156"/>
                        </a:lnTo>
                        <a:lnTo>
                          <a:pt x="1" y="155"/>
                        </a:lnTo>
                        <a:close/>
                      </a:path>
                    </a:pathLst>
                  </a:custGeom>
                  <a:gradFill rotWithShape="1">
                    <a:gsLst>
                      <a:gs pos="0">
                        <a:srgbClr val="9999FF"/>
                      </a:gs>
                      <a:gs pos="100000">
                        <a:srgbClr val="333399"/>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nchor="ctr">
                    <a:spAutoFit/>
                  </a:bodyPr>
                  <a:lstStyle/>
                  <a:p>
                    <a:endParaRPr lang="ja-JP" altLang="en-US" sz="1477">
                      <a:latin typeface="Segoe UI" panose="020B0502040204020203" pitchFamily="34" charset="0"/>
                      <a:cs typeface="Segoe UI" panose="020B0502040204020203" pitchFamily="34" charset="0"/>
                    </a:endParaRPr>
                  </a:p>
                </p:txBody>
              </p:sp>
              <p:sp>
                <p:nvSpPr>
                  <p:cNvPr id="143" name="Line 141">
                    <a:extLst>
                      <a:ext uri="{FF2B5EF4-FFF2-40B4-BE49-F238E27FC236}">
                        <a16:creationId xmlns:a16="http://schemas.microsoft.com/office/drawing/2014/main" id="{540EE492-C729-2740-A881-4EC7BDB0EC8C}"/>
                      </a:ext>
                    </a:extLst>
                  </p:cNvPr>
                  <p:cNvSpPr>
                    <a:spLocks noChangeShapeType="1"/>
                  </p:cNvSpPr>
                  <p:nvPr/>
                </p:nvSpPr>
                <p:spPr bwMode="auto">
                  <a:xfrm>
                    <a:off x="3203" y="2413"/>
                    <a:ext cx="222" cy="301"/>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nchor="ctr">
                    <a:spAutoFit/>
                  </a:bodyPr>
                  <a:lstStyle/>
                  <a:p>
                    <a:endParaRPr lang="ja-JP" altLang="en-US" sz="1477">
                      <a:latin typeface="Segoe UI" panose="020B0502040204020203" pitchFamily="34" charset="0"/>
                      <a:cs typeface="Segoe UI" panose="020B0502040204020203" pitchFamily="34" charset="0"/>
                    </a:endParaRPr>
                  </a:p>
                </p:txBody>
              </p:sp>
              <p:sp>
                <p:nvSpPr>
                  <p:cNvPr id="144" name="Line 142">
                    <a:extLst>
                      <a:ext uri="{FF2B5EF4-FFF2-40B4-BE49-F238E27FC236}">
                        <a16:creationId xmlns:a16="http://schemas.microsoft.com/office/drawing/2014/main" id="{9B20B84E-0D64-D14A-94F4-1895C3AEAFBE}"/>
                      </a:ext>
                    </a:extLst>
                  </p:cNvPr>
                  <p:cNvSpPr>
                    <a:spLocks noChangeShapeType="1"/>
                  </p:cNvSpPr>
                  <p:nvPr/>
                </p:nvSpPr>
                <p:spPr bwMode="auto">
                  <a:xfrm>
                    <a:off x="3295" y="2368"/>
                    <a:ext cx="218" cy="293"/>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nchor="ctr">
                    <a:spAutoFit/>
                  </a:bodyPr>
                  <a:lstStyle/>
                  <a:p>
                    <a:endParaRPr lang="ja-JP" altLang="en-US" sz="1477">
                      <a:latin typeface="Segoe UI" panose="020B0502040204020203" pitchFamily="34" charset="0"/>
                      <a:cs typeface="Segoe UI" panose="020B0502040204020203" pitchFamily="34" charset="0"/>
                    </a:endParaRPr>
                  </a:p>
                </p:txBody>
              </p:sp>
              <p:sp>
                <p:nvSpPr>
                  <p:cNvPr id="145" name="Line 143">
                    <a:extLst>
                      <a:ext uri="{FF2B5EF4-FFF2-40B4-BE49-F238E27FC236}">
                        <a16:creationId xmlns:a16="http://schemas.microsoft.com/office/drawing/2014/main" id="{0F0C1A92-5DA3-084B-9C19-A0BDF29FAEE6}"/>
                      </a:ext>
                    </a:extLst>
                  </p:cNvPr>
                  <p:cNvSpPr>
                    <a:spLocks noChangeShapeType="1"/>
                  </p:cNvSpPr>
                  <p:nvPr/>
                </p:nvSpPr>
                <p:spPr bwMode="auto">
                  <a:xfrm>
                    <a:off x="3385" y="2335"/>
                    <a:ext cx="216" cy="275"/>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nchor="ctr">
                    <a:spAutoFit/>
                  </a:bodyPr>
                  <a:lstStyle/>
                  <a:p>
                    <a:endParaRPr lang="ja-JP" altLang="en-US" sz="1477">
                      <a:latin typeface="Segoe UI" panose="020B0502040204020203" pitchFamily="34" charset="0"/>
                      <a:cs typeface="Segoe UI" panose="020B0502040204020203" pitchFamily="34" charset="0"/>
                    </a:endParaRPr>
                  </a:p>
                </p:txBody>
              </p:sp>
            </p:grpSp>
            <p:pic>
              <p:nvPicPr>
                <p:cNvPr id="139" name="Picture 344">
                  <a:extLst>
                    <a:ext uri="{FF2B5EF4-FFF2-40B4-BE49-F238E27FC236}">
                      <a16:creationId xmlns:a16="http://schemas.microsoft.com/office/drawing/2014/main" id="{8769CA0B-F3FE-D948-BEF3-45134BAFCECB}"/>
                    </a:ext>
                  </a:extLst>
                </p:cNvPr>
                <p:cNvPicPr preferRelativeResize="0">
                  <a:picLocks noChangeAspect="1" noChangeArrowheads="1"/>
                </p:cNvPicPr>
                <p:nvPr/>
              </p:nvPicPr>
              <p:blipFill>
                <a:blip r:embed="rId13" cstate="print">
                  <a:grayscl/>
                  <a:extLst>
                    <a:ext uri="{28A0092B-C50C-407E-A947-70E740481C1C}">
                      <a14:useLocalDpi xmlns:a14="http://schemas.microsoft.com/office/drawing/2010/main" val="0"/>
                    </a:ext>
                  </a:extLst>
                </a:blip>
                <a:srcRect/>
                <a:stretch>
                  <a:fillRect/>
                </a:stretch>
              </p:blipFill>
              <p:spPr bwMode="auto">
                <a:xfrm>
                  <a:off x="4749959" y="6077756"/>
                  <a:ext cx="285750" cy="249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27" name="グループ化 823">
                <a:extLst>
                  <a:ext uri="{FF2B5EF4-FFF2-40B4-BE49-F238E27FC236}">
                    <a16:creationId xmlns:a16="http://schemas.microsoft.com/office/drawing/2014/main" id="{9CA371D1-D61F-A24B-8A3A-2FD0FCA1EF4A}"/>
                  </a:ext>
                </a:extLst>
              </p:cNvPr>
              <p:cNvGrpSpPr>
                <a:grpSpLocks/>
              </p:cNvGrpSpPr>
              <p:nvPr/>
            </p:nvGrpSpPr>
            <p:grpSpPr bwMode="auto">
              <a:xfrm flipH="1">
                <a:off x="4859160" y="1593236"/>
                <a:ext cx="339518" cy="346384"/>
                <a:chOff x="4749959" y="5515247"/>
                <a:chExt cx="718046" cy="881237"/>
              </a:xfrm>
            </p:grpSpPr>
            <p:grpSp>
              <p:nvGrpSpPr>
                <p:cNvPr id="128" name="Group 137">
                  <a:extLst>
                    <a:ext uri="{FF2B5EF4-FFF2-40B4-BE49-F238E27FC236}">
                      <a16:creationId xmlns:a16="http://schemas.microsoft.com/office/drawing/2014/main" id="{42D9660F-6B7D-DA4A-945B-4C8102C13050}"/>
                    </a:ext>
                  </a:extLst>
                </p:cNvPr>
                <p:cNvGrpSpPr>
                  <a:grpSpLocks/>
                </p:cNvGrpSpPr>
                <p:nvPr/>
              </p:nvGrpSpPr>
              <p:grpSpPr bwMode="auto">
                <a:xfrm>
                  <a:off x="4885992" y="5515247"/>
                  <a:ext cx="582013" cy="881237"/>
                  <a:chOff x="2649" y="1478"/>
                  <a:chExt cx="1168" cy="2111"/>
                </a:xfrm>
              </p:grpSpPr>
              <p:pic>
                <p:nvPicPr>
                  <p:cNvPr id="131" name="Picture 138" descr="MCj04316270000[1]">
                    <a:extLst>
                      <a:ext uri="{FF2B5EF4-FFF2-40B4-BE49-F238E27FC236}">
                        <a16:creationId xmlns:a16="http://schemas.microsoft.com/office/drawing/2014/main" id="{2A259704-7A65-BC4B-A21B-CE743B758F62}"/>
                      </a:ext>
                    </a:extLst>
                  </p:cNvPr>
                  <p:cNvPicPr preferRelativeResize="0">
                    <a:picLocks noChangeAspect="1" noChangeArrowheads="1"/>
                  </p:cNvPicPr>
                  <p:nvPr/>
                </p:nvPicPr>
                <p:blipFill>
                  <a:blip r:embed="rId12" cstate="print">
                    <a:grayscl/>
                    <a:extLst>
                      <a:ext uri="{28A0092B-C50C-407E-A947-70E740481C1C}">
                        <a14:useLocalDpi xmlns:a14="http://schemas.microsoft.com/office/drawing/2010/main" val="0"/>
                      </a:ext>
                    </a:extLst>
                  </a:blip>
                  <a:srcRect/>
                  <a:stretch>
                    <a:fillRect/>
                  </a:stretch>
                </p:blipFill>
                <p:spPr bwMode="auto">
                  <a:xfrm>
                    <a:off x="2737" y="2214"/>
                    <a:ext cx="1080" cy="1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2" name="Freeform 139">
                    <a:extLst>
                      <a:ext uri="{FF2B5EF4-FFF2-40B4-BE49-F238E27FC236}">
                        <a16:creationId xmlns:a16="http://schemas.microsoft.com/office/drawing/2014/main" id="{A277239E-86C3-CF43-8367-E25C82C013AA}"/>
                      </a:ext>
                    </a:extLst>
                  </p:cNvPr>
                  <p:cNvSpPr>
                    <a:spLocks/>
                  </p:cNvSpPr>
                  <p:nvPr/>
                </p:nvSpPr>
                <p:spPr bwMode="auto">
                  <a:xfrm>
                    <a:off x="2649" y="1479"/>
                    <a:ext cx="849" cy="2110"/>
                  </a:xfrm>
                  <a:custGeom>
                    <a:avLst/>
                    <a:gdLst>
                      <a:gd name="T0" fmla="*/ 1 w 592"/>
                      <a:gd name="T1" fmla="*/ 2147483647 h 491"/>
                      <a:gd name="T2" fmla="*/ 1 w 592"/>
                      <a:gd name="T3" fmla="*/ 0 h 491"/>
                      <a:gd name="T4" fmla="*/ 1 w 592"/>
                      <a:gd name="T5" fmla="*/ 2147483647 h 491"/>
                      <a:gd name="T6" fmla="*/ 1 w 592"/>
                      <a:gd name="T7" fmla="*/ 2147483647 h 491"/>
                      <a:gd name="T8" fmla="*/ 0 w 592"/>
                      <a:gd name="T9" fmla="*/ 2147483647 h 491"/>
                      <a:gd name="T10" fmla="*/ 1 w 592"/>
                      <a:gd name="T11" fmla="*/ 2147483647 h 491"/>
                      <a:gd name="T12" fmla="*/ 0 60000 65536"/>
                      <a:gd name="T13" fmla="*/ 0 60000 65536"/>
                      <a:gd name="T14" fmla="*/ 0 60000 65536"/>
                      <a:gd name="T15" fmla="*/ 0 60000 65536"/>
                      <a:gd name="T16" fmla="*/ 0 60000 65536"/>
                      <a:gd name="T17" fmla="*/ 0 60000 65536"/>
                      <a:gd name="T18" fmla="*/ 0 w 592"/>
                      <a:gd name="T19" fmla="*/ 0 h 491"/>
                      <a:gd name="T20" fmla="*/ 592 w 592"/>
                      <a:gd name="T21" fmla="*/ 491 h 491"/>
                    </a:gdLst>
                    <a:ahLst/>
                    <a:cxnLst>
                      <a:cxn ang="T12">
                        <a:pos x="T0" y="T1"/>
                      </a:cxn>
                      <a:cxn ang="T13">
                        <a:pos x="T2" y="T3"/>
                      </a:cxn>
                      <a:cxn ang="T14">
                        <a:pos x="T4" y="T5"/>
                      </a:cxn>
                      <a:cxn ang="T15">
                        <a:pos x="T6" y="T7"/>
                      </a:cxn>
                      <a:cxn ang="T16">
                        <a:pos x="T8" y="T9"/>
                      </a:cxn>
                      <a:cxn ang="T17">
                        <a:pos x="T10" y="T11"/>
                      </a:cxn>
                    </a:cxnLst>
                    <a:rect l="T18" t="T19" r="T20" b="T21"/>
                    <a:pathLst>
                      <a:path w="592" h="491">
                        <a:moveTo>
                          <a:pt x="1" y="155"/>
                        </a:moveTo>
                        <a:lnTo>
                          <a:pt x="361" y="0"/>
                        </a:lnTo>
                        <a:lnTo>
                          <a:pt x="592" y="276"/>
                        </a:lnTo>
                        <a:lnTo>
                          <a:pt x="235" y="491"/>
                        </a:lnTo>
                        <a:lnTo>
                          <a:pt x="0" y="156"/>
                        </a:lnTo>
                        <a:lnTo>
                          <a:pt x="1" y="155"/>
                        </a:lnTo>
                        <a:close/>
                      </a:path>
                    </a:pathLst>
                  </a:custGeom>
                  <a:solidFill>
                    <a:schemeClr val="bg1"/>
                  </a:solidFill>
                  <a:ln w="9525" cap="flat" cmpd="sng">
                    <a:solidFill>
                      <a:schemeClr val="bg2"/>
                    </a:solidFill>
                    <a:prstDash val="solid"/>
                    <a:round/>
                    <a:headEnd/>
                    <a:tailEnd/>
                  </a:ln>
                </p:spPr>
                <p:txBody>
                  <a:bodyPr wrap="none" anchor="ctr">
                    <a:spAutoFit/>
                  </a:bodyPr>
                  <a:lstStyle/>
                  <a:p>
                    <a:endParaRPr lang="ja-JP" altLang="en-US" sz="1477">
                      <a:latin typeface="Segoe UI" panose="020B0502040204020203" pitchFamily="34" charset="0"/>
                      <a:cs typeface="Segoe UI" panose="020B0502040204020203" pitchFamily="34" charset="0"/>
                    </a:endParaRPr>
                  </a:p>
                </p:txBody>
              </p:sp>
              <p:sp>
                <p:nvSpPr>
                  <p:cNvPr id="133" name="Freeform 140">
                    <a:extLst>
                      <a:ext uri="{FF2B5EF4-FFF2-40B4-BE49-F238E27FC236}">
                        <a16:creationId xmlns:a16="http://schemas.microsoft.com/office/drawing/2014/main" id="{7E2610AD-9D8E-B14F-A696-BB9EE65AF652}"/>
                      </a:ext>
                    </a:extLst>
                  </p:cNvPr>
                  <p:cNvSpPr>
                    <a:spLocks/>
                  </p:cNvSpPr>
                  <p:nvPr/>
                </p:nvSpPr>
                <p:spPr bwMode="auto">
                  <a:xfrm>
                    <a:off x="3119" y="1478"/>
                    <a:ext cx="557" cy="2110"/>
                  </a:xfrm>
                  <a:custGeom>
                    <a:avLst/>
                    <a:gdLst>
                      <a:gd name="T0" fmla="*/ 1 w 592"/>
                      <a:gd name="T1" fmla="*/ 2147483647 h 491"/>
                      <a:gd name="T2" fmla="*/ 8 w 592"/>
                      <a:gd name="T3" fmla="*/ 0 h 491"/>
                      <a:gd name="T4" fmla="*/ 8 w 592"/>
                      <a:gd name="T5" fmla="*/ 2147483647 h 491"/>
                      <a:gd name="T6" fmla="*/ 8 w 592"/>
                      <a:gd name="T7" fmla="*/ 2147483647 h 491"/>
                      <a:gd name="T8" fmla="*/ 0 w 592"/>
                      <a:gd name="T9" fmla="*/ 2147483647 h 491"/>
                      <a:gd name="T10" fmla="*/ 1 w 592"/>
                      <a:gd name="T11" fmla="*/ 2147483647 h 491"/>
                      <a:gd name="T12" fmla="*/ 0 60000 65536"/>
                      <a:gd name="T13" fmla="*/ 0 60000 65536"/>
                      <a:gd name="T14" fmla="*/ 0 60000 65536"/>
                      <a:gd name="T15" fmla="*/ 0 60000 65536"/>
                      <a:gd name="T16" fmla="*/ 0 60000 65536"/>
                      <a:gd name="T17" fmla="*/ 0 60000 65536"/>
                      <a:gd name="T18" fmla="*/ 0 w 592"/>
                      <a:gd name="T19" fmla="*/ 0 h 491"/>
                      <a:gd name="T20" fmla="*/ 592 w 592"/>
                      <a:gd name="T21" fmla="*/ 491 h 491"/>
                    </a:gdLst>
                    <a:ahLst/>
                    <a:cxnLst>
                      <a:cxn ang="T12">
                        <a:pos x="T0" y="T1"/>
                      </a:cxn>
                      <a:cxn ang="T13">
                        <a:pos x="T2" y="T3"/>
                      </a:cxn>
                      <a:cxn ang="T14">
                        <a:pos x="T4" y="T5"/>
                      </a:cxn>
                      <a:cxn ang="T15">
                        <a:pos x="T6" y="T7"/>
                      </a:cxn>
                      <a:cxn ang="T16">
                        <a:pos x="T8" y="T9"/>
                      </a:cxn>
                      <a:cxn ang="T17">
                        <a:pos x="T10" y="T11"/>
                      </a:cxn>
                    </a:cxnLst>
                    <a:rect l="T18" t="T19" r="T20" b="T21"/>
                    <a:pathLst>
                      <a:path w="592" h="491">
                        <a:moveTo>
                          <a:pt x="1" y="155"/>
                        </a:moveTo>
                        <a:lnTo>
                          <a:pt x="361" y="0"/>
                        </a:lnTo>
                        <a:lnTo>
                          <a:pt x="592" y="276"/>
                        </a:lnTo>
                        <a:lnTo>
                          <a:pt x="235" y="491"/>
                        </a:lnTo>
                        <a:lnTo>
                          <a:pt x="0" y="156"/>
                        </a:lnTo>
                        <a:lnTo>
                          <a:pt x="1" y="155"/>
                        </a:lnTo>
                        <a:close/>
                      </a:path>
                    </a:pathLst>
                  </a:custGeom>
                  <a:gradFill rotWithShape="1">
                    <a:gsLst>
                      <a:gs pos="0">
                        <a:srgbClr val="9999FF"/>
                      </a:gs>
                      <a:gs pos="100000">
                        <a:srgbClr val="333399"/>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nchor="ctr">
                    <a:spAutoFit/>
                  </a:bodyPr>
                  <a:lstStyle/>
                  <a:p>
                    <a:endParaRPr lang="ja-JP" altLang="en-US" sz="1477">
                      <a:latin typeface="Segoe UI" panose="020B0502040204020203" pitchFamily="34" charset="0"/>
                      <a:cs typeface="Segoe UI" panose="020B0502040204020203" pitchFamily="34" charset="0"/>
                    </a:endParaRPr>
                  </a:p>
                </p:txBody>
              </p:sp>
              <p:sp>
                <p:nvSpPr>
                  <p:cNvPr id="134" name="Line 141">
                    <a:extLst>
                      <a:ext uri="{FF2B5EF4-FFF2-40B4-BE49-F238E27FC236}">
                        <a16:creationId xmlns:a16="http://schemas.microsoft.com/office/drawing/2014/main" id="{310EAE33-E4C2-7D4F-AFF5-5ACAACDC8D48}"/>
                      </a:ext>
                    </a:extLst>
                  </p:cNvPr>
                  <p:cNvSpPr>
                    <a:spLocks noChangeShapeType="1"/>
                  </p:cNvSpPr>
                  <p:nvPr/>
                </p:nvSpPr>
                <p:spPr bwMode="auto">
                  <a:xfrm>
                    <a:off x="3203" y="2413"/>
                    <a:ext cx="222" cy="301"/>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nchor="ctr">
                    <a:spAutoFit/>
                  </a:bodyPr>
                  <a:lstStyle/>
                  <a:p>
                    <a:endParaRPr lang="ja-JP" altLang="en-US" sz="1477">
                      <a:latin typeface="Segoe UI" panose="020B0502040204020203" pitchFamily="34" charset="0"/>
                      <a:cs typeface="Segoe UI" panose="020B0502040204020203" pitchFamily="34" charset="0"/>
                    </a:endParaRPr>
                  </a:p>
                </p:txBody>
              </p:sp>
              <p:sp>
                <p:nvSpPr>
                  <p:cNvPr id="135" name="Line 142">
                    <a:extLst>
                      <a:ext uri="{FF2B5EF4-FFF2-40B4-BE49-F238E27FC236}">
                        <a16:creationId xmlns:a16="http://schemas.microsoft.com/office/drawing/2014/main" id="{7EE85509-AD1C-C440-A183-0C44F6FA26C4}"/>
                      </a:ext>
                    </a:extLst>
                  </p:cNvPr>
                  <p:cNvSpPr>
                    <a:spLocks noChangeShapeType="1"/>
                  </p:cNvSpPr>
                  <p:nvPr/>
                </p:nvSpPr>
                <p:spPr bwMode="auto">
                  <a:xfrm>
                    <a:off x="3295" y="2368"/>
                    <a:ext cx="218" cy="293"/>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nchor="ctr">
                    <a:spAutoFit/>
                  </a:bodyPr>
                  <a:lstStyle/>
                  <a:p>
                    <a:endParaRPr lang="ja-JP" altLang="en-US" sz="1477">
                      <a:latin typeface="Segoe UI" panose="020B0502040204020203" pitchFamily="34" charset="0"/>
                      <a:cs typeface="Segoe UI" panose="020B0502040204020203" pitchFamily="34" charset="0"/>
                    </a:endParaRPr>
                  </a:p>
                </p:txBody>
              </p:sp>
              <p:sp>
                <p:nvSpPr>
                  <p:cNvPr id="137" name="Line 143">
                    <a:extLst>
                      <a:ext uri="{FF2B5EF4-FFF2-40B4-BE49-F238E27FC236}">
                        <a16:creationId xmlns:a16="http://schemas.microsoft.com/office/drawing/2014/main" id="{BACB09E2-7747-5142-BFD2-C51777179734}"/>
                      </a:ext>
                    </a:extLst>
                  </p:cNvPr>
                  <p:cNvSpPr>
                    <a:spLocks noChangeShapeType="1"/>
                  </p:cNvSpPr>
                  <p:nvPr/>
                </p:nvSpPr>
                <p:spPr bwMode="auto">
                  <a:xfrm>
                    <a:off x="3385" y="2335"/>
                    <a:ext cx="216" cy="275"/>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nchor="ctr">
                    <a:spAutoFit/>
                  </a:bodyPr>
                  <a:lstStyle/>
                  <a:p>
                    <a:endParaRPr lang="ja-JP" altLang="en-US" sz="1477">
                      <a:latin typeface="Segoe UI" panose="020B0502040204020203" pitchFamily="34" charset="0"/>
                      <a:cs typeface="Segoe UI" panose="020B0502040204020203" pitchFamily="34" charset="0"/>
                    </a:endParaRPr>
                  </a:p>
                </p:txBody>
              </p:sp>
            </p:grpSp>
            <p:pic>
              <p:nvPicPr>
                <p:cNvPr id="130" name="Picture 344">
                  <a:extLst>
                    <a:ext uri="{FF2B5EF4-FFF2-40B4-BE49-F238E27FC236}">
                      <a16:creationId xmlns:a16="http://schemas.microsoft.com/office/drawing/2014/main" id="{5119D90D-D9C8-A147-A4F4-485408CA6E00}"/>
                    </a:ext>
                  </a:extLst>
                </p:cNvPr>
                <p:cNvPicPr preferRelativeResize="0">
                  <a:picLocks noChangeAspect="1" noChangeArrowheads="1"/>
                </p:cNvPicPr>
                <p:nvPr/>
              </p:nvPicPr>
              <p:blipFill>
                <a:blip r:embed="rId13" cstate="print">
                  <a:grayscl/>
                  <a:extLst>
                    <a:ext uri="{28A0092B-C50C-407E-A947-70E740481C1C}">
                      <a14:useLocalDpi xmlns:a14="http://schemas.microsoft.com/office/drawing/2010/main" val="0"/>
                    </a:ext>
                  </a:extLst>
                </a:blip>
                <a:srcRect/>
                <a:stretch>
                  <a:fillRect/>
                </a:stretch>
              </p:blipFill>
              <p:spPr bwMode="auto">
                <a:xfrm>
                  <a:off x="4749959" y="6077756"/>
                  <a:ext cx="285750" cy="249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grpSp>
          <p:nvGrpSpPr>
            <p:cNvPr id="184" name="グループ化 768">
              <a:extLst>
                <a:ext uri="{FF2B5EF4-FFF2-40B4-BE49-F238E27FC236}">
                  <a16:creationId xmlns:a16="http://schemas.microsoft.com/office/drawing/2014/main" id="{C7527844-7D30-0A47-B392-463D42A1D191}"/>
                </a:ext>
              </a:extLst>
            </p:cNvPr>
            <p:cNvGrpSpPr>
              <a:grpSpLocks/>
            </p:cNvGrpSpPr>
            <p:nvPr/>
          </p:nvGrpSpPr>
          <p:grpSpPr bwMode="auto">
            <a:xfrm flipH="1">
              <a:off x="6230408" y="5260255"/>
              <a:ext cx="339518" cy="346384"/>
              <a:chOff x="4749959" y="5515247"/>
              <a:chExt cx="718046" cy="881237"/>
            </a:xfrm>
          </p:grpSpPr>
          <p:grpSp>
            <p:nvGrpSpPr>
              <p:cNvPr id="230" name="Group 137">
                <a:extLst>
                  <a:ext uri="{FF2B5EF4-FFF2-40B4-BE49-F238E27FC236}">
                    <a16:creationId xmlns:a16="http://schemas.microsoft.com/office/drawing/2014/main" id="{B0D73FAE-6000-C04B-9461-20DC144A3FDD}"/>
                  </a:ext>
                </a:extLst>
              </p:cNvPr>
              <p:cNvGrpSpPr>
                <a:grpSpLocks/>
              </p:cNvGrpSpPr>
              <p:nvPr/>
            </p:nvGrpSpPr>
            <p:grpSpPr bwMode="auto">
              <a:xfrm>
                <a:off x="4885992" y="5515247"/>
                <a:ext cx="582013" cy="881237"/>
                <a:chOff x="2649" y="1478"/>
                <a:chExt cx="1168" cy="2111"/>
              </a:xfrm>
            </p:grpSpPr>
            <p:pic>
              <p:nvPicPr>
                <p:cNvPr id="232" name="Picture 138" descr="MCj04316270000[1]">
                  <a:extLst>
                    <a:ext uri="{FF2B5EF4-FFF2-40B4-BE49-F238E27FC236}">
                      <a16:creationId xmlns:a16="http://schemas.microsoft.com/office/drawing/2014/main" id="{CCFC0C2E-47E8-054B-87E9-AC898BD64EBB}"/>
                    </a:ext>
                  </a:extLst>
                </p:cNvPr>
                <p:cNvPicPr preferRelativeResize="0">
                  <a:picLocks noChangeAspect="1" noChangeArrowheads="1"/>
                </p:cNvPicPr>
                <p:nvPr/>
              </p:nvPicPr>
              <p:blipFill>
                <a:blip r:embed="rId12" cstate="print">
                  <a:grayscl/>
                  <a:extLst>
                    <a:ext uri="{28A0092B-C50C-407E-A947-70E740481C1C}">
                      <a14:useLocalDpi xmlns:a14="http://schemas.microsoft.com/office/drawing/2010/main" val="0"/>
                    </a:ext>
                  </a:extLst>
                </a:blip>
                <a:srcRect/>
                <a:stretch>
                  <a:fillRect/>
                </a:stretch>
              </p:blipFill>
              <p:spPr bwMode="auto">
                <a:xfrm>
                  <a:off x="2737" y="2214"/>
                  <a:ext cx="1080" cy="1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3" name="Freeform 139">
                  <a:extLst>
                    <a:ext uri="{FF2B5EF4-FFF2-40B4-BE49-F238E27FC236}">
                      <a16:creationId xmlns:a16="http://schemas.microsoft.com/office/drawing/2014/main" id="{136DFEA3-748E-BE44-841E-B9AA0DB9C760}"/>
                    </a:ext>
                  </a:extLst>
                </p:cNvPr>
                <p:cNvSpPr>
                  <a:spLocks/>
                </p:cNvSpPr>
                <p:nvPr/>
              </p:nvSpPr>
              <p:spPr bwMode="auto">
                <a:xfrm>
                  <a:off x="2649" y="1479"/>
                  <a:ext cx="849" cy="2110"/>
                </a:xfrm>
                <a:custGeom>
                  <a:avLst/>
                  <a:gdLst>
                    <a:gd name="T0" fmla="*/ 1 w 592"/>
                    <a:gd name="T1" fmla="*/ 2147483647 h 491"/>
                    <a:gd name="T2" fmla="*/ 1 w 592"/>
                    <a:gd name="T3" fmla="*/ 0 h 491"/>
                    <a:gd name="T4" fmla="*/ 1 w 592"/>
                    <a:gd name="T5" fmla="*/ 2147483647 h 491"/>
                    <a:gd name="T6" fmla="*/ 1 w 592"/>
                    <a:gd name="T7" fmla="*/ 2147483647 h 491"/>
                    <a:gd name="T8" fmla="*/ 0 w 592"/>
                    <a:gd name="T9" fmla="*/ 2147483647 h 491"/>
                    <a:gd name="T10" fmla="*/ 1 w 592"/>
                    <a:gd name="T11" fmla="*/ 2147483647 h 491"/>
                    <a:gd name="T12" fmla="*/ 0 60000 65536"/>
                    <a:gd name="T13" fmla="*/ 0 60000 65536"/>
                    <a:gd name="T14" fmla="*/ 0 60000 65536"/>
                    <a:gd name="T15" fmla="*/ 0 60000 65536"/>
                    <a:gd name="T16" fmla="*/ 0 60000 65536"/>
                    <a:gd name="T17" fmla="*/ 0 60000 65536"/>
                    <a:gd name="T18" fmla="*/ 0 w 592"/>
                    <a:gd name="T19" fmla="*/ 0 h 491"/>
                    <a:gd name="T20" fmla="*/ 592 w 592"/>
                    <a:gd name="T21" fmla="*/ 491 h 491"/>
                  </a:gdLst>
                  <a:ahLst/>
                  <a:cxnLst>
                    <a:cxn ang="T12">
                      <a:pos x="T0" y="T1"/>
                    </a:cxn>
                    <a:cxn ang="T13">
                      <a:pos x="T2" y="T3"/>
                    </a:cxn>
                    <a:cxn ang="T14">
                      <a:pos x="T4" y="T5"/>
                    </a:cxn>
                    <a:cxn ang="T15">
                      <a:pos x="T6" y="T7"/>
                    </a:cxn>
                    <a:cxn ang="T16">
                      <a:pos x="T8" y="T9"/>
                    </a:cxn>
                    <a:cxn ang="T17">
                      <a:pos x="T10" y="T11"/>
                    </a:cxn>
                  </a:cxnLst>
                  <a:rect l="T18" t="T19" r="T20" b="T21"/>
                  <a:pathLst>
                    <a:path w="592" h="491">
                      <a:moveTo>
                        <a:pt x="1" y="155"/>
                      </a:moveTo>
                      <a:lnTo>
                        <a:pt x="361" y="0"/>
                      </a:lnTo>
                      <a:lnTo>
                        <a:pt x="592" y="276"/>
                      </a:lnTo>
                      <a:lnTo>
                        <a:pt x="235" y="491"/>
                      </a:lnTo>
                      <a:lnTo>
                        <a:pt x="0" y="156"/>
                      </a:lnTo>
                      <a:lnTo>
                        <a:pt x="1" y="155"/>
                      </a:lnTo>
                      <a:close/>
                    </a:path>
                  </a:pathLst>
                </a:custGeom>
                <a:solidFill>
                  <a:schemeClr val="bg1"/>
                </a:solidFill>
                <a:ln w="9525" cap="flat" cmpd="sng">
                  <a:solidFill>
                    <a:schemeClr val="bg2"/>
                  </a:solidFill>
                  <a:prstDash val="solid"/>
                  <a:round/>
                  <a:headEnd/>
                  <a:tailEnd/>
                </a:ln>
              </p:spPr>
              <p:txBody>
                <a:bodyPr wrap="none" anchor="ctr">
                  <a:spAutoFit/>
                </a:bodyPr>
                <a:lstStyle/>
                <a:p>
                  <a:endParaRPr lang="ja-JP" altLang="en-US" sz="1477">
                    <a:latin typeface="Segoe UI" panose="020B0502040204020203" pitchFamily="34" charset="0"/>
                    <a:cs typeface="Segoe UI" panose="020B0502040204020203" pitchFamily="34" charset="0"/>
                  </a:endParaRPr>
                </a:p>
              </p:txBody>
            </p:sp>
            <p:sp>
              <p:nvSpPr>
                <p:cNvPr id="234" name="Freeform 140">
                  <a:extLst>
                    <a:ext uri="{FF2B5EF4-FFF2-40B4-BE49-F238E27FC236}">
                      <a16:creationId xmlns:a16="http://schemas.microsoft.com/office/drawing/2014/main" id="{4970E0DF-D3FC-9F49-A860-11762BEE4353}"/>
                    </a:ext>
                  </a:extLst>
                </p:cNvPr>
                <p:cNvSpPr>
                  <a:spLocks/>
                </p:cNvSpPr>
                <p:nvPr/>
              </p:nvSpPr>
              <p:spPr bwMode="auto">
                <a:xfrm>
                  <a:off x="3119" y="1478"/>
                  <a:ext cx="557" cy="2110"/>
                </a:xfrm>
                <a:custGeom>
                  <a:avLst/>
                  <a:gdLst>
                    <a:gd name="T0" fmla="*/ 1 w 592"/>
                    <a:gd name="T1" fmla="*/ 2147483647 h 491"/>
                    <a:gd name="T2" fmla="*/ 8 w 592"/>
                    <a:gd name="T3" fmla="*/ 0 h 491"/>
                    <a:gd name="T4" fmla="*/ 8 w 592"/>
                    <a:gd name="T5" fmla="*/ 2147483647 h 491"/>
                    <a:gd name="T6" fmla="*/ 8 w 592"/>
                    <a:gd name="T7" fmla="*/ 2147483647 h 491"/>
                    <a:gd name="T8" fmla="*/ 0 w 592"/>
                    <a:gd name="T9" fmla="*/ 2147483647 h 491"/>
                    <a:gd name="T10" fmla="*/ 1 w 592"/>
                    <a:gd name="T11" fmla="*/ 2147483647 h 491"/>
                    <a:gd name="T12" fmla="*/ 0 60000 65536"/>
                    <a:gd name="T13" fmla="*/ 0 60000 65536"/>
                    <a:gd name="T14" fmla="*/ 0 60000 65536"/>
                    <a:gd name="T15" fmla="*/ 0 60000 65536"/>
                    <a:gd name="T16" fmla="*/ 0 60000 65536"/>
                    <a:gd name="T17" fmla="*/ 0 60000 65536"/>
                    <a:gd name="T18" fmla="*/ 0 w 592"/>
                    <a:gd name="T19" fmla="*/ 0 h 491"/>
                    <a:gd name="T20" fmla="*/ 592 w 592"/>
                    <a:gd name="T21" fmla="*/ 491 h 491"/>
                  </a:gdLst>
                  <a:ahLst/>
                  <a:cxnLst>
                    <a:cxn ang="T12">
                      <a:pos x="T0" y="T1"/>
                    </a:cxn>
                    <a:cxn ang="T13">
                      <a:pos x="T2" y="T3"/>
                    </a:cxn>
                    <a:cxn ang="T14">
                      <a:pos x="T4" y="T5"/>
                    </a:cxn>
                    <a:cxn ang="T15">
                      <a:pos x="T6" y="T7"/>
                    </a:cxn>
                    <a:cxn ang="T16">
                      <a:pos x="T8" y="T9"/>
                    </a:cxn>
                    <a:cxn ang="T17">
                      <a:pos x="T10" y="T11"/>
                    </a:cxn>
                  </a:cxnLst>
                  <a:rect l="T18" t="T19" r="T20" b="T21"/>
                  <a:pathLst>
                    <a:path w="592" h="491">
                      <a:moveTo>
                        <a:pt x="1" y="155"/>
                      </a:moveTo>
                      <a:lnTo>
                        <a:pt x="361" y="0"/>
                      </a:lnTo>
                      <a:lnTo>
                        <a:pt x="592" y="276"/>
                      </a:lnTo>
                      <a:lnTo>
                        <a:pt x="235" y="491"/>
                      </a:lnTo>
                      <a:lnTo>
                        <a:pt x="0" y="156"/>
                      </a:lnTo>
                      <a:lnTo>
                        <a:pt x="1" y="155"/>
                      </a:lnTo>
                      <a:close/>
                    </a:path>
                  </a:pathLst>
                </a:custGeom>
                <a:gradFill rotWithShape="1">
                  <a:gsLst>
                    <a:gs pos="0">
                      <a:srgbClr val="9999FF"/>
                    </a:gs>
                    <a:gs pos="100000">
                      <a:srgbClr val="333399"/>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nchor="ctr">
                  <a:spAutoFit/>
                </a:bodyPr>
                <a:lstStyle/>
                <a:p>
                  <a:endParaRPr lang="ja-JP" altLang="en-US" sz="1477">
                    <a:latin typeface="Segoe UI" panose="020B0502040204020203" pitchFamily="34" charset="0"/>
                    <a:cs typeface="Segoe UI" panose="020B0502040204020203" pitchFamily="34" charset="0"/>
                  </a:endParaRPr>
                </a:p>
              </p:txBody>
            </p:sp>
            <p:sp>
              <p:nvSpPr>
                <p:cNvPr id="235" name="Line 141">
                  <a:extLst>
                    <a:ext uri="{FF2B5EF4-FFF2-40B4-BE49-F238E27FC236}">
                      <a16:creationId xmlns:a16="http://schemas.microsoft.com/office/drawing/2014/main" id="{BFBA2B60-9468-6043-B6A2-17209659FDEC}"/>
                    </a:ext>
                  </a:extLst>
                </p:cNvPr>
                <p:cNvSpPr>
                  <a:spLocks noChangeShapeType="1"/>
                </p:cNvSpPr>
                <p:nvPr/>
              </p:nvSpPr>
              <p:spPr bwMode="auto">
                <a:xfrm>
                  <a:off x="3203" y="2413"/>
                  <a:ext cx="222" cy="301"/>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nchor="ctr">
                  <a:spAutoFit/>
                </a:bodyPr>
                <a:lstStyle/>
                <a:p>
                  <a:endParaRPr lang="ja-JP" altLang="en-US" sz="1477">
                    <a:latin typeface="Segoe UI" panose="020B0502040204020203" pitchFamily="34" charset="0"/>
                    <a:cs typeface="Segoe UI" panose="020B0502040204020203" pitchFamily="34" charset="0"/>
                  </a:endParaRPr>
                </a:p>
              </p:txBody>
            </p:sp>
            <p:sp>
              <p:nvSpPr>
                <p:cNvPr id="236" name="Line 142">
                  <a:extLst>
                    <a:ext uri="{FF2B5EF4-FFF2-40B4-BE49-F238E27FC236}">
                      <a16:creationId xmlns:a16="http://schemas.microsoft.com/office/drawing/2014/main" id="{2515B59C-BD69-1745-B1E3-059A48E9AE4C}"/>
                    </a:ext>
                  </a:extLst>
                </p:cNvPr>
                <p:cNvSpPr>
                  <a:spLocks noChangeShapeType="1"/>
                </p:cNvSpPr>
                <p:nvPr/>
              </p:nvSpPr>
              <p:spPr bwMode="auto">
                <a:xfrm>
                  <a:off x="3295" y="2368"/>
                  <a:ext cx="218" cy="293"/>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nchor="ctr">
                  <a:spAutoFit/>
                </a:bodyPr>
                <a:lstStyle/>
                <a:p>
                  <a:endParaRPr lang="ja-JP" altLang="en-US" sz="1477">
                    <a:latin typeface="Segoe UI" panose="020B0502040204020203" pitchFamily="34" charset="0"/>
                    <a:cs typeface="Segoe UI" panose="020B0502040204020203" pitchFamily="34" charset="0"/>
                  </a:endParaRPr>
                </a:p>
              </p:txBody>
            </p:sp>
            <p:sp>
              <p:nvSpPr>
                <p:cNvPr id="237" name="Line 143">
                  <a:extLst>
                    <a:ext uri="{FF2B5EF4-FFF2-40B4-BE49-F238E27FC236}">
                      <a16:creationId xmlns:a16="http://schemas.microsoft.com/office/drawing/2014/main" id="{013EE57B-0D8D-E041-A357-C4853E1763A6}"/>
                    </a:ext>
                  </a:extLst>
                </p:cNvPr>
                <p:cNvSpPr>
                  <a:spLocks noChangeShapeType="1"/>
                </p:cNvSpPr>
                <p:nvPr/>
              </p:nvSpPr>
              <p:spPr bwMode="auto">
                <a:xfrm>
                  <a:off x="3385" y="2335"/>
                  <a:ext cx="216" cy="275"/>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nchor="ctr">
                  <a:spAutoFit/>
                </a:bodyPr>
                <a:lstStyle/>
                <a:p>
                  <a:endParaRPr lang="ja-JP" altLang="en-US" sz="1477">
                    <a:latin typeface="Segoe UI" panose="020B0502040204020203" pitchFamily="34" charset="0"/>
                    <a:cs typeface="Segoe UI" panose="020B0502040204020203" pitchFamily="34" charset="0"/>
                  </a:endParaRPr>
                </a:p>
              </p:txBody>
            </p:sp>
          </p:grpSp>
          <p:pic>
            <p:nvPicPr>
              <p:cNvPr id="231" name="Picture 344">
                <a:extLst>
                  <a:ext uri="{FF2B5EF4-FFF2-40B4-BE49-F238E27FC236}">
                    <a16:creationId xmlns:a16="http://schemas.microsoft.com/office/drawing/2014/main" id="{90D5F805-C45E-DB4E-8130-F740854A7F5A}"/>
                  </a:ext>
                </a:extLst>
              </p:cNvPr>
              <p:cNvPicPr preferRelativeResize="0">
                <a:picLocks noChangeAspect="1" noChangeArrowheads="1"/>
              </p:cNvPicPr>
              <p:nvPr/>
            </p:nvPicPr>
            <p:blipFill>
              <a:blip r:embed="rId13" cstate="print">
                <a:grayscl/>
                <a:extLst>
                  <a:ext uri="{28A0092B-C50C-407E-A947-70E740481C1C}">
                    <a14:useLocalDpi xmlns:a14="http://schemas.microsoft.com/office/drawing/2010/main" val="0"/>
                  </a:ext>
                </a:extLst>
              </a:blip>
              <a:srcRect/>
              <a:stretch>
                <a:fillRect/>
              </a:stretch>
            </p:blipFill>
            <p:spPr bwMode="auto">
              <a:xfrm>
                <a:off x="4749959" y="6077756"/>
                <a:ext cx="285750" cy="249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85" name="グループ化 823">
              <a:extLst>
                <a:ext uri="{FF2B5EF4-FFF2-40B4-BE49-F238E27FC236}">
                  <a16:creationId xmlns:a16="http://schemas.microsoft.com/office/drawing/2014/main" id="{D2C42C12-B304-3446-95D7-00D1BA136309}"/>
                </a:ext>
              </a:extLst>
            </p:cNvPr>
            <p:cNvGrpSpPr>
              <a:grpSpLocks/>
            </p:cNvGrpSpPr>
            <p:nvPr/>
          </p:nvGrpSpPr>
          <p:grpSpPr bwMode="auto">
            <a:xfrm flipH="1">
              <a:off x="6066825" y="5333116"/>
              <a:ext cx="339518" cy="346384"/>
              <a:chOff x="4749959" y="5515247"/>
              <a:chExt cx="718046" cy="881237"/>
            </a:xfrm>
          </p:grpSpPr>
          <p:grpSp>
            <p:nvGrpSpPr>
              <p:cNvPr id="222" name="Group 137">
                <a:extLst>
                  <a:ext uri="{FF2B5EF4-FFF2-40B4-BE49-F238E27FC236}">
                    <a16:creationId xmlns:a16="http://schemas.microsoft.com/office/drawing/2014/main" id="{040AFF03-1F3C-4442-97CE-15F32183EDFE}"/>
                  </a:ext>
                </a:extLst>
              </p:cNvPr>
              <p:cNvGrpSpPr>
                <a:grpSpLocks/>
              </p:cNvGrpSpPr>
              <p:nvPr/>
            </p:nvGrpSpPr>
            <p:grpSpPr bwMode="auto">
              <a:xfrm>
                <a:off x="4885992" y="5515247"/>
                <a:ext cx="582013" cy="881237"/>
                <a:chOff x="2649" y="1478"/>
                <a:chExt cx="1168" cy="2111"/>
              </a:xfrm>
            </p:grpSpPr>
            <p:pic>
              <p:nvPicPr>
                <p:cNvPr id="224" name="Picture 138" descr="MCj04316270000[1]">
                  <a:extLst>
                    <a:ext uri="{FF2B5EF4-FFF2-40B4-BE49-F238E27FC236}">
                      <a16:creationId xmlns:a16="http://schemas.microsoft.com/office/drawing/2014/main" id="{D01BBA90-1E75-C44D-B7B7-ED54DAF4A6BA}"/>
                    </a:ext>
                  </a:extLst>
                </p:cNvPr>
                <p:cNvPicPr preferRelativeResize="0">
                  <a:picLocks noChangeAspect="1" noChangeArrowheads="1"/>
                </p:cNvPicPr>
                <p:nvPr/>
              </p:nvPicPr>
              <p:blipFill>
                <a:blip r:embed="rId12" cstate="print">
                  <a:grayscl/>
                  <a:extLst>
                    <a:ext uri="{28A0092B-C50C-407E-A947-70E740481C1C}">
                      <a14:useLocalDpi xmlns:a14="http://schemas.microsoft.com/office/drawing/2010/main" val="0"/>
                    </a:ext>
                  </a:extLst>
                </a:blip>
                <a:srcRect/>
                <a:stretch>
                  <a:fillRect/>
                </a:stretch>
              </p:blipFill>
              <p:spPr bwMode="auto">
                <a:xfrm>
                  <a:off x="2737" y="2214"/>
                  <a:ext cx="1080" cy="1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 name="Freeform 139">
                  <a:extLst>
                    <a:ext uri="{FF2B5EF4-FFF2-40B4-BE49-F238E27FC236}">
                      <a16:creationId xmlns:a16="http://schemas.microsoft.com/office/drawing/2014/main" id="{4A9867B0-AC33-3340-B7F0-D46089983C19}"/>
                    </a:ext>
                  </a:extLst>
                </p:cNvPr>
                <p:cNvSpPr>
                  <a:spLocks/>
                </p:cNvSpPr>
                <p:nvPr/>
              </p:nvSpPr>
              <p:spPr bwMode="auto">
                <a:xfrm>
                  <a:off x="2649" y="1479"/>
                  <a:ext cx="849" cy="2110"/>
                </a:xfrm>
                <a:custGeom>
                  <a:avLst/>
                  <a:gdLst>
                    <a:gd name="T0" fmla="*/ 1 w 592"/>
                    <a:gd name="T1" fmla="*/ 2147483647 h 491"/>
                    <a:gd name="T2" fmla="*/ 1 w 592"/>
                    <a:gd name="T3" fmla="*/ 0 h 491"/>
                    <a:gd name="T4" fmla="*/ 1 w 592"/>
                    <a:gd name="T5" fmla="*/ 2147483647 h 491"/>
                    <a:gd name="T6" fmla="*/ 1 w 592"/>
                    <a:gd name="T7" fmla="*/ 2147483647 h 491"/>
                    <a:gd name="T8" fmla="*/ 0 w 592"/>
                    <a:gd name="T9" fmla="*/ 2147483647 h 491"/>
                    <a:gd name="T10" fmla="*/ 1 w 592"/>
                    <a:gd name="T11" fmla="*/ 2147483647 h 491"/>
                    <a:gd name="T12" fmla="*/ 0 60000 65536"/>
                    <a:gd name="T13" fmla="*/ 0 60000 65536"/>
                    <a:gd name="T14" fmla="*/ 0 60000 65536"/>
                    <a:gd name="T15" fmla="*/ 0 60000 65536"/>
                    <a:gd name="T16" fmla="*/ 0 60000 65536"/>
                    <a:gd name="T17" fmla="*/ 0 60000 65536"/>
                    <a:gd name="T18" fmla="*/ 0 w 592"/>
                    <a:gd name="T19" fmla="*/ 0 h 491"/>
                    <a:gd name="T20" fmla="*/ 592 w 592"/>
                    <a:gd name="T21" fmla="*/ 491 h 491"/>
                  </a:gdLst>
                  <a:ahLst/>
                  <a:cxnLst>
                    <a:cxn ang="T12">
                      <a:pos x="T0" y="T1"/>
                    </a:cxn>
                    <a:cxn ang="T13">
                      <a:pos x="T2" y="T3"/>
                    </a:cxn>
                    <a:cxn ang="T14">
                      <a:pos x="T4" y="T5"/>
                    </a:cxn>
                    <a:cxn ang="T15">
                      <a:pos x="T6" y="T7"/>
                    </a:cxn>
                    <a:cxn ang="T16">
                      <a:pos x="T8" y="T9"/>
                    </a:cxn>
                    <a:cxn ang="T17">
                      <a:pos x="T10" y="T11"/>
                    </a:cxn>
                  </a:cxnLst>
                  <a:rect l="T18" t="T19" r="T20" b="T21"/>
                  <a:pathLst>
                    <a:path w="592" h="491">
                      <a:moveTo>
                        <a:pt x="1" y="155"/>
                      </a:moveTo>
                      <a:lnTo>
                        <a:pt x="361" y="0"/>
                      </a:lnTo>
                      <a:lnTo>
                        <a:pt x="592" y="276"/>
                      </a:lnTo>
                      <a:lnTo>
                        <a:pt x="235" y="491"/>
                      </a:lnTo>
                      <a:lnTo>
                        <a:pt x="0" y="156"/>
                      </a:lnTo>
                      <a:lnTo>
                        <a:pt x="1" y="155"/>
                      </a:lnTo>
                      <a:close/>
                    </a:path>
                  </a:pathLst>
                </a:custGeom>
                <a:solidFill>
                  <a:schemeClr val="bg1"/>
                </a:solidFill>
                <a:ln w="9525" cap="flat" cmpd="sng">
                  <a:solidFill>
                    <a:schemeClr val="bg2"/>
                  </a:solidFill>
                  <a:prstDash val="solid"/>
                  <a:round/>
                  <a:headEnd/>
                  <a:tailEnd/>
                </a:ln>
              </p:spPr>
              <p:txBody>
                <a:bodyPr wrap="none" anchor="ctr">
                  <a:spAutoFit/>
                </a:bodyPr>
                <a:lstStyle/>
                <a:p>
                  <a:endParaRPr lang="ja-JP" altLang="en-US" sz="1477">
                    <a:latin typeface="Segoe UI" panose="020B0502040204020203" pitchFamily="34" charset="0"/>
                    <a:cs typeface="Segoe UI" panose="020B0502040204020203" pitchFamily="34" charset="0"/>
                  </a:endParaRPr>
                </a:p>
              </p:txBody>
            </p:sp>
            <p:sp>
              <p:nvSpPr>
                <p:cNvPr id="226" name="Freeform 140">
                  <a:extLst>
                    <a:ext uri="{FF2B5EF4-FFF2-40B4-BE49-F238E27FC236}">
                      <a16:creationId xmlns:a16="http://schemas.microsoft.com/office/drawing/2014/main" id="{7DBE93E1-FA79-8244-847D-045FD7E7E3F9}"/>
                    </a:ext>
                  </a:extLst>
                </p:cNvPr>
                <p:cNvSpPr>
                  <a:spLocks/>
                </p:cNvSpPr>
                <p:nvPr/>
              </p:nvSpPr>
              <p:spPr bwMode="auto">
                <a:xfrm>
                  <a:off x="3119" y="1478"/>
                  <a:ext cx="557" cy="2110"/>
                </a:xfrm>
                <a:custGeom>
                  <a:avLst/>
                  <a:gdLst>
                    <a:gd name="T0" fmla="*/ 1 w 592"/>
                    <a:gd name="T1" fmla="*/ 2147483647 h 491"/>
                    <a:gd name="T2" fmla="*/ 8 w 592"/>
                    <a:gd name="T3" fmla="*/ 0 h 491"/>
                    <a:gd name="T4" fmla="*/ 8 w 592"/>
                    <a:gd name="T5" fmla="*/ 2147483647 h 491"/>
                    <a:gd name="T6" fmla="*/ 8 w 592"/>
                    <a:gd name="T7" fmla="*/ 2147483647 h 491"/>
                    <a:gd name="T8" fmla="*/ 0 w 592"/>
                    <a:gd name="T9" fmla="*/ 2147483647 h 491"/>
                    <a:gd name="T10" fmla="*/ 1 w 592"/>
                    <a:gd name="T11" fmla="*/ 2147483647 h 491"/>
                    <a:gd name="T12" fmla="*/ 0 60000 65536"/>
                    <a:gd name="T13" fmla="*/ 0 60000 65536"/>
                    <a:gd name="T14" fmla="*/ 0 60000 65536"/>
                    <a:gd name="T15" fmla="*/ 0 60000 65536"/>
                    <a:gd name="T16" fmla="*/ 0 60000 65536"/>
                    <a:gd name="T17" fmla="*/ 0 60000 65536"/>
                    <a:gd name="T18" fmla="*/ 0 w 592"/>
                    <a:gd name="T19" fmla="*/ 0 h 491"/>
                    <a:gd name="T20" fmla="*/ 592 w 592"/>
                    <a:gd name="T21" fmla="*/ 491 h 491"/>
                  </a:gdLst>
                  <a:ahLst/>
                  <a:cxnLst>
                    <a:cxn ang="T12">
                      <a:pos x="T0" y="T1"/>
                    </a:cxn>
                    <a:cxn ang="T13">
                      <a:pos x="T2" y="T3"/>
                    </a:cxn>
                    <a:cxn ang="T14">
                      <a:pos x="T4" y="T5"/>
                    </a:cxn>
                    <a:cxn ang="T15">
                      <a:pos x="T6" y="T7"/>
                    </a:cxn>
                    <a:cxn ang="T16">
                      <a:pos x="T8" y="T9"/>
                    </a:cxn>
                    <a:cxn ang="T17">
                      <a:pos x="T10" y="T11"/>
                    </a:cxn>
                  </a:cxnLst>
                  <a:rect l="T18" t="T19" r="T20" b="T21"/>
                  <a:pathLst>
                    <a:path w="592" h="491">
                      <a:moveTo>
                        <a:pt x="1" y="155"/>
                      </a:moveTo>
                      <a:lnTo>
                        <a:pt x="361" y="0"/>
                      </a:lnTo>
                      <a:lnTo>
                        <a:pt x="592" y="276"/>
                      </a:lnTo>
                      <a:lnTo>
                        <a:pt x="235" y="491"/>
                      </a:lnTo>
                      <a:lnTo>
                        <a:pt x="0" y="156"/>
                      </a:lnTo>
                      <a:lnTo>
                        <a:pt x="1" y="155"/>
                      </a:lnTo>
                      <a:close/>
                    </a:path>
                  </a:pathLst>
                </a:custGeom>
                <a:gradFill rotWithShape="1">
                  <a:gsLst>
                    <a:gs pos="0">
                      <a:srgbClr val="9999FF"/>
                    </a:gs>
                    <a:gs pos="100000">
                      <a:srgbClr val="333399"/>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nchor="ctr">
                  <a:spAutoFit/>
                </a:bodyPr>
                <a:lstStyle/>
                <a:p>
                  <a:endParaRPr lang="ja-JP" altLang="en-US" sz="1477">
                    <a:latin typeface="Segoe UI" panose="020B0502040204020203" pitchFamily="34" charset="0"/>
                    <a:cs typeface="Segoe UI" panose="020B0502040204020203" pitchFamily="34" charset="0"/>
                  </a:endParaRPr>
                </a:p>
              </p:txBody>
            </p:sp>
            <p:sp>
              <p:nvSpPr>
                <p:cNvPr id="227" name="Line 141">
                  <a:extLst>
                    <a:ext uri="{FF2B5EF4-FFF2-40B4-BE49-F238E27FC236}">
                      <a16:creationId xmlns:a16="http://schemas.microsoft.com/office/drawing/2014/main" id="{CA03FCCE-6C2F-EA46-A639-68E766A3F9D7}"/>
                    </a:ext>
                  </a:extLst>
                </p:cNvPr>
                <p:cNvSpPr>
                  <a:spLocks noChangeShapeType="1"/>
                </p:cNvSpPr>
                <p:nvPr/>
              </p:nvSpPr>
              <p:spPr bwMode="auto">
                <a:xfrm>
                  <a:off x="3203" y="2413"/>
                  <a:ext cx="222" cy="301"/>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nchor="ctr">
                  <a:spAutoFit/>
                </a:bodyPr>
                <a:lstStyle/>
                <a:p>
                  <a:endParaRPr lang="ja-JP" altLang="en-US" sz="1477">
                    <a:latin typeface="Segoe UI" panose="020B0502040204020203" pitchFamily="34" charset="0"/>
                    <a:cs typeface="Segoe UI" panose="020B0502040204020203" pitchFamily="34" charset="0"/>
                  </a:endParaRPr>
                </a:p>
              </p:txBody>
            </p:sp>
            <p:sp>
              <p:nvSpPr>
                <p:cNvPr id="228" name="Line 142">
                  <a:extLst>
                    <a:ext uri="{FF2B5EF4-FFF2-40B4-BE49-F238E27FC236}">
                      <a16:creationId xmlns:a16="http://schemas.microsoft.com/office/drawing/2014/main" id="{CB60D7BA-3FF3-9D46-A981-A9B84E2A74BB}"/>
                    </a:ext>
                  </a:extLst>
                </p:cNvPr>
                <p:cNvSpPr>
                  <a:spLocks noChangeShapeType="1"/>
                </p:cNvSpPr>
                <p:nvPr/>
              </p:nvSpPr>
              <p:spPr bwMode="auto">
                <a:xfrm>
                  <a:off x="3295" y="2368"/>
                  <a:ext cx="218" cy="293"/>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nchor="ctr">
                  <a:spAutoFit/>
                </a:bodyPr>
                <a:lstStyle/>
                <a:p>
                  <a:endParaRPr lang="ja-JP" altLang="en-US" sz="1477">
                    <a:latin typeface="Segoe UI" panose="020B0502040204020203" pitchFamily="34" charset="0"/>
                    <a:cs typeface="Segoe UI" panose="020B0502040204020203" pitchFamily="34" charset="0"/>
                  </a:endParaRPr>
                </a:p>
              </p:txBody>
            </p:sp>
            <p:sp>
              <p:nvSpPr>
                <p:cNvPr id="229" name="Line 143">
                  <a:extLst>
                    <a:ext uri="{FF2B5EF4-FFF2-40B4-BE49-F238E27FC236}">
                      <a16:creationId xmlns:a16="http://schemas.microsoft.com/office/drawing/2014/main" id="{9E9F5D2B-8346-3D40-9CF7-87A73744B9F2}"/>
                    </a:ext>
                  </a:extLst>
                </p:cNvPr>
                <p:cNvSpPr>
                  <a:spLocks noChangeShapeType="1"/>
                </p:cNvSpPr>
                <p:nvPr/>
              </p:nvSpPr>
              <p:spPr bwMode="auto">
                <a:xfrm>
                  <a:off x="3385" y="2335"/>
                  <a:ext cx="216" cy="275"/>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nchor="ctr">
                  <a:spAutoFit/>
                </a:bodyPr>
                <a:lstStyle/>
                <a:p>
                  <a:endParaRPr lang="ja-JP" altLang="en-US" sz="1477">
                    <a:latin typeface="Segoe UI" panose="020B0502040204020203" pitchFamily="34" charset="0"/>
                    <a:cs typeface="Segoe UI" panose="020B0502040204020203" pitchFamily="34" charset="0"/>
                  </a:endParaRPr>
                </a:p>
              </p:txBody>
            </p:sp>
          </p:grpSp>
          <p:pic>
            <p:nvPicPr>
              <p:cNvPr id="223" name="Picture 344">
                <a:extLst>
                  <a:ext uri="{FF2B5EF4-FFF2-40B4-BE49-F238E27FC236}">
                    <a16:creationId xmlns:a16="http://schemas.microsoft.com/office/drawing/2014/main" id="{6CF220F5-A77E-D441-A8BE-C7C3D2E3B279}"/>
                  </a:ext>
                </a:extLst>
              </p:cNvPr>
              <p:cNvPicPr preferRelativeResize="0">
                <a:picLocks noChangeAspect="1" noChangeArrowheads="1"/>
              </p:cNvPicPr>
              <p:nvPr/>
            </p:nvPicPr>
            <p:blipFill>
              <a:blip r:embed="rId13" cstate="print">
                <a:grayscl/>
                <a:extLst>
                  <a:ext uri="{28A0092B-C50C-407E-A947-70E740481C1C}">
                    <a14:useLocalDpi xmlns:a14="http://schemas.microsoft.com/office/drawing/2010/main" val="0"/>
                  </a:ext>
                </a:extLst>
              </a:blip>
              <a:srcRect/>
              <a:stretch>
                <a:fillRect/>
              </a:stretch>
            </p:blipFill>
            <p:spPr bwMode="auto">
              <a:xfrm>
                <a:off x="4749959" y="6077756"/>
                <a:ext cx="285750" cy="249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86" name="グループ化 768">
              <a:extLst>
                <a:ext uri="{FF2B5EF4-FFF2-40B4-BE49-F238E27FC236}">
                  <a16:creationId xmlns:a16="http://schemas.microsoft.com/office/drawing/2014/main" id="{4899F451-506A-3B4A-B8C7-E30BA97D2409}"/>
                </a:ext>
              </a:extLst>
            </p:cNvPr>
            <p:cNvGrpSpPr>
              <a:grpSpLocks/>
            </p:cNvGrpSpPr>
            <p:nvPr/>
          </p:nvGrpSpPr>
          <p:grpSpPr bwMode="auto">
            <a:xfrm flipH="1">
              <a:off x="6048619" y="5572177"/>
              <a:ext cx="339518" cy="346384"/>
              <a:chOff x="4749959" y="5515247"/>
              <a:chExt cx="718046" cy="881237"/>
            </a:xfrm>
          </p:grpSpPr>
          <p:grpSp>
            <p:nvGrpSpPr>
              <p:cNvPr id="214" name="Group 137">
                <a:extLst>
                  <a:ext uri="{FF2B5EF4-FFF2-40B4-BE49-F238E27FC236}">
                    <a16:creationId xmlns:a16="http://schemas.microsoft.com/office/drawing/2014/main" id="{CB729723-D610-0145-8E4E-FCBE4D678D52}"/>
                  </a:ext>
                </a:extLst>
              </p:cNvPr>
              <p:cNvGrpSpPr>
                <a:grpSpLocks/>
              </p:cNvGrpSpPr>
              <p:nvPr/>
            </p:nvGrpSpPr>
            <p:grpSpPr bwMode="auto">
              <a:xfrm>
                <a:off x="4885992" y="5515247"/>
                <a:ext cx="582013" cy="881237"/>
                <a:chOff x="2649" y="1478"/>
                <a:chExt cx="1168" cy="2111"/>
              </a:xfrm>
            </p:grpSpPr>
            <p:pic>
              <p:nvPicPr>
                <p:cNvPr id="216" name="Picture 138" descr="MCj04316270000[1]">
                  <a:extLst>
                    <a:ext uri="{FF2B5EF4-FFF2-40B4-BE49-F238E27FC236}">
                      <a16:creationId xmlns:a16="http://schemas.microsoft.com/office/drawing/2014/main" id="{92068D5A-8A55-424A-AD40-6FAE017BC10F}"/>
                    </a:ext>
                  </a:extLst>
                </p:cNvPr>
                <p:cNvPicPr preferRelativeResize="0">
                  <a:picLocks noChangeAspect="1" noChangeArrowheads="1"/>
                </p:cNvPicPr>
                <p:nvPr/>
              </p:nvPicPr>
              <p:blipFill>
                <a:blip r:embed="rId12" cstate="print">
                  <a:grayscl/>
                  <a:extLst>
                    <a:ext uri="{28A0092B-C50C-407E-A947-70E740481C1C}">
                      <a14:useLocalDpi xmlns:a14="http://schemas.microsoft.com/office/drawing/2010/main" val="0"/>
                    </a:ext>
                  </a:extLst>
                </a:blip>
                <a:srcRect/>
                <a:stretch>
                  <a:fillRect/>
                </a:stretch>
              </p:blipFill>
              <p:spPr bwMode="auto">
                <a:xfrm>
                  <a:off x="2737" y="2214"/>
                  <a:ext cx="1080" cy="1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7" name="Freeform 139">
                  <a:extLst>
                    <a:ext uri="{FF2B5EF4-FFF2-40B4-BE49-F238E27FC236}">
                      <a16:creationId xmlns:a16="http://schemas.microsoft.com/office/drawing/2014/main" id="{F957F398-4798-8A4C-B31E-C987A7BC3A3F}"/>
                    </a:ext>
                  </a:extLst>
                </p:cNvPr>
                <p:cNvSpPr>
                  <a:spLocks/>
                </p:cNvSpPr>
                <p:nvPr/>
              </p:nvSpPr>
              <p:spPr bwMode="auto">
                <a:xfrm>
                  <a:off x="2649" y="1479"/>
                  <a:ext cx="849" cy="2110"/>
                </a:xfrm>
                <a:custGeom>
                  <a:avLst/>
                  <a:gdLst>
                    <a:gd name="T0" fmla="*/ 1 w 592"/>
                    <a:gd name="T1" fmla="*/ 2147483647 h 491"/>
                    <a:gd name="T2" fmla="*/ 1 w 592"/>
                    <a:gd name="T3" fmla="*/ 0 h 491"/>
                    <a:gd name="T4" fmla="*/ 1 w 592"/>
                    <a:gd name="T5" fmla="*/ 2147483647 h 491"/>
                    <a:gd name="T6" fmla="*/ 1 w 592"/>
                    <a:gd name="T7" fmla="*/ 2147483647 h 491"/>
                    <a:gd name="T8" fmla="*/ 0 w 592"/>
                    <a:gd name="T9" fmla="*/ 2147483647 h 491"/>
                    <a:gd name="T10" fmla="*/ 1 w 592"/>
                    <a:gd name="T11" fmla="*/ 2147483647 h 491"/>
                    <a:gd name="T12" fmla="*/ 0 60000 65536"/>
                    <a:gd name="T13" fmla="*/ 0 60000 65536"/>
                    <a:gd name="T14" fmla="*/ 0 60000 65536"/>
                    <a:gd name="T15" fmla="*/ 0 60000 65536"/>
                    <a:gd name="T16" fmla="*/ 0 60000 65536"/>
                    <a:gd name="T17" fmla="*/ 0 60000 65536"/>
                    <a:gd name="T18" fmla="*/ 0 w 592"/>
                    <a:gd name="T19" fmla="*/ 0 h 491"/>
                    <a:gd name="T20" fmla="*/ 592 w 592"/>
                    <a:gd name="T21" fmla="*/ 491 h 491"/>
                  </a:gdLst>
                  <a:ahLst/>
                  <a:cxnLst>
                    <a:cxn ang="T12">
                      <a:pos x="T0" y="T1"/>
                    </a:cxn>
                    <a:cxn ang="T13">
                      <a:pos x="T2" y="T3"/>
                    </a:cxn>
                    <a:cxn ang="T14">
                      <a:pos x="T4" y="T5"/>
                    </a:cxn>
                    <a:cxn ang="T15">
                      <a:pos x="T6" y="T7"/>
                    </a:cxn>
                    <a:cxn ang="T16">
                      <a:pos x="T8" y="T9"/>
                    </a:cxn>
                    <a:cxn ang="T17">
                      <a:pos x="T10" y="T11"/>
                    </a:cxn>
                  </a:cxnLst>
                  <a:rect l="T18" t="T19" r="T20" b="T21"/>
                  <a:pathLst>
                    <a:path w="592" h="491">
                      <a:moveTo>
                        <a:pt x="1" y="155"/>
                      </a:moveTo>
                      <a:lnTo>
                        <a:pt x="361" y="0"/>
                      </a:lnTo>
                      <a:lnTo>
                        <a:pt x="592" y="276"/>
                      </a:lnTo>
                      <a:lnTo>
                        <a:pt x="235" y="491"/>
                      </a:lnTo>
                      <a:lnTo>
                        <a:pt x="0" y="156"/>
                      </a:lnTo>
                      <a:lnTo>
                        <a:pt x="1" y="155"/>
                      </a:lnTo>
                      <a:close/>
                    </a:path>
                  </a:pathLst>
                </a:custGeom>
                <a:solidFill>
                  <a:schemeClr val="bg1"/>
                </a:solidFill>
                <a:ln w="9525" cap="flat" cmpd="sng">
                  <a:solidFill>
                    <a:schemeClr val="bg2"/>
                  </a:solidFill>
                  <a:prstDash val="solid"/>
                  <a:round/>
                  <a:headEnd/>
                  <a:tailEnd/>
                </a:ln>
              </p:spPr>
              <p:txBody>
                <a:bodyPr wrap="none" anchor="ctr">
                  <a:spAutoFit/>
                </a:bodyPr>
                <a:lstStyle/>
                <a:p>
                  <a:endParaRPr lang="ja-JP" altLang="en-US" sz="1477">
                    <a:latin typeface="Segoe UI" panose="020B0502040204020203" pitchFamily="34" charset="0"/>
                    <a:cs typeface="Segoe UI" panose="020B0502040204020203" pitchFamily="34" charset="0"/>
                  </a:endParaRPr>
                </a:p>
              </p:txBody>
            </p:sp>
            <p:sp>
              <p:nvSpPr>
                <p:cNvPr id="218" name="Freeform 140">
                  <a:extLst>
                    <a:ext uri="{FF2B5EF4-FFF2-40B4-BE49-F238E27FC236}">
                      <a16:creationId xmlns:a16="http://schemas.microsoft.com/office/drawing/2014/main" id="{A14C32B8-ACAD-E844-826C-7E22169E7D00}"/>
                    </a:ext>
                  </a:extLst>
                </p:cNvPr>
                <p:cNvSpPr>
                  <a:spLocks/>
                </p:cNvSpPr>
                <p:nvPr/>
              </p:nvSpPr>
              <p:spPr bwMode="auto">
                <a:xfrm>
                  <a:off x="3119" y="1478"/>
                  <a:ext cx="557" cy="2110"/>
                </a:xfrm>
                <a:custGeom>
                  <a:avLst/>
                  <a:gdLst>
                    <a:gd name="T0" fmla="*/ 1 w 592"/>
                    <a:gd name="T1" fmla="*/ 2147483647 h 491"/>
                    <a:gd name="T2" fmla="*/ 8 w 592"/>
                    <a:gd name="T3" fmla="*/ 0 h 491"/>
                    <a:gd name="T4" fmla="*/ 8 w 592"/>
                    <a:gd name="T5" fmla="*/ 2147483647 h 491"/>
                    <a:gd name="T6" fmla="*/ 8 w 592"/>
                    <a:gd name="T7" fmla="*/ 2147483647 h 491"/>
                    <a:gd name="T8" fmla="*/ 0 w 592"/>
                    <a:gd name="T9" fmla="*/ 2147483647 h 491"/>
                    <a:gd name="T10" fmla="*/ 1 w 592"/>
                    <a:gd name="T11" fmla="*/ 2147483647 h 491"/>
                    <a:gd name="T12" fmla="*/ 0 60000 65536"/>
                    <a:gd name="T13" fmla="*/ 0 60000 65536"/>
                    <a:gd name="T14" fmla="*/ 0 60000 65536"/>
                    <a:gd name="T15" fmla="*/ 0 60000 65536"/>
                    <a:gd name="T16" fmla="*/ 0 60000 65536"/>
                    <a:gd name="T17" fmla="*/ 0 60000 65536"/>
                    <a:gd name="T18" fmla="*/ 0 w 592"/>
                    <a:gd name="T19" fmla="*/ 0 h 491"/>
                    <a:gd name="T20" fmla="*/ 592 w 592"/>
                    <a:gd name="T21" fmla="*/ 491 h 491"/>
                  </a:gdLst>
                  <a:ahLst/>
                  <a:cxnLst>
                    <a:cxn ang="T12">
                      <a:pos x="T0" y="T1"/>
                    </a:cxn>
                    <a:cxn ang="T13">
                      <a:pos x="T2" y="T3"/>
                    </a:cxn>
                    <a:cxn ang="T14">
                      <a:pos x="T4" y="T5"/>
                    </a:cxn>
                    <a:cxn ang="T15">
                      <a:pos x="T6" y="T7"/>
                    </a:cxn>
                    <a:cxn ang="T16">
                      <a:pos x="T8" y="T9"/>
                    </a:cxn>
                    <a:cxn ang="T17">
                      <a:pos x="T10" y="T11"/>
                    </a:cxn>
                  </a:cxnLst>
                  <a:rect l="T18" t="T19" r="T20" b="T21"/>
                  <a:pathLst>
                    <a:path w="592" h="491">
                      <a:moveTo>
                        <a:pt x="1" y="155"/>
                      </a:moveTo>
                      <a:lnTo>
                        <a:pt x="361" y="0"/>
                      </a:lnTo>
                      <a:lnTo>
                        <a:pt x="592" y="276"/>
                      </a:lnTo>
                      <a:lnTo>
                        <a:pt x="235" y="491"/>
                      </a:lnTo>
                      <a:lnTo>
                        <a:pt x="0" y="156"/>
                      </a:lnTo>
                      <a:lnTo>
                        <a:pt x="1" y="155"/>
                      </a:lnTo>
                      <a:close/>
                    </a:path>
                  </a:pathLst>
                </a:custGeom>
                <a:gradFill rotWithShape="1">
                  <a:gsLst>
                    <a:gs pos="0">
                      <a:srgbClr val="9999FF"/>
                    </a:gs>
                    <a:gs pos="100000">
                      <a:srgbClr val="333399"/>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nchor="ctr">
                  <a:spAutoFit/>
                </a:bodyPr>
                <a:lstStyle/>
                <a:p>
                  <a:endParaRPr lang="ja-JP" altLang="en-US" sz="1477">
                    <a:latin typeface="Segoe UI" panose="020B0502040204020203" pitchFamily="34" charset="0"/>
                    <a:cs typeface="Segoe UI" panose="020B0502040204020203" pitchFamily="34" charset="0"/>
                  </a:endParaRPr>
                </a:p>
              </p:txBody>
            </p:sp>
            <p:sp>
              <p:nvSpPr>
                <p:cNvPr id="219" name="Line 141">
                  <a:extLst>
                    <a:ext uri="{FF2B5EF4-FFF2-40B4-BE49-F238E27FC236}">
                      <a16:creationId xmlns:a16="http://schemas.microsoft.com/office/drawing/2014/main" id="{F6DE68EB-C065-784D-BBC7-99F4C0763372}"/>
                    </a:ext>
                  </a:extLst>
                </p:cNvPr>
                <p:cNvSpPr>
                  <a:spLocks noChangeShapeType="1"/>
                </p:cNvSpPr>
                <p:nvPr/>
              </p:nvSpPr>
              <p:spPr bwMode="auto">
                <a:xfrm>
                  <a:off x="3203" y="2413"/>
                  <a:ext cx="222" cy="301"/>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nchor="ctr">
                  <a:spAutoFit/>
                </a:bodyPr>
                <a:lstStyle/>
                <a:p>
                  <a:endParaRPr lang="ja-JP" altLang="en-US" sz="1477">
                    <a:latin typeface="Segoe UI" panose="020B0502040204020203" pitchFamily="34" charset="0"/>
                    <a:cs typeface="Segoe UI" panose="020B0502040204020203" pitchFamily="34" charset="0"/>
                  </a:endParaRPr>
                </a:p>
              </p:txBody>
            </p:sp>
            <p:sp>
              <p:nvSpPr>
                <p:cNvPr id="220" name="Line 142">
                  <a:extLst>
                    <a:ext uri="{FF2B5EF4-FFF2-40B4-BE49-F238E27FC236}">
                      <a16:creationId xmlns:a16="http://schemas.microsoft.com/office/drawing/2014/main" id="{61E7A824-F9D3-AB4D-A6D7-8E7490D1BC22}"/>
                    </a:ext>
                  </a:extLst>
                </p:cNvPr>
                <p:cNvSpPr>
                  <a:spLocks noChangeShapeType="1"/>
                </p:cNvSpPr>
                <p:nvPr/>
              </p:nvSpPr>
              <p:spPr bwMode="auto">
                <a:xfrm>
                  <a:off x="3295" y="2368"/>
                  <a:ext cx="218" cy="293"/>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nchor="ctr">
                  <a:spAutoFit/>
                </a:bodyPr>
                <a:lstStyle/>
                <a:p>
                  <a:endParaRPr lang="ja-JP" altLang="en-US" sz="1477">
                    <a:latin typeface="Segoe UI" panose="020B0502040204020203" pitchFamily="34" charset="0"/>
                    <a:cs typeface="Segoe UI" panose="020B0502040204020203" pitchFamily="34" charset="0"/>
                  </a:endParaRPr>
                </a:p>
              </p:txBody>
            </p:sp>
            <p:sp>
              <p:nvSpPr>
                <p:cNvPr id="221" name="Line 143">
                  <a:extLst>
                    <a:ext uri="{FF2B5EF4-FFF2-40B4-BE49-F238E27FC236}">
                      <a16:creationId xmlns:a16="http://schemas.microsoft.com/office/drawing/2014/main" id="{3B1B3C7C-A45B-FB4C-8078-10743EE25F53}"/>
                    </a:ext>
                  </a:extLst>
                </p:cNvPr>
                <p:cNvSpPr>
                  <a:spLocks noChangeShapeType="1"/>
                </p:cNvSpPr>
                <p:nvPr/>
              </p:nvSpPr>
              <p:spPr bwMode="auto">
                <a:xfrm>
                  <a:off x="3385" y="2335"/>
                  <a:ext cx="216" cy="275"/>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nchor="ctr">
                  <a:spAutoFit/>
                </a:bodyPr>
                <a:lstStyle/>
                <a:p>
                  <a:endParaRPr lang="ja-JP" altLang="en-US" sz="1477">
                    <a:latin typeface="Segoe UI" panose="020B0502040204020203" pitchFamily="34" charset="0"/>
                    <a:cs typeface="Segoe UI" panose="020B0502040204020203" pitchFamily="34" charset="0"/>
                  </a:endParaRPr>
                </a:p>
              </p:txBody>
            </p:sp>
          </p:grpSp>
          <p:pic>
            <p:nvPicPr>
              <p:cNvPr id="215" name="Picture 344">
                <a:extLst>
                  <a:ext uri="{FF2B5EF4-FFF2-40B4-BE49-F238E27FC236}">
                    <a16:creationId xmlns:a16="http://schemas.microsoft.com/office/drawing/2014/main" id="{21A96256-F378-074D-B552-0B96D2323C83}"/>
                  </a:ext>
                </a:extLst>
              </p:cNvPr>
              <p:cNvPicPr preferRelativeResize="0">
                <a:picLocks noChangeAspect="1" noChangeArrowheads="1"/>
              </p:cNvPicPr>
              <p:nvPr/>
            </p:nvPicPr>
            <p:blipFill>
              <a:blip r:embed="rId13" cstate="print">
                <a:grayscl/>
                <a:extLst>
                  <a:ext uri="{28A0092B-C50C-407E-A947-70E740481C1C}">
                    <a14:useLocalDpi xmlns:a14="http://schemas.microsoft.com/office/drawing/2010/main" val="0"/>
                  </a:ext>
                </a:extLst>
              </a:blip>
              <a:srcRect/>
              <a:stretch>
                <a:fillRect/>
              </a:stretch>
            </p:blipFill>
            <p:spPr bwMode="auto">
              <a:xfrm>
                <a:off x="4749959" y="6077756"/>
                <a:ext cx="285750" cy="249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87" name="グループ化 823">
              <a:extLst>
                <a:ext uri="{FF2B5EF4-FFF2-40B4-BE49-F238E27FC236}">
                  <a16:creationId xmlns:a16="http://schemas.microsoft.com/office/drawing/2014/main" id="{1780C030-C441-1941-A466-8186AD09BE00}"/>
                </a:ext>
              </a:extLst>
            </p:cNvPr>
            <p:cNvGrpSpPr>
              <a:grpSpLocks/>
            </p:cNvGrpSpPr>
            <p:nvPr/>
          </p:nvGrpSpPr>
          <p:grpSpPr bwMode="auto">
            <a:xfrm flipH="1">
              <a:off x="5873809" y="5636184"/>
              <a:ext cx="339518" cy="346384"/>
              <a:chOff x="4749959" y="5515247"/>
              <a:chExt cx="718046" cy="881237"/>
            </a:xfrm>
          </p:grpSpPr>
          <p:grpSp>
            <p:nvGrpSpPr>
              <p:cNvPr id="206" name="Group 137">
                <a:extLst>
                  <a:ext uri="{FF2B5EF4-FFF2-40B4-BE49-F238E27FC236}">
                    <a16:creationId xmlns:a16="http://schemas.microsoft.com/office/drawing/2014/main" id="{17D6EFA0-D4EB-B54B-8050-509F74257325}"/>
                  </a:ext>
                </a:extLst>
              </p:cNvPr>
              <p:cNvGrpSpPr>
                <a:grpSpLocks/>
              </p:cNvGrpSpPr>
              <p:nvPr/>
            </p:nvGrpSpPr>
            <p:grpSpPr bwMode="auto">
              <a:xfrm>
                <a:off x="4885992" y="5515247"/>
                <a:ext cx="582013" cy="881237"/>
                <a:chOff x="2649" y="1478"/>
                <a:chExt cx="1168" cy="2111"/>
              </a:xfrm>
            </p:grpSpPr>
            <p:pic>
              <p:nvPicPr>
                <p:cNvPr id="208" name="Picture 138" descr="MCj04316270000[1]">
                  <a:extLst>
                    <a:ext uri="{FF2B5EF4-FFF2-40B4-BE49-F238E27FC236}">
                      <a16:creationId xmlns:a16="http://schemas.microsoft.com/office/drawing/2014/main" id="{243037BB-EC16-ED42-90AF-1D5B2D7FF179}"/>
                    </a:ext>
                  </a:extLst>
                </p:cNvPr>
                <p:cNvPicPr preferRelativeResize="0">
                  <a:picLocks noChangeAspect="1" noChangeArrowheads="1"/>
                </p:cNvPicPr>
                <p:nvPr/>
              </p:nvPicPr>
              <p:blipFill>
                <a:blip r:embed="rId12" cstate="print">
                  <a:grayscl/>
                  <a:extLst>
                    <a:ext uri="{28A0092B-C50C-407E-A947-70E740481C1C}">
                      <a14:useLocalDpi xmlns:a14="http://schemas.microsoft.com/office/drawing/2010/main" val="0"/>
                    </a:ext>
                  </a:extLst>
                </a:blip>
                <a:srcRect/>
                <a:stretch>
                  <a:fillRect/>
                </a:stretch>
              </p:blipFill>
              <p:spPr bwMode="auto">
                <a:xfrm>
                  <a:off x="2737" y="2214"/>
                  <a:ext cx="1080" cy="1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9" name="Freeform 139">
                  <a:extLst>
                    <a:ext uri="{FF2B5EF4-FFF2-40B4-BE49-F238E27FC236}">
                      <a16:creationId xmlns:a16="http://schemas.microsoft.com/office/drawing/2014/main" id="{F1110819-8550-CA47-96C2-CA9CE14EB0B5}"/>
                    </a:ext>
                  </a:extLst>
                </p:cNvPr>
                <p:cNvSpPr>
                  <a:spLocks/>
                </p:cNvSpPr>
                <p:nvPr/>
              </p:nvSpPr>
              <p:spPr bwMode="auto">
                <a:xfrm>
                  <a:off x="2649" y="1479"/>
                  <a:ext cx="849" cy="2110"/>
                </a:xfrm>
                <a:custGeom>
                  <a:avLst/>
                  <a:gdLst>
                    <a:gd name="T0" fmla="*/ 1 w 592"/>
                    <a:gd name="T1" fmla="*/ 2147483647 h 491"/>
                    <a:gd name="T2" fmla="*/ 1 w 592"/>
                    <a:gd name="T3" fmla="*/ 0 h 491"/>
                    <a:gd name="T4" fmla="*/ 1 w 592"/>
                    <a:gd name="T5" fmla="*/ 2147483647 h 491"/>
                    <a:gd name="T6" fmla="*/ 1 w 592"/>
                    <a:gd name="T7" fmla="*/ 2147483647 h 491"/>
                    <a:gd name="T8" fmla="*/ 0 w 592"/>
                    <a:gd name="T9" fmla="*/ 2147483647 h 491"/>
                    <a:gd name="T10" fmla="*/ 1 w 592"/>
                    <a:gd name="T11" fmla="*/ 2147483647 h 491"/>
                    <a:gd name="T12" fmla="*/ 0 60000 65536"/>
                    <a:gd name="T13" fmla="*/ 0 60000 65536"/>
                    <a:gd name="T14" fmla="*/ 0 60000 65536"/>
                    <a:gd name="T15" fmla="*/ 0 60000 65536"/>
                    <a:gd name="T16" fmla="*/ 0 60000 65536"/>
                    <a:gd name="T17" fmla="*/ 0 60000 65536"/>
                    <a:gd name="T18" fmla="*/ 0 w 592"/>
                    <a:gd name="T19" fmla="*/ 0 h 491"/>
                    <a:gd name="T20" fmla="*/ 592 w 592"/>
                    <a:gd name="T21" fmla="*/ 491 h 491"/>
                  </a:gdLst>
                  <a:ahLst/>
                  <a:cxnLst>
                    <a:cxn ang="T12">
                      <a:pos x="T0" y="T1"/>
                    </a:cxn>
                    <a:cxn ang="T13">
                      <a:pos x="T2" y="T3"/>
                    </a:cxn>
                    <a:cxn ang="T14">
                      <a:pos x="T4" y="T5"/>
                    </a:cxn>
                    <a:cxn ang="T15">
                      <a:pos x="T6" y="T7"/>
                    </a:cxn>
                    <a:cxn ang="T16">
                      <a:pos x="T8" y="T9"/>
                    </a:cxn>
                    <a:cxn ang="T17">
                      <a:pos x="T10" y="T11"/>
                    </a:cxn>
                  </a:cxnLst>
                  <a:rect l="T18" t="T19" r="T20" b="T21"/>
                  <a:pathLst>
                    <a:path w="592" h="491">
                      <a:moveTo>
                        <a:pt x="1" y="155"/>
                      </a:moveTo>
                      <a:lnTo>
                        <a:pt x="361" y="0"/>
                      </a:lnTo>
                      <a:lnTo>
                        <a:pt x="592" y="276"/>
                      </a:lnTo>
                      <a:lnTo>
                        <a:pt x="235" y="491"/>
                      </a:lnTo>
                      <a:lnTo>
                        <a:pt x="0" y="156"/>
                      </a:lnTo>
                      <a:lnTo>
                        <a:pt x="1" y="155"/>
                      </a:lnTo>
                      <a:close/>
                    </a:path>
                  </a:pathLst>
                </a:custGeom>
                <a:solidFill>
                  <a:schemeClr val="bg1"/>
                </a:solidFill>
                <a:ln w="9525" cap="flat" cmpd="sng">
                  <a:solidFill>
                    <a:schemeClr val="bg2"/>
                  </a:solidFill>
                  <a:prstDash val="solid"/>
                  <a:round/>
                  <a:headEnd/>
                  <a:tailEnd/>
                </a:ln>
              </p:spPr>
              <p:txBody>
                <a:bodyPr wrap="none" anchor="ctr">
                  <a:spAutoFit/>
                </a:bodyPr>
                <a:lstStyle/>
                <a:p>
                  <a:endParaRPr lang="ja-JP" altLang="en-US" sz="1477">
                    <a:latin typeface="Segoe UI" panose="020B0502040204020203" pitchFamily="34" charset="0"/>
                    <a:cs typeface="Segoe UI" panose="020B0502040204020203" pitchFamily="34" charset="0"/>
                  </a:endParaRPr>
                </a:p>
              </p:txBody>
            </p:sp>
            <p:sp>
              <p:nvSpPr>
                <p:cNvPr id="210" name="Freeform 140">
                  <a:extLst>
                    <a:ext uri="{FF2B5EF4-FFF2-40B4-BE49-F238E27FC236}">
                      <a16:creationId xmlns:a16="http://schemas.microsoft.com/office/drawing/2014/main" id="{306D5E9F-E664-9F4A-8AF4-CCA40DFB68D0}"/>
                    </a:ext>
                  </a:extLst>
                </p:cNvPr>
                <p:cNvSpPr>
                  <a:spLocks/>
                </p:cNvSpPr>
                <p:nvPr/>
              </p:nvSpPr>
              <p:spPr bwMode="auto">
                <a:xfrm>
                  <a:off x="3119" y="1478"/>
                  <a:ext cx="557" cy="2110"/>
                </a:xfrm>
                <a:custGeom>
                  <a:avLst/>
                  <a:gdLst>
                    <a:gd name="T0" fmla="*/ 1 w 592"/>
                    <a:gd name="T1" fmla="*/ 2147483647 h 491"/>
                    <a:gd name="T2" fmla="*/ 8 w 592"/>
                    <a:gd name="T3" fmla="*/ 0 h 491"/>
                    <a:gd name="T4" fmla="*/ 8 w 592"/>
                    <a:gd name="T5" fmla="*/ 2147483647 h 491"/>
                    <a:gd name="T6" fmla="*/ 8 w 592"/>
                    <a:gd name="T7" fmla="*/ 2147483647 h 491"/>
                    <a:gd name="T8" fmla="*/ 0 w 592"/>
                    <a:gd name="T9" fmla="*/ 2147483647 h 491"/>
                    <a:gd name="T10" fmla="*/ 1 w 592"/>
                    <a:gd name="T11" fmla="*/ 2147483647 h 491"/>
                    <a:gd name="T12" fmla="*/ 0 60000 65536"/>
                    <a:gd name="T13" fmla="*/ 0 60000 65536"/>
                    <a:gd name="T14" fmla="*/ 0 60000 65536"/>
                    <a:gd name="T15" fmla="*/ 0 60000 65536"/>
                    <a:gd name="T16" fmla="*/ 0 60000 65536"/>
                    <a:gd name="T17" fmla="*/ 0 60000 65536"/>
                    <a:gd name="T18" fmla="*/ 0 w 592"/>
                    <a:gd name="T19" fmla="*/ 0 h 491"/>
                    <a:gd name="T20" fmla="*/ 592 w 592"/>
                    <a:gd name="T21" fmla="*/ 491 h 491"/>
                  </a:gdLst>
                  <a:ahLst/>
                  <a:cxnLst>
                    <a:cxn ang="T12">
                      <a:pos x="T0" y="T1"/>
                    </a:cxn>
                    <a:cxn ang="T13">
                      <a:pos x="T2" y="T3"/>
                    </a:cxn>
                    <a:cxn ang="T14">
                      <a:pos x="T4" y="T5"/>
                    </a:cxn>
                    <a:cxn ang="T15">
                      <a:pos x="T6" y="T7"/>
                    </a:cxn>
                    <a:cxn ang="T16">
                      <a:pos x="T8" y="T9"/>
                    </a:cxn>
                    <a:cxn ang="T17">
                      <a:pos x="T10" y="T11"/>
                    </a:cxn>
                  </a:cxnLst>
                  <a:rect l="T18" t="T19" r="T20" b="T21"/>
                  <a:pathLst>
                    <a:path w="592" h="491">
                      <a:moveTo>
                        <a:pt x="1" y="155"/>
                      </a:moveTo>
                      <a:lnTo>
                        <a:pt x="361" y="0"/>
                      </a:lnTo>
                      <a:lnTo>
                        <a:pt x="592" y="276"/>
                      </a:lnTo>
                      <a:lnTo>
                        <a:pt x="235" y="491"/>
                      </a:lnTo>
                      <a:lnTo>
                        <a:pt x="0" y="156"/>
                      </a:lnTo>
                      <a:lnTo>
                        <a:pt x="1" y="155"/>
                      </a:lnTo>
                      <a:close/>
                    </a:path>
                  </a:pathLst>
                </a:custGeom>
                <a:gradFill rotWithShape="1">
                  <a:gsLst>
                    <a:gs pos="0">
                      <a:srgbClr val="9999FF"/>
                    </a:gs>
                    <a:gs pos="100000">
                      <a:srgbClr val="333399"/>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nchor="ctr">
                  <a:spAutoFit/>
                </a:bodyPr>
                <a:lstStyle/>
                <a:p>
                  <a:endParaRPr lang="ja-JP" altLang="en-US" sz="1477">
                    <a:latin typeface="Segoe UI" panose="020B0502040204020203" pitchFamily="34" charset="0"/>
                    <a:cs typeface="Segoe UI" panose="020B0502040204020203" pitchFamily="34" charset="0"/>
                  </a:endParaRPr>
                </a:p>
              </p:txBody>
            </p:sp>
            <p:sp>
              <p:nvSpPr>
                <p:cNvPr id="211" name="Line 141">
                  <a:extLst>
                    <a:ext uri="{FF2B5EF4-FFF2-40B4-BE49-F238E27FC236}">
                      <a16:creationId xmlns:a16="http://schemas.microsoft.com/office/drawing/2014/main" id="{985D1240-256A-F843-8233-71300499C2D2}"/>
                    </a:ext>
                  </a:extLst>
                </p:cNvPr>
                <p:cNvSpPr>
                  <a:spLocks noChangeShapeType="1"/>
                </p:cNvSpPr>
                <p:nvPr/>
              </p:nvSpPr>
              <p:spPr bwMode="auto">
                <a:xfrm>
                  <a:off x="3203" y="2413"/>
                  <a:ext cx="222" cy="301"/>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nchor="ctr">
                  <a:spAutoFit/>
                </a:bodyPr>
                <a:lstStyle/>
                <a:p>
                  <a:endParaRPr lang="ja-JP" altLang="en-US" sz="1477">
                    <a:latin typeface="Segoe UI" panose="020B0502040204020203" pitchFamily="34" charset="0"/>
                    <a:cs typeface="Segoe UI" panose="020B0502040204020203" pitchFamily="34" charset="0"/>
                  </a:endParaRPr>
                </a:p>
              </p:txBody>
            </p:sp>
            <p:sp>
              <p:nvSpPr>
                <p:cNvPr id="212" name="Line 142">
                  <a:extLst>
                    <a:ext uri="{FF2B5EF4-FFF2-40B4-BE49-F238E27FC236}">
                      <a16:creationId xmlns:a16="http://schemas.microsoft.com/office/drawing/2014/main" id="{BCD5EFC5-A652-DC4E-BBB7-B6D703DDE866}"/>
                    </a:ext>
                  </a:extLst>
                </p:cNvPr>
                <p:cNvSpPr>
                  <a:spLocks noChangeShapeType="1"/>
                </p:cNvSpPr>
                <p:nvPr/>
              </p:nvSpPr>
              <p:spPr bwMode="auto">
                <a:xfrm>
                  <a:off x="3295" y="2368"/>
                  <a:ext cx="218" cy="293"/>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nchor="ctr">
                  <a:spAutoFit/>
                </a:bodyPr>
                <a:lstStyle/>
                <a:p>
                  <a:endParaRPr lang="ja-JP" altLang="en-US" sz="1477">
                    <a:latin typeface="Segoe UI" panose="020B0502040204020203" pitchFamily="34" charset="0"/>
                    <a:cs typeface="Segoe UI" panose="020B0502040204020203" pitchFamily="34" charset="0"/>
                  </a:endParaRPr>
                </a:p>
              </p:txBody>
            </p:sp>
            <p:sp>
              <p:nvSpPr>
                <p:cNvPr id="213" name="Line 143">
                  <a:extLst>
                    <a:ext uri="{FF2B5EF4-FFF2-40B4-BE49-F238E27FC236}">
                      <a16:creationId xmlns:a16="http://schemas.microsoft.com/office/drawing/2014/main" id="{F018AC47-F251-974E-B93A-9502B723481C}"/>
                    </a:ext>
                  </a:extLst>
                </p:cNvPr>
                <p:cNvSpPr>
                  <a:spLocks noChangeShapeType="1"/>
                </p:cNvSpPr>
                <p:nvPr/>
              </p:nvSpPr>
              <p:spPr bwMode="auto">
                <a:xfrm>
                  <a:off x="3385" y="2335"/>
                  <a:ext cx="216" cy="275"/>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nchor="ctr">
                  <a:spAutoFit/>
                </a:bodyPr>
                <a:lstStyle/>
                <a:p>
                  <a:endParaRPr lang="ja-JP" altLang="en-US" sz="1477">
                    <a:latin typeface="Segoe UI" panose="020B0502040204020203" pitchFamily="34" charset="0"/>
                    <a:cs typeface="Segoe UI" panose="020B0502040204020203" pitchFamily="34" charset="0"/>
                  </a:endParaRPr>
                </a:p>
              </p:txBody>
            </p:sp>
          </p:grpSp>
          <p:pic>
            <p:nvPicPr>
              <p:cNvPr id="207" name="Picture 344">
                <a:extLst>
                  <a:ext uri="{FF2B5EF4-FFF2-40B4-BE49-F238E27FC236}">
                    <a16:creationId xmlns:a16="http://schemas.microsoft.com/office/drawing/2014/main" id="{AB45FA0D-8DD3-FB4D-A9CE-D46C10896902}"/>
                  </a:ext>
                </a:extLst>
              </p:cNvPr>
              <p:cNvPicPr preferRelativeResize="0">
                <a:picLocks noChangeAspect="1" noChangeArrowheads="1"/>
              </p:cNvPicPr>
              <p:nvPr/>
            </p:nvPicPr>
            <p:blipFill>
              <a:blip r:embed="rId13" cstate="print">
                <a:grayscl/>
                <a:extLst>
                  <a:ext uri="{28A0092B-C50C-407E-A947-70E740481C1C}">
                    <a14:useLocalDpi xmlns:a14="http://schemas.microsoft.com/office/drawing/2010/main" val="0"/>
                  </a:ext>
                </a:extLst>
              </a:blip>
              <a:srcRect/>
              <a:stretch>
                <a:fillRect/>
              </a:stretch>
            </p:blipFill>
            <p:spPr bwMode="auto">
              <a:xfrm>
                <a:off x="4749959" y="6077756"/>
                <a:ext cx="285750" cy="249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88" name="グループ化 768">
              <a:extLst>
                <a:ext uri="{FF2B5EF4-FFF2-40B4-BE49-F238E27FC236}">
                  <a16:creationId xmlns:a16="http://schemas.microsoft.com/office/drawing/2014/main" id="{DF78A24D-9B21-1447-A167-670F396C6A47}"/>
                </a:ext>
              </a:extLst>
            </p:cNvPr>
            <p:cNvGrpSpPr>
              <a:grpSpLocks/>
            </p:cNvGrpSpPr>
            <p:nvPr/>
          </p:nvGrpSpPr>
          <p:grpSpPr bwMode="auto">
            <a:xfrm flipH="1">
              <a:off x="5544403" y="5561465"/>
              <a:ext cx="339518" cy="346447"/>
              <a:chOff x="4749959" y="5512325"/>
              <a:chExt cx="718046" cy="887082"/>
            </a:xfrm>
          </p:grpSpPr>
          <p:grpSp>
            <p:nvGrpSpPr>
              <p:cNvPr id="198" name="Group 137">
                <a:extLst>
                  <a:ext uri="{FF2B5EF4-FFF2-40B4-BE49-F238E27FC236}">
                    <a16:creationId xmlns:a16="http://schemas.microsoft.com/office/drawing/2014/main" id="{D55D3874-810E-AF4E-AE8F-EF92913676BF}"/>
                  </a:ext>
                </a:extLst>
              </p:cNvPr>
              <p:cNvGrpSpPr>
                <a:grpSpLocks/>
              </p:cNvGrpSpPr>
              <p:nvPr/>
            </p:nvGrpSpPr>
            <p:grpSpPr bwMode="auto">
              <a:xfrm>
                <a:off x="4885992" y="5512325"/>
                <a:ext cx="582013" cy="887082"/>
                <a:chOff x="2649" y="1471"/>
                <a:chExt cx="1168" cy="2125"/>
              </a:xfrm>
            </p:grpSpPr>
            <p:pic>
              <p:nvPicPr>
                <p:cNvPr id="200" name="Picture 138" descr="MCj04316270000[1]">
                  <a:extLst>
                    <a:ext uri="{FF2B5EF4-FFF2-40B4-BE49-F238E27FC236}">
                      <a16:creationId xmlns:a16="http://schemas.microsoft.com/office/drawing/2014/main" id="{BE0B26B8-8D73-2842-BB81-C5D0F17B5631}"/>
                    </a:ext>
                  </a:extLst>
                </p:cNvPr>
                <p:cNvPicPr preferRelativeResize="0">
                  <a:picLocks noChangeAspect="1" noChangeArrowheads="1"/>
                </p:cNvPicPr>
                <p:nvPr/>
              </p:nvPicPr>
              <p:blipFill>
                <a:blip r:embed="rId12" cstate="print">
                  <a:grayscl/>
                  <a:extLst>
                    <a:ext uri="{28A0092B-C50C-407E-A947-70E740481C1C}">
                      <a14:useLocalDpi xmlns:a14="http://schemas.microsoft.com/office/drawing/2010/main" val="0"/>
                    </a:ext>
                  </a:extLst>
                </a:blip>
                <a:srcRect/>
                <a:stretch>
                  <a:fillRect/>
                </a:stretch>
              </p:blipFill>
              <p:spPr bwMode="auto">
                <a:xfrm>
                  <a:off x="2737" y="2214"/>
                  <a:ext cx="1080" cy="1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1" name="Freeform 139">
                  <a:extLst>
                    <a:ext uri="{FF2B5EF4-FFF2-40B4-BE49-F238E27FC236}">
                      <a16:creationId xmlns:a16="http://schemas.microsoft.com/office/drawing/2014/main" id="{5BF0E9E5-AF61-E348-BBB6-F9865BF93170}"/>
                    </a:ext>
                  </a:extLst>
                </p:cNvPr>
                <p:cNvSpPr>
                  <a:spLocks/>
                </p:cNvSpPr>
                <p:nvPr/>
              </p:nvSpPr>
              <p:spPr bwMode="auto">
                <a:xfrm>
                  <a:off x="2649" y="1472"/>
                  <a:ext cx="849" cy="2124"/>
                </a:xfrm>
                <a:custGeom>
                  <a:avLst/>
                  <a:gdLst>
                    <a:gd name="T0" fmla="*/ 1 w 592"/>
                    <a:gd name="T1" fmla="*/ 2147483647 h 491"/>
                    <a:gd name="T2" fmla="*/ 1 w 592"/>
                    <a:gd name="T3" fmla="*/ 0 h 491"/>
                    <a:gd name="T4" fmla="*/ 1 w 592"/>
                    <a:gd name="T5" fmla="*/ 2147483647 h 491"/>
                    <a:gd name="T6" fmla="*/ 1 w 592"/>
                    <a:gd name="T7" fmla="*/ 2147483647 h 491"/>
                    <a:gd name="T8" fmla="*/ 0 w 592"/>
                    <a:gd name="T9" fmla="*/ 2147483647 h 491"/>
                    <a:gd name="T10" fmla="*/ 1 w 592"/>
                    <a:gd name="T11" fmla="*/ 2147483647 h 491"/>
                    <a:gd name="T12" fmla="*/ 0 60000 65536"/>
                    <a:gd name="T13" fmla="*/ 0 60000 65536"/>
                    <a:gd name="T14" fmla="*/ 0 60000 65536"/>
                    <a:gd name="T15" fmla="*/ 0 60000 65536"/>
                    <a:gd name="T16" fmla="*/ 0 60000 65536"/>
                    <a:gd name="T17" fmla="*/ 0 60000 65536"/>
                    <a:gd name="T18" fmla="*/ 0 w 592"/>
                    <a:gd name="T19" fmla="*/ 0 h 491"/>
                    <a:gd name="T20" fmla="*/ 592 w 592"/>
                    <a:gd name="T21" fmla="*/ 491 h 491"/>
                  </a:gdLst>
                  <a:ahLst/>
                  <a:cxnLst>
                    <a:cxn ang="T12">
                      <a:pos x="T0" y="T1"/>
                    </a:cxn>
                    <a:cxn ang="T13">
                      <a:pos x="T2" y="T3"/>
                    </a:cxn>
                    <a:cxn ang="T14">
                      <a:pos x="T4" y="T5"/>
                    </a:cxn>
                    <a:cxn ang="T15">
                      <a:pos x="T6" y="T7"/>
                    </a:cxn>
                    <a:cxn ang="T16">
                      <a:pos x="T8" y="T9"/>
                    </a:cxn>
                    <a:cxn ang="T17">
                      <a:pos x="T10" y="T11"/>
                    </a:cxn>
                  </a:cxnLst>
                  <a:rect l="T18" t="T19" r="T20" b="T21"/>
                  <a:pathLst>
                    <a:path w="592" h="491">
                      <a:moveTo>
                        <a:pt x="1" y="155"/>
                      </a:moveTo>
                      <a:lnTo>
                        <a:pt x="361" y="0"/>
                      </a:lnTo>
                      <a:lnTo>
                        <a:pt x="592" y="276"/>
                      </a:lnTo>
                      <a:lnTo>
                        <a:pt x="235" y="491"/>
                      </a:lnTo>
                      <a:lnTo>
                        <a:pt x="0" y="156"/>
                      </a:lnTo>
                      <a:lnTo>
                        <a:pt x="1" y="155"/>
                      </a:lnTo>
                      <a:close/>
                    </a:path>
                  </a:pathLst>
                </a:custGeom>
                <a:solidFill>
                  <a:schemeClr val="bg1"/>
                </a:solidFill>
                <a:ln w="9525" cap="flat" cmpd="sng">
                  <a:solidFill>
                    <a:schemeClr val="bg2"/>
                  </a:solidFill>
                  <a:prstDash val="solid"/>
                  <a:round/>
                  <a:headEnd/>
                  <a:tailEnd/>
                </a:ln>
              </p:spPr>
              <p:txBody>
                <a:bodyPr wrap="none" anchor="ctr">
                  <a:spAutoFit/>
                </a:bodyPr>
                <a:lstStyle/>
                <a:p>
                  <a:endParaRPr lang="ja-JP" altLang="en-US" sz="1477">
                    <a:latin typeface="Segoe UI" panose="020B0502040204020203" pitchFamily="34" charset="0"/>
                    <a:cs typeface="Segoe UI" panose="020B0502040204020203" pitchFamily="34" charset="0"/>
                  </a:endParaRPr>
                </a:p>
              </p:txBody>
            </p:sp>
            <p:sp>
              <p:nvSpPr>
                <p:cNvPr id="202" name="Freeform 140">
                  <a:extLst>
                    <a:ext uri="{FF2B5EF4-FFF2-40B4-BE49-F238E27FC236}">
                      <a16:creationId xmlns:a16="http://schemas.microsoft.com/office/drawing/2014/main" id="{07774971-D3C7-454C-A887-02934BFC23DB}"/>
                    </a:ext>
                  </a:extLst>
                </p:cNvPr>
                <p:cNvSpPr>
                  <a:spLocks/>
                </p:cNvSpPr>
                <p:nvPr/>
              </p:nvSpPr>
              <p:spPr bwMode="auto">
                <a:xfrm>
                  <a:off x="3119" y="1471"/>
                  <a:ext cx="557" cy="2124"/>
                </a:xfrm>
                <a:custGeom>
                  <a:avLst/>
                  <a:gdLst>
                    <a:gd name="T0" fmla="*/ 1 w 592"/>
                    <a:gd name="T1" fmla="*/ 2147483647 h 491"/>
                    <a:gd name="T2" fmla="*/ 8 w 592"/>
                    <a:gd name="T3" fmla="*/ 0 h 491"/>
                    <a:gd name="T4" fmla="*/ 8 w 592"/>
                    <a:gd name="T5" fmla="*/ 2147483647 h 491"/>
                    <a:gd name="T6" fmla="*/ 8 w 592"/>
                    <a:gd name="T7" fmla="*/ 2147483647 h 491"/>
                    <a:gd name="T8" fmla="*/ 0 w 592"/>
                    <a:gd name="T9" fmla="*/ 2147483647 h 491"/>
                    <a:gd name="T10" fmla="*/ 1 w 592"/>
                    <a:gd name="T11" fmla="*/ 2147483647 h 491"/>
                    <a:gd name="T12" fmla="*/ 0 60000 65536"/>
                    <a:gd name="T13" fmla="*/ 0 60000 65536"/>
                    <a:gd name="T14" fmla="*/ 0 60000 65536"/>
                    <a:gd name="T15" fmla="*/ 0 60000 65536"/>
                    <a:gd name="T16" fmla="*/ 0 60000 65536"/>
                    <a:gd name="T17" fmla="*/ 0 60000 65536"/>
                    <a:gd name="T18" fmla="*/ 0 w 592"/>
                    <a:gd name="T19" fmla="*/ 0 h 491"/>
                    <a:gd name="T20" fmla="*/ 592 w 592"/>
                    <a:gd name="T21" fmla="*/ 491 h 491"/>
                  </a:gdLst>
                  <a:ahLst/>
                  <a:cxnLst>
                    <a:cxn ang="T12">
                      <a:pos x="T0" y="T1"/>
                    </a:cxn>
                    <a:cxn ang="T13">
                      <a:pos x="T2" y="T3"/>
                    </a:cxn>
                    <a:cxn ang="T14">
                      <a:pos x="T4" y="T5"/>
                    </a:cxn>
                    <a:cxn ang="T15">
                      <a:pos x="T6" y="T7"/>
                    </a:cxn>
                    <a:cxn ang="T16">
                      <a:pos x="T8" y="T9"/>
                    </a:cxn>
                    <a:cxn ang="T17">
                      <a:pos x="T10" y="T11"/>
                    </a:cxn>
                  </a:cxnLst>
                  <a:rect l="T18" t="T19" r="T20" b="T21"/>
                  <a:pathLst>
                    <a:path w="592" h="491">
                      <a:moveTo>
                        <a:pt x="1" y="155"/>
                      </a:moveTo>
                      <a:lnTo>
                        <a:pt x="361" y="0"/>
                      </a:lnTo>
                      <a:lnTo>
                        <a:pt x="592" y="276"/>
                      </a:lnTo>
                      <a:lnTo>
                        <a:pt x="235" y="491"/>
                      </a:lnTo>
                      <a:lnTo>
                        <a:pt x="0" y="156"/>
                      </a:lnTo>
                      <a:lnTo>
                        <a:pt x="1" y="155"/>
                      </a:lnTo>
                      <a:close/>
                    </a:path>
                  </a:pathLst>
                </a:custGeom>
                <a:gradFill rotWithShape="1">
                  <a:gsLst>
                    <a:gs pos="0">
                      <a:srgbClr val="9999FF"/>
                    </a:gs>
                    <a:gs pos="100000">
                      <a:srgbClr val="333399"/>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nchor="ctr">
                  <a:spAutoFit/>
                </a:bodyPr>
                <a:lstStyle/>
                <a:p>
                  <a:endParaRPr lang="ja-JP" altLang="en-US" sz="1477">
                    <a:latin typeface="Segoe UI" panose="020B0502040204020203" pitchFamily="34" charset="0"/>
                    <a:cs typeface="Segoe UI" panose="020B0502040204020203" pitchFamily="34" charset="0"/>
                  </a:endParaRPr>
                </a:p>
              </p:txBody>
            </p:sp>
            <p:sp>
              <p:nvSpPr>
                <p:cNvPr id="203" name="Line 141">
                  <a:extLst>
                    <a:ext uri="{FF2B5EF4-FFF2-40B4-BE49-F238E27FC236}">
                      <a16:creationId xmlns:a16="http://schemas.microsoft.com/office/drawing/2014/main" id="{0C97A803-77AB-3546-B196-BB1FBCEDB0C7}"/>
                    </a:ext>
                  </a:extLst>
                </p:cNvPr>
                <p:cNvSpPr>
                  <a:spLocks noChangeShapeType="1"/>
                </p:cNvSpPr>
                <p:nvPr/>
              </p:nvSpPr>
              <p:spPr bwMode="auto">
                <a:xfrm>
                  <a:off x="3203" y="2413"/>
                  <a:ext cx="222" cy="301"/>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nchor="ctr">
                  <a:spAutoFit/>
                </a:bodyPr>
                <a:lstStyle/>
                <a:p>
                  <a:endParaRPr lang="ja-JP" altLang="en-US" sz="1477">
                    <a:latin typeface="Segoe UI" panose="020B0502040204020203" pitchFamily="34" charset="0"/>
                    <a:cs typeface="Segoe UI" panose="020B0502040204020203" pitchFamily="34" charset="0"/>
                  </a:endParaRPr>
                </a:p>
              </p:txBody>
            </p:sp>
            <p:sp>
              <p:nvSpPr>
                <p:cNvPr id="204" name="Line 142">
                  <a:extLst>
                    <a:ext uri="{FF2B5EF4-FFF2-40B4-BE49-F238E27FC236}">
                      <a16:creationId xmlns:a16="http://schemas.microsoft.com/office/drawing/2014/main" id="{272E5059-22D1-C149-B7D9-46B807FA427F}"/>
                    </a:ext>
                  </a:extLst>
                </p:cNvPr>
                <p:cNvSpPr>
                  <a:spLocks noChangeShapeType="1"/>
                </p:cNvSpPr>
                <p:nvPr/>
              </p:nvSpPr>
              <p:spPr bwMode="auto">
                <a:xfrm>
                  <a:off x="3295" y="2368"/>
                  <a:ext cx="218" cy="293"/>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nchor="ctr">
                  <a:spAutoFit/>
                </a:bodyPr>
                <a:lstStyle/>
                <a:p>
                  <a:endParaRPr lang="ja-JP" altLang="en-US" sz="1477">
                    <a:latin typeface="Segoe UI" panose="020B0502040204020203" pitchFamily="34" charset="0"/>
                    <a:cs typeface="Segoe UI" panose="020B0502040204020203" pitchFamily="34" charset="0"/>
                  </a:endParaRPr>
                </a:p>
              </p:txBody>
            </p:sp>
            <p:sp>
              <p:nvSpPr>
                <p:cNvPr id="205" name="Line 143">
                  <a:extLst>
                    <a:ext uri="{FF2B5EF4-FFF2-40B4-BE49-F238E27FC236}">
                      <a16:creationId xmlns:a16="http://schemas.microsoft.com/office/drawing/2014/main" id="{C46C0880-D477-084C-98E5-F7CE7993B015}"/>
                    </a:ext>
                  </a:extLst>
                </p:cNvPr>
                <p:cNvSpPr>
                  <a:spLocks noChangeShapeType="1"/>
                </p:cNvSpPr>
                <p:nvPr/>
              </p:nvSpPr>
              <p:spPr bwMode="auto">
                <a:xfrm>
                  <a:off x="3385" y="2335"/>
                  <a:ext cx="216" cy="275"/>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nchor="ctr">
                  <a:spAutoFit/>
                </a:bodyPr>
                <a:lstStyle/>
                <a:p>
                  <a:endParaRPr lang="ja-JP" altLang="en-US" sz="1477">
                    <a:latin typeface="Segoe UI" panose="020B0502040204020203" pitchFamily="34" charset="0"/>
                    <a:cs typeface="Segoe UI" panose="020B0502040204020203" pitchFamily="34" charset="0"/>
                  </a:endParaRPr>
                </a:p>
              </p:txBody>
            </p:sp>
          </p:grpSp>
          <p:pic>
            <p:nvPicPr>
              <p:cNvPr id="199" name="Picture 344">
                <a:extLst>
                  <a:ext uri="{FF2B5EF4-FFF2-40B4-BE49-F238E27FC236}">
                    <a16:creationId xmlns:a16="http://schemas.microsoft.com/office/drawing/2014/main" id="{BBF69411-D8DE-0545-ABB9-9D6E8AF2AE46}"/>
                  </a:ext>
                </a:extLst>
              </p:cNvPr>
              <p:cNvPicPr preferRelativeResize="0">
                <a:picLocks noChangeAspect="1" noChangeArrowheads="1"/>
              </p:cNvPicPr>
              <p:nvPr/>
            </p:nvPicPr>
            <p:blipFill>
              <a:blip r:embed="rId13" cstate="print">
                <a:grayscl/>
                <a:extLst>
                  <a:ext uri="{28A0092B-C50C-407E-A947-70E740481C1C}">
                    <a14:useLocalDpi xmlns:a14="http://schemas.microsoft.com/office/drawing/2010/main" val="0"/>
                  </a:ext>
                </a:extLst>
              </a:blip>
              <a:srcRect/>
              <a:stretch>
                <a:fillRect/>
              </a:stretch>
            </p:blipFill>
            <p:spPr bwMode="auto">
              <a:xfrm>
                <a:off x="4749959" y="6077756"/>
                <a:ext cx="285750" cy="249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89" name="グループ化 823">
              <a:extLst>
                <a:ext uri="{FF2B5EF4-FFF2-40B4-BE49-F238E27FC236}">
                  <a16:creationId xmlns:a16="http://schemas.microsoft.com/office/drawing/2014/main" id="{35B56255-85E5-EC42-B4C0-95361D20CB74}"/>
                </a:ext>
              </a:extLst>
            </p:cNvPr>
            <p:cNvGrpSpPr>
              <a:grpSpLocks/>
            </p:cNvGrpSpPr>
            <p:nvPr/>
          </p:nvGrpSpPr>
          <p:grpSpPr bwMode="auto">
            <a:xfrm flipH="1">
              <a:off x="5365491" y="5606596"/>
              <a:ext cx="339518" cy="346384"/>
              <a:chOff x="4749959" y="5515247"/>
              <a:chExt cx="718046" cy="881237"/>
            </a:xfrm>
          </p:grpSpPr>
          <p:grpSp>
            <p:nvGrpSpPr>
              <p:cNvPr id="190" name="Group 137">
                <a:extLst>
                  <a:ext uri="{FF2B5EF4-FFF2-40B4-BE49-F238E27FC236}">
                    <a16:creationId xmlns:a16="http://schemas.microsoft.com/office/drawing/2014/main" id="{05640860-E9FC-B045-88E3-28698ACA4EE2}"/>
                  </a:ext>
                </a:extLst>
              </p:cNvPr>
              <p:cNvGrpSpPr>
                <a:grpSpLocks/>
              </p:cNvGrpSpPr>
              <p:nvPr/>
            </p:nvGrpSpPr>
            <p:grpSpPr bwMode="auto">
              <a:xfrm>
                <a:off x="4885992" y="5515247"/>
                <a:ext cx="582013" cy="881237"/>
                <a:chOff x="2649" y="1478"/>
                <a:chExt cx="1168" cy="2111"/>
              </a:xfrm>
            </p:grpSpPr>
            <p:pic>
              <p:nvPicPr>
                <p:cNvPr id="192" name="Picture 138" descr="MCj04316270000[1]">
                  <a:extLst>
                    <a:ext uri="{FF2B5EF4-FFF2-40B4-BE49-F238E27FC236}">
                      <a16:creationId xmlns:a16="http://schemas.microsoft.com/office/drawing/2014/main" id="{8564FA90-0474-3C4A-B948-C4B30B8D10D8}"/>
                    </a:ext>
                  </a:extLst>
                </p:cNvPr>
                <p:cNvPicPr preferRelativeResize="0">
                  <a:picLocks noChangeAspect="1" noChangeArrowheads="1"/>
                </p:cNvPicPr>
                <p:nvPr/>
              </p:nvPicPr>
              <p:blipFill>
                <a:blip r:embed="rId12" cstate="print">
                  <a:grayscl/>
                  <a:extLst>
                    <a:ext uri="{28A0092B-C50C-407E-A947-70E740481C1C}">
                      <a14:useLocalDpi xmlns:a14="http://schemas.microsoft.com/office/drawing/2010/main" val="0"/>
                    </a:ext>
                  </a:extLst>
                </a:blip>
                <a:srcRect/>
                <a:stretch>
                  <a:fillRect/>
                </a:stretch>
              </p:blipFill>
              <p:spPr bwMode="auto">
                <a:xfrm>
                  <a:off x="2737" y="2214"/>
                  <a:ext cx="1080" cy="1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3" name="Freeform 139">
                  <a:extLst>
                    <a:ext uri="{FF2B5EF4-FFF2-40B4-BE49-F238E27FC236}">
                      <a16:creationId xmlns:a16="http://schemas.microsoft.com/office/drawing/2014/main" id="{B82DB644-60C6-1F49-8CDD-9113EB8444FD}"/>
                    </a:ext>
                  </a:extLst>
                </p:cNvPr>
                <p:cNvSpPr>
                  <a:spLocks/>
                </p:cNvSpPr>
                <p:nvPr/>
              </p:nvSpPr>
              <p:spPr bwMode="auto">
                <a:xfrm>
                  <a:off x="2649" y="1479"/>
                  <a:ext cx="849" cy="2110"/>
                </a:xfrm>
                <a:custGeom>
                  <a:avLst/>
                  <a:gdLst>
                    <a:gd name="T0" fmla="*/ 1 w 592"/>
                    <a:gd name="T1" fmla="*/ 2147483647 h 491"/>
                    <a:gd name="T2" fmla="*/ 1 w 592"/>
                    <a:gd name="T3" fmla="*/ 0 h 491"/>
                    <a:gd name="T4" fmla="*/ 1 w 592"/>
                    <a:gd name="T5" fmla="*/ 2147483647 h 491"/>
                    <a:gd name="T6" fmla="*/ 1 w 592"/>
                    <a:gd name="T7" fmla="*/ 2147483647 h 491"/>
                    <a:gd name="T8" fmla="*/ 0 w 592"/>
                    <a:gd name="T9" fmla="*/ 2147483647 h 491"/>
                    <a:gd name="T10" fmla="*/ 1 w 592"/>
                    <a:gd name="T11" fmla="*/ 2147483647 h 491"/>
                    <a:gd name="T12" fmla="*/ 0 60000 65536"/>
                    <a:gd name="T13" fmla="*/ 0 60000 65536"/>
                    <a:gd name="T14" fmla="*/ 0 60000 65536"/>
                    <a:gd name="T15" fmla="*/ 0 60000 65536"/>
                    <a:gd name="T16" fmla="*/ 0 60000 65536"/>
                    <a:gd name="T17" fmla="*/ 0 60000 65536"/>
                    <a:gd name="T18" fmla="*/ 0 w 592"/>
                    <a:gd name="T19" fmla="*/ 0 h 491"/>
                    <a:gd name="T20" fmla="*/ 592 w 592"/>
                    <a:gd name="T21" fmla="*/ 491 h 491"/>
                  </a:gdLst>
                  <a:ahLst/>
                  <a:cxnLst>
                    <a:cxn ang="T12">
                      <a:pos x="T0" y="T1"/>
                    </a:cxn>
                    <a:cxn ang="T13">
                      <a:pos x="T2" y="T3"/>
                    </a:cxn>
                    <a:cxn ang="T14">
                      <a:pos x="T4" y="T5"/>
                    </a:cxn>
                    <a:cxn ang="T15">
                      <a:pos x="T6" y="T7"/>
                    </a:cxn>
                    <a:cxn ang="T16">
                      <a:pos x="T8" y="T9"/>
                    </a:cxn>
                    <a:cxn ang="T17">
                      <a:pos x="T10" y="T11"/>
                    </a:cxn>
                  </a:cxnLst>
                  <a:rect l="T18" t="T19" r="T20" b="T21"/>
                  <a:pathLst>
                    <a:path w="592" h="491">
                      <a:moveTo>
                        <a:pt x="1" y="155"/>
                      </a:moveTo>
                      <a:lnTo>
                        <a:pt x="361" y="0"/>
                      </a:lnTo>
                      <a:lnTo>
                        <a:pt x="592" y="276"/>
                      </a:lnTo>
                      <a:lnTo>
                        <a:pt x="235" y="491"/>
                      </a:lnTo>
                      <a:lnTo>
                        <a:pt x="0" y="156"/>
                      </a:lnTo>
                      <a:lnTo>
                        <a:pt x="1" y="155"/>
                      </a:lnTo>
                      <a:close/>
                    </a:path>
                  </a:pathLst>
                </a:custGeom>
                <a:solidFill>
                  <a:schemeClr val="bg1"/>
                </a:solidFill>
                <a:ln w="9525" cap="flat" cmpd="sng">
                  <a:solidFill>
                    <a:schemeClr val="bg2"/>
                  </a:solidFill>
                  <a:prstDash val="solid"/>
                  <a:round/>
                  <a:headEnd/>
                  <a:tailEnd/>
                </a:ln>
              </p:spPr>
              <p:txBody>
                <a:bodyPr wrap="none" anchor="ctr">
                  <a:spAutoFit/>
                </a:bodyPr>
                <a:lstStyle/>
                <a:p>
                  <a:endParaRPr lang="ja-JP" altLang="en-US" sz="1477">
                    <a:latin typeface="Segoe UI" panose="020B0502040204020203" pitchFamily="34" charset="0"/>
                    <a:cs typeface="Segoe UI" panose="020B0502040204020203" pitchFamily="34" charset="0"/>
                  </a:endParaRPr>
                </a:p>
              </p:txBody>
            </p:sp>
            <p:sp>
              <p:nvSpPr>
                <p:cNvPr id="194" name="Freeform 140">
                  <a:extLst>
                    <a:ext uri="{FF2B5EF4-FFF2-40B4-BE49-F238E27FC236}">
                      <a16:creationId xmlns:a16="http://schemas.microsoft.com/office/drawing/2014/main" id="{17E3BB47-B3A9-4947-821D-D386A861E666}"/>
                    </a:ext>
                  </a:extLst>
                </p:cNvPr>
                <p:cNvSpPr>
                  <a:spLocks/>
                </p:cNvSpPr>
                <p:nvPr/>
              </p:nvSpPr>
              <p:spPr bwMode="auto">
                <a:xfrm>
                  <a:off x="3119" y="1478"/>
                  <a:ext cx="557" cy="2110"/>
                </a:xfrm>
                <a:custGeom>
                  <a:avLst/>
                  <a:gdLst>
                    <a:gd name="T0" fmla="*/ 1 w 592"/>
                    <a:gd name="T1" fmla="*/ 2147483647 h 491"/>
                    <a:gd name="T2" fmla="*/ 8 w 592"/>
                    <a:gd name="T3" fmla="*/ 0 h 491"/>
                    <a:gd name="T4" fmla="*/ 8 w 592"/>
                    <a:gd name="T5" fmla="*/ 2147483647 h 491"/>
                    <a:gd name="T6" fmla="*/ 8 w 592"/>
                    <a:gd name="T7" fmla="*/ 2147483647 h 491"/>
                    <a:gd name="T8" fmla="*/ 0 w 592"/>
                    <a:gd name="T9" fmla="*/ 2147483647 h 491"/>
                    <a:gd name="T10" fmla="*/ 1 w 592"/>
                    <a:gd name="T11" fmla="*/ 2147483647 h 491"/>
                    <a:gd name="T12" fmla="*/ 0 60000 65536"/>
                    <a:gd name="T13" fmla="*/ 0 60000 65536"/>
                    <a:gd name="T14" fmla="*/ 0 60000 65536"/>
                    <a:gd name="T15" fmla="*/ 0 60000 65536"/>
                    <a:gd name="T16" fmla="*/ 0 60000 65536"/>
                    <a:gd name="T17" fmla="*/ 0 60000 65536"/>
                    <a:gd name="T18" fmla="*/ 0 w 592"/>
                    <a:gd name="T19" fmla="*/ 0 h 491"/>
                    <a:gd name="T20" fmla="*/ 592 w 592"/>
                    <a:gd name="T21" fmla="*/ 491 h 491"/>
                  </a:gdLst>
                  <a:ahLst/>
                  <a:cxnLst>
                    <a:cxn ang="T12">
                      <a:pos x="T0" y="T1"/>
                    </a:cxn>
                    <a:cxn ang="T13">
                      <a:pos x="T2" y="T3"/>
                    </a:cxn>
                    <a:cxn ang="T14">
                      <a:pos x="T4" y="T5"/>
                    </a:cxn>
                    <a:cxn ang="T15">
                      <a:pos x="T6" y="T7"/>
                    </a:cxn>
                    <a:cxn ang="T16">
                      <a:pos x="T8" y="T9"/>
                    </a:cxn>
                    <a:cxn ang="T17">
                      <a:pos x="T10" y="T11"/>
                    </a:cxn>
                  </a:cxnLst>
                  <a:rect l="T18" t="T19" r="T20" b="T21"/>
                  <a:pathLst>
                    <a:path w="592" h="491">
                      <a:moveTo>
                        <a:pt x="1" y="155"/>
                      </a:moveTo>
                      <a:lnTo>
                        <a:pt x="361" y="0"/>
                      </a:lnTo>
                      <a:lnTo>
                        <a:pt x="592" y="276"/>
                      </a:lnTo>
                      <a:lnTo>
                        <a:pt x="235" y="491"/>
                      </a:lnTo>
                      <a:lnTo>
                        <a:pt x="0" y="156"/>
                      </a:lnTo>
                      <a:lnTo>
                        <a:pt x="1" y="155"/>
                      </a:lnTo>
                      <a:close/>
                    </a:path>
                  </a:pathLst>
                </a:custGeom>
                <a:gradFill rotWithShape="1">
                  <a:gsLst>
                    <a:gs pos="0">
                      <a:srgbClr val="9999FF"/>
                    </a:gs>
                    <a:gs pos="100000">
                      <a:srgbClr val="333399"/>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nchor="ctr">
                  <a:spAutoFit/>
                </a:bodyPr>
                <a:lstStyle/>
                <a:p>
                  <a:endParaRPr lang="ja-JP" altLang="en-US" sz="1477">
                    <a:latin typeface="Segoe UI" panose="020B0502040204020203" pitchFamily="34" charset="0"/>
                    <a:cs typeface="Segoe UI" panose="020B0502040204020203" pitchFamily="34" charset="0"/>
                  </a:endParaRPr>
                </a:p>
              </p:txBody>
            </p:sp>
            <p:sp>
              <p:nvSpPr>
                <p:cNvPr id="195" name="Line 141">
                  <a:extLst>
                    <a:ext uri="{FF2B5EF4-FFF2-40B4-BE49-F238E27FC236}">
                      <a16:creationId xmlns:a16="http://schemas.microsoft.com/office/drawing/2014/main" id="{C89769E1-97C6-9446-BCCE-B8B1A2E36D4E}"/>
                    </a:ext>
                  </a:extLst>
                </p:cNvPr>
                <p:cNvSpPr>
                  <a:spLocks noChangeShapeType="1"/>
                </p:cNvSpPr>
                <p:nvPr/>
              </p:nvSpPr>
              <p:spPr bwMode="auto">
                <a:xfrm>
                  <a:off x="3203" y="2413"/>
                  <a:ext cx="222" cy="301"/>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nchor="ctr">
                  <a:spAutoFit/>
                </a:bodyPr>
                <a:lstStyle/>
                <a:p>
                  <a:endParaRPr lang="ja-JP" altLang="en-US" sz="1477">
                    <a:latin typeface="Segoe UI" panose="020B0502040204020203" pitchFamily="34" charset="0"/>
                    <a:cs typeface="Segoe UI" panose="020B0502040204020203" pitchFamily="34" charset="0"/>
                  </a:endParaRPr>
                </a:p>
              </p:txBody>
            </p:sp>
            <p:sp>
              <p:nvSpPr>
                <p:cNvPr id="196" name="Line 142">
                  <a:extLst>
                    <a:ext uri="{FF2B5EF4-FFF2-40B4-BE49-F238E27FC236}">
                      <a16:creationId xmlns:a16="http://schemas.microsoft.com/office/drawing/2014/main" id="{612DC66F-AABC-ED4B-A8B0-85EE26B072BF}"/>
                    </a:ext>
                  </a:extLst>
                </p:cNvPr>
                <p:cNvSpPr>
                  <a:spLocks noChangeShapeType="1"/>
                </p:cNvSpPr>
                <p:nvPr/>
              </p:nvSpPr>
              <p:spPr bwMode="auto">
                <a:xfrm>
                  <a:off x="3295" y="2368"/>
                  <a:ext cx="218" cy="293"/>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nchor="ctr">
                  <a:spAutoFit/>
                </a:bodyPr>
                <a:lstStyle/>
                <a:p>
                  <a:endParaRPr lang="ja-JP" altLang="en-US" sz="1477">
                    <a:latin typeface="Segoe UI" panose="020B0502040204020203" pitchFamily="34" charset="0"/>
                    <a:cs typeface="Segoe UI" panose="020B0502040204020203" pitchFamily="34" charset="0"/>
                  </a:endParaRPr>
                </a:p>
              </p:txBody>
            </p:sp>
            <p:sp>
              <p:nvSpPr>
                <p:cNvPr id="197" name="Line 143">
                  <a:extLst>
                    <a:ext uri="{FF2B5EF4-FFF2-40B4-BE49-F238E27FC236}">
                      <a16:creationId xmlns:a16="http://schemas.microsoft.com/office/drawing/2014/main" id="{3CBE6666-0DDF-3243-94C4-20D3F98BD60B}"/>
                    </a:ext>
                  </a:extLst>
                </p:cNvPr>
                <p:cNvSpPr>
                  <a:spLocks noChangeShapeType="1"/>
                </p:cNvSpPr>
                <p:nvPr/>
              </p:nvSpPr>
              <p:spPr bwMode="auto">
                <a:xfrm>
                  <a:off x="3385" y="2335"/>
                  <a:ext cx="216" cy="275"/>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nchor="ctr">
                  <a:spAutoFit/>
                </a:bodyPr>
                <a:lstStyle/>
                <a:p>
                  <a:endParaRPr lang="ja-JP" altLang="en-US" sz="1477">
                    <a:latin typeface="Segoe UI" panose="020B0502040204020203" pitchFamily="34" charset="0"/>
                    <a:cs typeface="Segoe UI" panose="020B0502040204020203" pitchFamily="34" charset="0"/>
                  </a:endParaRPr>
                </a:p>
              </p:txBody>
            </p:sp>
          </p:grpSp>
          <p:pic>
            <p:nvPicPr>
              <p:cNvPr id="191" name="Picture 344">
                <a:extLst>
                  <a:ext uri="{FF2B5EF4-FFF2-40B4-BE49-F238E27FC236}">
                    <a16:creationId xmlns:a16="http://schemas.microsoft.com/office/drawing/2014/main" id="{4883E346-140C-414A-966B-68042D38FE1A}"/>
                  </a:ext>
                </a:extLst>
              </p:cNvPr>
              <p:cNvPicPr preferRelativeResize="0">
                <a:picLocks noChangeAspect="1" noChangeArrowheads="1"/>
              </p:cNvPicPr>
              <p:nvPr/>
            </p:nvPicPr>
            <p:blipFill>
              <a:blip r:embed="rId13" cstate="print">
                <a:grayscl/>
                <a:extLst>
                  <a:ext uri="{28A0092B-C50C-407E-A947-70E740481C1C}">
                    <a14:useLocalDpi xmlns:a14="http://schemas.microsoft.com/office/drawing/2010/main" val="0"/>
                  </a:ext>
                </a:extLst>
              </a:blip>
              <a:srcRect/>
              <a:stretch>
                <a:fillRect/>
              </a:stretch>
            </p:blipFill>
            <p:spPr bwMode="auto">
              <a:xfrm>
                <a:off x="4749959" y="6077756"/>
                <a:ext cx="285750" cy="249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38" name="グループ化 768">
              <a:extLst>
                <a:ext uri="{FF2B5EF4-FFF2-40B4-BE49-F238E27FC236}">
                  <a16:creationId xmlns:a16="http://schemas.microsoft.com/office/drawing/2014/main" id="{DA0C9A90-3BD8-BD42-97E5-95FDAD5D80EB}"/>
                </a:ext>
              </a:extLst>
            </p:cNvPr>
            <p:cNvGrpSpPr>
              <a:grpSpLocks/>
            </p:cNvGrpSpPr>
            <p:nvPr/>
          </p:nvGrpSpPr>
          <p:grpSpPr bwMode="auto">
            <a:xfrm flipH="1">
              <a:off x="5584224" y="5066898"/>
              <a:ext cx="339518" cy="346384"/>
              <a:chOff x="4749959" y="5515247"/>
              <a:chExt cx="718046" cy="881237"/>
            </a:xfrm>
          </p:grpSpPr>
          <p:grpSp>
            <p:nvGrpSpPr>
              <p:cNvPr id="239" name="Group 137">
                <a:extLst>
                  <a:ext uri="{FF2B5EF4-FFF2-40B4-BE49-F238E27FC236}">
                    <a16:creationId xmlns:a16="http://schemas.microsoft.com/office/drawing/2014/main" id="{2177351C-CFCB-3F40-8497-4481B182FF5C}"/>
                  </a:ext>
                </a:extLst>
              </p:cNvPr>
              <p:cNvGrpSpPr>
                <a:grpSpLocks/>
              </p:cNvGrpSpPr>
              <p:nvPr/>
            </p:nvGrpSpPr>
            <p:grpSpPr bwMode="auto">
              <a:xfrm>
                <a:off x="4885992" y="5515247"/>
                <a:ext cx="582013" cy="881237"/>
                <a:chOff x="2649" y="1478"/>
                <a:chExt cx="1168" cy="2111"/>
              </a:xfrm>
            </p:grpSpPr>
            <p:pic>
              <p:nvPicPr>
                <p:cNvPr id="241" name="Picture 138" descr="MCj04316270000[1]">
                  <a:extLst>
                    <a:ext uri="{FF2B5EF4-FFF2-40B4-BE49-F238E27FC236}">
                      <a16:creationId xmlns:a16="http://schemas.microsoft.com/office/drawing/2014/main" id="{9DD7DA4C-3685-CB40-901F-45A9D62D4CD5}"/>
                    </a:ext>
                  </a:extLst>
                </p:cNvPr>
                <p:cNvPicPr preferRelativeResize="0">
                  <a:picLocks noChangeAspect="1" noChangeArrowheads="1"/>
                </p:cNvPicPr>
                <p:nvPr/>
              </p:nvPicPr>
              <p:blipFill>
                <a:blip r:embed="rId12" cstate="print">
                  <a:grayscl/>
                  <a:extLst>
                    <a:ext uri="{28A0092B-C50C-407E-A947-70E740481C1C}">
                      <a14:useLocalDpi xmlns:a14="http://schemas.microsoft.com/office/drawing/2010/main" val="0"/>
                    </a:ext>
                  </a:extLst>
                </a:blip>
                <a:srcRect/>
                <a:stretch>
                  <a:fillRect/>
                </a:stretch>
              </p:blipFill>
              <p:spPr bwMode="auto">
                <a:xfrm>
                  <a:off x="2737" y="2214"/>
                  <a:ext cx="1080" cy="1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2" name="Freeform 139">
                  <a:extLst>
                    <a:ext uri="{FF2B5EF4-FFF2-40B4-BE49-F238E27FC236}">
                      <a16:creationId xmlns:a16="http://schemas.microsoft.com/office/drawing/2014/main" id="{79B1B258-94F7-E645-B553-A86D1A587B20}"/>
                    </a:ext>
                  </a:extLst>
                </p:cNvPr>
                <p:cNvSpPr>
                  <a:spLocks/>
                </p:cNvSpPr>
                <p:nvPr/>
              </p:nvSpPr>
              <p:spPr bwMode="auto">
                <a:xfrm>
                  <a:off x="2649" y="1479"/>
                  <a:ext cx="849" cy="2110"/>
                </a:xfrm>
                <a:custGeom>
                  <a:avLst/>
                  <a:gdLst>
                    <a:gd name="T0" fmla="*/ 1 w 592"/>
                    <a:gd name="T1" fmla="*/ 2147483647 h 491"/>
                    <a:gd name="T2" fmla="*/ 1 w 592"/>
                    <a:gd name="T3" fmla="*/ 0 h 491"/>
                    <a:gd name="T4" fmla="*/ 1 w 592"/>
                    <a:gd name="T5" fmla="*/ 2147483647 h 491"/>
                    <a:gd name="T6" fmla="*/ 1 w 592"/>
                    <a:gd name="T7" fmla="*/ 2147483647 h 491"/>
                    <a:gd name="T8" fmla="*/ 0 w 592"/>
                    <a:gd name="T9" fmla="*/ 2147483647 h 491"/>
                    <a:gd name="T10" fmla="*/ 1 w 592"/>
                    <a:gd name="T11" fmla="*/ 2147483647 h 491"/>
                    <a:gd name="T12" fmla="*/ 0 60000 65536"/>
                    <a:gd name="T13" fmla="*/ 0 60000 65536"/>
                    <a:gd name="T14" fmla="*/ 0 60000 65536"/>
                    <a:gd name="T15" fmla="*/ 0 60000 65536"/>
                    <a:gd name="T16" fmla="*/ 0 60000 65536"/>
                    <a:gd name="T17" fmla="*/ 0 60000 65536"/>
                    <a:gd name="T18" fmla="*/ 0 w 592"/>
                    <a:gd name="T19" fmla="*/ 0 h 491"/>
                    <a:gd name="T20" fmla="*/ 592 w 592"/>
                    <a:gd name="T21" fmla="*/ 491 h 491"/>
                  </a:gdLst>
                  <a:ahLst/>
                  <a:cxnLst>
                    <a:cxn ang="T12">
                      <a:pos x="T0" y="T1"/>
                    </a:cxn>
                    <a:cxn ang="T13">
                      <a:pos x="T2" y="T3"/>
                    </a:cxn>
                    <a:cxn ang="T14">
                      <a:pos x="T4" y="T5"/>
                    </a:cxn>
                    <a:cxn ang="T15">
                      <a:pos x="T6" y="T7"/>
                    </a:cxn>
                    <a:cxn ang="T16">
                      <a:pos x="T8" y="T9"/>
                    </a:cxn>
                    <a:cxn ang="T17">
                      <a:pos x="T10" y="T11"/>
                    </a:cxn>
                  </a:cxnLst>
                  <a:rect l="T18" t="T19" r="T20" b="T21"/>
                  <a:pathLst>
                    <a:path w="592" h="491">
                      <a:moveTo>
                        <a:pt x="1" y="155"/>
                      </a:moveTo>
                      <a:lnTo>
                        <a:pt x="361" y="0"/>
                      </a:lnTo>
                      <a:lnTo>
                        <a:pt x="592" y="276"/>
                      </a:lnTo>
                      <a:lnTo>
                        <a:pt x="235" y="491"/>
                      </a:lnTo>
                      <a:lnTo>
                        <a:pt x="0" y="156"/>
                      </a:lnTo>
                      <a:lnTo>
                        <a:pt x="1" y="155"/>
                      </a:lnTo>
                      <a:close/>
                    </a:path>
                  </a:pathLst>
                </a:custGeom>
                <a:solidFill>
                  <a:schemeClr val="bg1"/>
                </a:solidFill>
                <a:ln w="9525" cap="flat" cmpd="sng">
                  <a:solidFill>
                    <a:schemeClr val="bg2"/>
                  </a:solidFill>
                  <a:prstDash val="solid"/>
                  <a:round/>
                  <a:headEnd/>
                  <a:tailEnd/>
                </a:ln>
              </p:spPr>
              <p:txBody>
                <a:bodyPr wrap="none" anchor="ctr">
                  <a:spAutoFit/>
                </a:bodyPr>
                <a:lstStyle/>
                <a:p>
                  <a:endParaRPr lang="ja-JP" altLang="en-US" sz="1477">
                    <a:latin typeface="Segoe UI" panose="020B0502040204020203" pitchFamily="34" charset="0"/>
                    <a:cs typeface="Segoe UI" panose="020B0502040204020203" pitchFamily="34" charset="0"/>
                  </a:endParaRPr>
                </a:p>
              </p:txBody>
            </p:sp>
            <p:sp>
              <p:nvSpPr>
                <p:cNvPr id="243" name="Freeform 140">
                  <a:extLst>
                    <a:ext uri="{FF2B5EF4-FFF2-40B4-BE49-F238E27FC236}">
                      <a16:creationId xmlns:a16="http://schemas.microsoft.com/office/drawing/2014/main" id="{1F98D3F7-468F-4749-AEAC-365ACB111CD3}"/>
                    </a:ext>
                  </a:extLst>
                </p:cNvPr>
                <p:cNvSpPr>
                  <a:spLocks/>
                </p:cNvSpPr>
                <p:nvPr/>
              </p:nvSpPr>
              <p:spPr bwMode="auto">
                <a:xfrm>
                  <a:off x="3119" y="1478"/>
                  <a:ext cx="557" cy="2110"/>
                </a:xfrm>
                <a:custGeom>
                  <a:avLst/>
                  <a:gdLst>
                    <a:gd name="T0" fmla="*/ 1 w 592"/>
                    <a:gd name="T1" fmla="*/ 2147483647 h 491"/>
                    <a:gd name="T2" fmla="*/ 8 w 592"/>
                    <a:gd name="T3" fmla="*/ 0 h 491"/>
                    <a:gd name="T4" fmla="*/ 8 w 592"/>
                    <a:gd name="T5" fmla="*/ 2147483647 h 491"/>
                    <a:gd name="T6" fmla="*/ 8 w 592"/>
                    <a:gd name="T7" fmla="*/ 2147483647 h 491"/>
                    <a:gd name="T8" fmla="*/ 0 w 592"/>
                    <a:gd name="T9" fmla="*/ 2147483647 h 491"/>
                    <a:gd name="T10" fmla="*/ 1 w 592"/>
                    <a:gd name="T11" fmla="*/ 2147483647 h 491"/>
                    <a:gd name="T12" fmla="*/ 0 60000 65536"/>
                    <a:gd name="T13" fmla="*/ 0 60000 65536"/>
                    <a:gd name="T14" fmla="*/ 0 60000 65536"/>
                    <a:gd name="T15" fmla="*/ 0 60000 65536"/>
                    <a:gd name="T16" fmla="*/ 0 60000 65536"/>
                    <a:gd name="T17" fmla="*/ 0 60000 65536"/>
                    <a:gd name="T18" fmla="*/ 0 w 592"/>
                    <a:gd name="T19" fmla="*/ 0 h 491"/>
                    <a:gd name="T20" fmla="*/ 592 w 592"/>
                    <a:gd name="T21" fmla="*/ 491 h 491"/>
                  </a:gdLst>
                  <a:ahLst/>
                  <a:cxnLst>
                    <a:cxn ang="T12">
                      <a:pos x="T0" y="T1"/>
                    </a:cxn>
                    <a:cxn ang="T13">
                      <a:pos x="T2" y="T3"/>
                    </a:cxn>
                    <a:cxn ang="T14">
                      <a:pos x="T4" y="T5"/>
                    </a:cxn>
                    <a:cxn ang="T15">
                      <a:pos x="T6" y="T7"/>
                    </a:cxn>
                    <a:cxn ang="T16">
                      <a:pos x="T8" y="T9"/>
                    </a:cxn>
                    <a:cxn ang="T17">
                      <a:pos x="T10" y="T11"/>
                    </a:cxn>
                  </a:cxnLst>
                  <a:rect l="T18" t="T19" r="T20" b="T21"/>
                  <a:pathLst>
                    <a:path w="592" h="491">
                      <a:moveTo>
                        <a:pt x="1" y="155"/>
                      </a:moveTo>
                      <a:lnTo>
                        <a:pt x="361" y="0"/>
                      </a:lnTo>
                      <a:lnTo>
                        <a:pt x="592" y="276"/>
                      </a:lnTo>
                      <a:lnTo>
                        <a:pt x="235" y="491"/>
                      </a:lnTo>
                      <a:lnTo>
                        <a:pt x="0" y="156"/>
                      </a:lnTo>
                      <a:lnTo>
                        <a:pt x="1" y="155"/>
                      </a:lnTo>
                      <a:close/>
                    </a:path>
                  </a:pathLst>
                </a:custGeom>
                <a:gradFill rotWithShape="1">
                  <a:gsLst>
                    <a:gs pos="0">
                      <a:srgbClr val="9999FF"/>
                    </a:gs>
                    <a:gs pos="100000">
                      <a:srgbClr val="333399"/>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nchor="ctr">
                  <a:spAutoFit/>
                </a:bodyPr>
                <a:lstStyle/>
                <a:p>
                  <a:endParaRPr lang="ja-JP" altLang="en-US" sz="1477">
                    <a:latin typeface="Segoe UI" panose="020B0502040204020203" pitchFamily="34" charset="0"/>
                    <a:cs typeface="Segoe UI" panose="020B0502040204020203" pitchFamily="34" charset="0"/>
                  </a:endParaRPr>
                </a:p>
              </p:txBody>
            </p:sp>
            <p:sp>
              <p:nvSpPr>
                <p:cNvPr id="244" name="Line 141">
                  <a:extLst>
                    <a:ext uri="{FF2B5EF4-FFF2-40B4-BE49-F238E27FC236}">
                      <a16:creationId xmlns:a16="http://schemas.microsoft.com/office/drawing/2014/main" id="{D81FE0A8-C6ED-D94C-9185-1945B7969ABC}"/>
                    </a:ext>
                  </a:extLst>
                </p:cNvPr>
                <p:cNvSpPr>
                  <a:spLocks noChangeShapeType="1"/>
                </p:cNvSpPr>
                <p:nvPr/>
              </p:nvSpPr>
              <p:spPr bwMode="auto">
                <a:xfrm>
                  <a:off x="3203" y="2413"/>
                  <a:ext cx="222" cy="301"/>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nchor="ctr">
                  <a:spAutoFit/>
                </a:bodyPr>
                <a:lstStyle/>
                <a:p>
                  <a:endParaRPr lang="ja-JP" altLang="en-US" sz="1477">
                    <a:latin typeface="Segoe UI" panose="020B0502040204020203" pitchFamily="34" charset="0"/>
                    <a:cs typeface="Segoe UI" panose="020B0502040204020203" pitchFamily="34" charset="0"/>
                  </a:endParaRPr>
                </a:p>
              </p:txBody>
            </p:sp>
            <p:sp>
              <p:nvSpPr>
                <p:cNvPr id="245" name="Line 142">
                  <a:extLst>
                    <a:ext uri="{FF2B5EF4-FFF2-40B4-BE49-F238E27FC236}">
                      <a16:creationId xmlns:a16="http://schemas.microsoft.com/office/drawing/2014/main" id="{02C52CFB-3418-3441-BB95-EE032F779663}"/>
                    </a:ext>
                  </a:extLst>
                </p:cNvPr>
                <p:cNvSpPr>
                  <a:spLocks noChangeShapeType="1"/>
                </p:cNvSpPr>
                <p:nvPr/>
              </p:nvSpPr>
              <p:spPr bwMode="auto">
                <a:xfrm>
                  <a:off x="3295" y="2368"/>
                  <a:ext cx="218" cy="293"/>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nchor="ctr">
                  <a:spAutoFit/>
                </a:bodyPr>
                <a:lstStyle/>
                <a:p>
                  <a:endParaRPr lang="ja-JP" altLang="en-US" sz="1477">
                    <a:latin typeface="Segoe UI" panose="020B0502040204020203" pitchFamily="34" charset="0"/>
                    <a:cs typeface="Segoe UI" panose="020B0502040204020203" pitchFamily="34" charset="0"/>
                  </a:endParaRPr>
                </a:p>
              </p:txBody>
            </p:sp>
            <p:sp>
              <p:nvSpPr>
                <p:cNvPr id="246" name="Line 143">
                  <a:extLst>
                    <a:ext uri="{FF2B5EF4-FFF2-40B4-BE49-F238E27FC236}">
                      <a16:creationId xmlns:a16="http://schemas.microsoft.com/office/drawing/2014/main" id="{600A6C43-A74E-7D44-81B9-B9E03E6106D0}"/>
                    </a:ext>
                  </a:extLst>
                </p:cNvPr>
                <p:cNvSpPr>
                  <a:spLocks noChangeShapeType="1"/>
                </p:cNvSpPr>
                <p:nvPr/>
              </p:nvSpPr>
              <p:spPr bwMode="auto">
                <a:xfrm>
                  <a:off x="3385" y="2335"/>
                  <a:ext cx="216" cy="275"/>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nchor="ctr">
                  <a:spAutoFit/>
                </a:bodyPr>
                <a:lstStyle/>
                <a:p>
                  <a:endParaRPr lang="ja-JP" altLang="en-US" sz="1477">
                    <a:latin typeface="Segoe UI" panose="020B0502040204020203" pitchFamily="34" charset="0"/>
                    <a:cs typeface="Segoe UI" panose="020B0502040204020203" pitchFamily="34" charset="0"/>
                  </a:endParaRPr>
                </a:p>
              </p:txBody>
            </p:sp>
          </p:grpSp>
          <p:pic>
            <p:nvPicPr>
              <p:cNvPr id="240" name="Picture 344">
                <a:extLst>
                  <a:ext uri="{FF2B5EF4-FFF2-40B4-BE49-F238E27FC236}">
                    <a16:creationId xmlns:a16="http://schemas.microsoft.com/office/drawing/2014/main" id="{641B7171-110E-6F49-935B-D2C08C1081F0}"/>
                  </a:ext>
                </a:extLst>
              </p:cNvPr>
              <p:cNvPicPr preferRelativeResize="0">
                <a:picLocks noChangeAspect="1" noChangeArrowheads="1"/>
              </p:cNvPicPr>
              <p:nvPr/>
            </p:nvPicPr>
            <p:blipFill>
              <a:blip r:embed="rId13" cstate="print">
                <a:grayscl/>
                <a:extLst>
                  <a:ext uri="{28A0092B-C50C-407E-A947-70E740481C1C}">
                    <a14:useLocalDpi xmlns:a14="http://schemas.microsoft.com/office/drawing/2010/main" val="0"/>
                  </a:ext>
                </a:extLst>
              </a:blip>
              <a:srcRect/>
              <a:stretch>
                <a:fillRect/>
              </a:stretch>
            </p:blipFill>
            <p:spPr bwMode="auto">
              <a:xfrm>
                <a:off x="4749959" y="6077756"/>
                <a:ext cx="285750" cy="249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47" name="グループ化 823">
              <a:extLst>
                <a:ext uri="{FF2B5EF4-FFF2-40B4-BE49-F238E27FC236}">
                  <a16:creationId xmlns:a16="http://schemas.microsoft.com/office/drawing/2014/main" id="{D909513C-0389-9246-8149-824211A9410E}"/>
                </a:ext>
              </a:extLst>
            </p:cNvPr>
            <p:cNvGrpSpPr>
              <a:grpSpLocks/>
            </p:cNvGrpSpPr>
            <p:nvPr/>
          </p:nvGrpSpPr>
          <p:grpSpPr bwMode="auto">
            <a:xfrm flipH="1">
              <a:off x="5420641" y="5139759"/>
              <a:ext cx="339518" cy="346384"/>
              <a:chOff x="4749959" y="5515247"/>
              <a:chExt cx="718046" cy="881237"/>
            </a:xfrm>
          </p:grpSpPr>
          <p:grpSp>
            <p:nvGrpSpPr>
              <p:cNvPr id="248" name="Group 137">
                <a:extLst>
                  <a:ext uri="{FF2B5EF4-FFF2-40B4-BE49-F238E27FC236}">
                    <a16:creationId xmlns:a16="http://schemas.microsoft.com/office/drawing/2014/main" id="{BC1A4D14-2809-2A41-8742-61DFF39943EC}"/>
                  </a:ext>
                </a:extLst>
              </p:cNvPr>
              <p:cNvGrpSpPr>
                <a:grpSpLocks/>
              </p:cNvGrpSpPr>
              <p:nvPr/>
            </p:nvGrpSpPr>
            <p:grpSpPr bwMode="auto">
              <a:xfrm>
                <a:off x="4885992" y="5515247"/>
                <a:ext cx="582013" cy="881237"/>
                <a:chOff x="2649" y="1478"/>
                <a:chExt cx="1168" cy="2111"/>
              </a:xfrm>
            </p:grpSpPr>
            <p:pic>
              <p:nvPicPr>
                <p:cNvPr id="250" name="Picture 138" descr="MCj04316270000[1]">
                  <a:extLst>
                    <a:ext uri="{FF2B5EF4-FFF2-40B4-BE49-F238E27FC236}">
                      <a16:creationId xmlns:a16="http://schemas.microsoft.com/office/drawing/2014/main" id="{8FB43A69-9D17-0140-9BE7-030C76B54826}"/>
                    </a:ext>
                  </a:extLst>
                </p:cNvPr>
                <p:cNvPicPr preferRelativeResize="0">
                  <a:picLocks noChangeAspect="1" noChangeArrowheads="1"/>
                </p:cNvPicPr>
                <p:nvPr/>
              </p:nvPicPr>
              <p:blipFill>
                <a:blip r:embed="rId12" cstate="print">
                  <a:grayscl/>
                  <a:extLst>
                    <a:ext uri="{28A0092B-C50C-407E-A947-70E740481C1C}">
                      <a14:useLocalDpi xmlns:a14="http://schemas.microsoft.com/office/drawing/2010/main" val="0"/>
                    </a:ext>
                  </a:extLst>
                </a:blip>
                <a:srcRect/>
                <a:stretch>
                  <a:fillRect/>
                </a:stretch>
              </p:blipFill>
              <p:spPr bwMode="auto">
                <a:xfrm>
                  <a:off x="2737" y="2214"/>
                  <a:ext cx="1080" cy="1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1" name="Freeform 139">
                  <a:extLst>
                    <a:ext uri="{FF2B5EF4-FFF2-40B4-BE49-F238E27FC236}">
                      <a16:creationId xmlns:a16="http://schemas.microsoft.com/office/drawing/2014/main" id="{DC43EA4B-9E98-8E45-A1A8-7AEC8A406422}"/>
                    </a:ext>
                  </a:extLst>
                </p:cNvPr>
                <p:cNvSpPr>
                  <a:spLocks/>
                </p:cNvSpPr>
                <p:nvPr/>
              </p:nvSpPr>
              <p:spPr bwMode="auto">
                <a:xfrm>
                  <a:off x="2649" y="1479"/>
                  <a:ext cx="849" cy="2110"/>
                </a:xfrm>
                <a:custGeom>
                  <a:avLst/>
                  <a:gdLst>
                    <a:gd name="T0" fmla="*/ 1 w 592"/>
                    <a:gd name="T1" fmla="*/ 2147483647 h 491"/>
                    <a:gd name="T2" fmla="*/ 1 w 592"/>
                    <a:gd name="T3" fmla="*/ 0 h 491"/>
                    <a:gd name="T4" fmla="*/ 1 w 592"/>
                    <a:gd name="T5" fmla="*/ 2147483647 h 491"/>
                    <a:gd name="T6" fmla="*/ 1 w 592"/>
                    <a:gd name="T7" fmla="*/ 2147483647 h 491"/>
                    <a:gd name="T8" fmla="*/ 0 w 592"/>
                    <a:gd name="T9" fmla="*/ 2147483647 h 491"/>
                    <a:gd name="T10" fmla="*/ 1 w 592"/>
                    <a:gd name="T11" fmla="*/ 2147483647 h 491"/>
                    <a:gd name="T12" fmla="*/ 0 60000 65536"/>
                    <a:gd name="T13" fmla="*/ 0 60000 65536"/>
                    <a:gd name="T14" fmla="*/ 0 60000 65536"/>
                    <a:gd name="T15" fmla="*/ 0 60000 65536"/>
                    <a:gd name="T16" fmla="*/ 0 60000 65536"/>
                    <a:gd name="T17" fmla="*/ 0 60000 65536"/>
                    <a:gd name="T18" fmla="*/ 0 w 592"/>
                    <a:gd name="T19" fmla="*/ 0 h 491"/>
                    <a:gd name="T20" fmla="*/ 592 w 592"/>
                    <a:gd name="T21" fmla="*/ 491 h 491"/>
                  </a:gdLst>
                  <a:ahLst/>
                  <a:cxnLst>
                    <a:cxn ang="T12">
                      <a:pos x="T0" y="T1"/>
                    </a:cxn>
                    <a:cxn ang="T13">
                      <a:pos x="T2" y="T3"/>
                    </a:cxn>
                    <a:cxn ang="T14">
                      <a:pos x="T4" y="T5"/>
                    </a:cxn>
                    <a:cxn ang="T15">
                      <a:pos x="T6" y="T7"/>
                    </a:cxn>
                    <a:cxn ang="T16">
                      <a:pos x="T8" y="T9"/>
                    </a:cxn>
                    <a:cxn ang="T17">
                      <a:pos x="T10" y="T11"/>
                    </a:cxn>
                  </a:cxnLst>
                  <a:rect l="T18" t="T19" r="T20" b="T21"/>
                  <a:pathLst>
                    <a:path w="592" h="491">
                      <a:moveTo>
                        <a:pt x="1" y="155"/>
                      </a:moveTo>
                      <a:lnTo>
                        <a:pt x="361" y="0"/>
                      </a:lnTo>
                      <a:lnTo>
                        <a:pt x="592" y="276"/>
                      </a:lnTo>
                      <a:lnTo>
                        <a:pt x="235" y="491"/>
                      </a:lnTo>
                      <a:lnTo>
                        <a:pt x="0" y="156"/>
                      </a:lnTo>
                      <a:lnTo>
                        <a:pt x="1" y="155"/>
                      </a:lnTo>
                      <a:close/>
                    </a:path>
                  </a:pathLst>
                </a:custGeom>
                <a:solidFill>
                  <a:schemeClr val="bg1"/>
                </a:solidFill>
                <a:ln w="9525" cap="flat" cmpd="sng">
                  <a:solidFill>
                    <a:schemeClr val="bg2"/>
                  </a:solidFill>
                  <a:prstDash val="solid"/>
                  <a:round/>
                  <a:headEnd/>
                  <a:tailEnd/>
                </a:ln>
              </p:spPr>
              <p:txBody>
                <a:bodyPr wrap="none" anchor="ctr">
                  <a:spAutoFit/>
                </a:bodyPr>
                <a:lstStyle/>
                <a:p>
                  <a:endParaRPr lang="ja-JP" altLang="en-US" sz="1477">
                    <a:latin typeface="Segoe UI" panose="020B0502040204020203" pitchFamily="34" charset="0"/>
                    <a:cs typeface="Segoe UI" panose="020B0502040204020203" pitchFamily="34" charset="0"/>
                  </a:endParaRPr>
                </a:p>
              </p:txBody>
            </p:sp>
            <p:sp>
              <p:nvSpPr>
                <p:cNvPr id="252" name="Freeform 140">
                  <a:extLst>
                    <a:ext uri="{FF2B5EF4-FFF2-40B4-BE49-F238E27FC236}">
                      <a16:creationId xmlns:a16="http://schemas.microsoft.com/office/drawing/2014/main" id="{3FE98647-98EA-9846-B029-2EB7BD126545}"/>
                    </a:ext>
                  </a:extLst>
                </p:cNvPr>
                <p:cNvSpPr>
                  <a:spLocks/>
                </p:cNvSpPr>
                <p:nvPr/>
              </p:nvSpPr>
              <p:spPr bwMode="auto">
                <a:xfrm>
                  <a:off x="3119" y="1478"/>
                  <a:ext cx="557" cy="2110"/>
                </a:xfrm>
                <a:custGeom>
                  <a:avLst/>
                  <a:gdLst>
                    <a:gd name="T0" fmla="*/ 1 w 592"/>
                    <a:gd name="T1" fmla="*/ 2147483647 h 491"/>
                    <a:gd name="T2" fmla="*/ 8 w 592"/>
                    <a:gd name="T3" fmla="*/ 0 h 491"/>
                    <a:gd name="T4" fmla="*/ 8 w 592"/>
                    <a:gd name="T5" fmla="*/ 2147483647 h 491"/>
                    <a:gd name="T6" fmla="*/ 8 w 592"/>
                    <a:gd name="T7" fmla="*/ 2147483647 h 491"/>
                    <a:gd name="T8" fmla="*/ 0 w 592"/>
                    <a:gd name="T9" fmla="*/ 2147483647 h 491"/>
                    <a:gd name="T10" fmla="*/ 1 w 592"/>
                    <a:gd name="T11" fmla="*/ 2147483647 h 491"/>
                    <a:gd name="T12" fmla="*/ 0 60000 65536"/>
                    <a:gd name="T13" fmla="*/ 0 60000 65536"/>
                    <a:gd name="T14" fmla="*/ 0 60000 65536"/>
                    <a:gd name="T15" fmla="*/ 0 60000 65536"/>
                    <a:gd name="T16" fmla="*/ 0 60000 65536"/>
                    <a:gd name="T17" fmla="*/ 0 60000 65536"/>
                    <a:gd name="T18" fmla="*/ 0 w 592"/>
                    <a:gd name="T19" fmla="*/ 0 h 491"/>
                    <a:gd name="T20" fmla="*/ 592 w 592"/>
                    <a:gd name="T21" fmla="*/ 491 h 491"/>
                  </a:gdLst>
                  <a:ahLst/>
                  <a:cxnLst>
                    <a:cxn ang="T12">
                      <a:pos x="T0" y="T1"/>
                    </a:cxn>
                    <a:cxn ang="T13">
                      <a:pos x="T2" y="T3"/>
                    </a:cxn>
                    <a:cxn ang="T14">
                      <a:pos x="T4" y="T5"/>
                    </a:cxn>
                    <a:cxn ang="T15">
                      <a:pos x="T6" y="T7"/>
                    </a:cxn>
                    <a:cxn ang="T16">
                      <a:pos x="T8" y="T9"/>
                    </a:cxn>
                    <a:cxn ang="T17">
                      <a:pos x="T10" y="T11"/>
                    </a:cxn>
                  </a:cxnLst>
                  <a:rect l="T18" t="T19" r="T20" b="T21"/>
                  <a:pathLst>
                    <a:path w="592" h="491">
                      <a:moveTo>
                        <a:pt x="1" y="155"/>
                      </a:moveTo>
                      <a:lnTo>
                        <a:pt x="361" y="0"/>
                      </a:lnTo>
                      <a:lnTo>
                        <a:pt x="592" y="276"/>
                      </a:lnTo>
                      <a:lnTo>
                        <a:pt x="235" y="491"/>
                      </a:lnTo>
                      <a:lnTo>
                        <a:pt x="0" y="156"/>
                      </a:lnTo>
                      <a:lnTo>
                        <a:pt x="1" y="155"/>
                      </a:lnTo>
                      <a:close/>
                    </a:path>
                  </a:pathLst>
                </a:custGeom>
                <a:gradFill rotWithShape="1">
                  <a:gsLst>
                    <a:gs pos="0">
                      <a:srgbClr val="9999FF"/>
                    </a:gs>
                    <a:gs pos="100000">
                      <a:srgbClr val="333399"/>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nchor="ctr">
                  <a:spAutoFit/>
                </a:bodyPr>
                <a:lstStyle/>
                <a:p>
                  <a:endParaRPr lang="ja-JP" altLang="en-US" sz="1477">
                    <a:latin typeface="Segoe UI" panose="020B0502040204020203" pitchFamily="34" charset="0"/>
                    <a:cs typeface="Segoe UI" panose="020B0502040204020203" pitchFamily="34" charset="0"/>
                  </a:endParaRPr>
                </a:p>
              </p:txBody>
            </p:sp>
            <p:sp>
              <p:nvSpPr>
                <p:cNvPr id="253" name="Line 141">
                  <a:extLst>
                    <a:ext uri="{FF2B5EF4-FFF2-40B4-BE49-F238E27FC236}">
                      <a16:creationId xmlns:a16="http://schemas.microsoft.com/office/drawing/2014/main" id="{5BB27C54-FC00-004B-8D86-4BA20E4BD028}"/>
                    </a:ext>
                  </a:extLst>
                </p:cNvPr>
                <p:cNvSpPr>
                  <a:spLocks noChangeShapeType="1"/>
                </p:cNvSpPr>
                <p:nvPr/>
              </p:nvSpPr>
              <p:spPr bwMode="auto">
                <a:xfrm>
                  <a:off x="3203" y="2413"/>
                  <a:ext cx="222" cy="301"/>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nchor="ctr">
                  <a:spAutoFit/>
                </a:bodyPr>
                <a:lstStyle/>
                <a:p>
                  <a:endParaRPr lang="ja-JP" altLang="en-US" sz="1477">
                    <a:latin typeface="Segoe UI" panose="020B0502040204020203" pitchFamily="34" charset="0"/>
                    <a:cs typeface="Segoe UI" panose="020B0502040204020203" pitchFamily="34" charset="0"/>
                  </a:endParaRPr>
                </a:p>
              </p:txBody>
            </p:sp>
            <p:sp>
              <p:nvSpPr>
                <p:cNvPr id="254" name="Line 142">
                  <a:extLst>
                    <a:ext uri="{FF2B5EF4-FFF2-40B4-BE49-F238E27FC236}">
                      <a16:creationId xmlns:a16="http://schemas.microsoft.com/office/drawing/2014/main" id="{86C70EAB-0F0F-C24B-815A-D712BAC594D0}"/>
                    </a:ext>
                  </a:extLst>
                </p:cNvPr>
                <p:cNvSpPr>
                  <a:spLocks noChangeShapeType="1"/>
                </p:cNvSpPr>
                <p:nvPr/>
              </p:nvSpPr>
              <p:spPr bwMode="auto">
                <a:xfrm>
                  <a:off x="3295" y="2368"/>
                  <a:ext cx="218" cy="293"/>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nchor="ctr">
                  <a:spAutoFit/>
                </a:bodyPr>
                <a:lstStyle/>
                <a:p>
                  <a:endParaRPr lang="ja-JP" altLang="en-US" sz="1477">
                    <a:latin typeface="Segoe UI" panose="020B0502040204020203" pitchFamily="34" charset="0"/>
                    <a:cs typeface="Segoe UI" panose="020B0502040204020203" pitchFamily="34" charset="0"/>
                  </a:endParaRPr>
                </a:p>
              </p:txBody>
            </p:sp>
            <p:sp>
              <p:nvSpPr>
                <p:cNvPr id="255" name="Line 143">
                  <a:extLst>
                    <a:ext uri="{FF2B5EF4-FFF2-40B4-BE49-F238E27FC236}">
                      <a16:creationId xmlns:a16="http://schemas.microsoft.com/office/drawing/2014/main" id="{1BB2AE29-2FB9-9C44-916B-1575D10BCEA0}"/>
                    </a:ext>
                  </a:extLst>
                </p:cNvPr>
                <p:cNvSpPr>
                  <a:spLocks noChangeShapeType="1"/>
                </p:cNvSpPr>
                <p:nvPr/>
              </p:nvSpPr>
              <p:spPr bwMode="auto">
                <a:xfrm>
                  <a:off x="3385" y="2335"/>
                  <a:ext cx="216" cy="275"/>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nchor="ctr">
                  <a:spAutoFit/>
                </a:bodyPr>
                <a:lstStyle/>
                <a:p>
                  <a:endParaRPr lang="ja-JP" altLang="en-US" sz="1477">
                    <a:latin typeface="Segoe UI" panose="020B0502040204020203" pitchFamily="34" charset="0"/>
                    <a:cs typeface="Segoe UI" panose="020B0502040204020203" pitchFamily="34" charset="0"/>
                  </a:endParaRPr>
                </a:p>
              </p:txBody>
            </p:sp>
          </p:grpSp>
          <p:pic>
            <p:nvPicPr>
              <p:cNvPr id="249" name="Picture 344">
                <a:extLst>
                  <a:ext uri="{FF2B5EF4-FFF2-40B4-BE49-F238E27FC236}">
                    <a16:creationId xmlns:a16="http://schemas.microsoft.com/office/drawing/2014/main" id="{26F0FC55-5D19-8341-B4AA-2DEF76BCCA29}"/>
                  </a:ext>
                </a:extLst>
              </p:cNvPr>
              <p:cNvPicPr preferRelativeResize="0">
                <a:picLocks noChangeAspect="1" noChangeArrowheads="1"/>
              </p:cNvPicPr>
              <p:nvPr/>
            </p:nvPicPr>
            <p:blipFill>
              <a:blip r:embed="rId13" cstate="print">
                <a:grayscl/>
                <a:extLst>
                  <a:ext uri="{28A0092B-C50C-407E-A947-70E740481C1C}">
                    <a14:useLocalDpi xmlns:a14="http://schemas.microsoft.com/office/drawing/2010/main" val="0"/>
                  </a:ext>
                </a:extLst>
              </a:blip>
              <a:srcRect/>
              <a:stretch>
                <a:fillRect/>
              </a:stretch>
            </p:blipFill>
            <p:spPr bwMode="auto">
              <a:xfrm>
                <a:off x="4749959" y="6077756"/>
                <a:ext cx="285750" cy="249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56" name="グループ化 768">
              <a:extLst>
                <a:ext uri="{FF2B5EF4-FFF2-40B4-BE49-F238E27FC236}">
                  <a16:creationId xmlns:a16="http://schemas.microsoft.com/office/drawing/2014/main" id="{E6DE91B8-AFE5-834C-800A-ABEF965FE511}"/>
                </a:ext>
              </a:extLst>
            </p:cNvPr>
            <p:cNvGrpSpPr>
              <a:grpSpLocks/>
            </p:cNvGrpSpPr>
            <p:nvPr/>
          </p:nvGrpSpPr>
          <p:grpSpPr bwMode="auto">
            <a:xfrm flipH="1">
              <a:off x="5463732" y="2071467"/>
              <a:ext cx="339518" cy="346384"/>
              <a:chOff x="4749959" y="5515247"/>
              <a:chExt cx="718046" cy="881237"/>
            </a:xfrm>
          </p:grpSpPr>
          <p:grpSp>
            <p:nvGrpSpPr>
              <p:cNvPr id="257" name="Group 137">
                <a:extLst>
                  <a:ext uri="{FF2B5EF4-FFF2-40B4-BE49-F238E27FC236}">
                    <a16:creationId xmlns:a16="http://schemas.microsoft.com/office/drawing/2014/main" id="{F38B4D5C-9DEA-C744-875F-F81EE73CEE4E}"/>
                  </a:ext>
                </a:extLst>
              </p:cNvPr>
              <p:cNvGrpSpPr>
                <a:grpSpLocks/>
              </p:cNvGrpSpPr>
              <p:nvPr/>
            </p:nvGrpSpPr>
            <p:grpSpPr bwMode="auto">
              <a:xfrm>
                <a:off x="4885992" y="5515247"/>
                <a:ext cx="582013" cy="881237"/>
                <a:chOff x="2649" y="1478"/>
                <a:chExt cx="1168" cy="2111"/>
              </a:xfrm>
            </p:grpSpPr>
            <p:pic>
              <p:nvPicPr>
                <p:cNvPr id="259" name="Picture 138" descr="MCj04316270000[1]">
                  <a:extLst>
                    <a:ext uri="{FF2B5EF4-FFF2-40B4-BE49-F238E27FC236}">
                      <a16:creationId xmlns:a16="http://schemas.microsoft.com/office/drawing/2014/main" id="{C85ACE0B-52E8-7047-B073-FA9E01881B93}"/>
                    </a:ext>
                  </a:extLst>
                </p:cNvPr>
                <p:cNvPicPr preferRelativeResize="0">
                  <a:picLocks noChangeAspect="1" noChangeArrowheads="1"/>
                </p:cNvPicPr>
                <p:nvPr/>
              </p:nvPicPr>
              <p:blipFill>
                <a:blip r:embed="rId12" cstate="print">
                  <a:grayscl/>
                  <a:extLst>
                    <a:ext uri="{28A0092B-C50C-407E-A947-70E740481C1C}">
                      <a14:useLocalDpi xmlns:a14="http://schemas.microsoft.com/office/drawing/2010/main" val="0"/>
                    </a:ext>
                  </a:extLst>
                </a:blip>
                <a:srcRect/>
                <a:stretch>
                  <a:fillRect/>
                </a:stretch>
              </p:blipFill>
              <p:spPr bwMode="auto">
                <a:xfrm>
                  <a:off x="2737" y="2214"/>
                  <a:ext cx="1080" cy="1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0" name="Freeform 139">
                  <a:extLst>
                    <a:ext uri="{FF2B5EF4-FFF2-40B4-BE49-F238E27FC236}">
                      <a16:creationId xmlns:a16="http://schemas.microsoft.com/office/drawing/2014/main" id="{4E381A07-3D9B-EB46-AAAB-A186FA3EFE00}"/>
                    </a:ext>
                  </a:extLst>
                </p:cNvPr>
                <p:cNvSpPr>
                  <a:spLocks/>
                </p:cNvSpPr>
                <p:nvPr/>
              </p:nvSpPr>
              <p:spPr bwMode="auto">
                <a:xfrm>
                  <a:off x="2649" y="1479"/>
                  <a:ext cx="849" cy="2110"/>
                </a:xfrm>
                <a:custGeom>
                  <a:avLst/>
                  <a:gdLst>
                    <a:gd name="T0" fmla="*/ 1 w 592"/>
                    <a:gd name="T1" fmla="*/ 2147483647 h 491"/>
                    <a:gd name="T2" fmla="*/ 1 w 592"/>
                    <a:gd name="T3" fmla="*/ 0 h 491"/>
                    <a:gd name="T4" fmla="*/ 1 w 592"/>
                    <a:gd name="T5" fmla="*/ 2147483647 h 491"/>
                    <a:gd name="T6" fmla="*/ 1 w 592"/>
                    <a:gd name="T7" fmla="*/ 2147483647 h 491"/>
                    <a:gd name="T8" fmla="*/ 0 w 592"/>
                    <a:gd name="T9" fmla="*/ 2147483647 h 491"/>
                    <a:gd name="T10" fmla="*/ 1 w 592"/>
                    <a:gd name="T11" fmla="*/ 2147483647 h 491"/>
                    <a:gd name="T12" fmla="*/ 0 60000 65536"/>
                    <a:gd name="T13" fmla="*/ 0 60000 65536"/>
                    <a:gd name="T14" fmla="*/ 0 60000 65536"/>
                    <a:gd name="T15" fmla="*/ 0 60000 65536"/>
                    <a:gd name="T16" fmla="*/ 0 60000 65536"/>
                    <a:gd name="T17" fmla="*/ 0 60000 65536"/>
                    <a:gd name="T18" fmla="*/ 0 w 592"/>
                    <a:gd name="T19" fmla="*/ 0 h 491"/>
                    <a:gd name="T20" fmla="*/ 592 w 592"/>
                    <a:gd name="T21" fmla="*/ 491 h 491"/>
                  </a:gdLst>
                  <a:ahLst/>
                  <a:cxnLst>
                    <a:cxn ang="T12">
                      <a:pos x="T0" y="T1"/>
                    </a:cxn>
                    <a:cxn ang="T13">
                      <a:pos x="T2" y="T3"/>
                    </a:cxn>
                    <a:cxn ang="T14">
                      <a:pos x="T4" y="T5"/>
                    </a:cxn>
                    <a:cxn ang="T15">
                      <a:pos x="T6" y="T7"/>
                    </a:cxn>
                    <a:cxn ang="T16">
                      <a:pos x="T8" y="T9"/>
                    </a:cxn>
                    <a:cxn ang="T17">
                      <a:pos x="T10" y="T11"/>
                    </a:cxn>
                  </a:cxnLst>
                  <a:rect l="T18" t="T19" r="T20" b="T21"/>
                  <a:pathLst>
                    <a:path w="592" h="491">
                      <a:moveTo>
                        <a:pt x="1" y="155"/>
                      </a:moveTo>
                      <a:lnTo>
                        <a:pt x="361" y="0"/>
                      </a:lnTo>
                      <a:lnTo>
                        <a:pt x="592" y="276"/>
                      </a:lnTo>
                      <a:lnTo>
                        <a:pt x="235" y="491"/>
                      </a:lnTo>
                      <a:lnTo>
                        <a:pt x="0" y="156"/>
                      </a:lnTo>
                      <a:lnTo>
                        <a:pt x="1" y="155"/>
                      </a:lnTo>
                      <a:close/>
                    </a:path>
                  </a:pathLst>
                </a:custGeom>
                <a:solidFill>
                  <a:schemeClr val="bg1"/>
                </a:solidFill>
                <a:ln w="9525" cap="flat" cmpd="sng">
                  <a:solidFill>
                    <a:schemeClr val="bg2"/>
                  </a:solidFill>
                  <a:prstDash val="solid"/>
                  <a:round/>
                  <a:headEnd/>
                  <a:tailEnd/>
                </a:ln>
              </p:spPr>
              <p:txBody>
                <a:bodyPr wrap="none" anchor="ctr">
                  <a:spAutoFit/>
                </a:bodyPr>
                <a:lstStyle/>
                <a:p>
                  <a:endParaRPr lang="ja-JP" altLang="en-US" sz="1477">
                    <a:latin typeface="Segoe UI" panose="020B0502040204020203" pitchFamily="34" charset="0"/>
                    <a:cs typeface="Segoe UI" panose="020B0502040204020203" pitchFamily="34" charset="0"/>
                  </a:endParaRPr>
                </a:p>
              </p:txBody>
            </p:sp>
            <p:sp>
              <p:nvSpPr>
                <p:cNvPr id="261" name="Freeform 140">
                  <a:extLst>
                    <a:ext uri="{FF2B5EF4-FFF2-40B4-BE49-F238E27FC236}">
                      <a16:creationId xmlns:a16="http://schemas.microsoft.com/office/drawing/2014/main" id="{FA16BCC6-F42B-0743-9800-246441984854}"/>
                    </a:ext>
                  </a:extLst>
                </p:cNvPr>
                <p:cNvSpPr>
                  <a:spLocks/>
                </p:cNvSpPr>
                <p:nvPr/>
              </p:nvSpPr>
              <p:spPr bwMode="auto">
                <a:xfrm>
                  <a:off x="3119" y="1478"/>
                  <a:ext cx="557" cy="2110"/>
                </a:xfrm>
                <a:custGeom>
                  <a:avLst/>
                  <a:gdLst>
                    <a:gd name="T0" fmla="*/ 1 w 592"/>
                    <a:gd name="T1" fmla="*/ 2147483647 h 491"/>
                    <a:gd name="T2" fmla="*/ 8 w 592"/>
                    <a:gd name="T3" fmla="*/ 0 h 491"/>
                    <a:gd name="T4" fmla="*/ 8 w 592"/>
                    <a:gd name="T5" fmla="*/ 2147483647 h 491"/>
                    <a:gd name="T6" fmla="*/ 8 w 592"/>
                    <a:gd name="T7" fmla="*/ 2147483647 h 491"/>
                    <a:gd name="T8" fmla="*/ 0 w 592"/>
                    <a:gd name="T9" fmla="*/ 2147483647 h 491"/>
                    <a:gd name="T10" fmla="*/ 1 w 592"/>
                    <a:gd name="T11" fmla="*/ 2147483647 h 491"/>
                    <a:gd name="T12" fmla="*/ 0 60000 65536"/>
                    <a:gd name="T13" fmla="*/ 0 60000 65536"/>
                    <a:gd name="T14" fmla="*/ 0 60000 65536"/>
                    <a:gd name="T15" fmla="*/ 0 60000 65536"/>
                    <a:gd name="T16" fmla="*/ 0 60000 65536"/>
                    <a:gd name="T17" fmla="*/ 0 60000 65536"/>
                    <a:gd name="T18" fmla="*/ 0 w 592"/>
                    <a:gd name="T19" fmla="*/ 0 h 491"/>
                    <a:gd name="T20" fmla="*/ 592 w 592"/>
                    <a:gd name="T21" fmla="*/ 491 h 491"/>
                  </a:gdLst>
                  <a:ahLst/>
                  <a:cxnLst>
                    <a:cxn ang="T12">
                      <a:pos x="T0" y="T1"/>
                    </a:cxn>
                    <a:cxn ang="T13">
                      <a:pos x="T2" y="T3"/>
                    </a:cxn>
                    <a:cxn ang="T14">
                      <a:pos x="T4" y="T5"/>
                    </a:cxn>
                    <a:cxn ang="T15">
                      <a:pos x="T6" y="T7"/>
                    </a:cxn>
                    <a:cxn ang="T16">
                      <a:pos x="T8" y="T9"/>
                    </a:cxn>
                    <a:cxn ang="T17">
                      <a:pos x="T10" y="T11"/>
                    </a:cxn>
                  </a:cxnLst>
                  <a:rect l="T18" t="T19" r="T20" b="T21"/>
                  <a:pathLst>
                    <a:path w="592" h="491">
                      <a:moveTo>
                        <a:pt x="1" y="155"/>
                      </a:moveTo>
                      <a:lnTo>
                        <a:pt x="361" y="0"/>
                      </a:lnTo>
                      <a:lnTo>
                        <a:pt x="592" y="276"/>
                      </a:lnTo>
                      <a:lnTo>
                        <a:pt x="235" y="491"/>
                      </a:lnTo>
                      <a:lnTo>
                        <a:pt x="0" y="156"/>
                      </a:lnTo>
                      <a:lnTo>
                        <a:pt x="1" y="155"/>
                      </a:lnTo>
                      <a:close/>
                    </a:path>
                  </a:pathLst>
                </a:custGeom>
                <a:gradFill rotWithShape="1">
                  <a:gsLst>
                    <a:gs pos="0">
                      <a:srgbClr val="9999FF"/>
                    </a:gs>
                    <a:gs pos="100000">
                      <a:srgbClr val="333399"/>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nchor="ctr">
                  <a:spAutoFit/>
                </a:bodyPr>
                <a:lstStyle/>
                <a:p>
                  <a:endParaRPr lang="ja-JP" altLang="en-US" sz="1477">
                    <a:latin typeface="Segoe UI" panose="020B0502040204020203" pitchFamily="34" charset="0"/>
                    <a:cs typeface="Segoe UI" panose="020B0502040204020203" pitchFamily="34" charset="0"/>
                  </a:endParaRPr>
                </a:p>
              </p:txBody>
            </p:sp>
            <p:sp>
              <p:nvSpPr>
                <p:cNvPr id="262" name="Line 141">
                  <a:extLst>
                    <a:ext uri="{FF2B5EF4-FFF2-40B4-BE49-F238E27FC236}">
                      <a16:creationId xmlns:a16="http://schemas.microsoft.com/office/drawing/2014/main" id="{A2E963A9-B7F6-1140-A4F5-C8409E415191}"/>
                    </a:ext>
                  </a:extLst>
                </p:cNvPr>
                <p:cNvSpPr>
                  <a:spLocks noChangeShapeType="1"/>
                </p:cNvSpPr>
                <p:nvPr/>
              </p:nvSpPr>
              <p:spPr bwMode="auto">
                <a:xfrm>
                  <a:off x="3203" y="2413"/>
                  <a:ext cx="222" cy="301"/>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nchor="ctr">
                  <a:spAutoFit/>
                </a:bodyPr>
                <a:lstStyle/>
                <a:p>
                  <a:endParaRPr lang="ja-JP" altLang="en-US" sz="1477">
                    <a:latin typeface="Segoe UI" panose="020B0502040204020203" pitchFamily="34" charset="0"/>
                    <a:cs typeface="Segoe UI" panose="020B0502040204020203" pitchFamily="34" charset="0"/>
                  </a:endParaRPr>
                </a:p>
              </p:txBody>
            </p:sp>
            <p:sp>
              <p:nvSpPr>
                <p:cNvPr id="263" name="Line 142">
                  <a:extLst>
                    <a:ext uri="{FF2B5EF4-FFF2-40B4-BE49-F238E27FC236}">
                      <a16:creationId xmlns:a16="http://schemas.microsoft.com/office/drawing/2014/main" id="{9E383B71-8FF1-0B40-AE7A-E60CB55D9CE2}"/>
                    </a:ext>
                  </a:extLst>
                </p:cNvPr>
                <p:cNvSpPr>
                  <a:spLocks noChangeShapeType="1"/>
                </p:cNvSpPr>
                <p:nvPr/>
              </p:nvSpPr>
              <p:spPr bwMode="auto">
                <a:xfrm>
                  <a:off x="3295" y="2368"/>
                  <a:ext cx="218" cy="293"/>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nchor="ctr">
                  <a:spAutoFit/>
                </a:bodyPr>
                <a:lstStyle/>
                <a:p>
                  <a:endParaRPr lang="ja-JP" altLang="en-US" sz="1477">
                    <a:latin typeface="Segoe UI" panose="020B0502040204020203" pitchFamily="34" charset="0"/>
                    <a:cs typeface="Segoe UI" panose="020B0502040204020203" pitchFamily="34" charset="0"/>
                  </a:endParaRPr>
                </a:p>
              </p:txBody>
            </p:sp>
            <p:sp>
              <p:nvSpPr>
                <p:cNvPr id="264" name="Line 143">
                  <a:extLst>
                    <a:ext uri="{FF2B5EF4-FFF2-40B4-BE49-F238E27FC236}">
                      <a16:creationId xmlns:a16="http://schemas.microsoft.com/office/drawing/2014/main" id="{04A7F973-EBCA-304B-8C97-FAF508490E8A}"/>
                    </a:ext>
                  </a:extLst>
                </p:cNvPr>
                <p:cNvSpPr>
                  <a:spLocks noChangeShapeType="1"/>
                </p:cNvSpPr>
                <p:nvPr/>
              </p:nvSpPr>
              <p:spPr bwMode="auto">
                <a:xfrm>
                  <a:off x="3385" y="2335"/>
                  <a:ext cx="216" cy="275"/>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nchor="ctr">
                  <a:spAutoFit/>
                </a:bodyPr>
                <a:lstStyle/>
                <a:p>
                  <a:endParaRPr lang="ja-JP" altLang="en-US" sz="1477">
                    <a:latin typeface="Segoe UI" panose="020B0502040204020203" pitchFamily="34" charset="0"/>
                    <a:cs typeface="Segoe UI" panose="020B0502040204020203" pitchFamily="34" charset="0"/>
                  </a:endParaRPr>
                </a:p>
              </p:txBody>
            </p:sp>
          </p:grpSp>
          <p:pic>
            <p:nvPicPr>
              <p:cNvPr id="258" name="Picture 344">
                <a:extLst>
                  <a:ext uri="{FF2B5EF4-FFF2-40B4-BE49-F238E27FC236}">
                    <a16:creationId xmlns:a16="http://schemas.microsoft.com/office/drawing/2014/main" id="{EE398681-7F2F-8B4D-8133-2DCF53F32C26}"/>
                  </a:ext>
                </a:extLst>
              </p:cNvPr>
              <p:cNvPicPr preferRelativeResize="0">
                <a:picLocks noChangeAspect="1" noChangeArrowheads="1"/>
              </p:cNvPicPr>
              <p:nvPr/>
            </p:nvPicPr>
            <p:blipFill>
              <a:blip r:embed="rId13" cstate="print">
                <a:grayscl/>
                <a:extLst>
                  <a:ext uri="{28A0092B-C50C-407E-A947-70E740481C1C}">
                    <a14:useLocalDpi xmlns:a14="http://schemas.microsoft.com/office/drawing/2010/main" val="0"/>
                  </a:ext>
                </a:extLst>
              </a:blip>
              <a:srcRect/>
              <a:stretch>
                <a:fillRect/>
              </a:stretch>
            </p:blipFill>
            <p:spPr bwMode="auto">
              <a:xfrm>
                <a:off x="4749959" y="6077756"/>
                <a:ext cx="285750" cy="249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65" name="グループ化 823">
              <a:extLst>
                <a:ext uri="{FF2B5EF4-FFF2-40B4-BE49-F238E27FC236}">
                  <a16:creationId xmlns:a16="http://schemas.microsoft.com/office/drawing/2014/main" id="{9F2FA330-8383-5C4D-B341-5723A6F14001}"/>
                </a:ext>
              </a:extLst>
            </p:cNvPr>
            <p:cNvGrpSpPr>
              <a:grpSpLocks/>
            </p:cNvGrpSpPr>
            <p:nvPr/>
          </p:nvGrpSpPr>
          <p:grpSpPr bwMode="auto">
            <a:xfrm flipH="1">
              <a:off x="5136368" y="2031028"/>
              <a:ext cx="339518" cy="346384"/>
              <a:chOff x="4749959" y="5515247"/>
              <a:chExt cx="718046" cy="881237"/>
            </a:xfrm>
          </p:grpSpPr>
          <p:grpSp>
            <p:nvGrpSpPr>
              <p:cNvPr id="266" name="Group 137">
                <a:extLst>
                  <a:ext uri="{FF2B5EF4-FFF2-40B4-BE49-F238E27FC236}">
                    <a16:creationId xmlns:a16="http://schemas.microsoft.com/office/drawing/2014/main" id="{3F851739-4BB3-E44C-AC6B-14A44E1644AC}"/>
                  </a:ext>
                </a:extLst>
              </p:cNvPr>
              <p:cNvGrpSpPr>
                <a:grpSpLocks/>
              </p:cNvGrpSpPr>
              <p:nvPr/>
            </p:nvGrpSpPr>
            <p:grpSpPr bwMode="auto">
              <a:xfrm>
                <a:off x="4885992" y="5515247"/>
                <a:ext cx="582013" cy="881237"/>
                <a:chOff x="2649" y="1478"/>
                <a:chExt cx="1168" cy="2111"/>
              </a:xfrm>
            </p:grpSpPr>
            <p:pic>
              <p:nvPicPr>
                <p:cNvPr id="268" name="Picture 138" descr="MCj04316270000[1]">
                  <a:extLst>
                    <a:ext uri="{FF2B5EF4-FFF2-40B4-BE49-F238E27FC236}">
                      <a16:creationId xmlns:a16="http://schemas.microsoft.com/office/drawing/2014/main" id="{9390A6AC-EC2E-9646-B035-1ED58C16E4DE}"/>
                    </a:ext>
                  </a:extLst>
                </p:cNvPr>
                <p:cNvPicPr preferRelativeResize="0">
                  <a:picLocks noChangeAspect="1" noChangeArrowheads="1"/>
                </p:cNvPicPr>
                <p:nvPr/>
              </p:nvPicPr>
              <p:blipFill>
                <a:blip r:embed="rId12" cstate="print">
                  <a:grayscl/>
                  <a:extLst>
                    <a:ext uri="{28A0092B-C50C-407E-A947-70E740481C1C}">
                      <a14:useLocalDpi xmlns:a14="http://schemas.microsoft.com/office/drawing/2010/main" val="0"/>
                    </a:ext>
                  </a:extLst>
                </a:blip>
                <a:srcRect/>
                <a:stretch>
                  <a:fillRect/>
                </a:stretch>
              </p:blipFill>
              <p:spPr bwMode="auto">
                <a:xfrm>
                  <a:off x="2737" y="2214"/>
                  <a:ext cx="1080" cy="1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9" name="Freeform 139">
                  <a:extLst>
                    <a:ext uri="{FF2B5EF4-FFF2-40B4-BE49-F238E27FC236}">
                      <a16:creationId xmlns:a16="http://schemas.microsoft.com/office/drawing/2014/main" id="{F981B544-B704-484F-9274-1B444162EE5C}"/>
                    </a:ext>
                  </a:extLst>
                </p:cNvPr>
                <p:cNvSpPr>
                  <a:spLocks/>
                </p:cNvSpPr>
                <p:nvPr/>
              </p:nvSpPr>
              <p:spPr bwMode="auto">
                <a:xfrm>
                  <a:off x="2649" y="1479"/>
                  <a:ext cx="849" cy="2110"/>
                </a:xfrm>
                <a:custGeom>
                  <a:avLst/>
                  <a:gdLst>
                    <a:gd name="T0" fmla="*/ 1 w 592"/>
                    <a:gd name="T1" fmla="*/ 2147483647 h 491"/>
                    <a:gd name="T2" fmla="*/ 1 w 592"/>
                    <a:gd name="T3" fmla="*/ 0 h 491"/>
                    <a:gd name="T4" fmla="*/ 1 w 592"/>
                    <a:gd name="T5" fmla="*/ 2147483647 h 491"/>
                    <a:gd name="T6" fmla="*/ 1 w 592"/>
                    <a:gd name="T7" fmla="*/ 2147483647 h 491"/>
                    <a:gd name="T8" fmla="*/ 0 w 592"/>
                    <a:gd name="T9" fmla="*/ 2147483647 h 491"/>
                    <a:gd name="T10" fmla="*/ 1 w 592"/>
                    <a:gd name="T11" fmla="*/ 2147483647 h 491"/>
                    <a:gd name="T12" fmla="*/ 0 60000 65536"/>
                    <a:gd name="T13" fmla="*/ 0 60000 65536"/>
                    <a:gd name="T14" fmla="*/ 0 60000 65536"/>
                    <a:gd name="T15" fmla="*/ 0 60000 65536"/>
                    <a:gd name="T16" fmla="*/ 0 60000 65536"/>
                    <a:gd name="T17" fmla="*/ 0 60000 65536"/>
                    <a:gd name="T18" fmla="*/ 0 w 592"/>
                    <a:gd name="T19" fmla="*/ 0 h 491"/>
                    <a:gd name="T20" fmla="*/ 592 w 592"/>
                    <a:gd name="T21" fmla="*/ 491 h 491"/>
                  </a:gdLst>
                  <a:ahLst/>
                  <a:cxnLst>
                    <a:cxn ang="T12">
                      <a:pos x="T0" y="T1"/>
                    </a:cxn>
                    <a:cxn ang="T13">
                      <a:pos x="T2" y="T3"/>
                    </a:cxn>
                    <a:cxn ang="T14">
                      <a:pos x="T4" y="T5"/>
                    </a:cxn>
                    <a:cxn ang="T15">
                      <a:pos x="T6" y="T7"/>
                    </a:cxn>
                    <a:cxn ang="T16">
                      <a:pos x="T8" y="T9"/>
                    </a:cxn>
                    <a:cxn ang="T17">
                      <a:pos x="T10" y="T11"/>
                    </a:cxn>
                  </a:cxnLst>
                  <a:rect l="T18" t="T19" r="T20" b="T21"/>
                  <a:pathLst>
                    <a:path w="592" h="491">
                      <a:moveTo>
                        <a:pt x="1" y="155"/>
                      </a:moveTo>
                      <a:lnTo>
                        <a:pt x="361" y="0"/>
                      </a:lnTo>
                      <a:lnTo>
                        <a:pt x="592" y="276"/>
                      </a:lnTo>
                      <a:lnTo>
                        <a:pt x="235" y="491"/>
                      </a:lnTo>
                      <a:lnTo>
                        <a:pt x="0" y="156"/>
                      </a:lnTo>
                      <a:lnTo>
                        <a:pt x="1" y="155"/>
                      </a:lnTo>
                      <a:close/>
                    </a:path>
                  </a:pathLst>
                </a:custGeom>
                <a:solidFill>
                  <a:schemeClr val="bg1"/>
                </a:solidFill>
                <a:ln w="9525" cap="flat" cmpd="sng">
                  <a:solidFill>
                    <a:schemeClr val="bg2"/>
                  </a:solidFill>
                  <a:prstDash val="solid"/>
                  <a:round/>
                  <a:headEnd/>
                  <a:tailEnd/>
                </a:ln>
              </p:spPr>
              <p:txBody>
                <a:bodyPr wrap="none" anchor="ctr">
                  <a:spAutoFit/>
                </a:bodyPr>
                <a:lstStyle/>
                <a:p>
                  <a:endParaRPr lang="ja-JP" altLang="en-US" sz="1477">
                    <a:latin typeface="Segoe UI" panose="020B0502040204020203" pitchFamily="34" charset="0"/>
                    <a:cs typeface="Segoe UI" panose="020B0502040204020203" pitchFamily="34" charset="0"/>
                  </a:endParaRPr>
                </a:p>
              </p:txBody>
            </p:sp>
            <p:sp>
              <p:nvSpPr>
                <p:cNvPr id="270" name="Freeform 140">
                  <a:extLst>
                    <a:ext uri="{FF2B5EF4-FFF2-40B4-BE49-F238E27FC236}">
                      <a16:creationId xmlns:a16="http://schemas.microsoft.com/office/drawing/2014/main" id="{A573AAF4-107C-844F-946D-F9B8DC9555AA}"/>
                    </a:ext>
                  </a:extLst>
                </p:cNvPr>
                <p:cNvSpPr>
                  <a:spLocks/>
                </p:cNvSpPr>
                <p:nvPr/>
              </p:nvSpPr>
              <p:spPr bwMode="auto">
                <a:xfrm>
                  <a:off x="3119" y="1478"/>
                  <a:ext cx="557" cy="2110"/>
                </a:xfrm>
                <a:custGeom>
                  <a:avLst/>
                  <a:gdLst>
                    <a:gd name="T0" fmla="*/ 1 w 592"/>
                    <a:gd name="T1" fmla="*/ 2147483647 h 491"/>
                    <a:gd name="T2" fmla="*/ 8 w 592"/>
                    <a:gd name="T3" fmla="*/ 0 h 491"/>
                    <a:gd name="T4" fmla="*/ 8 w 592"/>
                    <a:gd name="T5" fmla="*/ 2147483647 h 491"/>
                    <a:gd name="T6" fmla="*/ 8 w 592"/>
                    <a:gd name="T7" fmla="*/ 2147483647 h 491"/>
                    <a:gd name="T8" fmla="*/ 0 w 592"/>
                    <a:gd name="T9" fmla="*/ 2147483647 h 491"/>
                    <a:gd name="T10" fmla="*/ 1 w 592"/>
                    <a:gd name="T11" fmla="*/ 2147483647 h 491"/>
                    <a:gd name="T12" fmla="*/ 0 60000 65536"/>
                    <a:gd name="T13" fmla="*/ 0 60000 65536"/>
                    <a:gd name="T14" fmla="*/ 0 60000 65536"/>
                    <a:gd name="T15" fmla="*/ 0 60000 65536"/>
                    <a:gd name="T16" fmla="*/ 0 60000 65536"/>
                    <a:gd name="T17" fmla="*/ 0 60000 65536"/>
                    <a:gd name="T18" fmla="*/ 0 w 592"/>
                    <a:gd name="T19" fmla="*/ 0 h 491"/>
                    <a:gd name="T20" fmla="*/ 592 w 592"/>
                    <a:gd name="T21" fmla="*/ 491 h 491"/>
                  </a:gdLst>
                  <a:ahLst/>
                  <a:cxnLst>
                    <a:cxn ang="T12">
                      <a:pos x="T0" y="T1"/>
                    </a:cxn>
                    <a:cxn ang="T13">
                      <a:pos x="T2" y="T3"/>
                    </a:cxn>
                    <a:cxn ang="T14">
                      <a:pos x="T4" y="T5"/>
                    </a:cxn>
                    <a:cxn ang="T15">
                      <a:pos x="T6" y="T7"/>
                    </a:cxn>
                    <a:cxn ang="T16">
                      <a:pos x="T8" y="T9"/>
                    </a:cxn>
                    <a:cxn ang="T17">
                      <a:pos x="T10" y="T11"/>
                    </a:cxn>
                  </a:cxnLst>
                  <a:rect l="T18" t="T19" r="T20" b="T21"/>
                  <a:pathLst>
                    <a:path w="592" h="491">
                      <a:moveTo>
                        <a:pt x="1" y="155"/>
                      </a:moveTo>
                      <a:lnTo>
                        <a:pt x="361" y="0"/>
                      </a:lnTo>
                      <a:lnTo>
                        <a:pt x="592" y="276"/>
                      </a:lnTo>
                      <a:lnTo>
                        <a:pt x="235" y="491"/>
                      </a:lnTo>
                      <a:lnTo>
                        <a:pt x="0" y="156"/>
                      </a:lnTo>
                      <a:lnTo>
                        <a:pt x="1" y="155"/>
                      </a:lnTo>
                      <a:close/>
                    </a:path>
                  </a:pathLst>
                </a:custGeom>
                <a:gradFill rotWithShape="1">
                  <a:gsLst>
                    <a:gs pos="0">
                      <a:srgbClr val="9999FF"/>
                    </a:gs>
                    <a:gs pos="100000">
                      <a:srgbClr val="333399"/>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nchor="ctr">
                  <a:spAutoFit/>
                </a:bodyPr>
                <a:lstStyle/>
                <a:p>
                  <a:endParaRPr lang="ja-JP" altLang="en-US" sz="1477">
                    <a:latin typeface="Segoe UI" panose="020B0502040204020203" pitchFamily="34" charset="0"/>
                    <a:cs typeface="Segoe UI" panose="020B0502040204020203" pitchFamily="34" charset="0"/>
                  </a:endParaRPr>
                </a:p>
              </p:txBody>
            </p:sp>
            <p:sp>
              <p:nvSpPr>
                <p:cNvPr id="271" name="Line 141">
                  <a:extLst>
                    <a:ext uri="{FF2B5EF4-FFF2-40B4-BE49-F238E27FC236}">
                      <a16:creationId xmlns:a16="http://schemas.microsoft.com/office/drawing/2014/main" id="{141C4D7A-2719-DC40-856C-E25DF3F079BC}"/>
                    </a:ext>
                  </a:extLst>
                </p:cNvPr>
                <p:cNvSpPr>
                  <a:spLocks noChangeShapeType="1"/>
                </p:cNvSpPr>
                <p:nvPr/>
              </p:nvSpPr>
              <p:spPr bwMode="auto">
                <a:xfrm>
                  <a:off x="3203" y="2413"/>
                  <a:ext cx="222" cy="301"/>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nchor="ctr">
                  <a:spAutoFit/>
                </a:bodyPr>
                <a:lstStyle/>
                <a:p>
                  <a:endParaRPr lang="ja-JP" altLang="en-US" sz="1477">
                    <a:latin typeface="Segoe UI" panose="020B0502040204020203" pitchFamily="34" charset="0"/>
                    <a:cs typeface="Segoe UI" panose="020B0502040204020203" pitchFamily="34" charset="0"/>
                  </a:endParaRPr>
                </a:p>
              </p:txBody>
            </p:sp>
            <p:sp>
              <p:nvSpPr>
                <p:cNvPr id="272" name="Line 142">
                  <a:extLst>
                    <a:ext uri="{FF2B5EF4-FFF2-40B4-BE49-F238E27FC236}">
                      <a16:creationId xmlns:a16="http://schemas.microsoft.com/office/drawing/2014/main" id="{6760565E-061B-0343-BDD7-0D87862F08F2}"/>
                    </a:ext>
                  </a:extLst>
                </p:cNvPr>
                <p:cNvSpPr>
                  <a:spLocks noChangeShapeType="1"/>
                </p:cNvSpPr>
                <p:nvPr/>
              </p:nvSpPr>
              <p:spPr bwMode="auto">
                <a:xfrm>
                  <a:off x="3295" y="2368"/>
                  <a:ext cx="218" cy="293"/>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nchor="ctr">
                  <a:spAutoFit/>
                </a:bodyPr>
                <a:lstStyle/>
                <a:p>
                  <a:endParaRPr lang="ja-JP" altLang="en-US" sz="1477">
                    <a:latin typeface="Segoe UI" panose="020B0502040204020203" pitchFamily="34" charset="0"/>
                    <a:cs typeface="Segoe UI" panose="020B0502040204020203" pitchFamily="34" charset="0"/>
                  </a:endParaRPr>
                </a:p>
              </p:txBody>
            </p:sp>
            <p:sp>
              <p:nvSpPr>
                <p:cNvPr id="273" name="Line 143">
                  <a:extLst>
                    <a:ext uri="{FF2B5EF4-FFF2-40B4-BE49-F238E27FC236}">
                      <a16:creationId xmlns:a16="http://schemas.microsoft.com/office/drawing/2014/main" id="{336F3C5B-E4E1-134A-AE2D-BF2F84451F99}"/>
                    </a:ext>
                  </a:extLst>
                </p:cNvPr>
                <p:cNvSpPr>
                  <a:spLocks noChangeShapeType="1"/>
                </p:cNvSpPr>
                <p:nvPr/>
              </p:nvSpPr>
              <p:spPr bwMode="auto">
                <a:xfrm>
                  <a:off x="3385" y="2335"/>
                  <a:ext cx="216" cy="275"/>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nchor="ctr">
                  <a:spAutoFit/>
                </a:bodyPr>
                <a:lstStyle/>
                <a:p>
                  <a:endParaRPr lang="ja-JP" altLang="en-US" sz="1477">
                    <a:latin typeface="Segoe UI" panose="020B0502040204020203" pitchFamily="34" charset="0"/>
                    <a:cs typeface="Segoe UI" panose="020B0502040204020203" pitchFamily="34" charset="0"/>
                  </a:endParaRPr>
                </a:p>
              </p:txBody>
            </p:sp>
          </p:grpSp>
          <p:pic>
            <p:nvPicPr>
              <p:cNvPr id="267" name="Picture 344">
                <a:extLst>
                  <a:ext uri="{FF2B5EF4-FFF2-40B4-BE49-F238E27FC236}">
                    <a16:creationId xmlns:a16="http://schemas.microsoft.com/office/drawing/2014/main" id="{B12B0180-A2B3-6E4B-888D-3F96A513F77D}"/>
                  </a:ext>
                </a:extLst>
              </p:cNvPr>
              <p:cNvPicPr preferRelativeResize="0">
                <a:picLocks noChangeAspect="1" noChangeArrowheads="1"/>
              </p:cNvPicPr>
              <p:nvPr/>
            </p:nvPicPr>
            <p:blipFill>
              <a:blip r:embed="rId13" cstate="print">
                <a:grayscl/>
                <a:extLst>
                  <a:ext uri="{28A0092B-C50C-407E-A947-70E740481C1C}">
                    <a14:useLocalDpi xmlns:a14="http://schemas.microsoft.com/office/drawing/2010/main" val="0"/>
                  </a:ext>
                </a:extLst>
              </a:blip>
              <a:srcRect/>
              <a:stretch>
                <a:fillRect/>
              </a:stretch>
            </p:blipFill>
            <p:spPr bwMode="auto">
              <a:xfrm>
                <a:off x="4749959" y="6077756"/>
                <a:ext cx="285750" cy="249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74" name="グループ化 768">
              <a:extLst>
                <a:ext uri="{FF2B5EF4-FFF2-40B4-BE49-F238E27FC236}">
                  <a16:creationId xmlns:a16="http://schemas.microsoft.com/office/drawing/2014/main" id="{760215B2-69B1-5043-B7EC-A604407A74D6}"/>
                </a:ext>
              </a:extLst>
            </p:cNvPr>
            <p:cNvGrpSpPr>
              <a:grpSpLocks/>
            </p:cNvGrpSpPr>
            <p:nvPr/>
          </p:nvGrpSpPr>
          <p:grpSpPr bwMode="auto">
            <a:xfrm flipH="1">
              <a:off x="5519882" y="2397118"/>
              <a:ext cx="339518" cy="346384"/>
              <a:chOff x="4749959" y="5515247"/>
              <a:chExt cx="718046" cy="881237"/>
            </a:xfrm>
          </p:grpSpPr>
          <p:grpSp>
            <p:nvGrpSpPr>
              <p:cNvPr id="275" name="Group 137">
                <a:extLst>
                  <a:ext uri="{FF2B5EF4-FFF2-40B4-BE49-F238E27FC236}">
                    <a16:creationId xmlns:a16="http://schemas.microsoft.com/office/drawing/2014/main" id="{037A2F7D-CECC-A340-8173-C11FF101C3F2}"/>
                  </a:ext>
                </a:extLst>
              </p:cNvPr>
              <p:cNvGrpSpPr>
                <a:grpSpLocks/>
              </p:cNvGrpSpPr>
              <p:nvPr/>
            </p:nvGrpSpPr>
            <p:grpSpPr bwMode="auto">
              <a:xfrm>
                <a:off x="4885992" y="5515247"/>
                <a:ext cx="582013" cy="881237"/>
                <a:chOff x="2649" y="1478"/>
                <a:chExt cx="1168" cy="2111"/>
              </a:xfrm>
            </p:grpSpPr>
            <p:pic>
              <p:nvPicPr>
                <p:cNvPr id="277" name="Picture 138" descr="MCj04316270000[1]">
                  <a:extLst>
                    <a:ext uri="{FF2B5EF4-FFF2-40B4-BE49-F238E27FC236}">
                      <a16:creationId xmlns:a16="http://schemas.microsoft.com/office/drawing/2014/main" id="{E1E2967E-8B09-9947-A61E-F7C656CA8FE0}"/>
                    </a:ext>
                  </a:extLst>
                </p:cNvPr>
                <p:cNvPicPr preferRelativeResize="0">
                  <a:picLocks noChangeAspect="1" noChangeArrowheads="1"/>
                </p:cNvPicPr>
                <p:nvPr/>
              </p:nvPicPr>
              <p:blipFill>
                <a:blip r:embed="rId12" cstate="print">
                  <a:grayscl/>
                  <a:extLst>
                    <a:ext uri="{28A0092B-C50C-407E-A947-70E740481C1C}">
                      <a14:useLocalDpi xmlns:a14="http://schemas.microsoft.com/office/drawing/2010/main" val="0"/>
                    </a:ext>
                  </a:extLst>
                </a:blip>
                <a:srcRect/>
                <a:stretch>
                  <a:fillRect/>
                </a:stretch>
              </p:blipFill>
              <p:spPr bwMode="auto">
                <a:xfrm>
                  <a:off x="2737" y="2214"/>
                  <a:ext cx="1080" cy="1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8" name="Freeform 139">
                  <a:extLst>
                    <a:ext uri="{FF2B5EF4-FFF2-40B4-BE49-F238E27FC236}">
                      <a16:creationId xmlns:a16="http://schemas.microsoft.com/office/drawing/2014/main" id="{945B8ED9-A34D-BA4D-A4A9-B38C6F19B4C2}"/>
                    </a:ext>
                  </a:extLst>
                </p:cNvPr>
                <p:cNvSpPr>
                  <a:spLocks/>
                </p:cNvSpPr>
                <p:nvPr/>
              </p:nvSpPr>
              <p:spPr bwMode="auto">
                <a:xfrm>
                  <a:off x="2649" y="1479"/>
                  <a:ext cx="849" cy="2110"/>
                </a:xfrm>
                <a:custGeom>
                  <a:avLst/>
                  <a:gdLst>
                    <a:gd name="T0" fmla="*/ 1 w 592"/>
                    <a:gd name="T1" fmla="*/ 2147483647 h 491"/>
                    <a:gd name="T2" fmla="*/ 1 w 592"/>
                    <a:gd name="T3" fmla="*/ 0 h 491"/>
                    <a:gd name="T4" fmla="*/ 1 w 592"/>
                    <a:gd name="T5" fmla="*/ 2147483647 h 491"/>
                    <a:gd name="T6" fmla="*/ 1 w 592"/>
                    <a:gd name="T7" fmla="*/ 2147483647 h 491"/>
                    <a:gd name="T8" fmla="*/ 0 w 592"/>
                    <a:gd name="T9" fmla="*/ 2147483647 h 491"/>
                    <a:gd name="T10" fmla="*/ 1 w 592"/>
                    <a:gd name="T11" fmla="*/ 2147483647 h 491"/>
                    <a:gd name="T12" fmla="*/ 0 60000 65536"/>
                    <a:gd name="T13" fmla="*/ 0 60000 65536"/>
                    <a:gd name="T14" fmla="*/ 0 60000 65536"/>
                    <a:gd name="T15" fmla="*/ 0 60000 65536"/>
                    <a:gd name="T16" fmla="*/ 0 60000 65536"/>
                    <a:gd name="T17" fmla="*/ 0 60000 65536"/>
                    <a:gd name="T18" fmla="*/ 0 w 592"/>
                    <a:gd name="T19" fmla="*/ 0 h 491"/>
                    <a:gd name="T20" fmla="*/ 592 w 592"/>
                    <a:gd name="T21" fmla="*/ 491 h 491"/>
                  </a:gdLst>
                  <a:ahLst/>
                  <a:cxnLst>
                    <a:cxn ang="T12">
                      <a:pos x="T0" y="T1"/>
                    </a:cxn>
                    <a:cxn ang="T13">
                      <a:pos x="T2" y="T3"/>
                    </a:cxn>
                    <a:cxn ang="T14">
                      <a:pos x="T4" y="T5"/>
                    </a:cxn>
                    <a:cxn ang="T15">
                      <a:pos x="T6" y="T7"/>
                    </a:cxn>
                    <a:cxn ang="T16">
                      <a:pos x="T8" y="T9"/>
                    </a:cxn>
                    <a:cxn ang="T17">
                      <a:pos x="T10" y="T11"/>
                    </a:cxn>
                  </a:cxnLst>
                  <a:rect l="T18" t="T19" r="T20" b="T21"/>
                  <a:pathLst>
                    <a:path w="592" h="491">
                      <a:moveTo>
                        <a:pt x="1" y="155"/>
                      </a:moveTo>
                      <a:lnTo>
                        <a:pt x="361" y="0"/>
                      </a:lnTo>
                      <a:lnTo>
                        <a:pt x="592" y="276"/>
                      </a:lnTo>
                      <a:lnTo>
                        <a:pt x="235" y="491"/>
                      </a:lnTo>
                      <a:lnTo>
                        <a:pt x="0" y="156"/>
                      </a:lnTo>
                      <a:lnTo>
                        <a:pt x="1" y="155"/>
                      </a:lnTo>
                      <a:close/>
                    </a:path>
                  </a:pathLst>
                </a:custGeom>
                <a:solidFill>
                  <a:schemeClr val="bg1"/>
                </a:solidFill>
                <a:ln w="9525" cap="flat" cmpd="sng">
                  <a:solidFill>
                    <a:schemeClr val="bg2"/>
                  </a:solidFill>
                  <a:prstDash val="solid"/>
                  <a:round/>
                  <a:headEnd/>
                  <a:tailEnd/>
                </a:ln>
              </p:spPr>
              <p:txBody>
                <a:bodyPr wrap="none" anchor="ctr">
                  <a:spAutoFit/>
                </a:bodyPr>
                <a:lstStyle/>
                <a:p>
                  <a:endParaRPr lang="ja-JP" altLang="en-US" sz="1477">
                    <a:latin typeface="Segoe UI" panose="020B0502040204020203" pitchFamily="34" charset="0"/>
                    <a:cs typeface="Segoe UI" panose="020B0502040204020203" pitchFamily="34" charset="0"/>
                  </a:endParaRPr>
                </a:p>
              </p:txBody>
            </p:sp>
            <p:sp>
              <p:nvSpPr>
                <p:cNvPr id="279" name="Freeform 140">
                  <a:extLst>
                    <a:ext uri="{FF2B5EF4-FFF2-40B4-BE49-F238E27FC236}">
                      <a16:creationId xmlns:a16="http://schemas.microsoft.com/office/drawing/2014/main" id="{EB575DC6-5DB2-C740-8480-3CD339EC5CB9}"/>
                    </a:ext>
                  </a:extLst>
                </p:cNvPr>
                <p:cNvSpPr>
                  <a:spLocks/>
                </p:cNvSpPr>
                <p:nvPr/>
              </p:nvSpPr>
              <p:spPr bwMode="auto">
                <a:xfrm>
                  <a:off x="3119" y="1478"/>
                  <a:ext cx="557" cy="2110"/>
                </a:xfrm>
                <a:custGeom>
                  <a:avLst/>
                  <a:gdLst>
                    <a:gd name="T0" fmla="*/ 1 w 592"/>
                    <a:gd name="T1" fmla="*/ 2147483647 h 491"/>
                    <a:gd name="T2" fmla="*/ 8 w 592"/>
                    <a:gd name="T3" fmla="*/ 0 h 491"/>
                    <a:gd name="T4" fmla="*/ 8 w 592"/>
                    <a:gd name="T5" fmla="*/ 2147483647 h 491"/>
                    <a:gd name="T6" fmla="*/ 8 w 592"/>
                    <a:gd name="T7" fmla="*/ 2147483647 h 491"/>
                    <a:gd name="T8" fmla="*/ 0 w 592"/>
                    <a:gd name="T9" fmla="*/ 2147483647 h 491"/>
                    <a:gd name="T10" fmla="*/ 1 w 592"/>
                    <a:gd name="T11" fmla="*/ 2147483647 h 491"/>
                    <a:gd name="T12" fmla="*/ 0 60000 65536"/>
                    <a:gd name="T13" fmla="*/ 0 60000 65536"/>
                    <a:gd name="T14" fmla="*/ 0 60000 65536"/>
                    <a:gd name="T15" fmla="*/ 0 60000 65536"/>
                    <a:gd name="T16" fmla="*/ 0 60000 65536"/>
                    <a:gd name="T17" fmla="*/ 0 60000 65536"/>
                    <a:gd name="T18" fmla="*/ 0 w 592"/>
                    <a:gd name="T19" fmla="*/ 0 h 491"/>
                    <a:gd name="T20" fmla="*/ 592 w 592"/>
                    <a:gd name="T21" fmla="*/ 491 h 491"/>
                  </a:gdLst>
                  <a:ahLst/>
                  <a:cxnLst>
                    <a:cxn ang="T12">
                      <a:pos x="T0" y="T1"/>
                    </a:cxn>
                    <a:cxn ang="T13">
                      <a:pos x="T2" y="T3"/>
                    </a:cxn>
                    <a:cxn ang="T14">
                      <a:pos x="T4" y="T5"/>
                    </a:cxn>
                    <a:cxn ang="T15">
                      <a:pos x="T6" y="T7"/>
                    </a:cxn>
                    <a:cxn ang="T16">
                      <a:pos x="T8" y="T9"/>
                    </a:cxn>
                    <a:cxn ang="T17">
                      <a:pos x="T10" y="T11"/>
                    </a:cxn>
                  </a:cxnLst>
                  <a:rect l="T18" t="T19" r="T20" b="T21"/>
                  <a:pathLst>
                    <a:path w="592" h="491">
                      <a:moveTo>
                        <a:pt x="1" y="155"/>
                      </a:moveTo>
                      <a:lnTo>
                        <a:pt x="361" y="0"/>
                      </a:lnTo>
                      <a:lnTo>
                        <a:pt x="592" y="276"/>
                      </a:lnTo>
                      <a:lnTo>
                        <a:pt x="235" y="491"/>
                      </a:lnTo>
                      <a:lnTo>
                        <a:pt x="0" y="156"/>
                      </a:lnTo>
                      <a:lnTo>
                        <a:pt x="1" y="155"/>
                      </a:lnTo>
                      <a:close/>
                    </a:path>
                  </a:pathLst>
                </a:custGeom>
                <a:gradFill rotWithShape="1">
                  <a:gsLst>
                    <a:gs pos="0">
                      <a:srgbClr val="9999FF"/>
                    </a:gs>
                    <a:gs pos="100000">
                      <a:srgbClr val="333399"/>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nchor="ctr">
                  <a:spAutoFit/>
                </a:bodyPr>
                <a:lstStyle/>
                <a:p>
                  <a:endParaRPr lang="ja-JP" altLang="en-US" sz="1477">
                    <a:latin typeface="Segoe UI" panose="020B0502040204020203" pitchFamily="34" charset="0"/>
                    <a:cs typeface="Segoe UI" panose="020B0502040204020203" pitchFamily="34" charset="0"/>
                  </a:endParaRPr>
                </a:p>
              </p:txBody>
            </p:sp>
            <p:sp>
              <p:nvSpPr>
                <p:cNvPr id="280" name="Line 141">
                  <a:extLst>
                    <a:ext uri="{FF2B5EF4-FFF2-40B4-BE49-F238E27FC236}">
                      <a16:creationId xmlns:a16="http://schemas.microsoft.com/office/drawing/2014/main" id="{D98CDAB4-6815-5B40-A26F-6F100C6F50A0}"/>
                    </a:ext>
                  </a:extLst>
                </p:cNvPr>
                <p:cNvSpPr>
                  <a:spLocks noChangeShapeType="1"/>
                </p:cNvSpPr>
                <p:nvPr/>
              </p:nvSpPr>
              <p:spPr bwMode="auto">
                <a:xfrm>
                  <a:off x="3203" y="2413"/>
                  <a:ext cx="222" cy="301"/>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nchor="ctr">
                  <a:spAutoFit/>
                </a:bodyPr>
                <a:lstStyle/>
                <a:p>
                  <a:endParaRPr lang="ja-JP" altLang="en-US" sz="1477">
                    <a:latin typeface="Segoe UI" panose="020B0502040204020203" pitchFamily="34" charset="0"/>
                    <a:cs typeface="Segoe UI" panose="020B0502040204020203" pitchFamily="34" charset="0"/>
                  </a:endParaRPr>
                </a:p>
              </p:txBody>
            </p:sp>
            <p:sp>
              <p:nvSpPr>
                <p:cNvPr id="281" name="Line 142">
                  <a:extLst>
                    <a:ext uri="{FF2B5EF4-FFF2-40B4-BE49-F238E27FC236}">
                      <a16:creationId xmlns:a16="http://schemas.microsoft.com/office/drawing/2014/main" id="{CB06E115-8879-1647-BB19-989C07AA085C}"/>
                    </a:ext>
                  </a:extLst>
                </p:cNvPr>
                <p:cNvSpPr>
                  <a:spLocks noChangeShapeType="1"/>
                </p:cNvSpPr>
                <p:nvPr/>
              </p:nvSpPr>
              <p:spPr bwMode="auto">
                <a:xfrm>
                  <a:off x="3295" y="2368"/>
                  <a:ext cx="218" cy="293"/>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nchor="ctr">
                  <a:spAutoFit/>
                </a:bodyPr>
                <a:lstStyle/>
                <a:p>
                  <a:endParaRPr lang="ja-JP" altLang="en-US" sz="1477">
                    <a:latin typeface="Segoe UI" panose="020B0502040204020203" pitchFamily="34" charset="0"/>
                    <a:cs typeface="Segoe UI" panose="020B0502040204020203" pitchFamily="34" charset="0"/>
                  </a:endParaRPr>
                </a:p>
              </p:txBody>
            </p:sp>
            <p:sp>
              <p:nvSpPr>
                <p:cNvPr id="282" name="Line 143">
                  <a:extLst>
                    <a:ext uri="{FF2B5EF4-FFF2-40B4-BE49-F238E27FC236}">
                      <a16:creationId xmlns:a16="http://schemas.microsoft.com/office/drawing/2014/main" id="{410F8E46-FFEE-A745-930B-FDFA9D9AFE5D}"/>
                    </a:ext>
                  </a:extLst>
                </p:cNvPr>
                <p:cNvSpPr>
                  <a:spLocks noChangeShapeType="1"/>
                </p:cNvSpPr>
                <p:nvPr/>
              </p:nvSpPr>
              <p:spPr bwMode="auto">
                <a:xfrm>
                  <a:off x="3385" y="2335"/>
                  <a:ext cx="216" cy="275"/>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nchor="ctr">
                  <a:spAutoFit/>
                </a:bodyPr>
                <a:lstStyle/>
                <a:p>
                  <a:endParaRPr lang="ja-JP" altLang="en-US" sz="1477">
                    <a:latin typeface="Segoe UI" panose="020B0502040204020203" pitchFamily="34" charset="0"/>
                    <a:cs typeface="Segoe UI" panose="020B0502040204020203" pitchFamily="34" charset="0"/>
                  </a:endParaRPr>
                </a:p>
              </p:txBody>
            </p:sp>
          </p:grpSp>
          <p:pic>
            <p:nvPicPr>
              <p:cNvPr id="276" name="Picture 344">
                <a:extLst>
                  <a:ext uri="{FF2B5EF4-FFF2-40B4-BE49-F238E27FC236}">
                    <a16:creationId xmlns:a16="http://schemas.microsoft.com/office/drawing/2014/main" id="{0DEF8E78-8123-A849-8D95-720F792ED555}"/>
                  </a:ext>
                </a:extLst>
              </p:cNvPr>
              <p:cNvPicPr preferRelativeResize="0">
                <a:picLocks noChangeAspect="1" noChangeArrowheads="1"/>
              </p:cNvPicPr>
              <p:nvPr/>
            </p:nvPicPr>
            <p:blipFill>
              <a:blip r:embed="rId13" cstate="print">
                <a:grayscl/>
                <a:extLst>
                  <a:ext uri="{28A0092B-C50C-407E-A947-70E740481C1C}">
                    <a14:useLocalDpi xmlns:a14="http://schemas.microsoft.com/office/drawing/2010/main" val="0"/>
                  </a:ext>
                </a:extLst>
              </a:blip>
              <a:srcRect/>
              <a:stretch>
                <a:fillRect/>
              </a:stretch>
            </p:blipFill>
            <p:spPr bwMode="auto">
              <a:xfrm>
                <a:off x="4749959" y="6077756"/>
                <a:ext cx="285750" cy="249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83" name="グループ化 823">
              <a:extLst>
                <a:ext uri="{FF2B5EF4-FFF2-40B4-BE49-F238E27FC236}">
                  <a16:creationId xmlns:a16="http://schemas.microsoft.com/office/drawing/2014/main" id="{C8F7286C-B7E5-464E-BD60-5A796286F3C3}"/>
                </a:ext>
              </a:extLst>
            </p:cNvPr>
            <p:cNvGrpSpPr>
              <a:grpSpLocks/>
            </p:cNvGrpSpPr>
            <p:nvPr/>
          </p:nvGrpSpPr>
          <p:grpSpPr bwMode="auto">
            <a:xfrm flipH="1">
              <a:off x="5192518" y="2356679"/>
              <a:ext cx="339518" cy="346384"/>
              <a:chOff x="4749959" y="5515247"/>
              <a:chExt cx="718046" cy="881237"/>
            </a:xfrm>
          </p:grpSpPr>
          <p:grpSp>
            <p:nvGrpSpPr>
              <p:cNvPr id="284" name="Group 137">
                <a:extLst>
                  <a:ext uri="{FF2B5EF4-FFF2-40B4-BE49-F238E27FC236}">
                    <a16:creationId xmlns:a16="http://schemas.microsoft.com/office/drawing/2014/main" id="{7A383AA0-175C-4F4D-9023-4276B0F695D7}"/>
                  </a:ext>
                </a:extLst>
              </p:cNvPr>
              <p:cNvGrpSpPr>
                <a:grpSpLocks/>
              </p:cNvGrpSpPr>
              <p:nvPr/>
            </p:nvGrpSpPr>
            <p:grpSpPr bwMode="auto">
              <a:xfrm>
                <a:off x="4885992" y="5515247"/>
                <a:ext cx="582013" cy="881237"/>
                <a:chOff x="2649" y="1478"/>
                <a:chExt cx="1168" cy="2111"/>
              </a:xfrm>
            </p:grpSpPr>
            <p:pic>
              <p:nvPicPr>
                <p:cNvPr id="286" name="Picture 138" descr="MCj04316270000[1]">
                  <a:extLst>
                    <a:ext uri="{FF2B5EF4-FFF2-40B4-BE49-F238E27FC236}">
                      <a16:creationId xmlns:a16="http://schemas.microsoft.com/office/drawing/2014/main" id="{A8F4C740-B591-C84C-A8DB-26BA25984BB3}"/>
                    </a:ext>
                  </a:extLst>
                </p:cNvPr>
                <p:cNvPicPr preferRelativeResize="0">
                  <a:picLocks noChangeAspect="1" noChangeArrowheads="1"/>
                </p:cNvPicPr>
                <p:nvPr/>
              </p:nvPicPr>
              <p:blipFill>
                <a:blip r:embed="rId12" cstate="print">
                  <a:grayscl/>
                  <a:extLst>
                    <a:ext uri="{28A0092B-C50C-407E-A947-70E740481C1C}">
                      <a14:useLocalDpi xmlns:a14="http://schemas.microsoft.com/office/drawing/2010/main" val="0"/>
                    </a:ext>
                  </a:extLst>
                </a:blip>
                <a:srcRect/>
                <a:stretch>
                  <a:fillRect/>
                </a:stretch>
              </p:blipFill>
              <p:spPr bwMode="auto">
                <a:xfrm>
                  <a:off x="2737" y="2214"/>
                  <a:ext cx="1080" cy="1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7" name="Freeform 139">
                  <a:extLst>
                    <a:ext uri="{FF2B5EF4-FFF2-40B4-BE49-F238E27FC236}">
                      <a16:creationId xmlns:a16="http://schemas.microsoft.com/office/drawing/2014/main" id="{B7C44160-0312-9A40-9231-360659895EB0}"/>
                    </a:ext>
                  </a:extLst>
                </p:cNvPr>
                <p:cNvSpPr>
                  <a:spLocks/>
                </p:cNvSpPr>
                <p:nvPr/>
              </p:nvSpPr>
              <p:spPr bwMode="auto">
                <a:xfrm>
                  <a:off x="2649" y="1479"/>
                  <a:ext cx="849" cy="2110"/>
                </a:xfrm>
                <a:custGeom>
                  <a:avLst/>
                  <a:gdLst>
                    <a:gd name="T0" fmla="*/ 1 w 592"/>
                    <a:gd name="T1" fmla="*/ 2147483647 h 491"/>
                    <a:gd name="T2" fmla="*/ 1 w 592"/>
                    <a:gd name="T3" fmla="*/ 0 h 491"/>
                    <a:gd name="T4" fmla="*/ 1 w 592"/>
                    <a:gd name="T5" fmla="*/ 2147483647 h 491"/>
                    <a:gd name="T6" fmla="*/ 1 w 592"/>
                    <a:gd name="T7" fmla="*/ 2147483647 h 491"/>
                    <a:gd name="T8" fmla="*/ 0 w 592"/>
                    <a:gd name="T9" fmla="*/ 2147483647 h 491"/>
                    <a:gd name="T10" fmla="*/ 1 w 592"/>
                    <a:gd name="T11" fmla="*/ 2147483647 h 491"/>
                    <a:gd name="T12" fmla="*/ 0 60000 65536"/>
                    <a:gd name="T13" fmla="*/ 0 60000 65536"/>
                    <a:gd name="T14" fmla="*/ 0 60000 65536"/>
                    <a:gd name="T15" fmla="*/ 0 60000 65536"/>
                    <a:gd name="T16" fmla="*/ 0 60000 65536"/>
                    <a:gd name="T17" fmla="*/ 0 60000 65536"/>
                    <a:gd name="T18" fmla="*/ 0 w 592"/>
                    <a:gd name="T19" fmla="*/ 0 h 491"/>
                    <a:gd name="T20" fmla="*/ 592 w 592"/>
                    <a:gd name="T21" fmla="*/ 491 h 491"/>
                  </a:gdLst>
                  <a:ahLst/>
                  <a:cxnLst>
                    <a:cxn ang="T12">
                      <a:pos x="T0" y="T1"/>
                    </a:cxn>
                    <a:cxn ang="T13">
                      <a:pos x="T2" y="T3"/>
                    </a:cxn>
                    <a:cxn ang="T14">
                      <a:pos x="T4" y="T5"/>
                    </a:cxn>
                    <a:cxn ang="T15">
                      <a:pos x="T6" y="T7"/>
                    </a:cxn>
                    <a:cxn ang="T16">
                      <a:pos x="T8" y="T9"/>
                    </a:cxn>
                    <a:cxn ang="T17">
                      <a:pos x="T10" y="T11"/>
                    </a:cxn>
                  </a:cxnLst>
                  <a:rect l="T18" t="T19" r="T20" b="T21"/>
                  <a:pathLst>
                    <a:path w="592" h="491">
                      <a:moveTo>
                        <a:pt x="1" y="155"/>
                      </a:moveTo>
                      <a:lnTo>
                        <a:pt x="361" y="0"/>
                      </a:lnTo>
                      <a:lnTo>
                        <a:pt x="592" y="276"/>
                      </a:lnTo>
                      <a:lnTo>
                        <a:pt x="235" y="491"/>
                      </a:lnTo>
                      <a:lnTo>
                        <a:pt x="0" y="156"/>
                      </a:lnTo>
                      <a:lnTo>
                        <a:pt x="1" y="155"/>
                      </a:lnTo>
                      <a:close/>
                    </a:path>
                  </a:pathLst>
                </a:custGeom>
                <a:solidFill>
                  <a:schemeClr val="bg1"/>
                </a:solidFill>
                <a:ln w="9525" cap="flat" cmpd="sng">
                  <a:solidFill>
                    <a:schemeClr val="bg2"/>
                  </a:solidFill>
                  <a:prstDash val="solid"/>
                  <a:round/>
                  <a:headEnd/>
                  <a:tailEnd/>
                </a:ln>
              </p:spPr>
              <p:txBody>
                <a:bodyPr wrap="none" anchor="ctr">
                  <a:spAutoFit/>
                </a:bodyPr>
                <a:lstStyle/>
                <a:p>
                  <a:endParaRPr lang="ja-JP" altLang="en-US" sz="1477">
                    <a:latin typeface="Segoe UI" panose="020B0502040204020203" pitchFamily="34" charset="0"/>
                    <a:cs typeface="Segoe UI" panose="020B0502040204020203" pitchFamily="34" charset="0"/>
                  </a:endParaRPr>
                </a:p>
              </p:txBody>
            </p:sp>
            <p:sp>
              <p:nvSpPr>
                <p:cNvPr id="288" name="Freeform 140">
                  <a:extLst>
                    <a:ext uri="{FF2B5EF4-FFF2-40B4-BE49-F238E27FC236}">
                      <a16:creationId xmlns:a16="http://schemas.microsoft.com/office/drawing/2014/main" id="{F6F050CA-C314-F14E-A9F3-B403B99A046D}"/>
                    </a:ext>
                  </a:extLst>
                </p:cNvPr>
                <p:cNvSpPr>
                  <a:spLocks/>
                </p:cNvSpPr>
                <p:nvPr/>
              </p:nvSpPr>
              <p:spPr bwMode="auto">
                <a:xfrm>
                  <a:off x="3119" y="1478"/>
                  <a:ext cx="557" cy="2110"/>
                </a:xfrm>
                <a:custGeom>
                  <a:avLst/>
                  <a:gdLst>
                    <a:gd name="T0" fmla="*/ 1 w 592"/>
                    <a:gd name="T1" fmla="*/ 2147483647 h 491"/>
                    <a:gd name="T2" fmla="*/ 8 w 592"/>
                    <a:gd name="T3" fmla="*/ 0 h 491"/>
                    <a:gd name="T4" fmla="*/ 8 w 592"/>
                    <a:gd name="T5" fmla="*/ 2147483647 h 491"/>
                    <a:gd name="T6" fmla="*/ 8 w 592"/>
                    <a:gd name="T7" fmla="*/ 2147483647 h 491"/>
                    <a:gd name="T8" fmla="*/ 0 w 592"/>
                    <a:gd name="T9" fmla="*/ 2147483647 h 491"/>
                    <a:gd name="T10" fmla="*/ 1 w 592"/>
                    <a:gd name="T11" fmla="*/ 2147483647 h 491"/>
                    <a:gd name="T12" fmla="*/ 0 60000 65536"/>
                    <a:gd name="T13" fmla="*/ 0 60000 65536"/>
                    <a:gd name="T14" fmla="*/ 0 60000 65536"/>
                    <a:gd name="T15" fmla="*/ 0 60000 65536"/>
                    <a:gd name="T16" fmla="*/ 0 60000 65536"/>
                    <a:gd name="T17" fmla="*/ 0 60000 65536"/>
                    <a:gd name="T18" fmla="*/ 0 w 592"/>
                    <a:gd name="T19" fmla="*/ 0 h 491"/>
                    <a:gd name="T20" fmla="*/ 592 w 592"/>
                    <a:gd name="T21" fmla="*/ 491 h 491"/>
                  </a:gdLst>
                  <a:ahLst/>
                  <a:cxnLst>
                    <a:cxn ang="T12">
                      <a:pos x="T0" y="T1"/>
                    </a:cxn>
                    <a:cxn ang="T13">
                      <a:pos x="T2" y="T3"/>
                    </a:cxn>
                    <a:cxn ang="T14">
                      <a:pos x="T4" y="T5"/>
                    </a:cxn>
                    <a:cxn ang="T15">
                      <a:pos x="T6" y="T7"/>
                    </a:cxn>
                    <a:cxn ang="T16">
                      <a:pos x="T8" y="T9"/>
                    </a:cxn>
                    <a:cxn ang="T17">
                      <a:pos x="T10" y="T11"/>
                    </a:cxn>
                  </a:cxnLst>
                  <a:rect l="T18" t="T19" r="T20" b="T21"/>
                  <a:pathLst>
                    <a:path w="592" h="491">
                      <a:moveTo>
                        <a:pt x="1" y="155"/>
                      </a:moveTo>
                      <a:lnTo>
                        <a:pt x="361" y="0"/>
                      </a:lnTo>
                      <a:lnTo>
                        <a:pt x="592" y="276"/>
                      </a:lnTo>
                      <a:lnTo>
                        <a:pt x="235" y="491"/>
                      </a:lnTo>
                      <a:lnTo>
                        <a:pt x="0" y="156"/>
                      </a:lnTo>
                      <a:lnTo>
                        <a:pt x="1" y="155"/>
                      </a:lnTo>
                      <a:close/>
                    </a:path>
                  </a:pathLst>
                </a:custGeom>
                <a:gradFill rotWithShape="1">
                  <a:gsLst>
                    <a:gs pos="0">
                      <a:srgbClr val="9999FF"/>
                    </a:gs>
                    <a:gs pos="100000">
                      <a:srgbClr val="333399"/>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nchor="ctr">
                  <a:spAutoFit/>
                </a:bodyPr>
                <a:lstStyle/>
                <a:p>
                  <a:endParaRPr lang="ja-JP" altLang="en-US" sz="1477">
                    <a:latin typeface="Segoe UI" panose="020B0502040204020203" pitchFamily="34" charset="0"/>
                    <a:cs typeface="Segoe UI" panose="020B0502040204020203" pitchFamily="34" charset="0"/>
                  </a:endParaRPr>
                </a:p>
              </p:txBody>
            </p:sp>
            <p:sp>
              <p:nvSpPr>
                <p:cNvPr id="289" name="Line 141">
                  <a:extLst>
                    <a:ext uri="{FF2B5EF4-FFF2-40B4-BE49-F238E27FC236}">
                      <a16:creationId xmlns:a16="http://schemas.microsoft.com/office/drawing/2014/main" id="{C21E5463-FCBA-F24E-B4C3-33A35F1C613B}"/>
                    </a:ext>
                  </a:extLst>
                </p:cNvPr>
                <p:cNvSpPr>
                  <a:spLocks noChangeShapeType="1"/>
                </p:cNvSpPr>
                <p:nvPr/>
              </p:nvSpPr>
              <p:spPr bwMode="auto">
                <a:xfrm>
                  <a:off x="3203" y="2413"/>
                  <a:ext cx="222" cy="301"/>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nchor="ctr">
                  <a:spAutoFit/>
                </a:bodyPr>
                <a:lstStyle/>
                <a:p>
                  <a:endParaRPr lang="ja-JP" altLang="en-US" sz="1477">
                    <a:latin typeface="Segoe UI" panose="020B0502040204020203" pitchFamily="34" charset="0"/>
                    <a:cs typeface="Segoe UI" panose="020B0502040204020203" pitchFamily="34" charset="0"/>
                  </a:endParaRPr>
                </a:p>
              </p:txBody>
            </p:sp>
            <p:sp>
              <p:nvSpPr>
                <p:cNvPr id="290" name="Line 142">
                  <a:extLst>
                    <a:ext uri="{FF2B5EF4-FFF2-40B4-BE49-F238E27FC236}">
                      <a16:creationId xmlns:a16="http://schemas.microsoft.com/office/drawing/2014/main" id="{765EF38E-BE97-9E4A-A62B-2BEADCE3F148}"/>
                    </a:ext>
                  </a:extLst>
                </p:cNvPr>
                <p:cNvSpPr>
                  <a:spLocks noChangeShapeType="1"/>
                </p:cNvSpPr>
                <p:nvPr/>
              </p:nvSpPr>
              <p:spPr bwMode="auto">
                <a:xfrm>
                  <a:off x="3295" y="2368"/>
                  <a:ext cx="218" cy="293"/>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nchor="ctr">
                  <a:spAutoFit/>
                </a:bodyPr>
                <a:lstStyle/>
                <a:p>
                  <a:endParaRPr lang="ja-JP" altLang="en-US" sz="1477">
                    <a:latin typeface="Segoe UI" panose="020B0502040204020203" pitchFamily="34" charset="0"/>
                    <a:cs typeface="Segoe UI" panose="020B0502040204020203" pitchFamily="34" charset="0"/>
                  </a:endParaRPr>
                </a:p>
              </p:txBody>
            </p:sp>
            <p:sp>
              <p:nvSpPr>
                <p:cNvPr id="291" name="Line 143">
                  <a:extLst>
                    <a:ext uri="{FF2B5EF4-FFF2-40B4-BE49-F238E27FC236}">
                      <a16:creationId xmlns:a16="http://schemas.microsoft.com/office/drawing/2014/main" id="{AF96FFDE-25DE-F34B-A9F1-ABBBB12956BE}"/>
                    </a:ext>
                  </a:extLst>
                </p:cNvPr>
                <p:cNvSpPr>
                  <a:spLocks noChangeShapeType="1"/>
                </p:cNvSpPr>
                <p:nvPr/>
              </p:nvSpPr>
              <p:spPr bwMode="auto">
                <a:xfrm>
                  <a:off x="3385" y="2335"/>
                  <a:ext cx="216" cy="275"/>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nchor="ctr">
                  <a:spAutoFit/>
                </a:bodyPr>
                <a:lstStyle/>
                <a:p>
                  <a:endParaRPr lang="ja-JP" altLang="en-US" sz="1477">
                    <a:latin typeface="Segoe UI" panose="020B0502040204020203" pitchFamily="34" charset="0"/>
                    <a:cs typeface="Segoe UI" panose="020B0502040204020203" pitchFamily="34" charset="0"/>
                  </a:endParaRPr>
                </a:p>
              </p:txBody>
            </p:sp>
          </p:grpSp>
          <p:pic>
            <p:nvPicPr>
              <p:cNvPr id="285" name="Picture 344">
                <a:extLst>
                  <a:ext uri="{FF2B5EF4-FFF2-40B4-BE49-F238E27FC236}">
                    <a16:creationId xmlns:a16="http://schemas.microsoft.com/office/drawing/2014/main" id="{868436E4-7EFE-B140-8320-63FDDCCD5B42}"/>
                  </a:ext>
                </a:extLst>
              </p:cNvPr>
              <p:cNvPicPr preferRelativeResize="0">
                <a:picLocks noChangeAspect="1" noChangeArrowheads="1"/>
              </p:cNvPicPr>
              <p:nvPr/>
            </p:nvPicPr>
            <p:blipFill>
              <a:blip r:embed="rId13" cstate="print">
                <a:grayscl/>
                <a:extLst>
                  <a:ext uri="{28A0092B-C50C-407E-A947-70E740481C1C}">
                    <a14:useLocalDpi xmlns:a14="http://schemas.microsoft.com/office/drawing/2010/main" val="0"/>
                  </a:ext>
                </a:extLst>
              </a:blip>
              <a:srcRect/>
              <a:stretch>
                <a:fillRect/>
              </a:stretch>
            </p:blipFill>
            <p:spPr bwMode="auto">
              <a:xfrm>
                <a:off x="4749959" y="6077756"/>
                <a:ext cx="285750" cy="249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cxnSp>
          <p:nvCxnSpPr>
            <p:cNvPr id="294" name="直線コネクタ 293">
              <a:extLst>
                <a:ext uri="{FF2B5EF4-FFF2-40B4-BE49-F238E27FC236}">
                  <a16:creationId xmlns:a16="http://schemas.microsoft.com/office/drawing/2014/main" id="{2E62B3C4-7A11-4947-85C7-1C241037E035}"/>
                </a:ext>
              </a:extLst>
            </p:cNvPr>
            <p:cNvCxnSpPr>
              <a:endCxn id="295" idx="0"/>
            </p:cNvCxnSpPr>
            <p:nvPr/>
          </p:nvCxnSpPr>
          <p:spPr>
            <a:xfrm flipH="1" flipV="1">
              <a:off x="3062543" y="3652047"/>
              <a:ext cx="978236" cy="351164"/>
            </a:xfrm>
            <a:prstGeom prst="line">
              <a:avLst/>
            </a:prstGeom>
            <a:ln w="19050">
              <a:solidFill>
                <a:schemeClr val="accent6">
                  <a:lumMod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295" name="正方形/長方形 294">
              <a:extLst>
                <a:ext uri="{FF2B5EF4-FFF2-40B4-BE49-F238E27FC236}">
                  <a16:creationId xmlns:a16="http://schemas.microsoft.com/office/drawing/2014/main" id="{792768DB-6290-3A4A-ABFB-0A15A10141B2}"/>
                </a:ext>
              </a:extLst>
            </p:cNvPr>
            <p:cNvSpPr/>
            <p:nvPr/>
          </p:nvSpPr>
          <p:spPr>
            <a:xfrm rot="5400000">
              <a:off x="2636873" y="3440699"/>
              <a:ext cx="428645" cy="422695"/>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77">
                <a:latin typeface="Segoe UI" panose="020B0502040204020203" pitchFamily="34" charset="0"/>
                <a:cs typeface="Segoe UI" panose="020B0502040204020203" pitchFamily="34" charset="0"/>
              </a:endParaRPr>
            </a:p>
          </p:txBody>
        </p:sp>
        <p:grpSp>
          <p:nvGrpSpPr>
            <p:cNvPr id="296" name="グループ化 295">
              <a:extLst>
                <a:ext uri="{FF2B5EF4-FFF2-40B4-BE49-F238E27FC236}">
                  <a16:creationId xmlns:a16="http://schemas.microsoft.com/office/drawing/2014/main" id="{071116CC-564B-1A41-9B86-E67596898406}"/>
                </a:ext>
              </a:extLst>
            </p:cNvPr>
            <p:cNvGrpSpPr/>
            <p:nvPr/>
          </p:nvGrpSpPr>
          <p:grpSpPr>
            <a:xfrm>
              <a:off x="2266934" y="2686786"/>
              <a:ext cx="667756" cy="621471"/>
              <a:chOff x="7052828" y="3387613"/>
              <a:chExt cx="1091047" cy="731287"/>
            </a:xfrm>
          </p:grpSpPr>
          <p:sp>
            <p:nvSpPr>
              <p:cNvPr id="297" name="平行四辺形 296">
                <a:extLst>
                  <a:ext uri="{FF2B5EF4-FFF2-40B4-BE49-F238E27FC236}">
                    <a16:creationId xmlns:a16="http://schemas.microsoft.com/office/drawing/2014/main" id="{6F1BB782-2CA3-7C48-9515-5BE55F458FE7}"/>
                  </a:ext>
                </a:extLst>
              </p:cNvPr>
              <p:cNvSpPr/>
              <p:nvPr/>
            </p:nvSpPr>
            <p:spPr>
              <a:xfrm>
                <a:off x="7052832" y="4055571"/>
                <a:ext cx="1091043" cy="63329"/>
              </a:xfrm>
              <a:prstGeom prst="parallelogram">
                <a:avLst>
                  <a:gd name="adj" fmla="val 55081"/>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77">
                  <a:latin typeface="Segoe UI" panose="020B0502040204020203" pitchFamily="34" charset="0"/>
                  <a:cs typeface="Segoe UI" panose="020B0502040204020203" pitchFamily="34" charset="0"/>
                </a:endParaRPr>
              </a:p>
            </p:txBody>
          </p:sp>
          <p:sp>
            <p:nvSpPr>
              <p:cNvPr id="298" name="平行四辺形 297">
                <a:extLst>
                  <a:ext uri="{FF2B5EF4-FFF2-40B4-BE49-F238E27FC236}">
                    <a16:creationId xmlns:a16="http://schemas.microsoft.com/office/drawing/2014/main" id="{2CB0B4D5-046F-7A4D-A40E-744F90041391}"/>
                  </a:ext>
                </a:extLst>
              </p:cNvPr>
              <p:cNvSpPr/>
              <p:nvPr/>
            </p:nvSpPr>
            <p:spPr>
              <a:xfrm>
                <a:off x="7052831" y="3943450"/>
                <a:ext cx="1091043" cy="63329"/>
              </a:xfrm>
              <a:prstGeom prst="parallelogram">
                <a:avLst>
                  <a:gd name="adj" fmla="val 55081"/>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77">
                  <a:latin typeface="Segoe UI" panose="020B0502040204020203" pitchFamily="34" charset="0"/>
                  <a:cs typeface="Segoe UI" panose="020B0502040204020203" pitchFamily="34" charset="0"/>
                </a:endParaRPr>
              </a:p>
            </p:txBody>
          </p:sp>
          <p:sp>
            <p:nvSpPr>
              <p:cNvPr id="299" name="平行四辺形 298">
                <a:extLst>
                  <a:ext uri="{FF2B5EF4-FFF2-40B4-BE49-F238E27FC236}">
                    <a16:creationId xmlns:a16="http://schemas.microsoft.com/office/drawing/2014/main" id="{76F1FF9A-A246-F441-8893-CAAB333FDA0B}"/>
                  </a:ext>
                </a:extLst>
              </p:cNvPr>
              <p:cNvSpPr/>
              <p:nvPr/>
            </p:nvSpPr>
            <p:spPr>
              <a:xfrm>
                <a:off x="7052832" y="3836124"/>
                <a:ext cx="1091043" cy="63329"/>
              </a:xfrm>
              <a:prstGeom prst="parallelogram">
                <a:avLst>
                  <a:gd name="adj" fmla="val 55081"/>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77">
                  <a:latin typeface="Segoe UI" panose="020B0502040204020203" pitchFamily="34" charset="0"/>
                  <a:cs typeface="Segoe UI" panose="020B0502040204020203" pitchFamily="34" charset="0"/>
                </a:endParaRPr>
              </a:p>
            </p:txBody>
          </p:sp>
          <p:sp>
            <p:nvSpPr>
              <p:cNvPr id="300" name="平行四辺形 299">
                <a:extLst>
                  <a:ext uri="{FF2B5EF4-FFF2-40B4-BE49-F238E27FC236}">
                    <a16:creationId xmlns:a16="http://schemas.microsoft.com/office/drawing/2014/main" id="{B7FFC4F0-B8A2-1741-B9D1-3244E854477F}"/>
                  </a:ext>
                </a:extLst>
              </p:cNvPr>
              <p:cNvSpPr/>
              <p:nvPr/>
            </p:nvSpPr>
            <p:spPr>
              <a:xfrm>
                <a:off x="7052830" y="3722862"/>
                <a:ext cx="1091043" cy="63329"/>
              </a:xfrm>
              <a:prstGeom prst="parallelogram">
                <a:avLst>
                  <a:gd name="adj" fmla="val 55081"/>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77">
                  <a:latin typeface="Segoe UI" panose="020B0502040204020203" pitchFamily="34" charset="0"/>
                  <a:cs typeface="Segoe UI" panose="020B0502040204020203" pitchFamily="34" charset="0"/>
                </a:endParaRPr>
              </a:p>
            </p:txBody>
          </p:sp>
          <p:sp>
            <p:nvSpPr>
              <p:cNvPr id="301" name="平行四辺形 300">
                <a:extLst>
                  <a:ext uri="{FF2B5EF4-FFF2-40B4-BE49-F238E27FC236}">
                    <a16:creationId xmlns:a16="http://schemas.microsoft.com/office/drawing/2014/main" id="{C8C9FBE0-1B91-484E-8B04-C66F2E165C09}"/>
                  </a:ext>
                </a:extLst>
              </p:cNvPr>
              <p:cNvSpPr/>
              <p:nvPr/>
            </p:nvSpPr>
            <p:spPr>
              <a:xfrm>
                <a:off x="7052829" y="3609151"/>
                <a:ext cx="1091043" cy="63329"/>
              </a:xfrm>
              <a:prstGeom prst="parallelogram">
                <a:avLst>
                  <a:gd name="adj" fmla="val 55081"/>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77">
                  <a:latin typeface="Segoe UI" panose="020B0502040204020203" pitchFamily="34" charset="0"/>
                  <a:cs typeface="Segoe UI" panose="020B0502040204020203" pitchFamily="34" charset="0"/>
                </a:endParaRPr>
              </a:p>
            </p:txBody>
          </p:sp>
          <p:sp>
            <p:nvSpPr>
              <p:cNvPr id="302" name="平行四辺形 301">
                <a:extLst>
                  <a:ext uri="{FF2B5EF4-FFF2-40B4-BE49-F238E27FC236}">
                    <a16:creationId xmlns:a16="http://schemas.microsoft.com/office/drawing/2014/main" id="{9C006A7D-9F39-2842-A670-F4CCA11BA5CD}"/>
                  </a:ext>
                </a:extLst>
              </p:cNvPr>
              <p:cNvSpPr/>
              <p:nvPr/>
            </p:nvSpPr>
            <p:spPr>
              <a:xfrm>
                <a:off x="7052828" y="3498831"/>
                <a:ext cx="1091043" cy="63329"/>
              </a:xfrm>
              <a:prstGeom prst="parallelogram">
                <a:avLst>
                  <a:gd name="adj" fmla="val 55081"/>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77">
                  <a:latin typeface="Segoe UI" panose="020B0502040204020203" pitchFamily="34" charset="0"/>
                  <a:cs typeface="Segoe UI" panose="020B0502040204020203" pitchFamily="34" charset="0"/>
                </a:endParaRPr>
              </a:p>
            </p:txBody>
          </p:sp>
          <p:sp>
            <p:nvSpPr>
              <p:cNvPr id="303" name="平行四辺形 302">
                <a:extLst>
                  <a:ext uri="{FF2B5EF4-FFF2-40B4-BE49-F238E27FC236}">
                    <a16:creationId xmlns:a16="http://schemas.microsoft.com/office/drawing/2014/main" id="{041C4C48-7160-034A-9A25-26F7EB084AD7}"/>
                  </a:ext>
                </a:extLst>
              </p:cNvPr>
              <p:cNvSpPr/>
              <p:nvPr/>
            </p:nvSpPr>
            <p:spPr>
              <a:xfrm>
                <a:off x="7052832" y="3387613"/>
                <a:ext cx="1091043" cy="63329"/>
              </a:xfrm>
              <a:prstGeom prst="parallelogram">
                <a:avLst>
                  <a:gd name="adj" fmla="val 55081"/>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77">
                  <a:latin typeface="Segoe UI" panose="020B0502040204020203" pitchFamily="34" charset="0"/>
                  <a:cs typeface="Segoe UI" panose="020B0502040204020203" pitchFamily="34" charset="0"/>
                </a:endParaRPr>
              </a:p>
            </p:txBody>
          </p:sp>
        </p:grpSp>
        <p:grpSp>
          <p:nvGrpSpPr>
            <p:cNvPr id="307" name="グループ化 306">
              <a:extLst>
                <a:ext uri="{FF2B5EF4-FFF2-40B4-BE49-F238E27FC236}">
                  <a16:creationId xmlns:a16="http://schemas.microsoft.com/office/drawing/2014/main" id="{EEC57C17-41FF-A74F-BAAC-28A412224C26}"/>
                </a:ext>
              </a:extLst>
            </p:cNvPr>
            <p:cNvGrpSpPr/>
            <p:nvPr/>
          </p:nvGrpSpPr>
          <p:grpSpPr>
            <a:xfrm>
              <a:off x="2226967" y="3445077"/>
              <a:ext cx="334136" cy="621471"/>
              <a:chOff x="7052828" y="3387613"/>
              <a:chExt cx="1091047" cy="731287"/>
            </a:xfrm>
          </p:grpSpPr>
          <p:sp>
            <p:nvSpPr>
              <p:cNvPr id="308" name="平行四辺形 307">
                <a:extLst>
                  <a:ext uri="{FF2B5EF4-FFF2-40B4-BE49-F238E27FC236}">
                    <a16:creationId xmlns:a16="http://schemas.microsoft.com/office/drawing/2014/main" id="{BA557D73-5FB2-6249-AE8A-BE67DCC1C75D}"/>
                  </a:ext>
                </a:extLst>
              </p:cNvPr>
              <p:cNvSpPr/>
              <p:nvPr/>
            </p:nvSpPr>
            <p:spPr>
              <a:xfrm>
                <a:off x="7052832" y="4055571"/>
                <a:ext cx="1091043" cy="63329"/>
              </a:xfrm>
              <a:prstGeom prst="parallelogram">
                <a:avLst>
                  <a:gd name="adj" fmla="val 55081"/>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77">
                  <a:latin typeface="Segoe UI" panose="020B0502040204020203" pitchFamily="34" charset="0"/>
                  <a:cs typeface="Segoe UI" panose="020B0502040204020203" pitchFamily="34" charset="0"/>
                </a:endParaRPr>
              </a:p>
            </p:txBody>
          </p:sp>
          <p:sp>
            <p:nvSpPr>
              <p:cNvPr id="309" name="平行四辺形 308">
                <a:extLst>
                  <a:ext uri="{FF2B5EF4-FFF2-40B4-BE49-F238E27FC236}">
                    <a16:creationId xmlns:a16="http://schemas.microsoft.com/office/drawing/2014/main" id="{387EC34D-A2A6-224D-A92B-3A8972F6BA4D}"/>
                  </a:ext>
                </a:extLst>
              </p:cNvPr>
              <p:cNvSpPr/>
              <p:nvPr/>
            </p:nvSpPr>
            <p:spPr>
              <a:xfrm>
                <a:off x="7052831" y="3943450"/>
                <a:ext cx="1091043" cy="63329"/>
              </a:xfrm>
              <a:prstGeom prst="parallelogram">
                <a:avLst>
                  <a:gd name="adj" fmla="val 55081"/>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77">
                  <a:latin typeface="Segoe UI" panose="020B0502040204020203" pitchFamily="34" charset="0"/>
                  <a:cs typeface="Segoe UI" panose="020B0502040204020203" pitchFamily="34" charset="0"/>
                </a:endParaRPr>
              </a:p>
            </p:txBody>
          </p:sp>
          <p:sp>
            <p:nvSpPr>
              <p:cNvPr id="310" name="平行四辺形 309">
                <a:extLst>
                  <a:ext uri="{FF2B5EF4-FFF2-40B4-BE49-F238E27FC236}">
                    <a16:creationId xmlns:a16="http://schemas.microsoft.com/office/drawing/2014/main" id="{9AE70C19-4918-FA4D-B1CB-DFAFAFDAF4D6}"/>
                  </a:ext>
                </a:extLst>
              </p:cNvPr>
              <p:cNvSpPr/>
              <p:nvPr/>
            </p:nvSpPr>
            <p:spPr>
              <a:xfrm>
                <a:off x="7052832" y="3836124"/>
                <a:ext cx="1091043" cy="63329"/>
              </a:xfrm>
              <a:prstGeom prst="parallelogram">
                <a:avLst>
                  <a:gd name="adj" fmla="val 55081"/>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77">
                  <a:latin typeface="Segoe UI" panose="020B0502040204020203" pitchFamily="34" charset="0"/>
                  <a:cs typeface="Segoe UI" panose="020B0502040204020203" pitchFamily="34" charset="0"/>
                </a:endParaRPr>
              </a:p>
            </p:txBody>
          </p:sp>
          <p:sp>
            <p:nvSpPr>
              <p:cNvPr id="311" name="平行四辺形 310">
                <a:extLst>
                  <a:ext uri="{FF2B5EF4-FFF2-40B4-BE49-F238E27FC236}">
                    <a16:creationId xmlns:a16="http://schemas.microsoft.com/office/drawing/2014/main" id="{12C16E5A-88DA-2A45-9C44-2C9A43C39C13}"/>
                  </a:ext>
                </a:extLst>
              </p:cNvPr>
              <p:cNvSpPr/>
              <p:nvPr/>
            </p:nvSpPr>
            <p:spPr>
              <a:xfrm>
                <a:off x="7052830" y="3722862"/>
                <a:ext cx="1091043" cy="63329"/>
              </a:xfrm>
              <a:prstGeom prst="parallelogram">
                <a:avLst>
                  <a:gd name="adj" fmla="val 55081"/>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77">
                  <a:latin typeface="Segoe UI" panose="020B0502040204020203" pitchFamily="34" charset="0"/>
                  <a:cs typeface="Segoe UI" panose="020B0502040204020203" pitchFamily="34" charset="0"/>
                </a:endParaRPr>
              </a:p>
            </p:txBody>
          </p:sp>
          <p:sp>
            <p:nvSpPr>
              <p:cNvPr id="312" name="平行四辺形 311">
                <a:extLst>
                  <a:ext uri="{FF2B5EF4-FFF2-40B4-BE49-F238E27FC236}">
                    <a16:creationId xmlns:a16="http://schemas.microsoft.com/office/drawing/2014/main" id="{2D8D06BB-8F29-984F-882F-06E3981AF8F0}"/>
                  </a:ext>
                </a:extLst>
              </p:cNvPr>
              <p:cNvSpPr/>
              <p:nvPr/>
            </p:nvSpPr>
            <p:spPr>
              <a:xfrm>
                <a:off x="7052829" y="3609151"/>
                <a:ext cx="1091043" cy="63329"/>
              </a:xfrm>
              <a:prstGeom prst="parallelogram">
                <a:avLst>
                  <a:gd name="adj" fmla="val 55081"/>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77">
                  <a:latin typeface="Segoe UI" panose="020B0502040204020203" pitchFamily="34" charset="0"/>
                  <a:cs typeface="Segoe UI" panose="020B0502040204020203" pitchFamily="34" charset="0"/>
                </a:endParaRPr>
              </a:p>
            </p:txBody>
          </p:sp>
          <p:sp>
            <p:nvSpPr>
              <p:cNvPr id="313" name="平行四辺形 312">
                <a:extLst>
                  <a:ext uri="{FF2B5EF4-FFF2-40B4-BE49-F238E27FC236}">
                    <a16:creationId xmlns:a16="http://schemas.microsoft.com/office/drawing/2014/main" id="{69FB70DF-4E9B-2948-B275-EB6FB0C8069E}"/>
                  </a:ext>
                </a:extLst>
              </p:cNvPr>
              <p:cNvSpPr/>
              <p:nvPr/>
            </p:nvSpPr>
            <p:spPr>
              <a:xfrm>
                <a:off x="7052828" y="3498831"/>
                <a:ext cx="1091043" cy="63329"/>
              </a:xfrm>
              <a:prstGeom prst="parallelogram">
                <a:avLst>
                  <a:gd name="adj" fmla="val 55081"/>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77">
                  <a:latin typeface="Segoe UI" panose="020B0502040204020203" pitchFamily="34" charset="0"/>
                  <a:cs typeface="Segoe UI" panose="020B0502040204020203" pitchFamily="34" charset="0"/>
                </a:endParaRPr>
              </a:p>
            </p:txBody>
          </p:sp>
          <p:sp>
            <p:nvSpPr>
              <p:cNvPr id="314" name="平行四辺形 313">
                <a:extLst>
                  <a:ext uri="{FF2B5EF4-FFF2-40B4-BE49-F238E27FC236}">
                    <a16:creationId xmlns:a16="http://schemas.microsoft.com/office/drawing/2014/main" id="{92B7A0FE-6C99-044E-B65D-03477D70A8A3}"/>
                  </a:ext>
                </a:extLst>
              </p:cNvPr>
              <p:cNvSpPr/>
              <p:nvPr/>
            </p:nvSpPr>
            <p:spPr>
              <a:xfrm>
                <a:off x="7052832" y="3387613"/>
                <a:ext cx="1091043" cy="63329"/>
              </a:xfrm>
              <a:prstGeom prst="parallelogram">
                <a:avLst>
                  <a:gd name="adj" fmla="val 55081"/>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77">
                  <a:latin typeface="Segoe UI" panose="020B0502040204020203" pitchFamily="34" charset="0"/>
                  <a:cs typeface="Segoe UI" panose="020B0502040204020203" pitchFamily="34" charset="0"/>
                </a:endParaRPr>
              </a:p>
            </p:txBody>
          </p:sp>
        </p:grpSp>
      </p:grpSp>
      <p:sp>
        <p:nvSpPr>
          <p:cNvPr id="315" name="テキスト ボックス 314"/>
          <p:cNvSpPr txBox="1"/>
          <p:nvPr/>
        </p:nvSpPr>
        <p:spPr>
          <a:xfrm>
            <a:off x="435492" y="1350261"/>
            <a:ext cx="5256663" cy="859659"/>
          </a:xfrm>
          <a:prstGeom prst="rect">
            <a:avLst/>
          </a:prstGeom>
          <a:noFill/>
        </p:spPr>
        <p:txBody>
          <a:bodyPr wrap="square" rtlCol="0">
            <a:spAutoFit/>
          </a:bodyPr>
          <a:lstStyle/>
          <a:p>
            <a:r>
              <a:rPr lang="ja-JP" altLang="en-US" sz="1662" b="1" dirty="0">
                <a:latin typeface="Segoe UI" panose="020B0502040204020203" pitchFamily="34" charset="0"/>
                <a:cs typeface="Segoe UI" panose="020B0502040204020203" pitchFamily="34" charset="0"/>
              </a:rPr>
              <a:t>・ </a:t>
            </a:r>
            <a:r>
              <a:rPr lang="en-US" altLang="ja-JP" sz="1662" b="1" dirty="0">
                <a:latin typeface="Segoe UI" panose="020B0502040204020203" pitchFamily="34" charset="0"/>
                <a:cs typeface="Segoe UI" panose="020B0502040204020203" pitchFamily="34" charset="0"/>
              </a:rPr>
              <a:t>Community of appropriate size (200-300 units)</a:t>
            </a:r>
            <a:br>
              <a:rPr lang="en-US" altLang="ja-JP" sz="1662" b="1" dirty="0">
                <a:latin typeface="Segoe UI" panose="020B0502040204020203" pitchFamily="34" charset="0"/>
                <a:cs typeface="Segoe UI" panose="020B0502040204020203" pitchFamily="34" charset="0"/>
              </a:rPr>
            </a:br>
            <a:r>
              <a:rPr lang="ja-JP" altLang="en-US" sz="1662" b="1" dirty="0">
                <a:latin typeface="Segoe UI" panose="020B0502040204020203" pitchFamily="34" charset="0"/>
                <a:cs typeface="Segoe UI" panose="020B0502040204020203" pitchFamily="34" charset="0"/>
              </a:rPr>
              <a:t>・ </a:t>
            </a:r>
            <a:r>
              <a:rPr lang="en-US" altLang="ja-JP" sz="1662" b="1" dirty="0">
                <a:latin typeface="Segoe UI" panose="020B0502040204020203" pitchFamily="34" charset="0"/>
                <a:cs typeface="Segoe UI" panose="020B0502040204020203" pitchFamily="34" charset="0"/>
              </a:rPr>
              <a:t>All wooden</a:t>
            </a:r>
            <a:br>
              <a:rPr lang="en-US" altLang="ja-JP" sz="1662" b="1" dirty="0">
                <a:latin typeface="Segoe UI" panose="020B0502040204020203" pitchFamily="34" charset="0"/>
                <a:cs typeface="Segoe UI" panose="020B0502040204020203" pitchFamily="34" charset="0"/>
              </a:rPr>
            </a:br>
            <a:r>
              <a:rPr lang="ja-JP" altLang="en-US" sz="1662" b="1" dirty="0">
                <a:latin typeface="Segoe UI" panose="020B0502040204020203" pitchFamily="34" charset="0"/>
                <a:cs typeface="Segoe UI" panose="020B0502040204020203" pitchFamily="34" charset="0"/>
              </a:rPr>
              <a:t>・ </a:t>
            </a:r>
            <a:r>
              <a:rPr lang="en-US" altLang="ja-JP" sz="1662" b="1" dirty="0">
                <a:latin typeface="Segoe UI" panose="020B0502040204020203" pitchFamily="34" charset="0"/>
                <a:cs typeface="Segoe UI" panose="020B0502040204020203" pitchFamily="34" charset="0"/>
              </a:rPr>
              <a:t>Green garden community</a:t>
            </a:r>
          </a:p>
        </p:txBody>
      </p:sp>
      <p:sp>
        <p:nvSpPr>
          <p:cNvPr id="321" name="テキスト ボックス 320"/>
          <p:cNvSpPr txBox="1"/>
          <p:nvPr/>
        </p:nvSpPr>
        <p:spPr>
          <a:xfrm>
            <a:off x="7745902" y="2509572"/>
            <a:ext cx="4830818" cy="575222"/>
          </a:xfrm>
          <a:prstGeom prst="rect">
            <a:avLst/>
          </a:prstGeom>
          <a:noFill/>
          <a:ln>
            <a:noFill/>
          </a:ln>
        </p:spPr>
        <p:txBody>
          <a:bodyPr wrap="square" rtlCol="0">
            <a:spAutoFit/>
          </a:bodyPr>
          <a:lstStyle/>
          <a:p>
            <a:r>
              <a:rPr lang="ja-JP" altLang="en-US" sz="1846" b="1" dirty="0">
                <a:latin typeface="Segoe UI" panose="020B0502040204020203" pitchFamily="34" charset="0"/>
                <a:ea typeface="Meiryo UI" panose="020B0604030504040204" pitchFamily="50" charset="-128"/>
                <a:cs typeface="Segoe UI" panose="020B0502040204020203" pitchFamily="34" charset="0"/>
              </a:rPr>
              <a:t>●</a:t>
            </a:r>
            <a:r>
              <a:rPr lang="en-US" altLang="ja-JP" sz="1846" b="1" dirty="0">
                <a:latin typeface="Segoe UI" panose="020B0502040204020203" pitchFamily="34" charset="0"/>
                <a:cs typeface="Segoe UI" panose="020B0502040204020203" pitchFamily="34" charset="0"/>
              </a:rPr>
              <a:t>Incorporate cutting-edge technologies</a:t>
            </a:r>
            <a:endParaRPr lang="en-US" altLang="ja-JP" sz="2031" b="1" dirty="0">
              <a:latin typeface="Segoe UI" panose="020B0502040204020203" pitchFamily="34" charset="0"/>
              <a:ea typeface="Meiryo UI" panose="020B0604030504040204" pitchFamily="50" charset="-128"/>
              <a:cs typeface="Segoe UI" panose="020B0502040204020203" pitchFamily="34" charset="0"/>
            </a:endParaRPr>
          </a:p>
          <a:p>
            <a:r>
              <a:rPr lang="en-US" altLang="ja-JP" sz="1292" dirty="0">
                <a:latin typeface="Segoe UI" panose="020B0502040204020203" pitchFamily="34" charset="0"/>
                <a:ea typeface="Meiryo UI" panose="020B0604030504040204" pitchFamily="50" charset="-128"/>
                <a:cs typeface="Segoe UI" panose="020B0502040204020203" pitchFamily="34" charset="0"/>
              </a:rPr>
              <a:t>     (Society 5.0/ICT</a:t>
            </a:r>
            <a:r>
              <a:rPr lang="ja-JP" altLang="en-US" sz="1292" dirty="0">
                <a:latin typeface="Segoe UI" panose="020B0502040204020203" pitchFamily="34" charset="0"/>
                <a:ea typeface="Meiryo UI" panose="020B0604030504040204" pitchFamily="50" charset="-128"/>
                <a:cs typeface="Segoe UI" panose="020B0502040204020203" pitchFamily="34" charset="0"/>
              </a:rPr>
              <a:t>・</a:t>
            </a:r>
            <a:r>
              <a:rPr lang="en-US" altLang="ja-JP" sz="1292" dirty="0">
                <a:latin typeface="Segoe UI" panose="020B0502040204020203" pitchFamily="34" charset="0"/>
                <a:ea typeface="Meiryo UI" panose="020B0604030504040204" pitchFamily="50" charset="-128"/>
                <a:cs typeface="Segoe UI" panose="020B0502040204020203" pitchFamily="34" charset="0"/>
              </a:rPr>
              <a:t>AI)</a:t>
            </a:r>
          </a:p>
        </p:txBody>
      </p:sp>
      <p:sp>
        <p:nvSpPr>
          <p:cNvPr id="322" name="テキスト ボックス 321"/>
          <p:cNvSpPr txBox="1"/>
          <p:nvPr/>
        </p:nvSpPr>
        <p:spPr>
          <a:xfrm>
            <a:off x="589856" y="4908260"/>
            <a:ext cx="1287145" cy="319639"/>
          </a:xfrm>
          <a:prstGeom prst="rect">
            <a:avLst/>
          </a:prstGeom>
          <a:noFill/>
        </p:spPr>
        <p:txBody>
          <a:bodyPr wrap="square" rtlCol="0">
            <a:spAutoFit/>
          </a:bodyPr>
          <a:lstStyle/>
          <a:p>
            <a:r>
              <a:rPr lang="en-US" altLang="ja-JP" sz="1477" b="1" dirty="0">
                <a:latin typeface="Segoe UI" panose="020B0502040204020203" pitchFamily="34" charset="0"/>
                <a:cs typeface="Segoe UI" panose="020B0502040204020203" pitchFamily="34" charset="0"/>
              </a:rPr>
              <a:t>Main road</a:t>
            </a:r>
          </a:p>
        </p:txBody>
      </p:sp>
      <p:sp>
        <p:nvSpPr>
          <p:cNvPr id="335" name="テキスト ボックス 334"/>
          <p:cNvSpPr txBox="1"/>
          <p:nvPr/>
        </p:nvSpPr>
        <p:spPr>
          <a:xfrm>
            <a:off x="2760837" y="6215940"/>
            <a:ext cx="4558393" cy="546945"/>
          </a:xfrm>
          <a:prstGeom prst="rect">
            <a:avLst/>
          </a:prstGeom>
          <a:noFill/>
        </p:spPr>
        <p:txBody>
          <a:bodyPr wrap="square" rtlCol="0">
            <a:spAutoFit/>
          </a:bodyPr>
          <a:lstStyle/>
          <a:p>
            <a:r>
              <a:rPr lang="ja-JP" altLang="en-US" sz="1477" dirty="0">
                <a:latin typeface="Segoe UI" panose="020B0502040204020203" pitchFamily="34" charset="0"/>
                <a:cs typeface="Segoe UI" panose="020B0502040204020203" pitchFamily="34" charset="0"/>
              </a:rPr>
              <a:t>・</a:t>
            </a:r>
            <a:r>
              <a:rPr lang="en-US" altLang="ja-JP" sz="1477" dirty="0">
                <a:latin typeface="Segoe UI" panose="020B0502040204020203" pitchFamily="34" charset="0"/>
                <a:cs typeface="Segoe UI" panose="020B0502040204020203" pitchFamily="34" charset="0"/>
              </a:rPr>
              <a:t>Efforts to foster exchange between communities</a:t>
            </a:r>
            <a:br>
              <a:rPr lang="en-US" altLang="ja-JP" sz="1477" dirty="0">
                <a:latin typeface="Segoe UI" panose="020B0502040204020203" pitchFamily="34" charset="0"/>
                <a:cs typeface="Segoe UI" panose="020B0502040204020203" pitchFamily="34" charset="0"/>
              </a:rPr>
            </a:br>
            <a:r>
              <a:rPr lang="ja-JP" altLang="en-US" sz="1477" dirty="0">
                <a:latin typeface="Segoe UI" panose="020B0502040204020203" pitchFamily="34" charset="0"/>
                <a:cs typeface="Segoe UI" panose="020B0502040204020203" pitchFamily="34" charset="0"/>
              </a:rPr>
              <a:t>・</a:t>
            </a:r>
            <a:r>
              <a:rPr lang="en-US" altLang="ja-JP" sz="1477" dirty="0">
                <a:latin typeface="Segoe UI" panose="020B0502040204020203" pitchFamily="34" charset="0"/>
                <a:cs typeface="Segoe UI" panose="020B0502040204020203" pitchFamily="34" charset="0"/>
              </a:rPr>
              <a:t>Improve regional brands in the old city</a:t>
            </a:r>
          </a:p>
        </p:txBody>
      </p:sp>
      <p:sp>
        <p:nvSpPr>
          <p:cNvPr id="336" name="テキスト ボックス 335"/>
          <p:cNvSpPr txBox="1"/>
          <p:nvPr/>
        </p:nvSpPr>
        <p:spPr>
          <a:xfrm>
            <a:off x="527684" y="310285"/>
            <a:ext cx="9024700" cy="404854"/>
          </a:xfrm>
          <a:prstGeom prst="rect">
            <a:avLst/>
          </a:prstGeom>
          <a:noFill/>
          <a:ln>
            <a:noFill/>
          </a:ln>
        </p:spPr>
        <p:txBody>
          <a:bodyPr wrap="square" rtlCol="0">
            <a:spAutoFit/>
          </a:bodyPr>
          <a:lstStyle/>
          <a:p>
            <a:r>
              <a:rPr lang="en-US" altLang="ja-JP" sz="2031" dirty="0">
                <a:latin typeface="Segoe UI" panose="020B0502040204020203" pitchFamily="34" charset="0"/>
                <a:cs typeface="Segoe UI" panose="020B0502040204020203" pitchFamily="34" charset="0"/>
              </a:rPr>
              <a:t>Sustainable community development coexisting with forests and nature</a:t>
            </a:r>
          </a:p>
        </p:txBody>
      </p:sp>
      <p:sp>
        <p:nvSpPr>
          <p:cNvPr id="337" name="テキスト ボックス 336"/>
          <p:cNvSpPr txBox="1"/>
          <p:nvPr/>
        </p:nvSpPr>
        <p:spPr>
          <a:xfrm>
            <a:off x="7935358" y="3904889"/>
            <a:ext cx="3719575" cy="834437"/>
          </a:xfrm>
          <a:prstGeom prst="rect">
            <a:avLst/>
          </a:prstGeom>
          <a:noFill/>
          <a:ln>
            <a:solidFill>
              <a:schemeClr val="tx1"/>
            </a:solidFill>
            <a:prstDash val="dash"/>
          </a:ln>
        </p:spPr>
        <p:txBody>
          <a:bodyPr wrap="square" lIns="33231" tIns="33231" rIns="33231" bIns="33231" rtlCol="0">
            <a:spAutoFit/>
          </a:bodyPr>
          <a:lstStyle/>
          <a:p>
            <a:r>
              <a:rPr lang="en-US" altLang="ja-JP" sz="1662" dirty="0">
                <a:latin typeface="Segoe UI" panose="020B0502040204020203" pitchFamily="34" charset="0"/>
                <a:cs typeface="Segoe UI" panose="020B0502040204020203" pitchFamily="34" charset="0"/>
              </a:rPr>
              <a:t>Areas where ILC-related companies, medical care, education, robotics, AI technology, etc. are concentrated</a:t>
            </a:r>
          </a:p>
        </p:txBody>
      </p:sp>
      <p:sp>
        <p:nvSpPr>
          <p:cNvPr id="338" name="テキスト ボックス 337"/>
          <p:cNvSpPr txBox="1"/>
          <p:nvPr/>
        </p:nvSpPr>
        <p:spPr>
          <a:xfrm>
            <a:off x="732861" y="3902299"/>
            <a:ext cx="2254044" cy="663724"/>
          </a:xfrm>
          <a:prstGeom prst="rect">
            <a:avLst/>
          </a:prstGeom>
          <a:solidFill>
            <a:srgbClr val="FFFFFF">
              <a:alpha val="60000"/>
            </a:srgbClr>
          </a:solidFill>
        </p:spPr>
        <p:txBody>
          <a:bodyPr wrap="square" lIns="33231" tIns="33231" rIns="33231" bIns="33231" rtlCol="0">
            <a:spAutoFit/>
          </a:bodyPr>
          <a:lstStyle/>
          <a:p>
            <a:r>
              <a:rPr lang="ja-JP" altLang="en-US" sz="1292" dirty="0">
                <a:latin typeface="Segoe UI" panose="020B0502040204020203" pitchFamily="34" charset="0"/>
                <a:cs typeface="Segoe UI" panose="020B0502040204020203" pitchFamily="34" charset="0"/>
              </a:rPr>
              <a:t>・</a:t>
            </a:r>
            <a:r>
              <a:rPr lang="en-US" altLang="ja-JP" sz="1292" dirty="0">
                <a:latin typeface="Segoe UI" panose="020B0502040204020203" pitchFamily="34" charset="0"/>
                <a:cs typeface="Segoe UI" panose="020B0502040204020203" pitchFamily="34" charset="0"/>
              </a:rPr>
              <a:t>Solar heat plan</a:t>
            </a:r>
          </a:p>
          <a:p>
            <a:r>
              <a:rPr lang="ja-JP" altLang="en-US" sz="1292" dirty="0">
                <a:latin typeface="Segoe UI" panose="020B0502040204020203" pitchFamily="34" charset="0"/>
                <a:cs typeface="Segoe UI" panose="020B0502040204020203" pitchFamily="34" charset="0"/>
              </a:rPr>
              <a:t>・</a:t>
            </a:r>
            <a:r>
              <a:rPr lang="en-US" altLang="ja-JP" sz="1292" dirty="0">
                <a:latin typeface="Segoe UI" panose="020B0502040204020203" pitchFamily="34" charset="0"/>
                <a:cs typeface="Segoe UI" panose="020B0502040204020203" pitchFamily="34" charset="0"/>
              </a:rPr>
              <a:t>Unused biomass  heat use</a:t>
            </a:r>
          </a:p>
          <a:p>
            <a:r>
              <a:rPr lang="ja-JP" altLang="en-US" sz="1292" dirty="0">
                <a:latin typeface="Segoe UI" panose="020B0502040204020203" pitchFamily="34" charset="0"/>
                <a:cs typeface="Segoe UI" panose="020B0502040204020203" pitchFamily="34" charset="0"/>
              </a:rPr>
              <a:t>・</a:t>
            </a:r>
            <a:r>
              <a:rPr lang="en-US" altLang="ja-JP" sz="1292" dirty="0">
                <a:latin typeface="Segoe UI" panose="020B0502040204020203" pitchFamily="34" charset="0"/>
                <a:cs typeface="Segoe UI" panose="020B0502040204020203" pitchFamily="34" charset="0"/>
              </a:rPr>
              <a:t>Unused waste heat recovery</a:t>
            </a:r>
          </a:p>
        </p:txBody>
      </p:sp>
      <p:sp>
        <p:nvSpPr>
          <p:cNvPr id="339" name="テキスト ボックス 338"/>
          <p:cNvSpPr txBox="1"/>
          <p:nvPr/>
        </p:nvSpPr>
        <p:spPr>
          <a:xfrm>
            <a:off x="3113581" y="2677380"/>
            <a:ext cx="1321708" cy="546945"/>
          </a:xfrm>
          <a:prstGeom prst="rect">
            <a:avLst/>
          </a:prstGeom>
          <a:solidFill>
            <a:schemeClr val="accent2"/>
          </a:solidFill>
        </p:spPr>
        <p:txBody>
          <a:bodyPr wrap="square" rtlCol="0">
            <a:spAutoFit/>
          </a:bodyPr>
          <a:lstStyle/>
          <a:p>
            <a:r>
              <a:rPr lang="en-US" altLang="ja-JP" sz="1477" dirty="0">
                <a:latin typeface="Segoe UI" panose="020B0502040204020203" pitchFamily="34" charset="0"/>
                <a:cs typeface="Segoe UI" panose="020B0502040204020203" pitchFamily="34" charset="0"/>
              </a:rPr>
              <a:t>Large scale heat storage </a:t>
            </a:r>
          </a:p>
        </p:txBody>
      </p:sp>
      <p:sp>
        <p:nvSpPr>
          <p:cNvPr id="341" name="テキスト ボックス 340"/>
          <p:cNvSpPr txBox="1"/>
          <p:nvPr/>
        </p:nvSpPr>
        <p:spPr>
          <a:xfrm>
            <a:off x="7745902" y="1343505"/>
            <a:ext cx="4436765" cy="622606"/>
          </a:xfrm>
          <a:prstGeom prst="rect">
            <a:avLst/>
          </a:prstGeom>
          <a:noFill/>
        </p:spPr>
        <p:txBody>
          <a:bodyPr wrap="square" rtlCol="0">
            <a:spAutoFit/>
          </a:bodyPr>
          <a:lstStyle/>
          <a:p>
            <a:r>
              <a:rPr lang="ja-JP" altLang="en-US" sz="1846" b="1" dirty="0">
                <a:latin typeface="Segoe UI" panose="020B0502040204020203" pitchFamily="34" charset="0"/>
                <a:ea typeface="Meiryo UI" panose="020B0604030504040204" pitchFamily="50" charset="-128"/>
                <a:cs typeface="Segoe UI" panose="020B0502040204020203" pitchFamily="34" charset="0"/>
              </a:rPr>
              <a:t>●</a:t>
            </a:r>
            <a:r>
              <a:rPr lang="en-US" altLang="ja-JP" sz="1846" b="1" dirty="0">
                <a:latin typeface="Segoe UI" panose="020B0502040204020203" pitchFamily="34" charset="0"/>
                <a:cs typeface="Segoe UI" panose="020B0502040204020203" pitchFamily="34" charset="0"/>
              </a:rPr>
              <a:t>Growth management of community</a:t>
            </a:r>
            <a:br>
              <a:rPr lang="en-US" altLang="ja-JP" sz="1846" b="1" dirty="0">
                <a:latin typeface="Segoe UI" panose="020B0502040204020203" pitchFamily="34" charset="0"/>
                <a:cs typeface="Segoe UI" panose="020B0502040204020203" pitchFamily="34" charset="0"/>
              </a:rPr>
            </a:br>
            <a:r>
              <a:rPr lang="ja-JP" altLang="en-US" sz="1600" b="1" dirty="0">
                <a:latin typeface="Segoe UI" panose="020B0502040204020203" pitchFamily="34" charset="0"/>
                <a:cs typeface="Segoe UI" panose="020B0502040204020203" pitchFamily="34" charset="0"/>
              </a:rPr>
              <a:t>　</a:t>
            </a:r>
            <a:r>
              <a:rPr lang="en-US" altLang="ja-JP" sz="1400" dirty="0">
                <a:latin typeface="Segoe UI" panose="020B0502040204020203" pitchFamily="34" charset="0"/>
                <a:cs typeface="Segoe UI" panose="020B0502040204020203" pitchFamily="34" charset="0"/>
              </a:rPr>
              <a:t>(Returning development profits to the community)</a:t>
            </a:r>
            <a:endParaRPr lang="en-US" altLang="ja-JP" sz="1662" dirty="0">
              <a:latin typeface="Segoe UI" panose="020B0502040204020203" pitchFamily="34" charset="0"/>
              <a:cs typeface="Segoe UI" panose="020B0502040204020203" pitchFamily="34" charset="0"/>
            </a:endParaRPr>
          </a:p>
        </p:txBody>
      </p:sp>
      <p:sp>
        <p:nvSpPr>
          <p:cNvPr id="342" name="テキスト ボックス 341"/>
          <p:cNvSpPr txBox="1"/>
          <p:nvPr/>
        </p:nvSpPr>
        <p:spPr>
          <a:xfrm>
            <a:off x="407368" y="3291819"/>
            <a:ext cx="2794116" cy="546945"/>
          </a:xfrm>
          <a:prstGeom prst="rect">
            <a:avLst/>
          </a:prstGeom>
          <a:noFill/>
          <a:ln>
            <a:noFill/>
          </a:ln>
        </p:spPr>
        <p:txBody>
          <a:bodyPr wrap="square" rtlCol="0">
            <a:spAutoFit/>
          </a:bodyPr>
          <a:lstStyle/>
          <a:p>
            <a:pPr marL="263776" indent="-263776">
              <a:buFont typeface="Wingdings" panose="05000000000000000000" pitchFamily="2" charset="2"/>
              <a:buChar char="l"/>
            </a:pPr>
            <a:r>
              <a:rPr lang="en-US" altLang="ja-JP" sz="1477" b="1" dirty="0">
                <a:latin typeface="Segoe UI" panose="020B0502040204020203" pitchFamily="34" charset="0"/>
                <a:cs typeface="Segoe UI" panose="020B0502040204020203" pitchFamily="34" charset="0"/>
              </a:rPr>
              <a:t>Local production and</a:t>
            </a:r>
          </a:p>
          <a:p>
            <a:r>
              <a:rPr lang="en-US" altLang="ja-JP" sz="1477" b="1" dirty="0">
                <a:latin typeface="Segoe UI" panose="020B0502040204020203" pitchFamily="34" charset="0"/>
                <a:cs typeface="Segoe UI" panose="020B0502040204020203" pitchFamily="34" charset="0"/>
              </a:rPr>
              <a:t> local consumption of energy</a:t>
            </a:r>
          </a:p>
        </p:txBody>
      </p:sp>
      <p:sp>
        <p:nvSpPr>
          <p:cNvPr id="344" name="テキスト ボックス 343"/>
          <p:cNvSpPr txBox="1"/>
          <p:nvPr/>
        </p:nvSpPr>
        <p:spPr>
          <a:xfrm>
            <a:off x="3080513" y="2258563"/>
            <a:ext cx="3507907" cy="319639"/>
          </a:xfrm>
          <a:prstGeom prst="rect">
            <a:avLst/>
          </a:prstGeom>
          <a:noFill/>
        </p:spPr>
        <p:txBody>
          <a:bodyPr wrap="square" rtlCol="0">
            <a:spAutoFit/>
          </a:bodyPr>
          <a:lstStyle/>
          <a:p>
            <a:r>
              <a:rPr lang="en-US" altLang="ja-JP" sz="1477" b="1" dirty="0">
                <a:latin typeface="Segoe UI" panose="020B0502040204020203" pitchFamily="34" charset="0"/>
                <a:cs typeface="Segoe UI" panose="020B0502040204020203" pitchFamily="34" charset="0"/>
              </a:rPr>
              <a:t>Greenbelt and </a:t>
            </a:r>
            <a:r>
              <a:rPr lang="en-US" altLang="ja-JP" sz="1477" b="1" u="sng" dirty="0">
                <a:latin typeface="Segoe UI" panose="020B0502040204020203" pitchFamily="34" charset="0"/>
                <a:cs typeface="Segoe UI" panose="020B0502040204020203" pitchFamily="34" charset="0"/>
              </a:rPr>
              <a:t>Agricultural complex</a:t>
            </a:r>
            <a:endParaRPr lang="en-US" altLang="ja-JP" sz="1477" b="1" dirty="0">
              <a:latin typeface="Segoe UI" panose="020B0502040204020203" pitchFamily="34" charset="0"/>
              <a:cs typeface="Segoe UI" panose="020B0502040204020203" pitchFamily="34" charset="0"/>
            </a:endParaRPr>
          </a:p>
        </p:txBody>
      </p:sp>
      <p:sp>
        <p:nvSpPr>
          <p:cNvPr id="345" name="正方形/長方形 344"/>
          <p:cNvSpPr/>
          <p:nvPr/>
        </p:nvSpPr>
        <p:spPr>
          <a:xfrm>
            <a:off x="5481324" y="1398274"/>
            <a:ext cx="1758351" cy="546945"/>
          </a:xfrm>
          <a:prstGeom prst="rect">
            <a:avLst/>
          </a:prstGeom>
        </p:spPr>
        <p:txBody>
          <a:bodyPr wrap="square">
            <a:spAutoFit/>
          </a:bodyPr>
          <a:lstStyle/>
          <a:p>
            <a:r>
              <a:rPr lang="en-US" altLang="ja-JP" sz="1477" b="1" dirty="0">
                <a:latin typeface="Segoe UI" panose="020B0502040204020203" pitchFamily="34" charset="0"/>
                <a:cs typeface="Segoe UI" panose="020B0502040204020203" pitchFamily="34" charset="0"/>
              </a:rPr>
              <a:t>Wooden</a:t>
            </a:r>
            <a:r>
              <a:rPr lang="ja-JP" altLang="en-US" sz="1477" b="1" dirty="0">
                <a:latin typeface="Segoe UI" panose="020B0502040204020203" pitchFamily="34" charset="0"/>
                <a:cs typeface="Segoe UI" panose="020B0502040204020203" pitchFamily="34" charset="0"/>
              </a:rPr>
              <a:t>　</a:t>
            </a:r>
            <a:r>
              <a:rPr lang="en-US" altLang="ja-JP" sz="1477" b="1" dirty="0">
                <a:latin typeface="Segoe UI" panose="020B0502040204020203" pitchFamily="34" charset="0"/>
                <a:cs typeface="Segoe UI" panose="020B0502040204020203" pitchFamily="34" charset="0"/>
              </a:rPr>
              <a:t>Residence</a:t>
            </a:r>
          </a:p>
        </p:txBody>
      </p:sp>
      <p:sp>
        <p:nvSpPr>
          <p:cNvPr id="347" name="正方形/長方形 346"/>
          <p:cNvSpPr/>
          <p:nvPr/>
        </p:nvSpPr>
        <p:spPr>
          <a:xfrm>
            <a:off x="5350502" y="3211669"/>
            <a:ext cx="2264516" cy="1505738"/>
          </a:xfrm>
          <a:prstGeom prst="rect">
            <a:avLst/>
          </a:prstGeom>
        </p:spPr>
        <p:txBody>
          <a:bodyPr wrap="square">
            <a:spAutoFit/>
          </a:bodyPr>
          <a:lstStyle/>
          <a:p>
            <a:r>
              <a:rPr lang="en-US" altLang="ja-JP" sz="1846" b="1" u="sng" dirty="0">
                <a:latin typeface="Segoe UI" panose="020B0502040204020203" pitchFamily="34" charset="0"/>
                <a:cs typeface="Segoe UI" panose="020B0502040204020203" pitchFamily="34" charset="0"/>
              </a:rPr>
              <a:t>Central green park</a:t>
            </a:r>
            <a:br>
              <a:rPr lang="en-US" altLang="ja-JP" sz="1846" b="1" u="sng" dirty="0">
                <a:latin typeface="Segoe UI" panose="020B0502040204020203" pitchFamily="34" charset="0"/>
                <a:cs typeface="Segoe UI" panose="020B0502040204020203" pitchFamily="34" charset="0"/>
              </a:rPr>
            </a:br>
            <a:r>
              <a:rPr lang="en-US" altLang="ja-JP" sz="1477" dirty="0">
                <a:latin typeface="Segoe UI" panose="020B0502040204020203" pitchFamily="34" charset="0"/>
                <a:cs typeface="Segoe UI" panose="020B0502040204020203" pitchFamily="34" charset="0"/>
              </a:rPr>
              <a:t>Sports Facilities</a:t>
            </a:r>
            <a:br>
              <a:rPr lang="en-US" altLang="ja-JP" sz="1477" dirty="0">
                <a:latin typeface="Segoe UI" panose="020B0502040204020203" pitchFamily="34" charset="0"/>
                <a:cs typeface="Segoe UI" panose="020B0502040204020203" pitchFamily="34" charset="0"/>
              </a:rPr>
            </a:br>
            <a:r>
              <a:rPr lang="en-US" altLang="ja-JP" sz="1477" dirty="0">
                <a:latin typeface="Segoe UI" panose="020B0502040204020203" pitchFamily="34" charset="0"/>
                <a:cs typeface="Segoe UI" panose="020B0502040204020203" pitchFamily="34" charset="0"/>
              </a:rPr>
              <a:t>Square and Marche</a:t>
            </a:r>
            <a:br>
              <a:rPr lang="en-US" altLang="ja-JP" sz="1477" dirty="0">
                <a:latin typeface="Segoe UI" panose="020B0502040204020203" pitchFamily="34" charset="0"/>
                <a:cs typeface="Segoe UI" panose="020B0502040204020203" pitchFamily="34" charset="0"/>
              </a:rPr>
            </a:br>
            <a:r>
              <a:rPr lang="en-US" altLang="ja-JP" sz="1477" dirty="0">
                <a:latin typeface="Segoe UI" panose="020B0502040204020203" pitchFamily="34" charset="0"/>
                <a:cs typeface="Segoe UI" panose="020B0502040204020203" pitchFamily="34" charset="0"/>
              </a:rPr>
              <a:t>Child facilities</a:t>
            </a:r>
          </a:p>
          <a:p>
            <a:r>
              <a:rPr lang="en-US" altLang="ja-JP" sz="1477" dirty="0">
                <a:latin typeface="Segoe UI" panose="020B0502040204020203" pitchFamily="34" charset="0"/>
                <a:cs typeface="Segoe UI" panose="020B0502040204020203" pitchFamily="34" charset="0"/>
              </a:rPr>
              <a:t>Restaurants</a:t>
            </a:r>
            <a:br>
              <a:rPr lang="en-US" altLang="ja-JP" sz="1477" dirty="0">
                <a:latin typeface="Segoe UI" panose="020B0502040204020203" pitchFamily="34" charset="0"/>
                <a:cs typeface="Segoe UI" panose="020B0502040204020203" pitchFamily="34" charset="0"/>
              </a:rPr>
            </a:br>
            <a:r>
              <a:rPr lang="en-US" altLang="ja-JP" sz="1477" dirty="0">
                <a:latin typeface="Segoe UI" panose="020B0502040204020203" pitchFamily="34" charset="0"/>
                <a:cs typeface="Segoe UI" panose="020B0502040204020203" pitchFamily="34" charset="0"/>
              </a:rPr>
              <a:t>Hotel</a:t>
            </a:r>
          </a:p>
        </p:txBody>
      </p:sp>
      <p:sp>
        <p:nvSpPr>
          <p:cNvPr id="348" name="テキスト ボックス 347"/>
          <p:cNvSpPr txBox="1"/>
          <p:nvPr/>
        </p:nvSpPr>
        <p:spPr>
          <a:xfrm>
            <a:off x="8043764" y="3200845"/>
            <a:ext cx="2573376" cy="546945"/>
          </a:xfrm>
          <a:prstGeom prst="rect">
            <a:avLst/>
          </a:prstGeom>
          <a:noFill/>
        </p:spPr>
        <p:txBody>
          <a:bodyPr wrap="square" rtlCol="0">
            <a:spAutoFit/>
          </a:bodyPr>
          <a:lstStyle/>
          <a:p>
            <a:r>
              <a:rPr lang="ja-JP" altLang="en-US" sz="1477" dirty="0">
                <a:latin typeface="Segoe UI" panose="020B0502040204020203" pitchFamily="34" charset="0"/>
                <a:cs typeface="Segoe UI" panose="020B0502040204020203" pitchFamily="34" charset="0"/>
              </a:rPr>
              <a:t>・</a:t>
            </a:r>
            <a:r>
              <a:rPr lang="en-US" altLang="ja-JP" sz="1477" dirty="0">
                <a:latin typeface="Segoe UI" panose="020B0502040204020203" pitchFamily="34" charset="0"/>
                <a:cs typeface="Segoe UI" panose="020B0502040204020203" pitchFamily="34" charset="0"/>
              </a:rPr>
              <a:t>Healthcare  </a:t>
            </a:r>
            <a:r>
              <a:rPr lang="ja-JP" altLang="en-US" sz="1477" dirty="0">
                <a:latin typeface="Segoe UI" panose="020B0502040204020203" pitchFamily="34" charset="0"/>
                <a:cs typeface="Segoe UI" panose="020B0502040204020203" pitchFamily="34" charset="0"/>
              </a:rPr>
              <a:t>・</a:t>
            </a:r>
            <a:r>
              <a:rPr lang="en-US" altLang="ja-JP" sz="1477" dirty="0">
                <a:latin typeface="Segoe UI" panose="020B0502040204020203" pitchFamily="34" charset="0"/>
                <a:cs typeface="Segoe UI" panose="020B0502040204020203" pitchFamily="34" charset="0"/>
              </a:rPr>
              <a:t>Mobility</a:t>
            </a:r>
            <a:br>
              <a:rPr lang="en-US" altLang="ja-JP" sz="1477" dirty="0">
                <a:latin typeface="Segoe UI" panose="020B0502040204020203" pitchFamily="34" charset="0"/>
                <a:cs typeface="Segoe UI" panose="020B0502040204020203" pitchFamily="34" charset="0"/>
              </a:rPr>
            </a:br>
            <a:r>
              <a:rPr lang="ja-JP" altLang="en-US" sz="1477" dirty="0">
                <a:latin typeface="Segoe UI" panose="020B0502040204020203" pitchFamily="34" charset="0"/>
                <a:cs typeface="Segoe UI" panose="020B0502040204020203" pitchFamily="34" charset="0"/>
              </a:rPr>
              <a:t>・</a:t>
            </a:r>
            <a:r>
              <a:rPr lang="en-US" altLang="ja-JP" sz="1477" dirty="0">
                <a:latin typeface="Segoe UI" panose="020B0502040204020203" pitchFamily="34" charset="0"/>
                <a:cs typeface="Segoe UI" panose="020B0502040204020203" pitchFamily="34" charset="0"/>
              </a:rPr>
              <a:t>Robot service / guidance</a:t>
            </a:r>
          </a:p>
        </p:txBody>
      </p:sp>
      <p:sp>
        <p:nvSpPr>
          <p:cNvPr id="349" name="正方形/長方形 348"/>
          <p:cNvSpPr/>
          <p:nvPr/>
        </p:nvSpPr>
        <p:spPr>
          <a:xfrm>
            <a:off x="2529035" y="5441482"/>
            <a:ext cx="2425710" cy="717376"/>
          </a:xfrm>
          <a:prstGeom prst="rect">
            <a:avLst/>
          </a:prstGeom>
        </p:spPr>
        <p:txBody>
          <a:bodyPr wrap="square">
            <a:spAutoFit/>
          </a:bodyPr>
          <a:lstStyle/>
          <a:p>
            <a:pPr algn="ctr"/>
            <a:r>
              <a:rPr lang="en-US" altLang="ja-JP" sz="2031" b="1" dirty="0">
                <a:latin typeface="Segoe UI" panose="020B0502040204020203" pitchFamily="34" charset="0"/>
                <a:ea typeface="Meiryo UI" panose="020B0604030504040204" pitchFamily="50" charset="-128"/>
                <a:cs typeface="Segoe UI" panose="020B0502040204020203" pitchFamily="34" charset="0"/>
              </a:rPr>
              <a:t>Old city Area </a:t>
            </a:r>
          </a:p>
          <a:p>
            <a:pPr algn="ctr"/>
            <a:r>
              <a:rPr lang="en-US" altLang="ja-JP" sz="2031" b="1" dirty="0">
                <a:latin typeface="Segoe UI" panose="020B0502040204020203" pitchFamily="34" charset="0"/>
                <a:ea typeface="Meiryo UI" panose="020B0604030504040204" pitchFamily="50" charset="-128"/>
                <a:cs typeface="Segoe UI" panose="020B0502040204020203" pitchFamily="34" charset="0"/>
              </a:rPr>
              <a:t>(local community) </a:t>
            </a:r>
          </a:p>
        </p:txBody>
      </p:sp>
      <p:sp>
        <p:nvSpPr>
          <p:cNvPr id="350" name="正方形/長方形 349"/>
          <p:cNvSpPr/>
          <p:nvPr/>
        </p:nvSpPr>
        <p:spPr>
          <a:xfrm>
            <a:off x="636896" y="753336"/>
            <a:ext cx="1466141" cy="217458"/>
          </a:xfrm>
          <a:prstGeom prst="rect">
            <a:avLst/>
          </a:prstGeom>
          <a:solidFill>
            <a:schemeClr val="bg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62" b="1" dirty="0">
                <a:solidFill>
                  <a:srgbClr val="C00000"/>
                </a:solidFill>
                <a:latin typeface="Segoe UI" panose="020B0502040204020203" pitchFamily="34" charset="0"/>
                <a:ea typeface="Meiryo UI" panose="020B0604030504040204" pitchFamily="50" charset="-128"/>
                <a:cs typeface="Segoe UI" panose="020B0502040204020203" pitchFamily="34" charset="0"/>
              </a:rPr>
              <a:t>Vision2035</a:t>
            </a:r>
            <a:endParaRPr lang="ja-JP" altLang="en-US" sz="1662" b="1" dirty="0">
              <a:solidFill>
                <a:srgbClr val="C00000"/>
              </a:solidFill>
              <a:latin typeface="Segoe UI" panose="020B0502040204020203" pitchFamily="34" charset="0"/>
              <a:ea typeface="Meiryo UI" panose="020B0604030504040204" pitchFamily="50" charset="-128"/>
              <a:cs typeface="Segoe UI" panose="020B0502040204020203" pitchFamily="34" charset="0"/>
            </a:endParaRPr>
          </a:p>
        </p:txBody>
      </p:sp>
      <p:sp>
        <p:nvSpPr>
          <p:cNvPr id="351" name="テキスト ボックス 350"/>
          <p:cNvSpPr txBox="1"/>
          <p:nvPr/>
        </p:nvSpPr>
        <p:spPr>
          <a:xfrm>
            <a:off x="7908670" y="5251262"/>
            <a:ext cx="3870033" cy="1118233"/>
          </a:xfrm>
          <a:prstGeom prst="rect">
            <a:avLst/>
          </a:prstGeom>
          <a:solidFill>
            <a:srgbClr val="FFFFFF">
              <a:alpha val="50196"/>
            </a:srgbClr>
          </a:solidFill>
          <a:ln>
            <a:solidFill>
              <a:schemeClr val="tx1"/>
            </a:solidFill>
            <a:prstDash val="dash"/>
          </a:ln>
        </p:spPr>
        <p:txBody>
          <a:bodyPr wrap="square" lIns="33231" tIns="33231" rIns="33231" bIns="33231" rtlCol="0">
            <a:spAutoFit/>
          </a:bodyPr>
          <a:lstStyle/>
          <a:p>
            <a:r>
              <a:rPr lang="ja-JP" altLang="en-US" sz="1662" b="1" dirty="0">
                <a:latin typeface="Segoe UI" panose="020B0502040204020203" pitchFamily="34" charset="0"/>
                <a:ea typeface="Meiryo UI" panose="020B0604030504040204" pitchFamily="50" charset="-128"/>
                <a:cs typeface="Segoe UI" panose="020B0502040204020203" pitchFamily="34" charset="0"/>
              </a:rPr>
              <a:t>■</a:t>
            </a:r>
            <a:r>
              <a:rPr lang="en-US" altLang="ja-JP" sz="1662" b="1" dirty="0">
                <a:latin typeface="Segoe UI" panose="020B0502040204020203" pitchFamily="34" charset="0"/>
                <a:ea typeface="Meiryo UI" panose="020B0604030504040204" pitchFamily="50" charset="-128"/>
                <a:cs typeface="Segoe UI" panose="020B0502040204020203" pitchFamily="34" charset="0"/>
              </a:rPr>
              <a:t>Next generation mobility area</a:t>
            </a:r>
          </a:p>
          <a:p>
            <a:pPr marL="263776" indent="-263776">
              <a:buFont typeface="Wingdings" panose="05000000000000000000" pitchFamily="2" charset="2"/>
              <a:buChar char="l"/>
            </a:pPr>
            <a:r>
              <a:rPr lang="en-US" altLang="ja-JP" sz="1292" dirty="0">
                <a:latin typeface="Segoe UI" panose="020B0502040204020203" pitchFamily="34" charset="0"/>
                <a:cs typeface="Segoe UI" panose="020B0502040204020203" pitchFamily="34" charset="0"/>
              </a:rPr>
              <a:t>Fully automatic operation (Level 4 or more)</a:t>
            </a:r>
          </a:p>
          <a:p>
            <a:pPr marL="263776" indent="-263776">
              <a:buFont typeface="Wingdings" panose="05000000000000000000" pitchFamily="2" charset="2"/>
              <a:buChar char="l"/>
            </a:pPr>
            <a:r>
              <a:rPr lang="en-US" altLang="ja-JP" sz="1292" dirty="0">
                <a:latin typeface="Segoe UI" panose="020B0502040204020203" pitchFamily="34" charset="0"/>
                <a:cs typeface="Segoe UI" panose="020B0502040204020203" pitchFamily="34" charset="0"/>
              </a:rPr>
              <a:t>eVTOL takeoff and landing</a:t>
            </a:r>
          </a:p>
          <a:p>
            <a:r>
              <a:rPr lang="en-US" altLang="ja-JP" sz="1292" dirty="0">
                <a:latin typeface="Segoe UI" panose="020B0502040204020203" pitchFamily="34" charset="0"/>
                <a:cs typeface="Segoe UI" panose="020B0502040204020203" pitchFamily="34" charset="0"/>
              </a:rPr>
              <a:t>     </a:t>
            </a:r>
            <a:r>
              <a:rPr lang="ja-JP" altLang="en-US" sz="1292" dirty="0">
                <a:latin typeface="Segoe UI" panose="020B0502040204020203" pitchFamily="34" charset="0"/>
                <a:cs typeface="Segoe UI" panose="020B0502040204020203" pitchFamily="34" charset="0"/>
              </a:rPr>
              <a:t>・ </a:t>
            </a:r>
            <a:r>
              <a:rPr lang="en-US" altLang="ja-JP" sz="1292" dirty="0">
                <a:latin typeface="Segoe UI" panose="020B0502040204020203" pitchFamily="34" charset="0"/>
                <a:cs typeface="Segoe UI" panose="020B0502040204020203" pitchFamily="34" charset="0"/>
              </a:rPr>
              <a:t>Seamless transportation and logistics</a:t>
            </a:r>
          </a:p>
          <a:p>
            <a:r>
              <a:rPr lang="ja-JP" altLang="en-US" sz="1292" dirty="0">
                <a:latin typeface="Segoe UI" panose="020B0502040204020203" pitchFamily="34" charset="0"/>
                <a:cs typeface="Segoe UI" panose="020B0502040204020203" pitchFamily="34" charset="0"/>
              </a:rPr>
              <a:t>      ・ </a:t>
            </a:r>
            <a:r>
              <a:rPr lang="en-US" altLang="ja-JP" sz="1292" dirty="0">
                <a:latin typeface="Segoe UI" panose="020B0502040204020203" pitchFamily="34" charset="0"/>
                <a:cs typeface="Segoe UI" panose="020B0502040204020203" pitchFamily="34" charset="0"/>
              </a:rPr>
              <a:t>People flow / logistics interlocking service</a:t>
            </a:r>
          </a:p>
        </p:txBody>
      </p:sp>
      <p:sp>
        <p:nvSpPr>
          <p:cNvPr id="352" name="テキスト ボックス 351"/>
          <p:cNvSpPr txBox="1"/>
          <p:nvPr/>
        </p:nvSpPr>
        <p:spPr>
          <a:xfrm>
            <a:off x="419310" y="2156572"/>
            <a:ext cx="2529334" cy="1001556"/>
          </a:xfrm>
          <a:prstGeom prst="rect">
            <a:avLst/>
          </a:prstGeom>
          <a:noFill/>
        </p:spPr>
        <p:txBody>
          <a:bodyPr wrap="square" rtlCol="0">
            <a:spAutoFit/>
          </a:bodyPr>
          <a:lstStyle/>
          <a:p>
            <a:pPr marL="263776" indent="-263776">
              <a:buFont typeface="Wingdings" panose="05000000000000000000" pitchFamily="2" charset="2"/>
              <a:buChar char="l"/>
            </a:pPr>
            <a:r>
              <a:rPr lang="en-US" altLang="ja-JP" sz="1477" b="1" dirty="0">
                <a:latin typeface="Segoe UI" panose="020B0502040204020203" pitchFamily="34" charset="0"/>
                <a:cs typeface="Segoe UI" panose="020B0502040204020203" pitchFamily="34" charset="0"/>
              </a:rPr>
              <a:t>Town Center</a:t>
            </a:r>
            <a:endParaRPr lang="ja-JP" altLang="en-US" sz="1477" b="1" dirty="0">
              <a:latin typeface="Segoe UI" panose="020B0502040204020203" pitchFamily="34" charset="0"/>
              <a:cs typeface="Segoe UI" panose="020B0502040204020203" pitchFamily="34" charset="0"/>
            </a:endParaRPr>
          </a:p>
          <a:p>
            <a:r>
              <a:rPr lang="ja-JP" altLang="en-US" sz="1477" dirty="0">
                <a:latin typeface="Segoe UI" panose="020B0502040204020203" pitchFamily="34" charset="0"/>
                <a:cs typeface="Segoe UI" panose="020B0502040204020203" pitchFamily="34" charset="0"/>
              </a:rPr>
              <a:t>   ・ </a:t>
            </a:r>
            <a:r>
              <a:rPr lang="en-US" altLang="ja-JP" sz="1477" dirty="0">
                <a:latin typeface="Segoe UI" panose="020B0502040204020203" pitchFamily="34" charset="0"/>
                <a:cs typeface="Segoe UI" panose="020B0502040204020203" pitchFamily="34" charset="0"/>
              </a:rPr>
              <a:t>Commercial facility</a:t>
            </a:r>
          </a:p>
          <a:p>
            <a:r>
              <a:rPr lang="ja-JP" altLang="en-US" sz="1477" dirty="0">
                <a:latin typeface="Segoe UI" panose="020B0502040204020203" pitchFamily="34" charset="0"/>
                <a:cs typeface="Segoe UI" panose="020B0502040204020203" pitchFamily="34" charset="0"/>
              </a:rPr>
              <a:t>   ・ </a:t>
            </a:r>
            <a:r>
              <a:rPr lang="en-US" altLang="ja-JP" sz="1477" dirty="0">
                <a:latin typeface="Segoe UI" panose="020B0502040204020203" pitchFamily="34" charset="0"/>
                <a:cs typeface="Segoe UI" panose="020B0502040204020203" pitchFamily="34" charset="0"/>
              </a:rPr>
              <a:t>Hotel</a:t>
            </a:r>
            <a:endParaRPr lang="ja-JP" altLang="en-US" sz="1477" dirty="0">
              <a:latin typeface="Segoe UI" panose="020B0502040204020203" pitchFamily="34" charset="0"/>
              <a:cs typeface="Segoe UI" panose="020B0502040204020203" pitchFamily="34" charset="0"/>
            </a:endParaRPr>
          </a:p>
          <a:p>
            <a:r>
              <a:rPr lang="ja-JP" altLang="en-US" sz="1477" dirty="0">
                <a:latin typeface="Segoe UI" panose="020B0502040204020203" pitchFamily="34" charset="0"/>
                <a:cs typeface="Segoe UI" panose="020B0502040204020203" pitchFamily="34" charset="0"/>
              </a:rPr>
              <a:t>   ・ </a:t>
            </a:r>
            <a:r>
              <a:rPr lang="en-US" altLang="ja-JP" sz="1477" dirty="0">
                <a:latin typeface="Segoe UI" panose="020B0502040204020203" pitchFamily="34" charset="0"/>
                <a:cs typeface="Segoe UI" panose="020B0502040204020203" pitchFamily="34" charset="0"/>
              </a:rPr>
              <a:t>Business center</a:t>
            </a:r>
            <a:endParaRPr lang="ja-JP" altLang="en-US" sz="1477" dirty="0">
              <a:latin typeface="Segoe UI" panose="020B0502040204020203" pitchFamily="34" charset="0"/>
              <a:cs typeface="Segoe UI" panose="020B0502040204020203" pitchFamily="34" charset="0"/>
            </a:endParaRPr>
          </a:p>
        </p:txBody>
      </p:sp>
      <p:sp>
        <p:nvSpPr>
          <p:cNvPr id="292" name="テキスト ボックス 291">
            <a:extLst>
              <a:ext uri="{FF2B5EF4-FFF2-40B4-BE49-F238E27FC236}">
                <a16:creationId xmlns:a16="http://schemas.microsoft.com/office/drawing/2014/main" id="{A03EF50F-1353-4168-A7AA-CDB9C2EBF615}"/>
              </a:ext>
            </a:extLst>
          </p:cNvPr>
          <p:cNvSpPr txBox="1"/>
          <p:nvPr/>
        </p:nvSpPr>
        <p:spPr>
          <a:xfrm>
            <a:off x="8400256" y="6455922"/>
            <a:ext cx="3096344" cy="307777"/>
          </a:xfrm>
          <a:prstGeom prst="rect">
            <a:avLst/>
          </a:prstGeom>
          <a:noFill/>
        </p:spPr>
        <p:txBody>
          <a:bodyPr wrap="square" rtlCol="0">
            <a:spAutoFit/>
          </a:bodyPr>
          <a:lstStyle/>
          <a:p>
            <a:r>
              <a:rPr kumimoji="1" lang="en-US" altLang="ja-JP" sz="1400" dirty="0" err="1">
                <a:latin typeface="Segoe UI" panose="020B0502040204020203" pitchFamily="34" charset="0"/>
                <a:cs typeface="Segoe UI" panose="020B0502040204020203" pitchFamily="34" charset="0"/>
              </a:rPr>
              <a:t>M.Matsuoka</a:t>
            </a:r>
            <a:r>
              <a:rPr kumimoji="1" lang="en-US" altLang="ja-JP" sz="1400" dirty="0">
                <a:latin typeface="Segoe UI" panose="020B0502040204020203" pitchFamily="34" charset="0"/>
                <a:cs typeface="Segoe UI" panose="020B0502040204020203" pitchFamily="34" charset="0"/>
              </a:rPr>
              <a:t> LCWS2021 (</a:t>
            </a:r>
            <a:r>
              <a:rPr lang="en-US" altLang="ja-JP" sz="1400" dirty="0">
                <a:latin typeface="Segoe UI" panose="020B0502040204020203" pitchFamily="34" charset="0"/>
                <a:cs typeface="Segoe UI" panose="020B0502040204020203" pitchFamily="34" charset="0"/>
              </a:rPr>
              <a:t>mod. by t.t)</a:t>
            </a:r>
          </a:p>
        </p:txBody>
      </p:sp>
    </p:spTree>
    <p:extLst>
      <p:ext uri="{BB962C8B-B14F-4D97-AF65-F5344CB8AC3E}">
        <p14:creationId xmlns:p14="http://schemas.microsoft.com/office/powerpoint/2010/main" val="10935321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38"/>
                                        </p:tgtEl>
                                        <p:attrNameLst>
                                          <p:attrName>style.visibility</p:attrName>
                                        </p:attrNameLst>
                                      </p:cBhvr>
                                      <p:to>
                                        <p:strVal val="visible"/>
                                      </p:to>
                                    </p:set>
                                    <p:animEffect transition="in" filter="fade">
                                      <p:cBhvr>
                                        <p:cTn id="7" dur="500"/>
                                        <p:tgtEl>
                                          <p:spTgt spid="33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39"/>
                                        </p:tgtEl>
                                        <p:attrNameLst>
                                          <p:attrName>style.visibility</p:attrName>
                                        </p:attrNameLst>
                                      </p:cBhvr>
                                      <p:to>
                                        <p:strVal val="visible"/>
                                      </p:to>
                                    </p:set>
                                    <p:animEffect transition="in" filter="fade">
                                      <p:cBhvr>
                                        <p:cTn id="10" dur="500"/>
                                        <p:tgtEl>
                                          <p:spTgt spid="33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42"/>
                                        </p:tgtEl>
                                        <p:attrNameLst>
                                          <p:attrName>style.visibility</p:attrName>
                                        </p:attrNameLst>
                                      </p:cBhvr>
                                      <p:to>
                                        <p:strVal val="visible"/>
                                      </p:to>
                                    </p:set>
                                    <p:animEffect transition="in" filter="fade">
                                      <p:cBhvr>
                                        <p:cTn id="13" dur="500"/>
                                        <p:tgtEl>
                                          <p:spTgt spid="342"/>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44"/>
                                        </p:tgtEl>
                                        <p:attrNameLst>
                                          <p:attrName>style.visibility</p:attrName>
                                        </p:attrNameLst>
                                      </p:cBhvr>
                                      <p:to>
                                        <p:strVal val="visible"/>
                                      </p:to>
                                    </p:set>
                                    <p:animEffect transition="in" filter="fade">
                                      <p:cBhvr>
                                        <p:cTn id="16" dur="500"/>
                                        <p:tgtEl>
                                          <p:spTgt spid="344"/>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41"/>
                                        </p:tgtEl>
                                        <p:attrNameLst>
                                          <p:attrName>style.visibility</p:attrName>
                                        </p:attrNameLst>
                                      </p:cBhvr>
                                      <p:to>
                                        <p:strVal val="visible"/>
                                      </p:to>
                                    </p:set>
                                    <p:animEffect transition="in" filter="fade">
                                      <p:cBhvr>
                                        <p:cTn id="19" dur="500"/>
                                        <p:tgtEl>
                                          <p:spTgt spid="341"/>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321"/>
                                        </p:tgtEl>
                                        <p:attrNameLst>
                                          <p:attrName>style.visibility</p:attrName>
                                        </p:attrNameLst>
                                      </p:cBhvr>
                                      <p:to>
                                        <p:strVal val="visible"/>
                                      </p:to>
                                    </p:set>
                                    <p:animEffect transition="in" filter="fade">
                                      <p:cBhvr>
                                        <p:cTn id="24" dur="500"/>
                                        <p:tgtEl>
                                          <p:spTgt spid="321"/>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37"/>
                                        </p:tgtEl>
                                        <p:attrNameLst>
                                          <p:attrName>style.visibility</p:attrName>
                                        </p:attrNameLst>
                                      </p:cBhvr>
                                      <p:to>
                                        <p:strVal val="visible"/>
                                      </p:to>
                                    </p:set>
                                    <p:animEffect transition="in" filter="fade">
                                      <p:cBhvr>
                                        <p:cTn id="27" dur="500"/>
                                        <p:tgtEl>
                                          <p:spTgt spid="337"/>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48"/>
                                        </p:tgtEl>
                                        <p:attrNameLst>
                                          <p:attrName>style.visibility</p:attrName>
                                        </p:attrNameLst>
                                      </p:cBhvr>
                                      <p:to>
                                        <p:strVal val="visible"/>
                                      </p:to>
                                    </p:set>
                                    <p:animEffect transition="in" filter="fade">
                                      <p:cBhvr>
                                        <p:cTn id="30" dur="500"/>
                                        <p:tgtEl>
                                          <p:spTgt spid="348"/>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351"/>
                                        </p:tgtEl>
                                        <p:attrNameLst>
                                          <p:attrName>style.visibility</p:attrName>
                                        </p:attrNameLst>
                                      </p:cBhvr>
                                      <p:to>
                                        <p:strVal val="visible"/>
                                      </p:to>
                                    </p:set>
                                    <p:animEffect transition="in" filter="fade">
                                      <p:cBhvr>
                                        <p:cTn id="33" dur="500"/>
                                        <p:tgtEl>
                                          <p:spTgt spid="3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1" grpId="0"/>
      <p:bldP spid="337" grpId="0" animBg="1"/>
      <p:bldP spid="338" grpId="0" animBg="1"/>
      <p:bldP spid="339" grpId="0" animBg="1"/>
      <p:bldP spid="341" grpId="0"/>
      <p:bldP spid="342" grpId="0" animBg="1"/>
      <p:bldP spid="344" grpId="0"/>
      <p:bldP spid="348" grpId="0"/>
      <p:bldP spid="35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図 12">
            <a:extLst>
              <a:ext uri="{FF2B5EF4-FFF2-40B4-BE49-F238E27FC236}">
                <a16:creationId xmlns:a16="http://schemas.microsoft.com/office/drawing/2014/main" id="{739837C0-C932-44B4-A854-306649036889}"/>
              </a:ext>
            </a:extLst>
          </p:cNvPr>
          <p:cNvPicPr>
            <a:picLocks noChangeAspect="1"/>
          </p:cNvPicPr>
          <p:nvPr/>
        </p:nvPicPr>
        <p:blipFill>
          <a:blip r:embed="rId3"/>
          <a:stretch>
            <a:fillRect/>
          </a:stretch>
        </p:blipFill>
        <p:spPr>
          <a:xfrm>
            <a:off x="8555044" y="1540886"/>
            <a:ext cx="3073784" cy="1992724"/>
          </a:xfrm>
          <a:prstGeom prst="rect">
            <a:avLst/>
          </a:prstGeom>
        </p:spPr>
      </p:pic>
      <p:sp>
        <p:nvSpPr>
          <p:cNvPr id="4" name="正方形/長方形 3">
            <a:extLst>
              <a:ext uri="{FF2B5EF4-FFF2-40B4-BE49-F238E27FC236}">
                <a16:creationId xmlns:a16="http://schemas.microsoft.com/office/drawing/2014/main" id="{39362F54-C6CB-432C-A9F1-CB67B53712A2}"/>
              </a:ext>
            </a:extLst>
          </p:cNvPr>
          <p:cNvSpPr/>
          <p:nvPr/>
        </p:nvSpPr>
        <p:spPr>
          <a:xfrm>
            <a:off x="1192702" y="276014"/>
            <a:ext cx="8316924" cy="461665"/>
          </a:xfrm>
          <a:prstGeom prst="rect">
            <a:avLst/>
          </a:prstGeom>
        </p:spPr>
        <p:txBody>
          <a:bodyPr wrap="square">
            <a:spAutoFit/>
          </a:bodyPr>
          <a:lstStyle/>
          <a:p>
            <a:r>
              <a:rPr lang="en-US" altLang="ja-JP" sz="2400" dirty="0">
                <a:latin typeface="Segoe UI" panose="020B0502040204020203" pitchFamily="34" charset="0"/>
                <a:cs typeface="Segoe UI" panose="020B0502040204020203" pitchFamily="34" charset="0"/>
              </a:rPr>
              <a:t>Safety and Disaster Prevention</a:t>
            </a:r>
            <a:endParaRPr lang="ja-JP" altLang="en-US" sz="2400" dirty="0">
              <a:latin typeface="Segoe UI" panose="020B0502040204020203" pitchFamily="34" charset="0"/>
              <a:cs typeface="Segoe UI" panose="020B0502040204020203" pitchFamily="34" charset="0"/>
            </a:endParaRPr>
          </a:p>
        </p:txBody>
      </p:sp>
      <p:grpSp>
        <p:nvGrpSpPr>
          <p:cNvPr id="11" name="グループ化 10">
            <a:extLst>
              <a:ext uri="{FF2B5EF4-FFF2-40B4-BE49-F238E27FC236}">
                <a16:creationId xmlns:a16="http://schemas.microsoft.com/office/drawing/2014/main" id="{36395C15-8797-4314-A60B-C49D8DD2E827}"/>
              </a:ext>
            </a:extLst>
          </p:cNvPr>
          <p:cNvGrpSpPr/>
          <p:nvPr/>
        </p:nvGrpSpPr>
        <p:grpSpPr>
          <a:xfrm>
            <a:off x="1873345" y="2443219"/>
            <a:ext cx="8699253" cy="4320480"/>
            <a:chOff x="1234849" y="2176418"/>
            <a:chExt cx="7021654" cy="3322846"/>
          </a:xfrm>
        </p:grpSpPr>
        <p:grpSp>
          <p:nvGrpSpPr>
            <p:cNvPr id="6" name="グループ化 5">
              <a:extLst>
                <a:ext uri="{FF2B5EF4-FFF2-40B4-BE49-F238E27FC236}">
                  <a16:creationId xmlns:a16="http://schemas.microsoft.com/office/drawing/2014/main" id="{CDD098D9-27D9-4823-ADD0-B5C3D01E38E3}"/>
                </a:ext>
              </a:extLst>
            </p:cNvPr>
            <p:cNvGrpSpPr/>
            <p:nvPr/>
          </p:nvGrpSpPr>
          <p:grpSpPr>
            <a:xfrm>
              <a:off x="1234849" y="2176418"/>
              <a:ext cx="7021654" cy="3322846"/>
              <a:chOff x="1702901" y="2795896"/>
              <a:chExt cx="7021654" cy="3322846"/>
            </a:xfrm>
          </p:grpSpPr>
          <p:pic>
            <p:nvPicPr>
              <p:cNvPr id="56" name="図 55">
                <a:extLst>
                  <a:ext uri="{FF2B5EF4-FFF2-40B4-BE49-F238E27FC236}">
                    <a16:creationId xmlns:a16="http://schemas.microsoft.com/office/drawing/2014/main" id="{9232F226-2E3A-41B9-81E6-115FF228CE5C}"/>
                  </a:ext>
                </a:extLst>
              </p:cNvPr>
              <p:cNvPicPr>
                <a:picLocks noChangeAspect="1"/>
              </p:cNvPicPr>
              <p:nvPr/>
            </p:nvPicPr>
            <p:blipFill rotWithShape="1">
              <a:blip r:embed="rId4" cstate="print">
                <a:clrChange>
                  <a:clrFrom>
                    <a:srgbClr val="FFFFFF"/>
                  </a:clrFrom>
                  <a:clrTo>
                    <a:srgbClr val="FFFFFF">
                      <a:alpha val="0"/>
                    </a:srgbClr>
                  </a:clrTo>
                </a:clrChange>
                <a:extLst>
                  <a:ext uri="{28A0092B-C50C-407E-A947-70E740481C1C}">
                    <a14:useLocalDpi xmlns:a14="http://schemas.microsoft.com/office/drawing/2010/main"/>
                  </a:ext>
                </a:extLst>
              </a:blip>
              <a:srcRect l="1" r="1042"/>
              <a:stretch/>
            </p:blipFill>
            <p:spPr>
              <a:xfrm>
                <a:off x="1702901" y="2795896"/>
                <a:ext cx="5869681" cy="3322846"/>
              </a:xfrm>
              <a:prstGeom prst="rect">
                <a:avLst/>
              </a:prstGeom>
            </p:spPr>
          </p:pic>
          <p:sp>
            <p:nvSpPr>
              <p:cNvPr id="59" name="テキスト ボックス 58">
                <a:extLst>
                  <a:ext uri="{FF2B5EF4-FFF2-40B4-BE49-F238E27FC236}">
                    <a16:creationId xmlns:a16="http://schemas.microsoft.com/office/drawing/2014/main" id="{DCA32311-A2D2-4424-828A-9333A8C037FD}"/>
                  </a:ext>
                </a:extLst>
              </p:cNvPr>
              <p:cNvSpPr txBox="1"/>
              <p:nvPr/>
            </p:nvSpPr>
            <p:spPr>
              <a:xfrm>
                <a:off x="7008587" y="3567296"/>
                <a:ext cx="1715968" cy="355063"/>
              </a:xfrm>
              <a:prstGeom prst="rect">
                <a:avLst/>
              </a:prstGeom>
              <a:solidFill>
                <a:srgbClr val="FFFFFF">
                  <a:alpha val="50196"/>
                </a:srgbClr>
              </a:solidFill>
            </p:spPr>
            <p:txBody>
              <a:bodyPr wrap="square" rtlCol="0">
                <a:spAutoFit/>
              </a:bodyPr>
              <a:lstStyle/>
              <a:p>
                <a:pPr defTabSz="4173538" fontAlgn="auto">
                  <a:spcBef>
                    <a:spcPts val="0"/>
                  </a:spcBef>
                  <a:spcAft>
                    <a:spcPts val="0"/>
                  </a:spcAft>
                  <a:defRPr/>
                </a:pPr>
                <a:r>
                  <a:rPr kumimoji="0" lang="en-US" altLang="ja-JP" sz="2400" kern="0" dirty="0">
                    <a:solidFill>
                      <a:srgbClr val="FF0000"/>
                    </a:solidFill>
                    <a:latin typeface="+mj-lt"/>
                    <a:ea typeface="+mj-ea"/>
                  </a:rPr>
                  <a:t>Beam Dump</a:t>
                </a:r>
              </a:p>
            </p:txBody>
          </p:sp>
          <p:cxnSp>
            <p:nvCxnSpPr>
              <p:cNvPr id="60" name="直線矢印コネクタ 59">
                <a:extLst>
                  <a:ext uri="{FF2B5EF4-FFF2-40B4-BE49-F238E27FC236}">
                    <a16:creationId xmlns:a16="http://schemas.microsoft.com/office/drawing/2014/main" id="{F6F9BB90-4777-4F2F-8172-184810F9D957}"/>
                  </a:ext>
                </a:extLst>
              </p:cNvPr>
              <p:cNvCxnSpPr>
                <a:cxnSpLocks/>
                <a:stCxn id="59" idx="1"/>
              </p:cNvCxnSpPr>
              <p:nvPr/>
            </p:nvCxnSpPr>
            <p:spPr>
              <a:xfrm flipH="1">
                <a:off x="4588147" y="3744828"/>
                <a:ext cx="2420440" cy="584555"/>
              </a:xfrm>
              <a:prstGeom prst="straightConnector1">
                <a:avLst/>
              </a:prstGeom>
              <a:noFill/>
              <a:ln w="9525" cap="flat" cmpd="sng" algn="ctr">
                <a:solidFill>
                  <a:srgbClr val="4F81BD">
                    <a:shade val="95000"/>
                    <a:satMod val="105000"/>
                  </a:srgbClr>
                </a:solidFill>
                <a:prstDash val="solid"/>
                <a:tailEnd type="triangle"/>
              </a:ln>
              <a:effectLst/>
            </p:spPr>
          </p:cxnSp>
          <p:cxnSp>
            <p:nvCxnSpPr>
              <p:cNvPr id="61" name="直線矢印コネクタ 60">
                <a:extLst>
                  <a:ext uri="{FF2B5EF4-FFF2-40B4-BE49-F238E27FC236}">
                    <a16:creationId xmlns:a16="http://schemas.microsoft.com/office/drawing/2014/main" id="{2733E9CC-D29C-4F80-A082-622135CE757C}"/>
                  </a:ext>
                </a:extLst>
              </p:cNvPr>
              <p:cNvCxnSpPr>
                <a:cxnSpLocks/>
                <a:stCxn id="59" idx="1"/>
              </p:cNvCxnSpPr>
              <p:nvPr/>
            </p:nvCxnSpPr>
            <p:spPr>
              <a:xfrm flipH="1">
                <a:off x="4024152" y="3744828"/>
                <a:ext cx="2984434" cy="271787"/>
              </a:xfrm>
              <a:prstGeom prst="straightConnector1">
                <a:avLst/>
              </a:prstGeom>
              <a:noFill/>
              <a:ln w="9525" cap="flat" cmpd="sng" algn="ctr">
                <a:solidFill>
                  <a:srgbClr val="4F81BD">
                    <a:shade val="95000"/>
                    <a:satMod val="105000"/>
                  </a:srgbClr>
                </a:solidFill>
                <a:prstDash val="solid"/>
                <a:tailEnd type="triangle"/>
              </a:ln>
              <a:effectLst/>
            </p:spPr>
          </p:cxnSp>
          <p:sp>
            <p:nvSpPr>
              <p:cNvPr id="14" name="テキスト ボックス 13">
                <a:extLst>
                  <a:ext uri="{FF2B5EF4-FFF2-40B4-BE49-F238E27FC236}">
                    <a16:creationId xmlns:a16="http://schemas.microsoft.com/office/drawing/2014/main" id="{57A566F4-1932-4DC2-B304-34CB57516C4D}"/>
                  </a:ext>
                </a:extLst>
              </p:cNvPr>
              <p:cNvSpPr txBox="1"/>
              <p:nvPr/>
            </p:nvSpPr>
            <p:spPr>
              <a:xfrm>
                <a:off x="4091361" y="3083748"/>
                <a:ext cx="1742839" cy="355063"/>
              </a:xfrm>
              <a:prstGeom prst="rect">
                <a:avLst/>
              </a:prstGeom>
              <a:solidFill>
                <a:schemeClr val="bg1"/>
              </a:solidFill>
            </p:spPr>
            <p:txBody>
              <a:bodyPr wrap="square" rtlCol="0">
                <a:spAutoFit/>
              </a:bodyPr>
              <a:lstStyle/>
              <a:p>
                <a:pPr defTabSz="4173538" fontAlgn="auto">
                  <a:spcBef>
                    <a:spcPts val="0"/>
                  </a:spcBef>
                  <a:spcAft>
                    <a:spcPts val="0"/>
                  </a:spcAft>
                  <a:defRPr/>
                </a:pPr>
                <a:r>
                  <a:rPr kumimoji="0" lang="en-US" altLang="ja-JP" sz="2400" kern="0" dirty="0">
                    <a:solidFill>
                      <a:srgbClr val="FF0000"/>
                    </a:solidFill>
                    <a:latin typeface="+mj-lt"/>
                    <a:ea typeface="+mj-ea"/>
                  </a:rPr>
                  <a:t>Positron Source</a:t>
                </a:r>
              </a:p>
            </p:txBody>
          </p:sp>
        </p:grpSp>
        <p:cxnSp>
          <p:nvCxnSpPr>
            <p:cNvPr id="8" name="直線矢印コネクタ 7">
              <a:extLst>
                <a:ext uri="{FF2B5EF4-FFF2-40B4-BE49-F238E27FC236}">
                  <a16:creationId xmlns:a16="http://schemas.microsoft.com/office/drawing/2014/main" id="{61F4998D-5E72-4629-8E7E-42A0AB9967BE}"/>
                </a:ext>
              </a:extLst>
            </p:cNvPr>
            <p:cNvCxnSpPr>
              <a:cxnSpLocks/>
            </p:cNvCxnSpPr>
            <p:nvPr/>
          </p:nvCxnSpPr>
          <p:spPr bwMode="auto">
            <a:xfrm flipH="1">
              <a:off x="2951331" y="2770482"/>
              <a:ext cx="651050" cy="427169"/>
            </a:xfrm>
            <a:prstGeom prst="straightConnector1">
              <a:avLst/>
            </a:prstGeom>
            <a:solidFill>
              <a:schemeClr val="accent1"/>
            </a:solidFill>
            <a:ln w="9525"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15" name="正方形/長方形 14">
            <a:extLst>
              <a:ext uri="{FF2B5EF4-FFF2-40B4-BE49-F238E27FC236}">
                <a16:creationId xmlns:a16="http://schemas.microsoft.com/office/drawing/2014/main" id="{BF925DD6-592B-4F06-9C89-A414F017B64A}"/>
              </a:ext>
            </a:extLst>
          </p:cNvPr>
          <p:cNvSpPr/>
          <p:nvPr/>
        </p:nvSpPr>
        <p:spPr>
          <a:xfrm>
            <a:off x="1135139" y="895415"/>
            <a:ext cx="8748464" cy="1446550"/>
          </a:xfrm>
          <a:prstGeom prst="rect">
            <a:avLst/>
          </a:prstGeom>
        </p:spPr>
        <p:txBody>
          <a:bodyPr wrap="square">
            <a:spAutoFit/>
          </a:bodyPr>
          <a:lstStyle/>
          <a:p>
            <a:pPr marL="285750" indent="-285750" defTabSz="1280160" fontAlgn="auto">
              <a:spcBef>
                <a:spcPts val="0"/>
              </a:spcBef>
              <a:spcAft>
                <a:spcPts val="0"/>
              </a:spcAft>
              <a:buFont typeface="Wingdings" panose="05000000000000000000" pitchFamily="2" charset="2"/>
              <a:buChar char="l"/>
              <a:defRPr/>
            </a:pPr>
            <a:r>
              <a:rPr kumimoji="0" lang="en-US" altLang="ja-JP" sz="2400" kern="0" dirty="0">
                <a:solidFill>
                  <a:prstClr val="black"/>
                </a:solidFill>
                <a:latin typeface="Segoe UI" panose="020B0502040204020203" pitchFamily="34" charset="0"/>
                <a:ea typeface="ＭＳ Ｐゴシック"/>
                <a:cs typeface="Segoe UI" panose="020B0502040204020203" pitchFamily="34" charset="0"/>
              </a:rPr>
              <a:t>Radiation protection </a:t>
            </a:r>
          </a:p>
          <a:p>
            <a:pPr marL="742950" lvl="1" indent="-285750" defTabSz="1280160" fontAlgn="auto">
              <a:spcBef>
                <a:spcPts val="0"/>
              </a:spcBef>
              <a:spcAft>
                <a:spcPts val="0"/>
              </a:spcAft>
              <a:buFont typeface="Wingdings" panose="05000000000000000000" pitchFamily="2" charset="2"/>
              <a:buChar char="l"/>
              <a:defRPr/>
            </a:pPr>
            <a:r>
              <a:rPr kumimoji="0" lang="en-US" altLang="ja-JP" sz="2000" kern="0" dirty="0">
                <a:solidFill>
                  <a:prstClr val="black"/>
                </a:solidFill>
                <a:latin typeface="Segoe UI" panose="020B0502040204020203" pitchFamily="34" charset="0"/>
                <a:ea typeface="ＭＳ Ｐゴシック"/>
                <a:cs typeface="Segoe UI" panose="020B0502040204020203" pitchFamily="34" charset="0"/>
              </a:rPr>
              <a:t>Beam Dump</a:t>
            </a:r>
          </a:p>
          <a:p>
            <a:pPr marL="742950" lvl="1" indent="-285750" defTabSz="1280160" fontAlgn="auto">
              <a:spcBef>
                <a:spcPts val="0"/>
              </a:spcBef>
              <a:spcAft>
                <a:spcPts val="0"/>
              </a:spcAft>
              <a:buFont typeface="Wingdings" panose="05000000000000000000" pitchFamily="2" charset="2"/>
              <a:buChar char="l"/>
              <a:defRPr/>
            </a:pPr>
            <a:r>
              <a:rPr kumimoji="0" lang="en-US" altLang="ja-JP" sz="2000" kern="0" dirty="0">
                <a:solidFill>
                  <a:prstClr val="black"/>
                </a:solidFill>
                <a:latin typeface="Segoe UI" panose="020B0502040204020203" pitchFamily="34" charset="0"/>
                <a:ea typeface="ＭＳ Ｐゴシック"/>
                <a:cs typeface="Segoe UI" panose="020B0502040204020203" pitchFamily="34" charset="0"/>
              </a:rPr>
              <a:t>Positron source</a:t>
            </a:r>
          </a:p>
          <a:p>
            <a:pPr marL="285750" indent="-285750" defTabSz="1280160" fontAlgn="auto">
              <a:spcBef>
                <a:spcPts val="0"/>
              </a:spcBef>
              <a:spcAft>
                <a:spcPts val="0"/>
              </a:spcAft>
              <a:buFont typeface="Wingdings" panose="05000000000000000000" pitchFamily="2" charset="2"/>
              <a:buChar char="l"/>
              <a:defRPr/>
            </a:pPr>
            <a:r>
              <a:rPr kumimoji="0" lang="en-US" altLang="ja-JP" sz="2400" kern="0" dirty="0">
                <a:solidFill>
                  <a:prstClr val="black"/>
                </a:solidFill>
                <a:latin typeface="Segoe UI" panose="020B0502040204020203" pitchFamily="34" charset="0"/>
                <a:ea typeface="ＭＳ Ｐゴシック"/>
                <a:cs typeface="Segoe UI" panose="020B0502040204020203" pitchFamily="34" charset="0"/>
              </a:rPr>
              <a:t>Drainage system</a:t>
            </a:r>
          </a:p>
        </p:txBody>
      </p:sp>
      <p:sp>
        <p:nvSpPr>
          <p:cNvPr id="25" name="スライド番号プレースホルダー 1">
            <a:extLst>
              <a:ext uri="{FF2B5EF4-FFF2-40B4-BE49-F238E27FC236}">
                <a16:creationId xmlns:a16="http://schemas.microsoft.com/office/drawing/2014/main" id="{70BE0002-FE58-46A7-8C54-DE6A95B2EB89}"/>
              </a:ext>
            </a:extLst>
          </p:cNvPr>
          <p:cNvSpPr>
            <a:spLocks noGrp="1"/>
          </p:cNvSpPr>
          <p:nvPr>
            <p:ph type="sldNum" sz="quarter" idx="4"/>
          </p:nvPr>
        </p:nvSpPr>
        <p:spPr>
          <a:xfrm>
            <a:off x="9840416" y="116633"/>
            <a:ext cx="683568" cy="365125"/>
          </a:xfrm>
        </p:spPr>
        <p:txBody>
          <a:bodyPr/>
          <a:lstStyle/>
          <a:p>
            <a:fld id="{63F9F7DE-603D-490A-9A16-D31AAE4BD953}" type="slidenum">
              <a:rPr lang="ja-JP" altLang="en-US" smtClean="0"/>
              <a:pPr/>
              <a:t>11</a:t>
            </a:fld>
            <a:endParaRPr lang="ja-JP" altLang="en-US" dirty="0"/>
          </a:p>
        </p:txBody>
      </p:sp>
      <p:sp>
        <p:nvSpPr>
          <p:cNvPr id="16" name="テキスト ボックス 15">
            <a:extLst>
              <a:ext uri="{FF2B5EF4-FFF2-40B4-BE49-F238E27FC236}">
                <a16:creationId xmlns:a16="http://schemas.microsoft.com/office/drawing/2014/main" id="{B08554AC-2E0E-4FB6-8418-8A68D7CB8F6F}"/>
              </a:ext>
            </a:extLst>
          </p:cNvPr>
          <p:cNvSpPr txBox="1"/>
          <p:nvPr/>
        </p:nvSpPr>
        <p:spPr>
          <a:xfrm>
            <a:off x="8976320" y="6455922"/>
            <a:ext cx="3096344" cy="307777"/>
          </a:xfrm>
          <a:prstGeom prst="rect">
            <a:avLst/>
          </a:prstGeom>
          <a:noFill/>
        </p:spPr>
        <p:txBody>
          <a:bodyPr wrap="square" rtlCol="0">
            <a:spAutoFit/>
          </a:bodyPr>
          <a:lstStyle/>
          <a:p>
            <a:r>
              <a:rPr kumimoji="1" lang="en-US" altLang="ja-JP" sz="1400" dirty="0" err="1">
                <a:latin typeface="Segoe UI" panose="020B0502040204020203" pitchFamily="34" charset="0"/>
                <a:cs typeface="Segoe UI" panose="020B0502040204020203" pitchFamily="34" charset="0"/>
              </a:rPr>
              <a:t>M.Matsuoka</a:t>
            </a:r>
            <a:r>
              <a:rPr kumimoji="1" lang="en-US" altLang="ja-JP" sz="1400" dirty="0">
                <a:latin typeface="Segoe UI" panose="020B0502040204020203" pitchFamily="34" charset="0"/>
                <a:cs typeface="Segoe UI" panose="020B0502040204020203" pitchFamily="34" charset="0"/>
              </a:rPr>
              <a:t> LCWS2021 (</a:t>
            </a:r>
            <a:r>
              <a:rPr lang="en-US" altLang="ja-JP" sz="1400" dirty="0">
                <a:latin typeface="Segoe UI" panose="020B0502040204020203" pitchFamily="34" charset="0"/>
                <a:cs typeface="Segoe UI" panose="020B0502040204020203" pitchFamily="34" charset="0"/>
              </a:rPr>
              <a:t>mod. by t.t)</a:t>
            </a:r>
          </a:p>
        </p:txBody>
      </p:sp>
      <p:pic>
        <p:nvPicPr>
          <p:cNvPr id="9" name="図 8">
            <a:extLst>
              <a:ext uri="{FF2B5EF4-FFF2-40B4-BE49-F238E27FC236}">
                <a16:creationId xmlns:a16="http://schemas.microsoft.com/office/drawing/2014/main" id="{7A4416C7-77FB-4F77-9C06-31DF3B0ECBE1}"/>
              </a:ext>
            </a:extLst>
          </p:cNvPr>
          <p:cNvPicPr>
            <a:picLocks noChangeAspect="1"/>
          </p:cNvPicPr>
          <p:nvPr/>
        </p:nvPicPr>
        <p:blipFill>
          <a:blip r:embed="rId5"/>
          <a:stretch>
            <a:fillRect/>
          </a:stretch>
        </p:blipFill>
        <p:spPr>
          <a:xfrm>
            <a:off x="4872254" y="1567974"/>
            <a:ext cx="2803360" cy="1356665"/>
          </a:xfrm>
          <a:prstGeom prst="rect">
            <a:avLst/>
          </a:prstGeom>
        </p:spPr>
      </p:pic>
      <p:pic>
        <p:nvPicPr>
          <p:cNvPr id="12" name="図 11">
            <a:extLst>
              <a:ext uri="{FF2B5EF4-FFF2-40B4-BE49-F238E27FC236}">
                <a16:creationId xmlns:a16="http://schemas.microsoft.com/office/drawing/2014/main" id="{4649BB1F-E4C2-446D-A93C-AF4F31CC3815}"/>
              </a:ext>
            </a:extLst>
          </p:cNvPr>
          <p:cNvPicPr>
            <a:picLocks noChangeAspect="1"/>
          </p:cNvPicPr>
          <p:nvPr/>
        </p:nvPicPr>
        <p:blipFill>
          <a:blip r:embed="rId6"/>
          <a:stretch>
            <a:fillRect/>
          </a:stretch>
        </p:blipFill>
        <p:spPr>
          <a:xfrm>
            <a:off x="8994072" y="4106815"/>
            <a:ext cx="3157052" cy="1608142"/>
          </a:xfrm>
          <a:prstGeom prst="rect">
            <a:avLst/>
          </a:prstGeom>
        </p:spPr>
      </p:pic>
      <p:sp>
        <p:nvSpPr>
          <p:cNvPr id="22" name="テキスト ボックス 21">
            <a:extLst>
              <a:ext uri="{FF2B5EF4-FFF2-40B4-BE49-F238E27FC236}">
                <a16:creationId xmlns:a16="http://schemas.microsoft.com/office/drawing/2014/main" id="{9700E253-9D17-4E3B-B50B-ED6095DF3367}"/>
              </a:ext>
            </a:extLst>
          </p:cNvPr>
          <p:cNvSpPr txBox="1"/>
          <p:nvPr/>
        </p:nvSpPr>
        <p:spPr>
          <a:xfrm>
            <a:off x="9002023" y="5443887"/>
            <a:ext cx="2633263" cy="738664"/>
          </a:xfrm>
          <a:prstGeom prst="rect">
            <a:avLst/>
          </a:prstGeom>
          <a:solidFill>
            <a:srgbClr val="FFFFFF">
              <a:alpha val="50196"/>
            </a:srgbClr>
          </a:solidFill>
        </p:spPr>
        <p:txBody>
          <a:bodyPr wrap="square" rtlCol="0">
            <a:spAutoFit/>
          </a:bodyPr>
          <a:lstStyle/>
          <a:p>
            <a:pPr defTabSz="4173538" fontAlgn="auto">
              <a:spcBef>
                <a:spcPts val="0"/>
              </a:spcBef>
              <a:spcAft>
                <a:spcPts val="0"/>
              </a:spcAft>
              <a:defRPr/>
            </a:pPr>
            <a:r>
              <a:rPr kumimoji="0" lang="en-US" altLang="ja-JP" sz="2400" kern="0" dirty="0">
                <a:latin typeface="+mj-lt"/>
                <a:ea typeface="+mj-ea"/>
              </a:rPr>
              <a:t>Drainage system</a:t>
            </a:r>
          </a:p>
          <a:p>
            <a:pPr defTabSz="4173538" fontAlgn="auto">
              <a:spcBef>
                <a:spcPts val="0"/>
              </a:spcBef>
              <a:spcAft>
                <a:spcPts val="0"/>
              </a:spcAft>
              <a:defRPr/>
            </a:pPr>
            <a:r>
              <a:rPr kumimoji="0" lang="en-US" altLang="ja-JP" kern="0" dirty="0">
                <a:latin typeface="+mj-lt"/>
                <a:ea typeface="+mj-ea"/>
              </a:rPr>
              <a:t>(w/ or w/o power supply)</a:t>
            </a:r>
          </a:p>
        </p:txBody>
      </p:sp>
    </p:spTree>
    <p:extLst>
      <p:ext uri="{BB962C8B-B14F-4D97-AF65-F5344CB8AC3E}">
        <p14:creationId xmlns:p14="http://schemas.microsoft.com/office/powerpoint/2010/main" val="9295460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287A2D26-75B9-41BB-B81A-8751F856BD06}"/>
              </a:ext>
            </a:extLst>
          </p:cNvPr>
          <p:cNvSpPr>
            <a:spLocks noGrp="1"/>
          </p:cNvSpPr>
          <p:nvPr>
            <p:ph type="title"/>
          </p:nvPr>
        </p:nvSpPr>
        <p:spPr>
          <a:xfrm>
            <a:off x="1091126" y="108398"/>
            <a:ext cx="10972800" cy="1143000"/>
          </a:xfrm>
        </p:spPr>
        <p:txBody>
          <a:bodyPr/>
          <a:lstStyle/>
          <a:p>
            <a:pPr algn="l"/>
            <a:r>
              <a:rPr kumimoji="1" lang="en-US" altLang="ja-JP" dirty="0">
                <a:latin typeface="Segoe UI" panose="020B0502040204020203" pitchFamily="34" charset="0"/>
                <a:cs typeface="Segoe UI" panose="020B0502040204020203" pitchFamily="34" charset="0"/>
              </a:rPr>
              <a:t>Outreach </a:t>
            </a:r>
            <a:r>
              <a:rPr lang="en-US" altLang="ja-JP" dirty="0">
                <a:latin typeface="Segoe UI" panose="020B0502040204020203" pitchFamily="34" charset="0"/>
                <a:cs typeface="Segoe UI" panose="020B0502040204020203" pitchFamily="34" charset="0"/>
              </a:rPr>
              <a:t>W</a:t>
            </a:r>
            <a:r>
              <a:rPr kumimoji="1" lang="en-US" altLang="ja-JP" dirty="0">
                <a:latin typeface="Segoe UI" panose="020B0502040204020203" pitchFamily="34" charset="0"/>
                <a:cs typeface="Segoe UI" panose="020B0502040204020203" pitchFamily="34" charset="0"/>
              </a:rPr>
              <a:t>orking </a:t>
            </a:r>
            <a:r>
              <a:rPr lang="en-US" altLang="ja-JP" dirty="0">
                <a:latin typeface="Segoe UI" panose="020B0502040204020203" pitchFamily="34" charset="0"/>
                <a:cs typeface="Segoe UI" panose="020B0502040204020203" pitchFamily="34" charset="0"/>
              </a:rPr>
              <a:t>G</a:t>
            </a:r>
            <a:r>
              <a:rPr kumimoji="1" lang="en-US" altLang="ja-JP" dirty="0">
                <a:latin typeface="Segoe UI" panose="020B0502040204020203" pitchFamily="34" charset="0"/>
                <a:cs typeface="Segoe UI" panose="020B0502040204020203" pitchFamily="34" charset="0"/>
              </a:rPr>
              <a:t>roup</a:t>
            </a:r>
            <a:endParaRPr kumimoji="1" lang="ja-JP" altLang="en-US" dirty="0">
              <a:latin typeface="Segoe UI" panose="020B0502040204020203" pitchFamily="34" charset="0"/>
              <a:cs typeface="Segoe UI" panose="020B0502040204020203" pitchFamily="34" charset="0"/>
            </a:endParaRPr>
          </a:p>
        </p:txBody>
      </p:sp>
      <p:sp>
        <p:nvSpPr>
          <p:cNvPr id="2" name="スライド番号プレースホルダー 1">
            <a:extLst>
              <a:ext uri="{FF2B5EF4-FFF2-40B4-BE49-F238E27FC236}">
                <a16:creationId xmlns:a16="http://schemas.microsoft.com/office/drawing/2014/main" id="{D2328BC2-09B5-469B-8A12-500A28737A87}"/>
              </a:ext>
            </a:extLst>
          </p:cNvPr>
          <p:cNvSpPr>
            <a:spLocks noGrp="1"/>
          </p:cNvSpPr>
          <p:nvPr>
            <p:ph type="sldNum" sz="quarter" idx="12"/>
          </p:nvPr>
        </p:nvSpPr>
        <p:spPr/>
        <p:txBody>
          <a:bodyPr/>
          <a:lstStyle/>
          <a:p>
            <a:fld id="{63F9F7DE-603D-490A-9A16-D31AAE4BD953}" type="slidenum">
              <a:rPr lang="ja-JP" altLang="en-US" smtClean="0"/>
              <a:pPr/>
              <a:t>12</a:t>
            </a:fld>
            <a:endParaRPr lang="ja-JP" altLang="en-US" dirty="0"/>
          </a:p>
        </p:txBody>
      </p:sp>
      <p:pic>
        <p:nvPicPr>
          <p:cNvPr id="5" name="図 4">
            <a:extLst>
              <a:ext uri="{FF2B5EF4-FFF2-40B4-BE49-F238E27FC236}">
                <a16:creationId xmlns:a16="http://schemas.microsoft.com/office/drawing/2014/main" id="{48DA41F9-7373-4206-A1CF-3B1680AA79B1}"/>
              </a:ext>
            </a:extLst>
          </p:cNvPr>
          <p:cNvPicPr>
            <a:picLocks noChangeAspect="1"/>
          </p:cNvPicPr>
          <p:nvPr/>
        </p:nvPicPr>
        <p:blipFill>
          <a:blip r:embed="rId2"/>
          <a:stretch>
            <a:fillRect/>
          </a:stretch>
        </p:blipFill>
        <p:spPr>
          <a:xfrm>
            <a:off x="1055440" y="1251399"/>
            <a:ext cx="9430216" cy="4193826"/>
          </a:xfrm>
          <a:prstGeom prst="rect">
            <a:avLst/>
          </a:prstGeom>
        </p:spPr>
      </p:pic>
      <p:sp>
        <p:nvSpPr>
          <p:cNvPr id="6" name="テキスト ボックス 5">
            <a:extLst>
              <a:ext uri="{FF2B5EF4-FFF2-40B4-BE49-F238E27FC236}">
                <a16:creationId xmlns:a16="http://schemas.microsoft.com/office/drawing/2014/main" id="{2B31DFE2-BFCB-46D6-9734-11B2BED1F633}"/>
              </a:ext>
            </a:extLst>
          </p:cNvPr>
          <p:cNvSpPr txBox="1"/>
          <p:nvPr/>
        </p:nvSpPr>
        <p:spPr>
          <a:xfrm>
            <a:off x="1091126" y="5606683"/>
            <a:ext cx="4698722" cy="369332"/>
          </a:xfrm>
          <a:prstGeom prst="rect">
            <a:avLst/>
          </a:prstGeom>
          <a:noFill/>
        </p:spPr>
        <p:txBody>
          <a:bodyPr wrap="none" rtlCol="0">
            <a:spAutoFit/>
          </a:bodyPr>
          <a:lstStyle/>
          <a:p>
            <a:r>
              <a:rPr kumimoji="1" lang="en-US" altLang="ja-JP" dirty="0">
                <a:latin typeface="Segoe UI" panose="020B0502040204020203" pitchFamily="34" charset="0"/>
                <a:cs typeface="Segoe UI" panose="020B0502040204020203" pitchFamily="34" charset="0"/>
              </a:rPr>
              <a:t>No face-to-face symposium since Feb. 2020</a:t>
            </a:r>
            <a:endParaRPr kumimoji="1" lang="ja-JP" altLang="en-US" dirty="0">
              <a:latin typeface="Segoe UI" panose="020B0502040204020203" pitchFamily="34" charset="0"/>
              <a:cs typeface="Segoe UI" panose="020B0502040204020203" pitchFamily="34" charset="0"/>
            </a:endParaRPr>
          </a:p>
        </p:txBody>
      </p:sp>
      <p:sp>
        <p:nvSpPr>
          <p:cNvPr id="7" name="正方形/長方形 6">
            <a:extLst>
              <a:ext uri="{FF2B5EF4-FFF2-40B4-BE49-F238E27FC236}">
                <a16:creationId xmlns:a16="http://schemas.microsoft.com/office/drawing/2014/main" id="{1EA6C5C3-58C5-44A4-AAE9-BACA5412874E}"/>
              </a:ext>
            </a:extLst>
          </p:cNvPr>
          <p:cNvSpPr/>
          <p:nvPr/>
        </p:nvSpPr>
        <p:spPr>
          <a:xfrm>
            <a:off x="1991544" y="5912249"/>
            <a:ext cx="6840078" cy="707886"/>
          </a:xfrm>
          <a:prstGeom prst="rect">
            <a:avLst/>
          </a:prstGeom>
        </p:spPr>
        <p:txBody>
          <a:bodyPr wrap="none">
            <a:spAutoFit/>
          </a:bodyPr>
          <a:lstStyle/>
          <a:p>
            <a:r>
              <a:rPr lang="en-US" altLang="ja-JP" dirty="0">
                <a:latin typeface="Segoe UI" panose="020B0502040204020203" pitchFamily="34" charset="0"/>
                <a:cs typeface="Segoe UI" panose="020B0502040204020203" pitchFamily="34" charset="0"/>
              </a:rPr>
              <a:t>Putting more effort on </a:t>
            </a:r>
            <a:r>
              <a:rPr lang="en-US" altLang="ja-JP" sz="4000" dirty="0">
                <a:latin typeface="Segoe UI" panose="020B0502040204020203" pitchFamily="34" charset="0"/>
                <a:cs typeface="Segoe UI" panose="020B0502040204020203" pitchFamily="34" charset="0"/>
              </a:rPr>
              <a:t>social media </a:t>
            </a:r>
            <a:r>
              <a:rPr lang="en-US" altLang="ja-JP" sz="2800" dirty="0">
                <a:latin typeface="Segoe UI" panose="020B0502040204020203" pitchFamily="34" charset="0"/>
                <a:cs typeface="Segoe UI" panose="020B0502040204020203" pitchFamily="34" charset="0"/>
              </a:rPr>
              <a:t>platform</a:t>
            </a:r>
            <a:endParaRPr lang="ja-JP" altLang="en-US"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40599604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9A589A9-B0EC-47A0-BD1B-9813B3032D90}"/>
              </a:ext>
            </a:extLst>
          </p:cNvPr>
          <p:cNvSpPr>
            <a:spLocks noGrp="1"/>
          </p:cNvSpPr>
          <p:nvPr>
            <p:ph type="title"/>
          </p:nvPr>
        </p:nvSpPr>
        <p:spPr/>
        <p:txBody>
          <a:bodyPr/>
          <a:lstStyle/>
          <a:p>
            <a:endParaRPr kumimoji="1" lang="ja-JP" altLang="en-US"/>
          </a:p>
        </p:txBody>
      </p:sp>
      <p:sp>
        <p:nvSpPr>
          <p:cNvPr id="3" name="コンテンツ プレースホルダー 2">
            <a:extLst>
              <a:ext uri="{FF2B5EF4-FFF2-40B4-BE49-F238E27FC236}">
                <a16:creationId xmlns:a16="http://schemas.microsoft.com/office/drawing/2014/main" id="{77721C67-5BFA-4FC2-A49D-ED7CC27783A8}"/>
              </a:ext>
            </a:extLst>
          </p:cNvPr>
          <p:cNvSpPr>
            <a:spLocks noGrp="1"/>
          </p:cNvSpPr>
          <p:nvPr>
            <p:ph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F944479B-926A-426E-B6D6-3AB349DC7984}"/>
              </a:ext>
            </a:extLst>
          </p:cNvPr>
          <p:cNvSpPr>
            <a:spLocks noGrp="1"/>
          </p:cNvSpPr>
          <p:nvPr>
            <p:ph type="sldNum" sz="quarter" idx="12"/>
          </p:nvPr>
        </p:nvSpPr>
        <p:spPr/>
        <p:txBody>
          <a:bodyPr/>
          <a:lstStyle/>
          <a:p>
            <a:fld id="{63F9F7DE-603D-490A-9A16-D31AAE4BD953}" type="slidenum">
              <a:rPr kumimoji="1" lang="ja-JP" altLang="en-US" smtClean="0"/>
              <a:t>13</a:t>
            </a:fld>
            <a:endParaRPr kumimoji="1" lang="ja-JP" altLang="en-US"/>
          </a:p>
        </p:txBody>
      </p:sp>
      <p:pic>
        <p:nvPicPr>
          <p:cNvPr id="5" name="図 4">
            <a:hlinkClick r:id="rId2"/>
            <a:extLst>
              <a:ext uri="{FF2B5EF4-FFF2-40B4-BE49-F238E27FC236}">
                <a16:creationId xmlns:a16="http://schemas.microsoft.com/office/drawing/2014/main" id="{E5B9FE5A-1A08-466A-9F09-1BA7F7899513}"/>
              </a:ext>
            </a:extLst>
          </p:cNvPr>
          <p:cNvPicPr>
            <a:picLocks noChangeAspect="1"/>
          </p:cNvPicPr>
          <p:nvPr/>
        </p:nvPicPr>
        <p:blipFill>
          <a:blip r:embed="rId3"/>
          <a:stretch>
            <a:fillRect/>
          </a:stretch>
        </p:blipFill>
        <p:spPr>
          <a:xfrm>
            <a:off x="399435" y="0"/>
            <a:ext cx="11393130" cy="6858000"/>
          </a:xfrm>
          <a:prstGeom prst="rect">
            <a:avLst/>
          </a:prstGeom>
        </p:spPr>
      </p:pic>
    </p:spTree>
    <p:extLst>
      <p:ext uri="{BB962C8B-B14F-4D97-AF65-F5344CB8AC3E}">
        <p14:creationId xmlns:p14="http://schemas.microsoft.com/office/powerpoint/2010/main" val="10025822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a:hlinkClick r:id="rId2"/>
            <a:extLst>
              <a:ext uri="{FF2B5EF4-FFF2-40B4-BE49-F238E27FC236}">
                <a16:creationId xmlns:a16="http://schemas.microsoft.com/office/drawing/2014/main" id="{34AC6141-DA06-40BF-8443-0F43BED2FB1E}"/>
              </a:ext>
            </a:extLst>
          </p:cNvPr>
          <p:cNvPicPr>
            <a:picLocks noChangeAspect="1"/>
          </p:cNvPicPr>
          <p:nvPr/>
        </p:nvPicPr>
        <p:blipFill>
          <a:blip r:embed="rId3"/>
          <a:stretch>
            <a:fillRect/>
          </a:stretch>
        </p:blipFill>
        <p:spPr>
          <a:xfrm>
            <a:off x="1055440" y="260648"/>
            <a:ext cx="10755226" cy="6239746"/>
          </a:xfrm>
          <a:prstGeom prst="rect">
            <a:avLst/>
          </a:prstGeom>
        </p:spPr>
      </p:pic>
    </p:spTree>
    <p:extLst>
      <p:ext uri="{BB962C8B-B14F-4D97-AF65-F5344CB8AC3E}">
        <p14:creationId xmlns:p14="http://schemas.microsoft.com/office/powerpoint/2010/main" val="19273724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a:extLst>
              <a:ext uri="{FF2B5EF4-FFF2-40B4-BE49-F238E27FC236}">
                <a16:creationId xmlns:a16="http://schemas.microsoft.com/office/drawing/2014/main" id="{34AC6141-DA06-40BF-8443-0F43BED2FB1E}"/>
              </a:ext>
            </a:extLst>
          </p:cNvPr>
          <p:cNvPicPr>
            <a:picLocks noChangeAspect="1"/>
          </p:cNvPicPr>
          <p:nvPr/>
        </p:nvPicPr>
        <p:blipFill>
          <a:blip r:embed="rId2"/>
          <a:stretch>
            <a:fillRect/>
          </a:stretch>
        </p:blipFill>
        <p:spPr>
          <a:xfrm>
            <a:off x="1055440" y="260648"/>
            <a:ext cx="10755226" cy="6239746"/>
          </a:xfrm>
          <a:prstGeom prst="rect">
            <a:avLst/>
          </a:prstGeom>
        </p:spPr>
      </p:pic>
      <p:sp>
        <p:nvSpPr>
          <p:cNvPr id="11" name="正方形/長方形 10">
            <a:extLst>
              <a:ext uri="{FF2B5EF4-FFF2-40B4-BE49-F238E27FC236}">
                <a16:creationId xmlns:a16="http://schemas.microsoft.com/office/drawing/2014/main" id="{EFEF9D4C-20F2-4570-8947-E3D2AE1E1762}"/>
              </a:ext>
            </a:extLst>
          </p:cNvPr>
          <p:cNvSpPr/>
          <p:nvPr/>
        </p:nvSpPr>
        <p:spPr>
          <a:xfrm>
            <a:off x="1055440" y="1484784"/>
            <a:ext cx="10755226" cy="4752528"/>
          </a:xfrm>
          <a:prstGeom prst="rect">
            <a:avLst/>
          </a:prstGeom>
          <a:solidFill>
            <a:srgbClr val="000000">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38E9E595-5553-48F2-9C82-4B0DD8D5EA3D}"/>
              </a:ext>
            </a:extLst>
          </p:cNvPr>
          <p:cNvSpPr txBox="1"/>
          <p:nvPr/>
        </p:nvSpPr>
        <p:spPr>
          <a:xfrm>
            <a:off x="1199456" y="2386638"/>
            <a:ext cx="10081120" cy="523220"/>
          </a:xfrm>
          <a:prstGeom prst="rect">
            <a:avLst/>
          </a:prstGeom>
          <a:noFill/>
        </p:spPr>
        <p:txBody>
          <a:bodyPr wrap="square" rtlCol="0">
            <a:spAutoFit/>
          </a:bodyPr>
          <a:lstStyle/>
          <a:p>
            <a:r>
              <a:rPr kumimoji="1" lang="ja-JP" altLang="en-US" sz="2800" dirty="0">
                <a:solidFill>
                  <a:schemeClr val="bg1"/>
                </a:solidFill>
                <a:latin typeface="游ゴシック" panose="020B0400000000000000" pitchFamily="50" charset="-128"/>
                <a:ea typeface="游ゴシック" panose="020B0400000000000000" pitchFamily="50" charset="-128"/>
              </a:rPr>
              <a:t>「宇宙がわからないなら、宇宙をつくればいいじゃない。」</a:t>
            </a:r>
          </a:p>
        </p:txBody>
      </p:sp>
      <p:sp>
        <p:nvSpPr>
          <p:cNvPr id="8" name="テキスト ボックス 7">
            <a:extLst>
              <a:ext uri="{FF2B5EF4-FFF2-40B4-BE49-F238E27FC236}">
                <a16:creationId xmlns:a16="http://schemas.microsoft.com/office/drawing/2014/main" id="{BE52B07E-C5DB-419F-97BC-0576200DBA11}"/>
              </a:ext>
            </a:extLst>
          </p:cNvPr>
          <p:cNvSpPr txBox="1"/>
          <p:nvPr/>
        </p:nvSpPr>
        <p:spPr>
          <a:xfrm>
            <a:off x="1415480" y="2882146"/>
            <a:ext cx="7599532" cy="400110"/>
          </a:xfrm>
          <a:prstGeom prst="rect">
            <a:avLst/>
          </a:prstGeom>
          <a:noFill/>
        </p:spPr>
        <p:txBody>
          <a:bodyPr wrap="square" rtlCol="0">
            <a:spAutoFit/>
          </a:bodyPr>
          <a:lstStyle/>
          <a:p>
            <a:r>
              <a:rPr lang="en-US" altLang="ja-JP" sz="2000" dirty="0">
                <a:solidFill>
                  <a:schemeClr val="bg1"/>
                </a:solidFill>
                <a:latin typeface="Segoe UI" panose="020B0502040204020203" pitchFamily="34" charset="0"/>
                <a:cs typeface="Segoe UI" panose="020B0502040204020203" pitchFamily="34" charset="0"/>
              </a:rPr>
              <a:t>Mr. Koji Sato:  </a:t>
            </a:r>
            <a:r>
              <a:rPr lang="en-US" altLang="ja-JP" sz="2000" dirty="0">
                <a:solidFill>
                  <a:schemeClr val="bg1"/>
                </a:solidFill>
                <a:latin typeface="游ゴシック" panose="020B0400000000000000" pitchFamily="50" charset="-128"/>
                <a:ea typeface="游ゴシック" panose="020B0400000000000000" pitchFamily="50" charset="-128"/>
              </a:rPr>
              <a:t>AAA prize</a:t>
            </a:r>
            <a:r>
              <a:rPr kumimoji="1" lang="en-US" altLang="ja-JP" sz="2000" dirty="0">
                <a:solidFill>
                  <a:schemeClr val="bg1"/>
                </a:solidFill>
                <a:latin typeface="游ゴシック" panose="020B0400000000000000" pitchFamily="50" charset="-128"/>
                <a:ea typeface="游ゴシック" panose="020B0400000000000000" pitchFamily="50" charset="-128"/>
              </a:rPr>
              <a:t> in 57</a:t>
            </a:r>
            <a:r>
              <a:rPr kumimoji="1" lang="en-US" altLang="ja-JP" sz="2000" baseline="30000" dirty="0">
                <a:solidFill>
                  <a:schemeClr val="bg1"/>
                </a:solidFill>
                <a:latin typeface="游ゴシック" panose="020B0400000000000000" pitchFamily="50" charset="-128"/>
                <a:ea typeface="游ゴシック" panose="020B0400000000000000" pitchFamily="50" charset="-128"/>
              </a:rPr>
              <a:t>th</a:t>
            </a:r>
            <a:r>
              <a:rPr kumimoji="1" lang="en-US" altLang="ja-JP" sz="2000" dirty="0">
                <a:solidFill>
                  <a:schemeClr val="bg1"/>
                </a:solidFill>
                <a:latin typeface="游ゴシック" panose="020B0400000000000000" pitchFamily="50" charset="-128"/>
                <a:ea typeface="游ゴシック" panose="020B0400000000000000" pitchFamily="50" charset="-128"/>
              </a:rPr>
              <a:t> public announcement meeting</a:t>
            </a:r>
            <a:endParaRPr kumimoji="1" lang="ja-JP" altLang="en-US" sz="2000" dirty="0">
              <a:solidFill>
                <a:schemeClr val="bg1"/>
              </a:solidFill>
              <a:latin typeface="游ゴシック" panose="020B0400000000000000" pitchFamily="50" charset="-128"/>
              <a:ea typeface="游ゴシック" panose="020B0400000000000000" pitchFamily="50" charset="-128"/>
            </a:endParaRPr>
          </a:p>
        </p:txBody>
      </p:sp>
      <p:sp>
        <p:nvSpPr>
          <p:cNvPr id="9" name="正方形/長方形 8">
            <a:extLst>
              <a:ext uri="{FF2B5EF4-FFF2-40B4-BE49-F238E27FC236}">
                <a16:creationId xmlns:a16="http://schemas.microsoft.com/office/drawing/2014/main" id="{EF820F84-192E-4224-AA55-656FC252838B}"/>
              </a:ext>
            </a:extLst>
          </p:cNvPr>
          <p:cNvSpPr/>
          <p:nvPr/>
        </p:nvSpPr>
        <p:spPr>
          <a:xfrm>
            <a:off x="1415480" y="3575744"/>
            <a:ext cx="9915810" cy="1154162"/>
          </a:xfrm>
          <a:prstGeom prst="rect">
            <a:avLst/>
          </a:prstGeom>
        </p:spPr>
        <p:txBody>
          <a:bodyPr wrap="square">
            <a:spAutoFit/>
          </a:bodyPr>
          <a:lstStyle/>
          <a:p>
            <a:r>
              <a:rPr lang="ja-JP" altLang="en-US" sz="3200" dirty="0">
                <a:solidFill>
                  <a:schemeClr val="bg1"/>
                </a:solidFill>
                <a:latin typeface="Segoe UI" panose="020B0502040204020203" pitchFamily="34" charset="0"/>
                <a:cs typeface="Segoe UI" panose="020B0502040204020203" pitchFamily="34" charset="0"/>
              </a:rPr>
              <a:t>If you don't understand the universe, </a:t>
            </a:r>
            <a:r>
              <a:rPr lang="en-US" altLang="ja-JP" sz="3200" dirty="0">
                <a:solidFill>
                  <a:schemeClr val="bg1"/>
                </a:solidFill>
                <a:latin typeface="Segoe UI" panose="020B0502040204020203" pitchFamily="34" charset="0"/>
                <a:cs typeface="Segoe UI" panose="020B0502040204020203" pitchFamily="34" charset="0"/>
              </a:rPr>
              <a:t>just </a:t>
            </a:r>
            <a:r>
              <a:rPr lang="ja-JP" altLang="en-US" sz="3200" dirty="0">
                <a:solidFill>
                  <a:schemeClr val="bg1"/>
                </a:solidFill>
                <a:latin typeface="Segoe UI" panose="020B0502040204020203" pitchFamily="34" charset="0"/>
                <a:cs typeface="Segoe UI" panose="020B0502040204020203" pitchFamily="34" charset="0"/>
              </a:rPr>
              <a:t>create one </a:t>
            </a:r>
            <a:endParaRPr lang="en-US" altLang="ja-JP" sz="2800" dirty="0">
              <a:solidFill>
                <a:schemeClr val="bg1"/>
              </a:solidFill>
              <a:latin typeface="Segoe UI" panose="020B0502040204020203" pitchFamily="34" charset="0"/>
              <a:cs typeface="Segoe UI" panose="020B0502040204020203" pitchFamily="34" charset="0"/>
            </a:endParaRPr>
          </a:p>
          <a:p>
            <a:endParaRPr lang="en-US" altLang="ja-JP" sz="900" dirty="0">
              <a:solidFill>
                <a:schemeClr val="bg1"/>
              </a:solidFill>
              <a:latin typeface="Segoe UI" panose="020B0502040204020203" pitchFamily="34" charset="0"/>
              <a:cs typeface="Segoe UI" panose="020B0502040204020203" pitchFamily="34" charset="0"/>
            </a:endParaRPr>
          </a:p>
          <a:p>
            <a:r>
              <a:rPr lang="en-US" altLang="ja-JP" sz="2800" dirty="0">
                <a:solidFill>
                  <a:schemeClr val="bg1"/>
                </a:solidFill>
                <a:latin typeface="Segoe UI" panose="020B0502040204020203" pitchFamily="34" charset="0"/>
                <a:cs typeface="Segoe UI" panose="020B0502040204020203" pitchFamily="34" charset="0"/>
              </a:rPr>
              <a:t>(translation by </a:t>
            </a:r>
            <a:r>
              <a:rPr lang="en-US" altLang="ja-JP" sz="2800" dirty="0" err="1">
                <a:solidFill>
                  <a:schemeClr val="bg1"/>
                </a:solidFill>
                <a:latin typeface="Segoe UI" panose="020B0502040204020203" pitchFamily="34" charset="0"/>
                <a:cs typeface="Segoe UI" panose="020B0502040204020203" pitchFamily="34" charset="0"/>
              </a:rPr>
              <a:t>tt</a:t>
            </a:r>
            <a:r>
              <a:rPr lang="en-US" altLang="ja-JP" sz="2800" dirty="0">
                <a:solidFill>
                  <a:schemeClr val="bg1"/>
                </a:solidFill>
                <a:latin typeface="Segoe UI" panose="020B0502040204020203" pitchFamily="34" charset="0"/>
                <a:cs typeface="Segoe UI" panose="020B0502040204020203" pitchFamily="34" charset="0"/>
              </a:rPr>
              <a:t>)</a:t>
            </a:r>
            <a:endParaRPr lang="ja-JP" altLang="en-US" sz="3600" dirty="0">
              <a:solidFill>
                <a:schemeClr val="bg1"/>
              </a:solidFill>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23028261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AC2F005-4E3B-48DF-8DBB-AA3DD388379C}"/>
              </a:ext>
            </a:extLst>
          </p:cNvPr>
          <p:cNvSpPr>
            <a:spLocks noGrp="1"/>
          </p:cNvSpPr>
          <p:nvPr>
            <p:ph type="title"/>
          </p:nvPr>
        </p:nvSpPr>
        <p:spPr>
          <a:xfrm>
            <a:off x="408117" y="15964"/>
            <a:ext cx="11448523" cy="892756"/>
          </a:xfrm>
        </p:spPr>
        <p:txBody>
          <a:bodyPr>
            <a:normAutofit/>
          </a:bodyPr>
          <a:lstStyle/>
          <a:p>
            <a:pPr algn="l"/>
            <a:r>
              <a:rPr lang="en-US" altLang="ja-JP" dirty="0"/>
              <a:t>KEK-AAA meeting for social media(twitter) use</a:t>
            </a:r>
            <a:endParaRPr kumimoji="1" lang="ja-JP" altLang="en-US" dirty="0"/>
          </a:p>
        </p:txBody>
      </p:sp>
      <p:pic>
        <p:nvPicPr>
          <p:cNvPr id="5" name="図 4">
            <a:hlinkClick r:id="rId2"/>
            <a:extLst>
              <a:ext uri="{FF2B5EF4-FFF2-40B4-BE49-F238E27FC236}">
                <a16:creationId xmlns:a16="http://schemas.microsoft.com/office/drawing/2014/main" id="{CF8CC966-976B-4352-92F7-141B5505FA75}"/>
              </a:ext>
            </a:extLst>
          </p:cNvPr>
          <p:cNvPicPr>
            <a:picLocks noChangeAspect="1"/>
          </p:cNvPicPr>
          <p:nvPr/>
        </p:nvPicPr>
        <p:blipFill>
          <a:blip r:embed="rId3"/>
          <a:stretch>
            <a:fillRect/>
          </a:stretch>
        </p:blipFill>
        <p:spPr>
          <a:xfrm>
            <a:off x="0" y="846564"/>
            <a:ext cx="11992452" cy="5164872"/>
          </a:xfrm>
          <a:prstGeom prst="rect">
            <a:avLst/>
          </a:prstGeom>
        </p:spPr>
      </p:pic>
      <p:sp>
        <p:nvSpPr>
          <p:cNvPr id="6" name="テキスト ボックス 5">
            <a:extLst>
              <a:ext uri="{FF2B5EF4-FFF2-40B4-BE49-F238E27FC236}">
                <a16:creationId xmlns:a16="http://schemas.microsoft.com/office/drawing/2014/main" id="{9E99B2E9-C11F-492F-BB65-B8F7AFAF43E0}"/>
              </a:ext>
            </a:extLst>
          </p:cNvPr>
          <p:cNvSpPr txBox="1"/>
          <p:nvPr/>
        </p:nvSpPr>
        <p:spPr>
          <a:xfrm>
            <a:off x="3545875" y="4149080"/>
            <a:ext cx="2450351" cy="369332"/>
          </a:xfrm>
          <a:prstGeom prst="rect">
            <a:avLst/>
          </a:prstGeom>
          <a:noFill/>
        </p:spPr>
        <p:txBody>
          <a:bodyPr wrap="none" rtlCol="0">
            <a:spAutoFit/>
          </a:bodyPr>
          <a:lstStyle/>
          <a:p>
            <a:r>
              <a:rPr kumimoji="1" lang="en-US" altLang="ja-JP" dirty="0"/>
              <a:t>Higgs’s Paper on PRL</a:t>
            </a:r>
            <a:endParaRPr kumimoji="1" lang="ja-JP" altLang="en-US" dirty="0"/>
          </a:p>
        </p:txBody>
      </p:sp>
      <p:sp>
        <p:nvSpPr>
          <p:cNvPr id="7" name="テキスト ボックス 6">
            <a:extLst>
              <a:ext uri="{FF2B5EF4-FFF2-40B4-BE49-F238E27FC236}">
                <a16:creationId xmlns:a16="http://schemas.microsoft.com/office/drawing/2014/main" id="{3165FDAE-2007-4A58-B84F-34BA94FCE53F}"/>
              </a:ext>
            </a:extLst>
          </p:cNvPr>
          <p:cNvSpPr txBox="1"/>
          <p:nvPr/>
        </p:nvSpPr>
        <p:spPr>
          <a:xfrm>
            <a:off x="3431704" y="3275412"/>
            <a:ext cx="2480166" cy="369332"/>
          </a:xfrm>
          <a:prstGeom prst="rect">
            <a:avLst/>
          </a:prstGeom>
          <a:noFill/>
        </p:spPr>
        <p:txBody>
          <a:bodyPr wrap="none" rtlCol="0">
            <a:spAutoFit/>
          </a:bodyPr>
          <a:lstStyle/>
          <a:p>
            <a:r>
              <a:rPr kumimoji="1" lang="en-US" altLang="ja-JP" dirty="0"/>
              <a:t>Nobel Prize in Physics</a:t>
            </a:r>
            <a:endParaRPr kumimoji="1" lang="ja-JP" altLang="en-US" dirty="0"/>
          </a:p>
        </p:txBody>
      </p:sp>
      <p:sp>
        <p:nvSpPr>
          <p:cNvPr id="8" name="テキスト ボックス 7">
            <a:extLst>
              <a:ext uri="{FF2B5EF4-FFF2-40B4-BE49-F238E27FC236}">
                <a16:creationId xmlns:a16="http://schemas.microsoft.com/office/drawing/2014/main" id="{AB43DE39-81B4-40C1-978B-C91D304CD4E6}"/>
              </a:ext>
            </a:extLst>
          </p:cNvPr>
          <p:cNvSpPr txBox="1"/>
          <p:nvPr/>
        </p:nvSpPr>
        <p:spPr>
          <a:xfrm>
            <a:off x="6888088" y="3275412"/>
            <a:ext cx="3288080" cy="369332"/>
          </a:xfrm>
          <a:prstGeom prst="rect">
            <a:avLst/>
          </a:prstGeom>
          <a:noFill/>
        </p:spPr>
        <p:txBody>
          <a:bodyPr wrap="none" rtlCol="0">
            <a:spAutoFit/>
          </a:bodyPr>
          <a:lstStyle/>
          <a:p>
            <a:r>
              <a:rPr kumimoji="1" lang="en-US" altLang="ja-JP" dirty="0"/>
              <a:t>First Proton Collision </a:t>
            </a:r>
            <a:r>
              <a:rPr lang="en-US" altLang="ja-JP" dirty="0"/>
              <a:t>at CERN</a:t>
            </a:r>
            <a:endParaRPr kumimoji="1" lang="ja-JP" altLang="en-US" dirty="0"/>
          </a:p>
        </p:txBody>
      </p:sp>
      <p:sp>
        <p:nvSpPr>
          <p:cNvPr id="9" name="テキスト ボックス 8">
            <a:extLst>
              <a:ext uri="{FF2B5EF4-FFF2-40B4-BE49-F238E27FC236}">
                <a16:creationId xmlns:a16="http://schemas.microsoft.com/office/drawing/2014/main" id="{1F1E76E1-148E-4CCD-A962-C19750ECC543}"/>
              </a:ext>
            </a:extLst>
          </p:cNvPr>
          <p:cNvSpPr txBox="1"/>
          <p:nvPr/>
        </p:nvSpPr>
        <p:spPr>
          <a:xfrm>
            <a:off x="3446611" y="5041173"/>
            <a:ext cx="1210588" cy="369332"/>
          </a:xfrm>
          <a:prstGeom prst="rect">
            <a:avLst/>
          </a:prstGeom>
          <a:noFill/>
        </p:spPr>
        <p:txBody>
          <a:bodyPr wrap="none" rtlCol="0">
            <a:spAutoFit/>
          </a:bodyPr>
          <a:lstStyle/>
          <a:p>
            <a:r>
              <a:rPr kumimoji="1" lang="en-US" altLang="ja-JP" dirty="0"/>
              <a:t>ILCX2021</a:t>
            </a:r>
            <a:endParaRPr kumimoji="1" lang="ja-JP" altLang="en-US" dirty="0"/>
          </a:p>
        </p:txBody>
      </p:sp>
      <p:sp>
        <p:nvSpPr>
          <p:cNvPr id="10" name="テキスト ボックス 9">
            <a:extLst>
              <a:ext uri="{FF2B5EF4-FFF2-40B4-BE49-F238E27FC236}">
                <a16:creationId xmlns:a16="http://schemas.microsoft.com/office/drawing/2014/main" id="{07DBF8B5-FE5F-4302-BAEF-15A48CF4FFE8}"/>
              </a:ext>
            </a:extLst>
          </p:cNvPr>
          <p:cNvSpPr txBox="1"/>
          <p:nvPr/>
        </p:nvSpPr>
        <p:spPr>
          <a:xfrm>
            <a:off x="6886695" y="1722734"/>
            <a:ext cx="2527295" cy="369332"/>
          </a:xfrm>
          <a:prstGeom prst="rect">
            <a:avLst/>
          </a:prstGeom>
          <a:noFill/>
        </p:spPr>
        <p:txBody>
          <a:bodyPr wrap="none" rtlCol="0">
            <a:spAutoFit/>
          </a:bodyPr>
          <a:lstStyle/>
          <a:p>
            <a:r>
              <a:rPr kumimoji="1" lang="en-US" altLang="ja-JP" dirty="0"/>
              <a:t>First Web site in Japan</a:t>
            </a:r>
            <a:endParaRPr kumimoji="1" lang="ja-JP" altLang="en-US" dirty="0"/>
          </a:p>
        </p:txBody>
      </p:sp>
      <p:sp>
        <p:nvSpPr>
          <p:cNvPr id="11" name="テキスト ボックス 10">
            <a:extLst>
              <a:ext uri="{FF2B5EF4-FFF2-40B4-BE49-F238E27FC236}">
                <a16:creationId xmlns:a16="http://schemas.microsoft.com/office/drawing/2014/main" id="{4D8DDDE0-0AD6-4734-AD6C-3CC6577F9B7A}"/>
              </a:ext>
            </a:extLst>
          </p:cNvPr>
          <p:cNvSpPr txBox="1"/>
          <p:nvPr/>
        </p:nvSpPr>
        <p:spPr>
          <a:xfrm>
            <a:off x="5159896" y="1597722"/>
            <a:ext cx="1723549" cy="369332"/>
          </a:xfrm>
          <a:prstGeom prst="rect">
            <a:avLst/>
          </a:prstGeom>
          <a:noFill/>
        </p:spPr>
        <p:txBody>
          <a:bodyPr wrap="none" rtlCol="0">
            <a:spAutoFit/>
          </a:bodyPr>
          <a:lstStyle/>
          <a:p>
            <a:r>
              <a:rPr kumimoji="1" lang="en-US" altLang="ja-JP" dirty="0"/>
              <a:t>CERN birthday</a:t>
            </a:r>
            <a:endParaRPr kumimoji="1" lang="ja-JP" altLang="en-US" dirty="0"/>
          </a:p>
        </p:txBody>
      </p:sp>
    </p:spTree>
    <p:extLst>
      <p:ext uri="{BB962C8B-B14F-4D97-AF65-F5344CB8AC3E}">
        <p14:creationId xmlns:p14="http://schemas.microsoft.com/office/powerpoint/2010/main" val="790450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CA78FF8-5FA6-49FC-9FAF-DDCBC5F09C16}"/>
              </a:ext>
            </a:extLst>
          </p:cNvPr>
          <p:cNvSpPr>
            <a:spLocks noGrp="1"/>
          </p:cNvSpPr>
          <p:nvPr>
            <p:ph type="title" idx="4294967295"/>
          </p:nvPr>
        </p:nvSpPr>
        <p:spPr>
          <a:xfrm>
            <a:off x="1127448" y="188640"/>
            <a:ext cx="10972800" cy="704850"/>
          </a:xfrm>
        </p:spPr>
        <p:txBody>
          <a:bodyPr>
            <a:noAutofit/>
          </a:bodyPr>
          <a:lstStyle/>
          <a:p>
            <a:pPr algn="l"/>
            <a:r>
              <a:rPr lang="en-US" altLang="ja-JP" sz="3200" dirty="0">
                <a:latin typeface="Segoe UI" panose="020B0502040204020203" pitchFamily="34" charset="0"/>
                <a:cs typeface="Segoe UI" panose="020B0502040204020203" pitchFamily="34" charset="0"/>
              </a:rPr>
              <a:t>Pre-Lab WPs </a:t>
            </a:r>
            <a:r>
              <a:rPr lang="en-US" altLang="ja-JP" sz="2000" dirty="0">
                <a:latin typeface="Segoe UI" panose="020B0502040204020203" pitchFamily="34" charset="0"/>
                <a:cs typeface="Segoe UI" panose="020B0502040204020203" pitchFamily="34" charset="0"/>
              </a:rPr>
              <a:t>(only a week to correct information….) </a:t>
            </a:r>
            <a:endParaRPr kumimoji="1" lang="ja-JP" altLang="en-US" sz="3200" dirty="0">
              <a:latin typeface="Segoe UI" panose="020B0502040204020203" pitchFamily="34" charset="0"/>
              <a:cs typeface="Segoe UI" panose="020B0502040204020203" pitchFamily="34" charset="0"/>
            </a:endParaRPr>
          </a:p>
        </p:txBody>
      </p:sp>
      <p:graphicFrame>
        <p:nvGraphicFramePr>
          <p:cNvPr id="6" name="表 5">
            <a:extLst>
              <a:ext uri="{FF2B5EF4-FFF2-40B4-BE49-F238E27FC236}">
                <a16:creationId xmlns:a16="http://schemas.microsoft.com/office/drawing/2014/main" id="{80851D0C-D59F-435D-8AFF-DD9394EA9356}"/>
              </a:ext>
            </a:extLst>
          </p:cNvPr>
          <p:cNvGraphicFramePr>
            <a:graphicFrameLocks noGrp="1"/>
          </p:cNvGraphicFramePr>
          <p:nvPr>
            <p:extLst>
              <p:ext uri="{D42A27DB-BD31-4B8C-83A1-F6EECF244321}">
                <p14:modId xmlns:p14="http://schemas.microsoft.com/office/powerpoint/2010/main" val="3587099112"/>
              </p:ext>
            </p:extLst>
          </p:nvPr>
        </p:nvGraphicFramePr>
        <p:xfrm>
          <a:off x="1127449" y="893490"/>
          <a:ext cx="9865097" cy="5939379"/>
        </p:xfrm>
        <a:graphic>
          <a:graphicData uri="http://schemas.openxmlformats.org/drawingml/2006/table">
            <a:tbl>
              <a:tblPr>
                <a:tableStyleId>{5C22544A-7EE6-4342-B048-85BDC9FD1C3A}</a:tableStyleId>
              </a:tblPr>
              <a:tblGrid>
                <a:gridCol w="3030375">
                  <a:extLst>
                    <a:ext uri="{9D8B030D-6E8A-4147-A177-3AD203B41FA5}">
                      <a16:colId xmlns:a16="http://schemas.microsoft.com/office/drawing/2014/main" val="1659008147"/>
                    </a:ext>
                  </a:extLst>
                </a:gridCol>
                <a:gridCol w="2506201">
                  <a:extLst>
                    <a:ext uri="{9D8B030D-6E8A-4147-A177-3AD203B41FA5}">
                      <a16:colId xmlns:a16="http://schemas.microsoft.com/office/drawing/2014/main" val="1292009021"/>
                    </a:ext>
                  </a:extLst>
                </a:gridCol>
                <a:gridCol w="1546087">
                  <a:extLst>
                    <a:ext uri="{9D8B030D-6E8A-4147-A177-3AD203B41FA5}">
                      <a16:colId xmlns:a16="http://schemas.microsoft.com/office/drawing/2014/main" val="4158601146"/>
                    </a:ext>
                  </a:extLst>
                </a:gridCol>
                <a:gridCol w="981755">
                  <a:extLst>
                    <a:ext uri="{9D8B030D-6E8A-4147-A177-3AD203B41FA5}">
                      <a16:colId xmlns:a16="http://schemas.microsoft.com/office/drawing/2014/main" val="2523583218"/>
                    </a:ext>
                  </a:extLst>
                </a:gridCol>
                <a:gridCol w="1800679">
                  <a:extLst>
                    <a:ext uri="{9D8B030D-6E8A-4147-A177-3AD203B41FA5}">
                      <a16:colId xmlns:a16="http://schemas.microsoft.com/office/drawing/2014/main" val="2644554028"/>
                    </a:ext>
                  </a:extLst>
                </a:gridCol>
              </a:tblGrid>
              <a:tr h="172040">
                <a:tc>
                  <a:txBody>
                    <a:bodyPr/>
                    <a:lstStyle/>
                    <a:p>
                      <a:pPr algn="l" fontAlgn="ctr"/>
                      <a:r>
                        <a:rPr lang="en-US" sz="1400" u="none" strike="noStrike" dirty="0">
                          <a:effectLst/>
                          <a:latin typeface="Segoe UI" panose="020B0502040204020203" pitchFamily="34" charset="0"/>
                          <a:cs typeface="Segoe UI" panose="020B0502040204020203" pitchFamily="34" charset="0"/>
                        </a:rPr>
                        <a:t>WP</a:t>
                      </a:r>
                      <a:endParaRPr lang="en-US" sz="1400" b="0" i="0" u="none" strike="noStrike" dirty="0">
                        <a:solidFill>
                          <a:srgbClr val="000000"/>
                        </a:solidFill>
                        <a:effectLst/>
                        <a:latin typeface="Segoe UI" panose="020B0502040204020203" pitchFamily="34" charset="0"/>
                        <a:ea typeface="游ゴシック" panose="020B0400000000000000" pitchFamily="50" charset="-128"/>
                        <a:cs typeface="Segoe UI" panose="020B0502040204020203" pitchFamily="34" charset="0"/>
                      </a:endParaRPr>
                    </a:p>
                  </a:txBody>
                  <a:tcPr marL="6617" marR="6617" marT="6617" marB="0" anchor="ctr"/>
                </a:tc>
                <a:tc>
                  <a:txBody>
                    <a:bodyPr/>
                    <a:lstStyle/>
                    <a:p>
                      <a:pPr algn="l" fontAlgn="ctr"/>
                      <a:r>
                        <a:rPr lang="en-US" sz="1400" u="none" strike="noStrike">
                          <a:effectLst/>
                          <a:latin typeface="Segoe UI" panose="020B0502040204020203" pitchFamily="34" charset="0"/>
                          <a:cs typeface="Segoe UI" panose="020B0502040204020203" pitchFamily="34" charset="0"/>
                        </a:rPr>
                        <a:t>Area</a:t>
                      </a:r>
                      <a:endParaRPr lang="en-US" sz="1400" b="0" i="0" u="none" strike="noStrike">
                        <a:solidFill>
                          <a:srgbClr val="000000"/>
                        </a:solidFill>
                        <a:effectLst/>
                        <a:latin typeface="Segoe UI" panose="020B0502040204020203" pitchFamily="34" charset="0"/>
                        <a:ea typeface="游ゴシック" panose="020B0400000000000000" pitchFamily="50" charset="-128"/>
                        <a:cs typeface="Segoe UI" panose="020B0502040204020203" pitchFamily="34" charset="0"/>
                      </a:endParaRPr>
                    </a:p>
                  </a:txBody>
                  <a:tcPr marL="6617" marR="6617" marT="6617" marB="0" anchor="ctr"/>
                </a:tc>
                <a:tc>
                  <a:txBody>
                    <a:bodyPr/>
                    <a:lstStyle/>
                    <a:p>
                      <a:pPr algn="l" fontAlgn="ctr"/>
                      <a:r>
                        <a:rPr lang="en-US" sz="1400" u="none" strike="noStrike">
                          <a:effectLst/>
                          <a:latin typeface="Segoe UI" panose="020B0502040204020203" pitchFamily="34" charset="0"/>
                          <a:cs typeface="Segoe UI" panose="020B0502040204020203" pitchFamily="34" charset="0"/>
                        </a:rPr>
                        <a:t>experiences w/ ILC</a:t>
                      </a:r>
                      <a:endParaRPr lang="en-US" sz="1400" b="0" i="0" u="none" strike="noStrike">
                        <a:solidFill>
                          <a:srgbClr val="000000"/>
                        </a:solidFill>
                        <a:effectLst/>
                        <a:latin typeface="Segoe UI" panose="020B0502040204020203" pitchFamily="34" charset="0"/>
                        <a:ea typeface="游ゴシック" panose="020B0400000000000000" pitchFamily="50" charset="-128"/>
                        <a:cs typeface="Segoe UI" panose="020B0502040204020203" pitchFamily="34" charset="0"/>
                      </a:endParaRPr>
                    </a:p>
                  </a:txBody>
                  <a:tcPr marL="6617" marR="6617" marT="6617" marB="0" anchor="ctr"/>
                </a:tc>
                <a:tc>
                  <a:txBody>
                    <a:bodyPr/>
                    <a:lstStyle/>
                    <a:p>
                      <a:pPr algn="l" fontAlgn="ctr"/>
                      <a:r>
                        <a:rPr lang="en-US" sz="1400" u="none" strike="noStrike">
                          <a:effectLst/>
                          <a:latin typeface="Segoe UI" panose="020B0502040204020203" pitchFamily="34" charset="0"/>
                          <a:cs typeface="Segoe UI" panose="020B0502040204020203" pitchFamily="34" charset="0"/>
                        </a:rPr>
                        <a:t>interestes</a:t>
                      </a:r>
                      <a:endParaRPr lang="en-US" sz="1400" b="0" i="0" u="none" strike="noStrike">
                        <a:solidFill>
                          <a:srgbClr val="000000"/>
                        </a:solidFill>
                        <a:effectLst/>
                        <a:latin typeface="Segoe UI" panose="020B0502040204020203" pitchFamily="34" charset="0"/>
                        <a:ea typeface="游ゴシック" panose="020B0400000000000000" pitchFamily="50" charset="-128"/>
                        <a:cs typeface="Segoe UI" panose="020B0502040204020203" pitchFamily="34" charset="0"/>
                      </a:endParaRPr>
                    </a:p>
                  </a:txBody>
                  <a:tcPr marL="6617" marR="6617" marT="6617" marB="0" anchor="ctr"/>
                </a:tc>
                <a:tc>
                  <a:txBody>
                    <a:bodyPr/>
                    <a:lstStyle/>
                    <a:p>
                      <a:pPr algn="l" fontAlgn="ctr"/>
                      <a:r>
                        <a:rPr lang="en-US" sz="1400" u="none" strike="noStrike" dirty="0">
                          <a:effectLst/>
                          <a:latin typeface="Segoe UI" panose="020B0502040204020203" pitchFamily="34" charset="0"/>
                          <a:cs typeface="Segoe UI" panose="020B0502040204020203" pitchFamily="34" charset="0"/>
                        </a:rPr>
                        <a:t>related activities</a:t>
                      </a:r>
                      <a:endParaRPr lang="en-US" sz="1400" b="0" i="0" u="none" strike="noStrike" dirty="0">
                        <a:solidFill>
                          <a:srgbClr val="000000"/>
                        </a:solidFill>
                        <a:effectLst/>
                        <a:latin typeface="Segoe UI" panose="020B0502040204020203" pitchFamily="34" charset="0"/>
                        <a:ea typeface="游ゴシック" panose="020B0400000000000000" pitchFamily="50" charset="-128"/>
                        <a:cs typeface="Segoe UI" panose="020B0502040204020203" pitchFamily="34" charset="0"/>
                      </a:endParaRPr>
                    </a:p>
                  </a:txBody>
                  <a:tcPr marL="6617" marR="6617" marT="6617" marB="0" anchor="ctr"/>
                </a:tc>
                <a:extLst>
                  <a:ext uri="{0D108BD9-81ED-4DB2-BD59-A6C34878D82A}">
                    <a16:rowId xmlns:a16="http://schemas.microsoft.com/office/drawing/2014/main" val="1760181772"/>
                  </a:ext>
                </a:extLst>
              </a:tr>
              <a:tr h="172040">
                <a:tc>
                  <a:txBody>
                    <a:bodyPr/>
                    <a:lstStyle/>
                    <a:p>
                      <a:pPr algn="l" fontAlgn="ctr"/>
                      <a:r>
                        <a:rPr lang="en-US" sz="1400" u="none" strike="noStrike" dirty="0">
                          <a:effectLst/>
                          <a:latin typeface="Segoe UI" panose="020B0502040204020203" pitchFamily="34" charset="0"/>
                          <a:cs typeface="Segoe UI" panose="020B0502040204020203" pitchFamily="34" charset="0"/>
                        </a:rPr>
                        <a:t>1. ML and SRF:</a:t>
                      </a:r>
                      <a:endParaRPr lang="en-US" sz="1400" b="1" i="0" u="none" strike="noStrike" dirty="0">
                        <a:solidFill>
                          <a:srgbClr val="000000"/>
                        </a:solidFill>
                        <a:effectLst/>
                        <a:latin typeface="Segoe UI" panose="020B0502040204020203" pitchFamily="34" charset="0"/>
                        <a:ea typeface="游明朝" panose="02020400000000000000" pitchFamily="18" charset="-128"/>
                        <a:cs typeface="Segoe UI" panose="020B0502040204020203" pitchFamily="34" charset="0"/>
                      </a:endParaRPr>
                    </a:p>
                  </a:txBody>
                  <a:tcPr marL="6617" marR="6617" marT="6617" marB="0" anchor="ctr"/>
                </a:tc>
                <a:tc>
                  <a:txBody>
                    <a:bodyPr/>
                    <a:lstStyle/>
                    <a:p>
                      <a:pPr algn="l" fontAlgn="ctr"/>
                      <a:r>
                        <a:rPr lang="ja-JP" altLang="en-US" sz="1400" u="none" strike="noStrike" dirty="0">
                          <a:effectLst/>
                          <a:latin typeface="Segoe UI" panose="020B0502040204020203" pitchFamily="34" charset="0"/>
                          <a:cs typeface="Segoe UI" panose="020B0502040204020203" pitchFamily="34" charset="0"/>
                        </a:rPr>
                        <a:t>　</a:t>
                      </a:r>
                      <a:endParaRPr lang="ja-JP" altLang="en-US" sz="1400" b="1" i="0" u="none" strike="noStrike" dirty="0">
                        <a:solidFill>
                          <a:srgbClr val="000000"/>
                        </a:solidFill>
                        <a:effectLst/>
                        <a:latin typeface="Segoe UI" panose="020B0502040204020203" pitchFamily="34" charset="0"/>
                        <a:ea typeface="游明朝" panose="02020400000000000000" pitchFamily="18" charset="-128"/>
                        <a:cs typeface="Segoe UI" panose="020B0502040204020203" pitchFamily="34" charset="0"/>
                      </a:endParaRPr>
                    </a:p>
                  </a:txBody>
                  <a:tcPr marL="6617" marR="6617" marT="6617" marB="0" anchor="ctr"/>
                </a:tc>
                <a:tc>
                  <a:txBody>
                    <a:bodyPr/>
                    <a:lstStyle/>
                    <a:p>
                      <a:pPr algn="l" fontAlgn="ctr"/>
                      <a:r>
                        <a:rPr lang="ja-JP" altLang="en-US" sz="1400" u="none" strike="noStrike">
                          <a:effectLst/>
                          <a:latin typeface="Segoe UI" panose="020B0502040204020203" pitchFamily="34" charset="0"/>
                          <a:cs typeface="Segoe UI" panose="020B0502040204020203" pitchFamily="34" charset="0"/>
                        </a:rPr>
                        <a:t>　</a:t>
                      </a:r>
                      <a:endParaRPr lang="ja-JP" altLang="en-US" sz="1400" b="0" i="0" u="none" strike="noStrike">
                        <a:solidFill>
                          <a:srgbClr val="000000"/>
                        </a:solidFill>
                        <a:effectLst/>
                        <a:latin typeface="Segoe UI" panose="020B0502040204020203" pitchFamily="34" charset="0"/>
                        <a:ea typeface="游ゴシック" panose="020B0400000000000000" pitchFamily="50" charset="-128"/>
                        <a:cs typeface="Segoe UI" panose="020B0502040204020203" pitchFamily="34" charset="0"/>
                      </a:endParaRPr>
                    </a:p>
                  </a:txBody>
                  <a:tcPr marL="6617" marR="6617" marT="6617" marB="0" anchor="ctr"/>
                </a:tc>
                <a:tc>
                  <a:txBody>
                    <a:bodyPr/>
                    <a:lstStyle/>
                    <a:p>
                      <a:pPr algn="l" fontAlgn="ctr"/>
                      <a:r>
                        <a:rPr lang="ja-JP" altLang="en-US" sz="1400" u="none" strike="noStrike">
                          <a:effectLst/>
                          <a:latin typeface="Segoe UI" panose="020B0502040204020203" pitchFamily="34" charset="0"/>
                          <a:cs typeface="Segoe UI" panose="020B0502040204020203" pitchFamily="34" charset="0"/>
                        </a:rPr>
                        <a:t>　</a:t>
                      </a:r>
                      <a:endParaRPr lang="ja-JP" altLang="en-US" sz="1400" b="0" i="0" u="none" strike="noStrike">
                        <a:solidFill>
                          <a:srgbClr val="000000"/>
                        </a:solidFill>
                        <a:effectLst/>
                        <a:latin typeface="Segoe UI" panose="020B0502040204020203" pitchFamily="34" charset="0"/>
                        <a:ea typeface="游ゴシック" panose="020B0400000000000000" pitchFamily="50" charset="-128"/>
                        <a:cs typeface="Segoe UI" panose="020B0502040204020203" pitchFamily="34" charset="0"/>
                      </a:endParaRPr>
                    </a:p>
                  </a:txBody>
                  <a:tcPr marL="6617" marR="6617" marT="6617" marB="0" anchor="ctr"/>
                </a:tc>
                <a:tc>
                  <a:txBody>
                    <a:bodyPr/>
                    <a:lstStyle/>
                    <a:p>
                      <a:pPr algn="l" fontAlgn="ctr"/>
                      <a:r>
                        <a:rPr lang="ja-JP" altLang="en-US" sz="1400" u="none" strike="noStrike">
                          <a:effectLst/>
                          <a:latin typeface="Segoe UI" panose="020B0502040204020203" pitchFamily="34" charset="0"/>
                          <a:cs typeface="Segoe UI" panose="020B0502040204020203" pitchFamily="34" charset="0"/>
                        </a:rPr>
                        <a:t>　</a:t>
                      </a:r>
                      <a:endParaRPr lang="ja-JP" altLang="en-US" sz="1400" b="0" i="0" u="none" strike="noStrike">
                        <a:solidFill>
                          <a:srgbClr val="000000"/>
                        </a:solidFill>
                        <a:effectLst/>
                        <a:latin typeface="Segoe UI" panose="020B0502040204020203" pitchFamily="34" charset="0"/>
                        <a:ea typeface="游ゴシック" panose="020B0400000000000000" pitchFamily="50" charset="-128"/>
                        <a:cs typeface="Segoe UI" panose="020B0502040204020203" pitchFamily="34" charset="0"/>
                      </a:endParaRPr>
                    </a:p>
                  </a:txBody>
                  <a:tcPr marL="6617" marR="6617" marT="6617" marB="0" anchor="ctr"/>
                </a:tc>
                <a:extLst>
                  <a:ext uri="{0D108BD9-81ED-4DB2-BD59-A6C34878D82A}">
                    <a16:rowId xmlns:a16="http://schemas.microsoft.com/office/drawing/2014/main" val="3305116946"/>
                  </a:ext>
                </a:extLst>
              </a:tr>
              <a:tr h="165423">
                <a:tc>
                  <a:txBody>
                    <a:bodyPr/>
                    <a:lstStyle/>
                    <a:p>
                      <a:pPr algn="l" fontAlgn="ctr"/>
                      <a:r>
                        <a:rPr lang="en-US" sz="1400" u="none" strike="noStrike" dirty="0">
                          <a:effectLst/>
                          <a:latin typeface="Segoe UI" panose="020B0502040204020203" pitchFamily="34" charset="0"/>
                          <a:cs typeface="Segoe UI" panose="020B0502040204020203" pitchFamily="34" charset="0"/>
                        </a:rPr>
                        <a:t>WP-1</a:t>
                      </a:r>
                      <a:endParaRPr lang="en-US" sz="1400" b="0" i="0" u="none" strike="noStrike" dirty="0">
                        <a:solidFill>
                          <a:srgbClr val="000000"/>
                        </a:solidFill>
                        <a:effectLst/>
                        <a:latin typeface="Segoe UI" panose="020B0502040204020203" pitchFamily="34" charset="0"/>
                        <a:ea typeface="游明朝" panose="02020400000000000000" pitchFamily="18" charset="-128"/>
                        <a:cs typeface="Segoe UI" panose="020B0502040204020203" pitchFamily="34" charset="0"/>
                      </a:endParaRPr>
                    </a:p>
                  </a:txBody>
                  <a:tcPr marL="6617" marR="6617" marT="6617" marB="0" anchor="ctr"/>
                </a:tc>
                <a:tc>
                  <a:txBody>
                    <a:bodyPr/>
                    <a:lstStyle/>
                    <a:p>
                      <a:pPr algn="l" fontAlgn="ctr"/>
                      <a:r>
                        <a:rPr lang="en-US" sz="1400" u="none" strike="noStrike">
                          <a:effectLst/>
                          <a:latin typeface="Segoe UI" panose="020B0502040204020203" pitchFamily="34" charset="0"/>
                          <a:cs typeface="Segoe UI" panose="020B0502040204020203" pitchFamily="34" charset="0"/>
                        </a:rPr>
                        <a:t>Cavity production</a:t>
                      </a:r>
                      <a:endParaRPr lang="en-US" sz="1400" b="0" i="0" u="none" strike="noStrike">
                        <a:solidFill>
                          <a:srgbClr val="000000"/>
                        </a:solidFill>
                        <a:effectLst/>
                        <a:latin typeface="Segoe UI" panose="020B0502040204020203" pitchFamily="34" charset="0"/>
                        <a:ea typeface="游明朝" panose="02020400000000000000" pitchFamily="18" charset="-128"/>
                        <a:cs typeface="Segoe UI" panose="020B0502040204020203" pitchFamily="34" charset="0"/>
                      </a:endParaRPr>
                    </a:p>
                  </a:txBody>
                  <a:tcPr marL="6617" marR="6617" marT="6617" marB="0" anchor="ctr"/>
                </a:tc>
                <a:tc>
                  <a:txBody>
                    <a:bodyPr/>
                    <a:lstStyle/>
                    <a:p>
                      <a:pPr algn="l" fontAlgn="ctr"/>
                      <a:r>
                        <a:rPr lang="ja-JP" altLang="en-US" sz="1400" u="none" strike="noStrike" dirty="0">
                          <a:effectLst/>
                          <a:latin typeface="Segoe UI" panose="020B0502040204020203" pitchFamily="34" charset="0"/>
                          <a:cs typeface="Segoe UI" panose="020B0502040204020203" pitchFamily="34" charset="0"/>
                        </a:rPr>
                        <a:t>　</a:t>
                      </a:r>
                      <a:endParaRPr lang="ja-JP" altLang="en-US" sz="1400" b="0" i="0" u="none" strike="noStrike" dirty="0">
                        <a:solidFill>
                          <a:srgbClr val="000000"/>
                        </a:solidFill>
                        <a:effectLst/>
                        <a:latin typeface="Segoe UI" panose="020B0502040204020203" pitchFamily="34" charset="0"/>
                        <a:ea typeface="游ゴシック" panose="020B0400000000000000" pitchFamily="50" charset="-128"/>
                        <a:cs typeface="Segoe UI" panose="020B0502040204020203" pitchFamily="34" charset="0"/>
                      </a:endParaRPr>
                    </a:p>
                  </a:txBody>
                  <a:tcPr marL="6617" marR="6617" marT="6617" marB="0" anchor="ctr">
                    <a:solidFill>
                      <a:srgbClr val="92D050"/>
                    </a:solidFill>
                  </a:tcPr>
                </a:tc>
                <a:tc>
                  <a:txBody>
                    <a:bodyPr/>
                    <a:lstStyle/>
                    <a:p>
                      <a:pPr algn="l" fontAlgn="ctr"/>
                      <a:r>
                        <a:rPr lang="ja-JP" altLang="en-US" sz="1400" u="none" strike="noStrike" dirty="0">
                          <a:effectLst/>
                          <a:latin typeface="Segoe UI" panose="020B0502040204020203" pitchFamily="34" charset="0"/>
                          <a:cs typeface="Segoe UI" panose="020B0502040204020203" pitchFamily="34" charset="0"/>
                        </a:rPr>
                        <a:t>　</a:t>
                      </a:r>
                      <a:endParaRPr lang="ja-JP" altLang="en-US" sz="1400" b="0" i="0" u="none" strike="noStrike" dirty="0">
                        <a:solidFill>
                          <a:srgbClr val="000000"/>
                        </a:solidFill>
                        <a:effectLst/>
                        <a:latin typeface="Segoe UI" panose="020B0502040204020203" pitchFamily="34" charset="0"/>
                        <a:ea typeface="游ゴシック" panose="020B0400000000000000" pitchFamily="50" charset="-128"/>
                        <a:cs typeface="Segoe UI" panose="020B0502040204020203" pitchFamily="34" charset="0"/>
                      </a:endParaRPr>
                    </a:p>
                  </a:txBody>
                  <a:tcPr marL="6617" marR="6617" marT="6617" marB="0" anchor="ctr">
                    <a:solidFill>
                      <a:srgbClr val="92D050"/>
                    </a:solidFill>
                  </a:tcPr>
                </a:tc>
                <a:tc>
                  <a:txBody>
                    <a:bodyPr/>
                    <a:lstStyle/>
                    <a:p>
                      <a:pPr algn="l" fontAlgn="ctr"/>
                      <a:r>
                        <a:rPr lang="ja-JP" altLang="en-US" sz="1400" u="none" strike="noStrike" dirty="0">
                          <a:effectLst/>
                          <a:latin typeface="Segoe UI" panose="020B0502040204020203" pitchFamily="34" charset="0"/>
                          <a:cs typeface="Segoe UI" panose="020B0502040204020203" pitchFamily="34" charset="0"/>
                        </a:rPr>
                        <a:t>　</a:t>
                      </a:r>
                      <a:endParaRPr lang="ja-JP" altLang="en-US" sz="1400" b="0" i="0" u="none" strike="noStrike" dirty="0">
                        <a:solidFill>
                          <a:srgbClr val="000000"/>
                        </a:solidFill>
                        <a:effectLst/>
                        <a:latin typeface="Segoe UI" panose="020B0502040204020203" pitchFamily="34" charset="0"/>
                        <a:ea typeface="游ゴシック" panose="020B0400000000000000" pitchFamily="50" charset="-128"/>
                        <a:cs typeface="Segoe UI" panose="020B0502040204020203" pitchFamily="34" charset="0"/>
                      </a:endParaRPr>
                    </a:p>
                  </a:txBody>
                  <a:tcPr marL="6617" marR="6617" marT="6617" marB="0" anchor="ctr">
                    <a:solidFill>
                      <a:srgbClr val="92D050"/>
                    </a:solidFill>
                  </a:tcPr>
                </a:tc>
                <a:extLst>
                  <a:ext uri="{0D108BD9-81ED-4DB2-BD59-A6C34878D82A}">
                    <a16:rowId xmlns:a16="http://schemas.microsoft.com/office/drawing/2014/main" val="3966134620"/>
                  </a:ext>
                </a:extLst>
              </a:tr>
              <a:tr h="164841">
                <a:tc>
                  <a:txBody>
                    <a:bodyPr/>
                    <a:lstStyle/>
                    <a:p>
                      <a:pPr algn="l" fontAlgn="ctr"/>
                      <a:r>
                        <a:rPr lang="en-US" sz="1400" u="none" strike="noStrike" dirty="0">
                          <a:effectLst/>
                          <a:latin typeface="Segoe UI" panose="020B0502040204020203" pitchFamily="34" charset="0"/>
                          <a:cs typeface="Segoe UI" panose="020B0502040204020203" pitchFamily="34" charset="0"/>
                        </a:rPr>
                        <a:t>WP-2</a:t>
                      </a:r>
                      <a:endParaRPr lang="en-US" sz="1400" b="0" i="0" u="none" strike="noStrike" dirty="0">
                        <a:solidFill>
                          <a:srgbClr val="000000"/>
                        </a:solidFill>
                        <a:effectLst/>
                        <a:latin typeface="Segoe UI" panose="020B0502040204020203" pitchFamily="34" charset="0"/>
                        <a:ea typeface="游明朝" panose="02020400000000000000" pitchFamily="18" charset="-128"/>
                        <a:cs typeface="Segoe UI" panose="020B0502040204020203" pitchFamily="34" charset="0"/>
                      </a:endParaRPr>
                    </a:p>
                  </a:txBody>
                  <a:tcPr marL="6617" marR="6617" marT="6617" marB="0" anchor="ctr"/>
                </a:tc>
                <a:tc>
                  <a:txBody>
                    <a:bodyPr/>
                    <a:lstStyle/>
                    <a:p>
                      <a:pPr algn="l" fontAlgn="ctr"/>
                      <a:r>
                        <a:rPr lang="en-US" sz="1400" u="none" strike="noStrike">
                          <a:effectLst/>
                          <a:latin typeface="Segoe UI" panose="020B0502040204020203" pitchFamily="34" charset="0"/>
                          <a:cs typeface="Segoe UI" panose="020B0502040204020203" pitchFamily="34" charset="0"/>
                        </a:rPr>
                        <a:t>Cryomodule transfer</a:t>
                      </a:r>
                      <a:endParaRPr lang="en-US" sz="1400" b="0" i="0" u="none" strike="noStrike">
                        <a:solidFill>
                          <a:srgbClr val="000000"/>
                        </a:solidFill>
                        <a:effectLst/>
                        <a:latin typeface="Segoe UI" panose="020B0502040204020203" pitchFamily="34" charset="0"/>
                        <a:ea typeface="游明朝" panose="02020400000000000000" pitchFamily="18" charset="-128"/>
                        <a:cs typeface="Segoe UI" panose="020B0502040204020203" pitchFamily="34" charset="0"/>
                      </a:endParaRPr>
                    </a:p>
                  </a:txBody>
                  <a:tcPr marL="6617" marR="6617" marT="6617" marB="0" anchor="ctr"/>
                </a:tc>
                <a:tc>
                  <a:txBody>
                    <a:bodyPr/>
                    <a:lstStyle/>
                    <a:p>
                      <a:pPr algn="l" fontAlgn="ctr"/>
                      <a:r>
                        <a:rPr lang="ja-JP" altLang="en-US" sz="1400" u="none" strike="noStrike">
                          <a:effectLst/>
                          <a:latin typeface="Segoe UI" panose="020B0502040204020203" pitchFamily="34" charset="0"/>
                          <a:cs typeface="Segoe UI" panose="020B0502040204020203" pitchFamily="34" charset="0"/>
                        </a:rPr>
                        <a:t>　</a:t>
                      </a:r>
                      <a:endParaRPr lang="ja-JP" altLang="en-US" sz="1400" b="0" i="0" u="none" strike="noStrike">
                        <a:solidFill>
                          <a:srgbClr val="000000"/>
                        </a:solidFill>
                        <a:effectLst/>
                        <a:latin typeface="Segoe UI" panose="020B0502040204020203" pitchFamily="34" charset="0"/>
                        <a:ea typeface="游ゴシック" panose="020B0400000000000000" pitchFamily="50" charset="-128"/>
                        <a:cs typeface="Segoe UI" panose="020B0502040204020203" pitchFamily="34" charset="0"/>
                      </a:endParaRPr>
                    </a:p>
                  </a:txBody>
                  <a:tcPr marL="6617" marR="6617" marT="6617" marB="0" anchor="ctr"/>
                </a:tc>
                <a:tc>
                  <a:txBody>
                    <a:bodyPr/>
                    <a:lstStyle/>
                    <a:p>
                      <a:pPr algn="l" fontAlgn="ctr"/>
                      <a:r>
                        <a:rPr lang="ja-JP" altLang="en-US" sz="1400" u="none" strike="noStrike">
                          <a:effectLst/>
                          <a:latin typeface="Segoe UI" panose="020B0502040204020203" pitchFamily="34" charset="0"/>
                          <a:cs typeface="Segoe UI" panose="020B0502040204020203" pitchFamily="34" charset="0"/>
                        </a:rPr>
                        <a:t>　</a:t>
                      </a:r>
                      <a:endParaRPr lang="ja-JP" altLang="en-US" sz="1400" b="0" i="0" u="none" strike="noStrike">
                        <a:solidFill>
                          <a:srgbClr val="000000"/>
                        </a:solidFill>
                        <a:effectLst/>
                        <a:latin typeface="Segoe UI" panose="020B0502040204020203" pitchFamily="34" charset="0"/>
                        <a:ea typeface="游ゴシック" panose="020B0400000000000000" pitchFamily="50" charset="-128"/>
                        <a:cs typeface="Segoe UI" panose="020B0502040204020203" pitchFamily="34" charset="0"/>
                      </a:endParaRPr>
                    </a:p>
                  </a:txBody>
                  <a:tcPr marL="6617" marR="6617" marT="6617" marB="0" anchor="ctr"/>
                </a:tc>
                <a:tc>
                  <a:txBody>
                    <a:bodyPr/>
                    <a:lstStyle/>
                    <a:p>
                      <a:pPr algn="l" fontAlgn="ctr"/>
                      <a:r>
                        <a:rPr lang="ja-JP" altLang="en-US" sz="1400" u="none" strike="noStrike" dirty="0">
                          <a:effectLst/>
                          <a:latin typeface="Segoe UI" panose="020B0502040204020203" pitchFamily="34" charset="0"/>
                          <a:cs typeface="Segoe UI" panose="020B0502040204020203" pitchFamily="34" charset="0"/>
                        </a:rPr>
                        <a:t>　</a:t>
                      </a:r>
                      <a:endParaRPr lang="ja-JP" altLang="en-US" sz="1400" b="0" i="0" u="none" strike="noStrike" dirty="0">
                        <a:solidFill>
                          <a:srgbClr val="000000"/>
                        </a:solidFill>
                        <a:effectLst/>
                        <a:latin typeface="Segoe UI" panose="020B0502040204020203" pitchFamily="34" charset="0"/>
                        <a:ea typeface="游ゴシック" panose="020B0400000000000000" pitchFamily="50" charset="-128"/>
                        <a:cs typeface="Segoe UI" panose="020B0502040204020203" pitchFamily="34" charset="0"/>
                      </a:endParaRPr>
                    </a:p>
                  </a:txBody>
                  <a:tcPr marL="6617" marR="6617" marT="6617" marB="0" anchor="ctr">
                    <a:solidFill>
                      <a:srgbClr val="92D050"/>
                    </a:solidFill>
                  </a:tcPr>
                </a:tc>
                <a:extLst>
                  <a:ext uri="{0D108BD9-81ED-4DB2-BD59-A6C34878D82A}">
                    <a16:rowId xmlns:a16="http://schemas.microsoft.com/office/drawing/2014/main" val="350872571"/>
                  </a:ext>
                </a:extLst>
              </a:tr>
              <a:tr h="172040">
                <a:tc>
                  <a:txBody>
                    <a:bodyPr/>
                    <a:lstStyle/>
                    <a:p>
                      <a:pPr algn="l" fontAlgn="ctr"/>
                      <a:r>
                        <a:rPr lang="en-US" sz="1400" u="none" strike="noStrike" dirty="0">
                          <a:effectLst/>
                          <a:latin typeface="Segoe UI" panose="020B0502040204020203" pitchFamily="34" charset="0"/>
                          <a:cs typeface="Segoe UI" panose="020B0502040204020203" pitchFamily="34" charset="0"/>
                        </a:rPr>
                        <a:t>WP-3</a:t>
                      </a:r>
                      <a:endParaRPr lang="en-US" sz="1400" b="0" i="0" u="none" strike="noStrike" dirty="0">
                        <a:solidFill>
                          <a:srgbClr val="000000"/>
                        </a:solidFill>
                        <a:effectLst/>
                        <a:latin typeface="Segoe UI" panose="020B0502040204020203" pitchFamily="34" charset="0"/>
                        <a:ea typeface="游明朝" panose="02020400000000000000" pitchFamily="18" charset="-128"/>
                        <a:cs typeface="Segoe UI" panose="020B0502040204020203" pitchFamily="34" charset="0"/>
                      </a:endParaRPr>
                    </a:p>
                  </a:txBody>
                  <a:tcPr marL="6617" marR="6617" marT="6617" marB="0" anchor="ctr"/>
                </a:tc>
                <a:tc>
                  <a:txBody>
                    <a:bodyPr/>
                    <a:lstStyle/>
                    <a:p>
                      <a:pPr algn="l" fontAlgn="ctr"/>
                      <a:r>
                        <a:rPr lang="en-US" sz="1400" u="none" strike="noStrike">
                          <a:effectLst/>
                          <a:latin typeface="Segoe UI" panose="020B0502040204020203" pitchFamily="34" charset="0"/>
                          <a:cs typeface="Segoe UI" panose="020B0502040204020203" pitchFamily="34" charset="0"/>
                        </a:rPr>
                        <a:t>Crab cavity</a:t>
                      </a:r>
                      <a:endParaRPr lang="en-US" sz="1400" b="0" i="0" u="none" strike="noStrike">
                        <a:solidFill>
                          <a:srgbClr val="000000"/>
                        </a:solidFill>
                        <a:effectLst/>
                        <a:latin typeface="Segoe UI" panose="020B0502040204020203" pitchFamily="34" charset="0"/>
                        <a:ea typeface="游明朝" panose="02020400000000000000" pitchFamily="18" charset="-128"/>
                        <a:cs typeface="Segoe UI" panose="020B0502040204020203" pitchFamily="34" charset="0"/>
                      </a:endParaRPr>
                    </a:p>
                  </a:txBody>
                  <a:tcPr marL="6617" marR="6617" marT="6617" marB="0" anchor="ctr"/>
                </a:tc>
                <a:tc>
                  <a:txBody>
                    <a:bodyPr/>
                    <a:lstStyle/>
                    <a:p>
                      <a:pPr algn="l" fontAlgn="ctr"/>
                      <a:r>
                        <a:rPr lang="ja-JP" altLang="en-US" sz="1400" u="none" strike="noStrike">
                          <a:effectLst/>
                          <a:latin typeface="Segoe UI" panose="020B0502040204020203" pitchFamily="34" charset="0"/>
                          <a:cs typeface="Segoe UI" panose="020B0502040204020203" pitchFamily="34" charset="0"/>
                        </a:rPr>
                        <a:t>　</a:t>
                      </a:r>
                      <a:endParaRPr lang="ja-JP" altLang="en-US" sz="1400" b="0" i="0" u="none" strike="noStrike">
                        <a:solidFill>
                          <a:srgbClr val="000000"/>
                        </a:solidFill>
                        <a:effectLst/>
                        <a:latin typeface="Segoe UI" panose="020B0502040204020203" pitchFamily="34" charset="0"/>
                        <a:ea typeface="游ゴシック" panose="020B0400000000000000" pitchFamily="50" charset="-128"/>
                        <a:cs typeface="Segoe UI" panose="020B0502040204020203" pitchFamily="34" charset="0"/>
                      </a:endParaRPr>
                    </a:p>
                  </a:txBody>
                  <a:tcPr marL="6617" marR="6617" marT="6617" marB="0" anchor="ctr">
                    <a:solidFill>
                      <a:srgbClr val="92D050"/>
                    </a:solidFill>
                  </a:tcPr>
                </a:tc>
                <a:tc>
                  <a:txBody>
                    <a:bodyPr/>
                    <a:lstStyle/>
                    <a:p>
                      <a:pPr algn="l" fontAlgn="ctr"/>
                      <a:r>
                        <a:rPr lang="ja-JP" altLang="en-US" sz="1400" u="none" strike="noStrike" dirty="0">
                          <a:effectLst/>
                          <a:latin typeface="Segoe UI" panose="020B0502040204020203" pitchFamily="34" charset="0"/>
                          <a:cs typeface="Segoe UI" panose="020B0502040204020203" pitchFamily="34" charset="0"/>
                        </a:rPr>
                        <a:t>　</a:t>
                      </a:r>
                      <a:endParaRPr lang="ja-JP" altLang="en-US" sz="1400" b="0" i="0" u="none" strike="noStrike" dirty="0">
                        <a:solidFill>
                          <a:srgbClr val="000000"/>
                        </a:solidFill>
                        <a:effectLst/>
                        <a:latin typeface="Segoe UI" panose="020B0502040204020203" pitchFamily="34" charset="0"/>
                        <a:ea typeface="游ゴシック" panose="020B0400000000000000" pitchFamily="50" charset="-128"/>
                        <a:cs typeface="Segoe UI" panose="020B0502040204020203" pitchFamily="34" charset="0"/>
                      </a:endParaRPr>
                    </a:p>
                  </a:txBody>
                  <a:tcPr marL="6617" marR="6617" marT="6617" marB="0" anchor="ctr">
                    <a:solidFill>
                      <a:srgbClr val="92D050"/>
                    </a:solidFill>
                  </a:tcPr>
                </a:tc>
                <a:tc>
                  <a:txBody>
                    <a:bodyPr/>
                    <a:lstStyle/>
                    <a:p>
                      <a:pPr algn="l" fontAlgn="ctr"/>
                      <a:r>
                        <a:rPr lang="ja-JP" altLang="en-US" sz="1400" u="none" strike="noStrike">
                          <a:effectLst/>
                          <a:latin typeface="Segoe UI" panose="020B0502040204020203" pitchFamily="34" charset="0"/>
                          <a:cs typeface="Segoe UI" panose="020B0502040204020203" pitchFamily="34" charset="0"/>
                        </a:rPr>
                        <a:t>　</a:t>
                      </a:r>
                      <a:endParaRPr lang="ja-JP" altLang="en-US" sz="1400" b="0" i="0" u="none" strike="noStrike">
                        <a:solidFill>
                          <a:srgbClr val="000000"/>
                        </a:solidFill>
                        <a:effectLst/>
                        <a:latin typeface="Segoe UI" panose="020B0502040204020203" pitchFamily="34" charset="0"/>
                        <a:ea typeface="游ゴシック" panose="020B0400000000000000" pitchFamily="50" charset="-128"/>
                        <a:cs typeface="Segoe UI" panose="020B0502040204020203" pitchFamily="34" charset="0"/>
                      </a:endParaRPr>
                    </a:p>
                  </a:txBody>
                  <a:tcPr marL="6617" marR="6617" marT="6617" marB="0" anchor="ctr"/>
                </a:tc>
                <a:extLst>
                  <a:ext uri="{0D108BD9-81ED-4DB2-BD59-A6C34878D82A}">
                    <a16:rowId xmlns:a16="http://schemas.microsoft.com/office/drawing/2014/main" val="2448108834"/>
                  </a:ext>
                </a:extLst>
              </a:tr>
              <a:tr h="165423">
                <a:tc>
                  <a:txBody>
                    <a:bodyPr/>
                    <a:lstStyle/>
                    <a:p>
                      <a:pPr algn="l" fontAlgn="ctr"/>
                      <a:r>
                        <a:rPr lang="en-US" sz="1400" u="none" strike="noStrike" dirty="0">
                          <a:effectLst/>
                          <a:latin typeface="Segoe UI" panose="020B0502040204020203" pitchFamily="34" charset="0"/>
                          <a:cs typeface="Segoe UI" panose="020B0502040204020203" pitchFamily="34" charset="0"/>
                        </a:rPr>
                        <a:t>2. Electron Source:</a:t>
                      </a:r>
                      <a:endParaRPr lang="en-US" sz="1400" b="1" i="0" u="none" strike="noStrike" dirty="0">
                        <a:solidFill>
                          <a:srgbClr val="000000"/>
                        </a:solidFill>
                        <a:effectLst/>
                        <a:latin typeface="Segoe UI" panose="020B0502040204020203" pitchFamily="34" charset="0"/>
                        <a:ea typeface="游明朝" panose="02020400000000000000" pitchFamily="18" charset="-128"/>
                        <a:cs typeface="Segoe UI" panose="020B0502040204020203" pitchFamily="34" charset="0"/>
                      </a:endParaRPr>
                    </a:p>
                  </a:txBody>
                  <a:tcPr marL="6617" marR="6617" marT="6617" marB="0" anchor="ctr"/>
                </a:tc>
                <a:tc>
                  <a:txBody>
                    <a:bodyPr/>
                    <a:lstStyle/>
                    <a:p>
                      <a:pPr algn="l" fontAlgn="ctr"/>
                      <a:r>
                        <a:rPr lang="ja-JP" altLang="en-US" sz="1400" u="none" strike="noStrike" dirty="0">
                          <a:effectLst/>
                          <a:latin typeface="Segoe UI" panose="020B0502040204020203" pitchFamily="34" charset="0"/>
                          <a:cs typeface="Segoe UI" panose="020B0502040204020203" pitchFamily="34" charset="0"/>
                        </a:rPr>
                        <a:t>　</a:t>
                      </a:r>
                      <a:endParaRPr lang="ja-JP" altLang="en-US" sz="1400" b="1" i="0" u="none" strike="noStrike" dirty="0">
                        <a:solidFill>
                          <a:srgbClr val="000000"/>
                        </a:solidFill>
                        <a:effectLst/>
                        <a:latin typeface="Segoe UI" panose="020B0502040204020203" pitchFamily="34" charset="0"/>
                        <a:ea typeface="游明朝" panose="02020400000000000000" pitchFamily="18" charset="-128"/>
                        <a:cs typeface="Segoe UI" panose="020B0502040204020203" pitchFamily="34" charset="0"/>
                      </a:endParaRPr>
                    </a:p>
                  </a:txBody>
                  <a:tcPr marL="1111640" marR="6617" marT="6617" marB="0" anchor="ctr"/>
                </a:tc>
                <a:tc>
                  <a:txBody>
                    <a:bodyPr/>
                    <a:lstStyle/>
                    <a:p>
                      <a:pPr algn="l" fontAlgn="ctr"/>
                      <a:r>
                        <a:rPr lang="ja-JP" altLang="en-US" sz="1400" u="none" strike="noStrike">
                          <a:effectLst/>
                          <a:latin typeface="Segoe UI" panose="020B0502040204020203" pitchFamily="34" charset="0"/>
                          <a:cs typeface="Segoe UI" panose="020B0502040204020203" pitchFamily="34" charset="0"/>
                        </a:rPr>
                        <a:t>　</a:t>
                      </a:r>
                      <a:endParaRPr lang="ja-JP" altLang="en-US" sz="1400" b="0" i="0" u="none" strike="noStrike">
                        <a:solidFill>
                          <a:srgbClr val="000000"/>
                        </a:solidFill>
                        <a:effectLst/>
                        <a:latin typeface="Segoe UI" panose="020B0502040204020203" pitchFamily="34" charset="0"/>
                        <a:ea typeface="游ゴシック" panose="020B0400000000000000" pitchFamily="50" charset="-128"/>
                        <a:cs typeface="Segoe UI" panose="020B0502040204020203" pitchFamily="34" charset="0"/>
                      </a:endParaRPr>
                    </a:p>
                  </a:txBody>
                  <a:tcPr marL="6617" marR="6617" marT="6617" marB="0" anchor="ctr"/>
                </a:tc>
                <a:tc>
                  <a:txBody>
                    <a:bodyPr/>
                    <a:lstStyle/>
                    <a:p>
                      <a:pPr algn="l" fontAlgn="ctr"/>
                      <a:r>
                        <a:rPr lang="ja-JP" altLang="en-US" sz="1400" u="none" strike="noStrike">
                          <a:effectLst/>
                          <a:latin typeface="Segoe UI" panose="020B0502040204020203" pitchFamily="34" charset="0"/>
                          <a:cs typeface="Segoe UI" panose="020B0502040204020203" pitchFamily="34" charset="0"/>
                        </a:rPr>
                        <a:t>　</a:t>
                      </a:r>
                      <a:endParaRPr lang="ja-JP" altLang="en-US" sz="1400" b="0" i="0" u="none" strike="noStrike">
                        <a:solidFill>
                          <a:srgbClr val="000000"/>
                        </a:solidFill>
                        <a:effectLst/>
                        <a:latin typeface="Segoe UI" panose="020B0502040204020203" pitchFamily="34" charset="0"/>
                        <a:ea typeface="游ゴシック" panose="020B0400000000000000" pitchFamily="50" charset="-128"/>
                        <a:cs typeface="Segoe UI" panose="020B0502040204020203" pitchFamily="34" charset="0"/>
                      </a:endParaRPr>
                    </a:p>
                  </a:txBody>
                  <a:tcPr marL="6617" marR="6617" marT="6617" marB="0" anchor="ctr"/>
                </a:tc>
                <a:tc>
                  <a:txBody>
                    <a:bodyPr/>
                    <a:lstStyle/>
                    <a:p>
                      <a:pPr algn="l" fontAlgn="ctr"/>
                      <a:r>
                        <a:rPr lang="ja-JP" altLang="en-US" sz="1400" u="none" strike="noStrike">
                          <a:effectLst/>
                          <a:latin typeface="Segoe UI" panose="020B0502040204020203" pitchFamily="34" charset="0"/>
                          <a:cs typeface="Segoe UI" panose="020B0502040204020203" pitchFamily="34" charset="0"/>
                        </a:rPr>
                        <a:t>　</a:t>
                      </a:r>
                      <a:endParaRPr lang="ja-JP" altLang="en-US" sz="1400" b="0" i="0" u="none" strike="noStrike">
                        <a:solidFill>
                          <a:srgbClr val="000000"/>
                        </a:solidFill>
                        <a:effectLst/>
                        <a:latin typeface="Segoe UI" panose="020B0502040204020203" pitchFamily="34" charset="0"/>
                        <a:ea typeface="游ゴシック" panose="020B0400000000000000" pitchFamily="50" charset="-128"/>
                        <a:cs typeface="Segoe UI" panose="020B0502040204020203" pitchFamily="34" charset="0"/>
                      </a:endParaRPr>
                    </a:p>
                  </a:txBody>
                  <a:tcPr marL="6617" marR="6617" marT="6617" marB="0" anchor="ctr"/>
                </a:tc>
                <a:extLst>
                  <a:ext uri="{0D108BD9-81ED-4DB2-BD59-A6C34878D82A}">
                    <a16:rowId xmlns:a16="http://schemas.microsoft.com/office/drawing/2014/main" val="2299876671"/>
                  </a:ext>
                </a:extLst>
              </a:tr>
              <a:tr h="172040">
                <a:tc>
                  <a:txBody>
                    <a:bodyPr/>
                    <a:lstStyle/>
                    <a:p>
                      <a:pPr algn="l" fontAlgn="ctr"/>
                      <a:r>
                        <a:rPr lang="en-US" sz="1400" u="none" strike="noStrike">
                          <a:effectLst/>
                          <a:latin typeface="Segoe UI" panose="020B0502040204020203" pitchFamily="34" charset="0"/>
                          <a:cs typeface="Segoe UI" panose="020B0502040204020203" pitchFamily="34" charset="0"/>
                        </a:rPr>
                        <a:t>WP-4</a:t>
                      </a:r>
                      <a:endParaRPr lang="en-US" sz="1400" b="0" i="0" u="none" strike="noStrike">
                        <a:solidFill>
                          <a:srgbClr val="000000"/>
                        </a:solidFill>
                        <a:effectLst/>
                        <a:latin typeface="Segoe UI" panose="020B0502040204020203" pitchFamily="34" charset="0"/>
                        <a:ea typeface="游明朝" panose="02020400000000000000" pitchFamily="18" charset="-128"/>
                        <a:cs typeface="Segoe UI" panose="020B0502040204020203" pitchFamily="34" charset="0"/>
                      </a:endParaRPr>
                    </a:p>
                  </a:txBody>
                  <a:tcPr marL="6617" marR="6617" marT="6617" marB="0" anchor="ctr"/>
                </a:tc>
                <a:tc>
                  <a:txBody>
                    <a:bodyPr/>
                    <a:lstStyle/>
                    <a:p>
                      <a:pPr algn="l" fontAlgn="ctr"/>
                      <a:r>
                        <a:rPr lang="en-US" sz="1400" u="none" strike="noStrike" dirty="0">
                          <a:effectLst/>
                          <a:latin typeface="Segoe UI" panose="020B0502040204020203" pitchFamily="34" charset="0"/>
                          <a:cs typeface="Segoe UI" panose="020B0502040204020203" pitchFamily="34" charset="0"/>
                        </a:rPr>
                        <a:t>Electron source</a:t>
                      </a:r>
                      <a:endParaRPr lang="en-US" sz="1400" b="0" i="0" u="none" strike="noStrike" dirty="0">
                        <a:solidFill>
                          <a:srgbClr val="000000"/>
                        </a:solidFill>
                        <a:effectLst/>
                        <a:latin typeface="Segoe UI" panose="020B0502040204020203" pitchFamily="34" charset="0"/>
                        <a:ea typeface="游明朝" panose="02020400000000000000" pitchFamily="18" charset="-128"/>
                        <a:cs typeface="Segoe UI" panose="020B0502040204020203" pitchFamily="34" charset="0"/>
                      </a:endParaRPr>
                    </a:p>
                  </a:txBody>
                  <a:tcPr marL="6617" marR="6617" marT="6617" marB="0" anchor="ctr"/>
                </a:tc>
                <a:tc>
                  <a:txBody>
                    <a:bodyPr/>
                    <a:lstStyle/>
                    <a:p>
                      <a:pPr algn="l" fontAlgn="ctr"/>
                      <a:r>
                        <a:rPr lang="ja-JP" altLang="en-US" sz="1400" u="none" strike="noStrike">
                          <a:effectLst/>
                          <a:latin typeface="Segoe UI" panose="020B0502040204020203" pitchFamily="34" charset="0"/>
                          <a:cs typeface="Segoe UI" panose="020B0502040204020203" pitchFamily="34" charset="0"/>
                        </a:rPr>
                        <a:t>　</a:t>
                      </a:r>
                      <a:endParaRPr lang="ja-JP" altLang="en-US" sz="1400" b="0" i="0" u="none" strike="noStrike">
                        <a:solidFill>
                          <a:srgbClr val="000000"/>
                        </a:solidFill>
                        <a:effectLst/>
                        <a:latin typeface="Segoe UI" panose="020B0502040204020203" pitchFamily="34" charset="0"/>
                        <a:ea typeface="游ゴシック" panose="020B0400000000000000" pitchFamily="50" charset="-128"/>
                        <a:cs typeface="Segoe UI" panose="020B0502040204020203" pitchFamily="34" charset="0"/>
                      </a:endParaRPr>
                    </a:p>
                  </a:txBody>
                  <a:tcPr marL="6617" marR="6617" marT="6617" marB="0" anchor="ctr"/>
                </a:tc>
                <a:tc>
                  <a:txBody>
                    <a:bodyPr/>
                    <a:lstStyle/>
                    <a:p>
                      <a:pPr algn="l" fontAlgn="ctr"/>
                      <a:r>
                        <a:rPr lang="ja-JP" altLang="en-US" sz="1400" u="none" strike="noStrike" dirty="0">
                          <a:effectLst/>
                          <a:latin typeface="Segoe UI" panose="020B0502040204020203" pitchFamily="34" charset="0"/>
                          <a:cs typeface="Segoe UI" panose="020B0502040204020203" pitchFamily="34" charset="0"/>
                        </a:rPr>
                        <a:t>　</a:t>
                      </a:r>
                      <a:endParaRPr lang="ja-JP" altLang="en-US" sz="1400" b="0" i="0" u="none" strike="noStrike" dirty="0">
                        <a:solidFill>
                          <a:srgbClr val="000000"/>
                        </a:solidFill>
                        <a:effectLst/>
                        <a:latin typeface="Segoe UI" panose="020B0502040204020203" pitchFamily="34" charset="0"/>
                        <a:ea typeface="游ゴシック" panose="020B0400000000000000" pitchFamily="50" charset="-128"/>
                        <a:cs typeface="Segoe UI" panose="020B0502040204020203" pitchFamily="34" charset="0"/>
                      </a:endParaRPr>
                    </a:p>
                  </a:txBody>
                  <a:tcPr marL="6617" marR="6617" marT="6617" marB="0" anchor="ctr"/>
                </a:tc>
                <a:tc>
                  <a:txBody>
                    <a:bodyPr/>
                    <a:lstStyle/>
                    <a:p>
                      <a:pPr algn="l" fontAlgn="ctr"/>
                      <a:r>
                        <a:rPr lang="ja-JP" altLang="en-US" sz="1400" u="none" strike="noStrike" dirty="0">
                          <a:effectLst/>
                          <a:latin typeface="Segoe UI" panose="020B0502040204020203" pitchFamily="34" charset="0"/>
                          <a:cs typeface="Segoe UI" panose="020B0502040204020203" pitchFamily="34" charset="0"/>
                        </a:rPr>
                        <a:t>　</a:t>
                      </a:r>
                      <a:endParaRPr lang="ja-JP" altLang="en-US" sz="1400" b="0" i="0" u="none" strike="noStrike" dirty="0">
                        <a:solidFill>
                          <a:srgbClr val="000000"/>
                        </a:solidFill>
                        <a:effectLst/>
                        <a:latin typeface="Segoe UI" panose="020B0502040204020203" pitchFamily="34" charset="0"/>
                        <a:ea typeface="游ゴシック" panose="020B0400000000000000" pitchFamily="50" charset="-128"/>
                        <a:cs typeface="Segoe UI" panose="020B0502040204020203" pitchFamily="34" charset="0"/>
                      </a:endParaRPr>
                    </a:p>
                  </a:txBody>
                  <a:tcPr marL="6617" marR="6617" marT="6617" marB="0" anchor="ctr">
                    <a:solidFill>
                      <a:srgbClr val="92D050"/>
                    </a:solidFill>
                  </a:tcPr>
                </a:tc>
                <a:extLst>
                  <a:ext uri="{0D108BD9-81ED-4DB2-BD59-A6C34878D82A}">
                    <a16:rowId xmlns:a16="http://schemas.microsoft.com/office/drawing/2014/main" val="890188811"/>
                  </a:ext>
                </a:extLst>
              </a:tr>
              <a:tr h="165423">
                <a:tc>
                  <a:txBody>
                    <a:bodyPr/>
                    <a:lstStyle/>
                    <a:p>
                      <a:pPr algn="l" fontAlgn="ctr"/>
                      <a:r>
                        <a:rPr lang="en-US" sz="1400" u="none" strike="noStrike">
                          <a:effectLst/>
                          <a:latin typeface="Segoe UI" panose="020B0502040204020203" pitchFamily="34" charset="0"/>
                          <a:cs typeface="Segoe UI" panose="020B0502040204020203" pitchFamily="34" charset="0"/>
                        </a:rPr>
                        <a:t>3.Positron Source:</a:t>
                      </a:r>
                      <a:endParaRPr lang="en-US" sz="1400" b="1" i="0" u="none" strike="noStrike">
                        <a:solidFill>
                          <a:srgbClr val="000000"/>
                        </a:solidFill>
                        <a:effectLst/>
                        <a:latin typeface="Segoe UI" panose="020B0502040204020203" pitchFamily="34" charset="0"/>
                        <a:ea typeface="游明朝" panose="02020400000000000000" pitchFamily="18" charset="-128"/>
                        <a:cs typeface="Segoe UI" panose="020B0502040204020203" pitchFamily="34" charset="0"/>
                      </a:endParaRPr>
                    </a:p>
                  </a:txBody>
                  <a:tcPr marL="6617" marR="6617" marT="6617" marB="0" anchor="ctr"/>
                </a:tc>
                <a:tc>
                  <a:txBody>
                    <a:bodyPr/>
                    <a:lstStyle/>
                    <a:p>
                      <a:pPr algn="r" fontAlgn="ctr"/>
                      <a:r>
                        <a:rPr lang="ja-JP" altLang="en-US" sz="1400" u="none" strike="noStrike" dirty="0">
                          <a:effectLst/>
                          <a:latin typeface="Segoe UI" panose="020B0502040204020203" pitchFamily="34" charset="0"/>
                          <a:cs typeface="Segoe UI" panose="020B0502040204020203" pitchFamily="34" charset="0"/>
                        </a:rPr>
                        <a:t>　</a:t>
                      </a:r>
                      <a:endParaRPr lang="ja-JP" altLang="en-US" sz="1400" b="1" i="1" u="none" strike="noStrike" dirty="0">
                        <a:solidFill>
                          <a:srgbClr val="000000"/>
                        </a:solidFill>
                        <a:effectLst/>
                        <a:latin typeface="Segoe UI" panose="020B0502040204020203" pitchFamily="34" charset="0"/>
                        <a:ea typeface="游明朝" panose="02020400000000000000" pitchFamily="18" charset="-128"/>
                        <a:cs typeface="Segoe UI" panose="020B0502040204020203" pitchFamily="34" charset="0"/>
                      </a:endParaRPr>
                    </a:p>
                  </a:txBody>
                  <a:tcPr marL="6617" marR="6617" marT="6617" marB="0" anchor="ctr"/>
                </a:tc>
                <a:tc>
                  <a:txBody>
                    <a:bodyPr/>
                    <a:lstStyle/>
                    <a:p>
                      <a:pPr algn="l" fontAlgn="ctr"/>
                      <a:r>
                        <a:rPr lang="ja-JP" altLang="en-US" sz="1400" u="none" strike="noStrike" dirty="0">
                          <a:effectLst/>
                          <a:latin typeface="Segoe UI" panose="020B0502040204020203" pitchFamily="34" charset="0"/>
                          <a:cs typeface="Segoe UI" panose="020B0502040204020203" pitchFamily="34" charset="0"/>
                        </a:rPr>
                        <a:t>　</a:t>
                      </a:r>
                      <a:endParaRPr lang="ja-JP" altLang="en-US" sz="1400" b="0" i="0" u="none" strike="noStrike" dirty="0">
                        <a:solidFill>
                          <a:srgbClr val="000000"/>
                        </a:solidFill>
                        <a:effectLst/>
                        <a:latin typeface="Segoe UI" panose="020B0502040204020203" pitchFamily="34" charset="0"/>
                        <a:ea typeface="游ゴシック" panose="020B0400000000000000" pitchFamily="50" charset="-128"/>
                        <a:cs typeface="Segoe UI" panose="020B0502040204020203" pitchFamily="34" charset="0"/>
                      </a:endParaRPr>
                    </a:p>
                  </a:txBody>
                  <a:tcPr marL="6617" marR="6617" marT="6617" marB="0" anchor="ctr"/>
                </a:tc>
                <a:tc>
                  <a:txBody>
                    <a:bodyPr/>
                    <a:lstStyle/>
                    <a:p>
                      <a:pPr algn="l" fontAlgn="ctr"/>
                      <a:r>
                        <a:rPr lang="ja-JP" altLang="en-US" sz="1400" u="none" strike="noStrike">
                          <a:effectLst/>
                          <a:latin typeface="Segoe UI" panose="020B0502040204020203" pitchFamily="34" charset="0"/>
                          <a:cs typeface="Segoe UI" panose="020B0502040204020203" pitchFamily="34" charset="0"/>
                        </a:rPr>
                        <a:t>　</a:t>
                      </a:r>
                      <a:endParaRPr lang="ja-JP" altLang="en-US" sz="1400" b="0" i="0" u="none" strike="noStrike">
                        <a:solidFill>
                          <a:srgbClr val="000000"/>
                        </a:solidFill>
                        <a:effectLst/>
                        <a:latin typeface="Segoe UI" panose="020B0502040204020203" pitchFamily="34" charset="0"/>
                        <a:ea typeface="游ゴシック" panose="020B0400000000000000" pitchFamily="50" charset="-128"/>
                        <a:cs typeface="Segoe UI" panose="020B0502040204020203" pitchFamily="34" charset="0"/>
                      </a:endParaRPr>
                    </a:p>
                  </a:txBody>
                  <a:tcPr marL="6617" marR="6617" marT="6617" marB="0" anchor="ctr"/>
                </a:tc>
                <a:tc>
                  <a:txBody>
                    <a:bodyPr/>
                    <a:lstStyle/>
                    <a:p>
                      <a:pPr algn="l" fontAlgn="ctr"/>
                      <a:r>
                        <a:rPr lang="ja-JP" altLang="en-US" sz="1400" u="none" strike="noStrike">
                          <a:effectLst/>
                          <a:latin typeface="Segoe UI" panose="020B0502040204020203" pitchFamily="34" charset="0"/>
                          <a:cs typeface="Segoe UI" panose="020B0502040204020203" pitchFamily="34" charset="0"/>
                        </a:rPr>
                        <a:t>　</a:t>
                      </a:r>
                      <a:endParaRPr lang="ja-JP" altLang="en-US" sz="1400" b="0" i="0" u="none" strike="noStrike">
                        <a:solidFill>
                          <a:srgbClr val="000000"/>
                        </a:solidFill>
                        <a:effectLst/>
                        <a:latin typeface="Segoe UI" panose="020B0502040204020203" pitchFamily="34" charset="0"/>
                        <a:ea typeface="游ゴシック" panose="020B0400000000000000" pitchFamily="50" charset="-128"/>
                        <a:cs typeface="Segoe UI" panose="020B0502040204020203" pitchFamily="34" charset="0"/>
                      </a:endParaRPr>
                    </a:p>
                  </a:txBody>
                  <a:tcPr marL="6617" marR="6617" marT="6617" marB="0" anchor="ctr"/>
                </a:tc>
                <a:extLst>
                  <a:ext uri="{0D108BD9-81ED-4DB2-BD59-A6C34878D82A}">
                    <a16:rowId xmlns:a16="http://schemas.microsoft.com/office/drawing/2014/main" val="2739583827"/>
                  </a:ext>
                </a:extLst>
              </a:tr>
              <a:tr h="165423">
                <a:tc gridSpan="2">
                  <a:txBody>
                    <a:bodyPr/>
                    <a:lstStyle/>
                    <a:p>
                      <a:pPr algn="l" fontAlgn="ctr"/>
                      <a:r>
                        <a:rPr lang="en-US" sz="1400" u="none" strike="noStrike" dirty="0">
                          <a:effectLst/>
                          <a:latin typeface="Segoe UI" panose="020B0502040204020203" pitchFamily="34" charset="0"/>
                          <a:cs typeface="Segoe UI" panose="020B0502040204020203" pitchFamily="34" charset="0"/>
                        </a:rPr>
                        <a:t>3.1 Undulator scheme:</a:t>
                      </a:r>
                      <a:endParaRPr lang="en-US" sz="1400" b="1" i="0" u="none" strike="noStrike" dirty="0">
                        <a:solidFill>
                          <a:srgbClr val="000000"/>
                        </a:solidFill>
                        <a:effectLst/>
                        <a:latin typeface="Segoe UI" panose="020B0502040204020203" pitchFamily="34" charset="0"/>
                        <a:ea typeface="游明朝" panose="02020400000000000000" pitchFamily="18" charset="-128"/>
                        <a:cs typeface="Segoe UI" panose="020B0502040204020203" pitchFamily="34" charset="0"/>
                      </a:endParaRPr>
                    </a:p>
                  </a:txBody>
                  <a:tcPr marL="6617" marR="6617" marT="6617" marB="0" anchor="ctr"/>
                </a:tc>
                <a:tc hMerge="1">
                  <a:txBody>
                    <a:bodyPr/>
                    <a:lstStyle/>
                    <a:p>
                      <a:endParaRPr kumimoji="1" lang="ja-JP" altLang="en-US"/>
                    </a:p>
                  </a:txBody>
                  <a:tcPr/>
                </a:tc>
                <a:tc>
                  <a:txBody>
                    <a:bodyPr/>
                    <a:lstStyle/>
                    <a:p>
                      <a:pPr algn="l" fontAlgn="ctr"/>
                      <a:r>
                        <a:rPr lang="ja-JP" altLang="en-US" sz="1400" u="none" strike="noStrike">
                          <a:effectLst/>
                          <a:latin typeface="Segoe UI" panose="020B0502040204020203" pitchFamily="34" charset="0"/>
                          <a:cs typeface="Segoe UI" panose="020B0502040204020203" pitchFamily="34" charset="0"/>
                        </a:rPr>
                        <a:t>　</a:t>
                      </a:r>
                      <a:endParaRPr lang="ja-JP" altLang="en-US" sz="1400" b="0" i="0" u="none" strike="noStrike">
                        <a:solidFill>
                          <a:srgbClr val="000000"/>
                        </a:solidFill>
                        <a:effectLst/>
                        <a:latin typeface="Segoe UI" panose="020B0502040204020203" pitchFamily="34" charset="0"/>
                        <a:ea typeface="游ゴシック" panose="020B0400000000000000" pitchFamily="50" charset="-128"/>
                        <a:cs typeface="Segoe UI" panose="020B0502040204020203" pitchFamily="34" charset="0"/>
                      </a:endParaRPr>
                    </a:p>
                  </a:txBody>
                  <a:tcPr marL="6617" marR="6617" marT="6617" marB="0" anchor="ctr"/>
                </a:tc>
                <a:tc>
                  <a:txBody>
                    <a:bodyPr/>
                    <a:lstStyle/>
                    <a:p>
                      <a:pPr algn="l" fontAlgn="ctr"/>
                      <a:r>
                        <a:rPr lang="ja-JP" altLang="en-US" sz="1400" u="none" strike="noStrike">
                          <a:effectLst/>
                          <a:latin typeface="Segoe UI" panose="020B0502040204020203" pitchFamily="34" charset="0"/>
                          <a:cs typeface="Segoe UI" panose="020B0502040204020203" pitchFamily="34" charset="0"/>
                        </a:rPr>
                        <a:t>　</a:t>
                      </a:r>
                      <a:endParaRPr lang="ja-JP" altLang="en-US" sz="1400" b="0" i="0" u="none" strike="noStrike">
                        <a:solidFill>
                          <a:srgbClr val="000000"/>
                        </a:solidFill>
                        <a:effectLst/>
                        <a:latin typeface="Segoe UI" panose="020B0502040204020203" pitchFamily="34" charset="0"/>
                        <a:ea typeface="游ゴシック" panose="020B0400000000000000" pitchFamily="50" charset="-128"/>
                        <a:cs typeface="Segoe UI" panose="020B0502040204020203" pitchFamily="34" charset="0"/>
                      </a:endParaRPr>
                    </a:p>
                  </a:txBody>
                  <a:tcPr marL="6617" marR="6617" marT="6617" marB="0" anchor="ctr"/>
                </a:tc>
                <a:tc>
                  <a:txBody>
                    <a:bodyPr/>
                    <a:lstStyle/>
                    <a:p>
                      <a:pPr algn="l" fontAlgn="ctr"/>
                      <a:r>
                        <a:rPr lang="ja-JP" altLang="en-US" sz="1400" u="none" strike="noStrike">
                          <a:effectLst/>
                          <a:latin typeface="Segoe UI" panose="020B0502040204020203" pitchFamily="34" charset="0"/>
                          <a:cs typeface="Segoe UI" panose="020B0502040204020203" pitchFamily="34" charset="0"/>
                        </a:rPr>
                        <a:t>　</a:t>
                      </a:r>
                      <a:endParaRPr lang="ja-JP" altLang="en-US" sz="1400" b="0" i="0" u="none" strike="noStrike">
                        <a:solidFill>
                          <a:srgbClr val="000000"/>
                        </a:solidFill>
                        <a:effectLst/>
                        <a:latin typeface="Segoe UI" panose="020B0502040204020203" pitchFamily="34" charset="0"/>
                        <a:ea typeface="游ゴシック" panose="020B0400000000000000" pitchFamily="50" charset="-128"/>
                        <a:cs typeface="Segoe UI" panose="020B0502040204020203" pitchFamily="34" charset="0"/>
                      </a:endParaRPr>
                    </a:p>
                  </a:txBody>
                  <a:tcPr marL="6617" marR="6617" marT="6617" marB="0" anchor="ctr"/>
                </a:tc>
                <a:extLst>
                  <a:ext uri="{0D108BD9-81ED-4DB2-BD59-A6C34878D82A}">
                    <a16:rowId xmlns:a16="http://schemas.microsoft.com/office/drawing/2014/main" val="1289940111"/>
                  </a:ext>
                </a:extLst>
              </a:tr>
              <a:tr h="165423">
                <a:tc>
                  <a:txBody>
                    <a:bodyPr/>
                    <a:lstStyle/>
                    <a:p>
                      <a:pPr algn="l" fontAlgn="ctr"/>
                      <a:r>
                        <a:rPr lang="en-US" sz="1400" u="none" strike="noStrike">
                          <a:effectLst/>
                          <a:latin typeface="Segoe UI" panose="020B0502040204020203" pitchFamily="34" charset="0"/>
                          <a:cs typeface="Segoe UI" panose="020B0502040204020203" pitchFamily="34" charset="0"/>
                        </a:rPr>
                        <a:t>WP-5</a:t>
                      </a:r>
                      <a:endParaRPr lang="en-US" sz="1400" b="0" i="0" u="none" strike="noStrike">
                        <a:solidFill>
                          <a:srgbClr val="000000"/>
                        </a:solidFill>
                        <a:effectLst/>
                        <a:latin typeface="Segoe UI" panose="020B0502040204020203" pitchFamily="34" charset="0"/>
                        <a:ea typeface="游明朝" panose="02020400000000000000" pitchFamily="18" charset="-128"/>
                        <a:cs typeface="Segoe UI" panose="020B0502040204020203" pitchFamily="34" charset="0"/>
                      </a:endParaRPr>
                    </a:p>
                  </a:txBody>
                  <a:tcPr marL="6617" marR="6617" marT="6617" marB="0" anchor="ctr"/>
                </a:tc>
                <a:tc>
                  <a:txBody>
                    <a:bodyPr/>
                    <a:lstStyle/>
                    <a:p>
                      <a:pPr algn="l" fontAlgn="ctr"/>
                      <a:r>
                        <a:rPr lang="en-US" sz="1400" u="none" strike="noStrike" dirty="0">
                          <a:effectLst/>
                          <a:latin typeface="Segoe UI" panose="020B0502040204020203" pitchFamily="34" charset="0"/>
                          <a:cs typeface="Segoe UI" panose="020B0502040204020203" pitchFamily="34" charset="0"/>
                        </a:rPr>
                        <a:t>Undulator</a:t>
                      </a:r>
                      <a:endParaRPr lang="en-US" sz="1400" b="0" i="0" u="none" strike="noStrike" dirty="0">
                        <a:solidFill>
                          <a:srgbClr val="000000"/>
                        </a:solidFill>
                        <a:effectLst/>
                        <a:latin typeface="Segoe UI" panose="020B0502040204020203" pitchFamily="34" charset="0"/>
                        <a:ea typeface="游明朝" panose="02020400000000000000" pitchFamily="18" charset="-128"/>
                        <a:cs typeface="Segoe UI" panose="020B0502040204020203" pitchFamily="34" charset="0"/>
                      </a:endParaRPr>
                    </a:p>
                  </a:txBody>
                  <a:tcPr marL="6617" marR="6617" marT="6617" marB="0" anchor="ctr"/>
                </a:tc>
                <a:tc>
                  <a:txBody>
                    <a:bodyPr/>
                    <a:lstStyle/>
                    <a:p>
                      <a:pPr algn="l" fontAlgn="ctr"/>
                      <a:r>
                        <a:rPr lang="ja-JP" altLang="en-US" sz="1400" u="none" strike="noStrike">
                          <a:effectLst/>
                          <a:latin typeface="Segoe UI" panose="020B0502040204020203" pitchFamily="34" charset="0"/>
                          <a:cs typeface="Segoe UI" panose="020B0502040204020203" pitchFamily="34" charset="0"/>
                        </a:rPr>
                        <a:t>　</a:t>
                      </a:r>
                      <a:endParaRPr lang="ja-JP" altLang="en-US" sz="1400" b="0" i="0" u="none" strike="noStrike">
                        <a:solidFill>
                          <a:srgbClr val="000000"/>
                        </a:solidFill>
                        <a:effectLst/>
                        <a:latin typeface="Segoe UI" panose="020B0502040204020203" pitchFamily="34" charset="0"/>
                        <a:ea typeface="游ゴシック" panose="020B0400000000000000" pitchFamily="50" charset="-128"/>
                        <a:cs typeface="Segoe UI" panose="020B0502040204020203" pitchFamily="34" charset="0"/>
                      </a:endParaRPr>
                    </a:p>
                  </a:txBody>
                  <a:tcPr marL="6617" marR="6617" marT="6617" marB="0" anchor="ctr"/>
                </a:tc>
                <a:tc>
                  <a:txBody>
                    <a:bodyPr/>
                    <a:lstStyle/>
                    <a:p>
                      <a:pPr algn="l" fontAlgn="ctr"/>
                      <a:r>
                        <a:rPr lang="ja-JP" altLang="en-US" sz="1400" u="none" strike="noStrike" dirty="0">
                          <a:effectLst/>
                          <a:latin typeface="Segoe UI" panose="020B0502040204020203" pitchFamily="34" charset="0"/>
                          <a:cs typeface="Segoe UI" panose="020B0502040204020203" pitchFamily="34" charset="0"/>
                        </a:rPr>
                        <a:t>　</a:t>
                      </a:r>
                      <a:endParaRPr lang="ja-JP" altLang="en-US" sz="1400" b="0" i="0" u="none" strike="noStrike" dirty="0">
                        <a:solidFill>
                          <a:srgbClr val="000000"/>
                        </a:solidFill>
                        <a:effectLst/>
                        <a:latin typeface="Segoe UI" panose="020B0502040204020203" pitchFamily="34" charset="0"/>
                        <a:ea typeface="游ゴシック" panose="020B0400000000000000" pitchFamily="50" charset="-128"/>
                        <a:cs typeface="Segoe UI" panose="020B0502040204020203" pitchFamily="34" charset="0"/>
                      </a:endParaRPr>
                    </a:p>
                  </a:txBody>
                  <a:tcPr marL="6617" marR="6617" marT="6617" marB="0" anchor="ctr">
                    <a:solidFill>
                      <a:srgbClr val="92D050"/>
                    </a:solidFill>
                  </a:tcPr>
                </a:tc>
                <a:tc>
                  <a:txBody>
                    <a:bodyPr/>
                    <a:lstStyle/>
                    <a:p>
                      <a:pPr algn="l" fontAlgn="ctr"/>
                      <a:r>
                        <a:rPr lang="ja-JP" altLang="en-US" sz="1400" u="none" strike="noStrike" dirty="0">
                          <a:effectLst/>
                          <a:latin typeface="Segoe UI" panose="020B0502040204020203" pitchFamily="34" charset="0"/>
                          <a:cs typeface="Segoe UI" panose="020B0502040204020203" pitchFamily="34" charset="0"/>
                        </a:rPr>
                        <a:t>　</a:t>
                      </a:r>
                      <a:endParaRPr lang="ja-JP" altLang="en-US" sz="1400" b="0" i="0" u="none" strike="noStrike" dirty="0">
                        <a:solidFill>
                          <a:srgbClr val="000000"/>
                        </a:solidFill>
                        <a:effectLst/>
                        <a:latin typeface="Segoe UI" panose="020B0502040204020203" pitchFamily="34" charset="0"/>
                        <a:ea typeface="游ゴシック" panose="020B0400000000000000" pitchFamily="50" charset="-128"/>
                        <a:cs typeface="Segoe UI" panose="020B0502040204020203" pitchFamily="34" charset="0"/>
                      </a:endParaRPr>
                    </a:p>
                  </a:txBody>
                  <a:tcPr marL="6617" marR="6617" marT="6617" marB="0" anchor="ctr">
                    <a:solidFill>
                      <a:srgbClr val="92D050"/>
                    </a:solidFill>
                  </a:tcPr>
                </a:tc>
                <a:extLst>
                  <a:ext uri="{0D108BD9-81ED-4DB2-BD59-A6C34878D82A}">
                    <a16:rowId xmlns:a16="http://schemas.microsoft.com/office/drawing/2014/main" val="422899508"/>
                  </a:ext>
                </a:extLst>
              </a:tr>
              <a:tr h="165423">
                <a:tc>
                  <a:txBody>
                    <a:bodyPr/>
                    <a:lstStyle/>
                    <a:p>
                      <a:pPr algn="l" fontAlgn="ctr"/>
                      <a:r>
                        <a:rPr lang="en-US" sz="1400" u="none" strike="noStrike">
                          <a:effectLst/>
                          <a:latin typeface="Segoe UI" panose="020B0502040204020203" pitchFamily="34" charset="0"/>
                          <a:cs typeface="Segoe UI" panose="020B0502040204020203" pitchFamily="34" charset="0"/>
                        </a:rPr>
                        <a:t>WP-6</a:t>
                      </a:r>
                      <a:endParaRPr lang="en-US" sz="1400" b="0" i="0" u="none" strike="noStrike">
                        <a:solidFill>
                          <a:srgbClr val="000000"/>
                        </a:solidFill>
                        <a:effectLst/>
                        <a:latin typeface="Segoe UI" panose="020B0502040204020203" pitchFamily="34" charset="0"/>
                        <a:ea typeface="游明朝" panose="02020400000000000000" pitchFamily="18" charset="-128"/>
                        <a:cs typeface="Segoe UI" panose="020B0502040204020203" pitchFamily="34" charset="0"/>
                      </a:endParaRPr>
                    </a:p>
                  </a:txBody>
                  <a:tcPr marL="6617" marR="6617" marT="6617" marB="0" anchor="ctr"/>
                </a:tc>
                <a:tc>
                  <a:txBody>
                    <a:bodyPr/>
                    <a:lstStyle/>
                    <a:p>
                      <a:pPr algn="l" fontAlgn="ctr"/>
                      <a:r>
                        <a:rPr lang="en-US" sz="1400" u="none" strike="noStrike" dirty="0">
                          <a:effectLst/>
                          <a:latin typeface="Segoe UI" panose="020B0502040204020203" pitchFamily="34" charset="0"/>
                          <a:cs typeface="Segoe UI" panose="020B0502040204020203" pitchFamily="34" charset="0"/>
                        </a:rPr>
                        <a:t>Rotating target</a:t>
                      </a:r>
                      <a:endParaRPr lang="en-US" sz="1400" b="0" i="0" u="none" strike="noStrike" dirty="0">
                        <a:solidFill>
                          <a:srgbClr val="000000"/>
                        </a:solidFill>
                        <a:effectLst/>
                        <a:latin typeface="Segoe UI" panose="020B0502040204020203" pitchFamily="34" charset="0"/>
                        <a:ea typeface="游明朝" panose="02020400000000000000" pitchFamily="18" charset="-128"/>
                        <a:cs typeface="Segoe UI" panose="020B0502040204020203" pitchFamily="34" charset="0"/>
                      </a:endParaRPr>
                    </a:p>
                  </a:txBody>
                  <a:tcPr marL="6617" marR="6617" marT="6617" marB="0" anchor="ctr"/>
                </a:tc>
                <a:tc>
                  <a:txBody>
                    <a:bodyPr/>
                    <a:lstStyle/>
                    <a:p>
                      <a:pPr algn="l" fontAlgn="ctr"/>
                      <a:r>
                        <a:rPr lang="ja-JP" altLang="en-US" sz="1400" u="none" strike="noStrike">
                          <a:effectLst/>
                          <a:latin typeface="Segoe UI" panose="020B0502040204020203" pitchFamily="34" charset="0"/>
                          <a:cs typeface="Segoe UI" panose="020B0502040204020203" pitchFamily="34" charset="0"/>
                        </a:rPr>
                        <a:t>　</a:t>
                      </a:r>
                      <a:endParaRPr lang="ja-JP" altLang="en-US" sz="1400" b="0" i="0" u="none" strike="noStrike">
                        <a:solidFill>
                          <a:srgbClr val="000000"/>
                        </a:solidFill>
                        <a:effectLst/>
                        <a:latin typeface="Segoe UI" panose="020B0502040204020203" pitchFamily="34" charset="0"/>
                        <a:ea typeface="游ゴシック" panose="020B0400000000000000" pitchFamily="50" charset="-128"/>
                        <a:cs typeface="Segoe UI" panose="020B0502040204020203" pitchFamily="34" charset="0"/>
                      </a:endParaRPr>
                    </a:p>
                  </a:txBody>
                  <a:tcPr marL="6617" marR="6617" marT="6617" marB="0" anchor="ctr"/>
                </a:tc>
                <a:tc>
                  <a:txBody>
                    <a:bodyPr/>
                    <a:lstStyle/>
                    <a:p>
                      <a:pPr algn="l" fontAlgn="ctr"/>
                      <a:r>
                        <a:rPr lang="ja-JP" altLang="en-US" sz="1400" u="none" strike="noStrike">
                          <a:effectLst/>
                          <a:latin typeface="Segoe UI" panose="020B0502040204020203" pitchFamily="34" charset="0"/>
                          <a:cs typeface="Segoe UI" panose="020B0502040204020203" pitchFamily="34" charset="0"/>
                        </a:rPr>
                        <a:t>　</a:t>
                      </a:r>
                      <a:endParaRPr lang="ja-JP" altLang="en-US" sz="1400" b="0" i="0" u="none" strike="noStrike">
                        <a:solidFill>
                          <a:srgbClr val="000000"/>
                        </a:solidFill>
                        <a:effectLst/>
                        <a:latin typeface="Segoe UI" panose="020B0502040204020203" pitchFamily="34" charset="0"/>
                        <a:ea typeface="游ゴシック" panose="020B0400000000000000" pitchFamily="50" charset="-128"/>
                        <a:cs typeface="Segoe UI" panose="020B0502040204020203" pitchFamily="34" charset="0"/>
                      </a:endParaRPr>
                    </a:p>
                  </a:txBody>
                  <a:tcPr marL="6617" marR="6617" marT="6617" marB="0" anchor="ctr"/>
                </a:tc>
                <a:tc>
                  <a:txBody>
                    <a:bodyPr/>
                    <a:lstStyle/>
                    <a:p>
                      <a:pPr algn="l" fontAlgn="ctr"/>
                      <a:r>
                        <a:rPr lang="ja-JP" altLang="en-US" sz="1400" u="none" strike="noStrike" dirty="0">
                          <a:effectLst/>
                          <a:latin typeface="Segoe UI" panose="020B0502040204020203" pitchFamily="34" charset="0"/>
                          <a:cs typeface="Segoe UI" panose="020B0502040204020203" pitchFamily="34" charset="0"/>
                        </a:rPr>
                        <a:t>　</a:t>
                      </a:r>
                      <a:endParaRPr lang="ja-JP" altLang="en-US" sz="1400" b="0" i="0" u="none" strike="noStrike" dirty="0">
                        <a:solidFill>
                          <a:srgbClr val="000000"/>
                        </a:solidFill>
                        <a:effectLst/>
                        <a:latin typeface="Segoe UI" panose="020B0502040204020203" pitchFamily="34" charset="0"/>
                        <a:ea typeface="游ゴシック" panose="020B0400000000000000" pitchFamily="50" charset="-128"/>
                        <a:cs typeface="Segoe UI" panose="020B0502040204020203" pitchFamily="34" charset="0"/>
                      </a:endParaRPr>
                    </a:p>
                  </a:txBody>
                  <a:tcPr marL="6617" marR="6617" marT="6617" marB="0" anchor="ctr">
                    <a:solidFill>
                      <a:srgbClr val="92D050"/>
                    </a:solidFill>
                  </a:tcPr>
                </a:tc>
                <a:extLst>
                  <a:ext uri="{0D108BD9-81ED-4DB2-BD59-A6C34878D82A}">
                    <a16:rowId xmlns:a16="http://schemas.microsoft.com/office/drawing/2014/main" val="3224088825"/>
                  </a:ext>
                </a:extLst>
              </a:tr>
              <a:tr h="172040">
                <a:tc>
                  <a:txBody>
                    <a:bodyPr/>
                    <a:lstStyle/>
                    <a:p>
                      <a:pPr algn="l" fontAlgn="ctr"/>
                      <a:r>
                        <a:rPr lang="en-US" sz="1400" u="none" strike="noStrike">
                          <a:effectLst/>
                          <a:latin typeface="Segoe UI" panose="020B0502040204020203" pitchFamily="34" charset="0"/>
                          <a:cs typeface="Segoe UI" panose="020B0502040204020203" pitchFamily="34" charset="0"/>
                        </a:rPr>
                        <a:t>WP-7</a:t>
                      </a:r>
                      <a:endParaRPr lang="en-US" sz="1400" b="0" i="0" u="none" strike="noStrike">
                        <a:solidFill>
                          <a:srgbClr val="000000"/>
                        </a:solidFill>
                        <a:effectLst/>
                        <a:latin typeface="Segoe UI" panose="020B0502040204020203" pitchFamily="34" charset="0"/>
                        <a:ea typeface="游明朝" panose="02020400000000000000" pitchFamily="18" charset="-128"/>
                        <a:cs typeface="Segoe UI" panose="020B0502040204020203" pitchFamily="34" charset="0"/>
                      </a:endParaRPr>
                    </a:p>
                  </a:txBody>
                  <a:tcPr marL="6617" marR="6617" marT="6617" marB="0" anchor="ctr"/>
                </a:tc>
                <a:tc>
                  <a:txBody>
                    <a:bodyPr/>
                    <a:lstStyle/>
                    <a:p>
                      <a:pPr algn="l" fontAlgn="ctr"/>
                      <a:r>
                        <a:rPr lang="en-US" sz="1400" u="none" strike="noStrike">
                          <a:effectLst/>
                          <a:latin typeface="Segoe UI" panose="020B0502040204020203" pitchFamily="34" charset="0"/>
                          <a:cs typeface="Segoe UI" panose="020B0502040204020203" pitchFamily="34" charset="0"/>
                        </a:rPr>
                        <a:t>Magnetic focusing</a:t>
                      </a:r>
                      <a:endParaRPr lang="en-US" sz="1400" b="0" i="0" u="none" strike="noStrike">
                        <a:solidFill>
                          <a:srgbClr val="000000"/>
                        </a:solidFill>
                        <a:effectLst/>
                        <a:latin typeface="Segoe UI" panose="020B0502040204020203" pitchFamily="34" charset="0"/>
                        <a:ea typeface="游明朝" panose="02020400000000000000" pitchFamily="18" charset="-128"/>
                        <a:cs typeface="Segoe UI" panose="020B0502040204020203" pitchFamily="34" charset="0"/>
                      </a:endParaRPr>
                    </a:p>
                  </a:txBody>
                  <a:tcPr marL="6617" marR="6617" marT="6617" marB="0" anchor="ctr"/>
                </a:tc>
                <a:tc>
                  <a:txBody>
                    <a:bodyPr/>
                    <a:lstStyle/>
                    <a:p>
                      <a:pPr algn="l" fontAlgn="ctr"/>
                      <a:r>
                        <a:rPr lang="ja-JP" altLang="en-US" sz="1400" u="none" strike="noStrike" dirty="0">
                          <a:effectLst/>
                          <a:latin typeface="Segoe UI" panose="020B0502040204020203" pitchFamily="34" charset="0"/>
                          <a:cs typeface="Segoe UI" panose="020B0502040204020203" pitchFamily="34" charset="0"/>
                        </a:rPr>
                        <a:t>　</a:t>
                      </a:r>
                      <a:endParaRPr lang="ja-JP" altLang="en-US" sz="1400" b="0" i="0" u="none" strike="noStrike" dirty="0">
                        <a:solidFill>
                          <a:srgbClr val="000000"/>
                        </a:solidFill>
                        <a:effectLst/>
                        <a:latin typeface="Segoe UI" panose="020B0502040204020203" pitchFamily="34" charset="0"/>
                        <a:ea typeface="游ゴシック" panose="020B0400000000000000" pitchFamily="50" charset="-128"/>
                        <a:cs typeface="Segoe UI" panose="020B0502040204020203" pitchFamily="34" charset="0"/>
                      </a:endParaRPr>
                    </a:p>
                  </a:txBody>
                  <a:tcPr marL="6617" marR="6617" marT="6617" marB="0" anchor="ctr"/>
                </a:tc>
                <a:tc>
                  <a:txBody>
                    <a:bodyPr/>
                    <a:lstStyle/>
                    <a:p>
                      <a:pPr algn="l" fontAlgn="ctr"/>
                      <a:r>
                        <a:rPr lang="ja-JP" altLang="en-US" sz="1400" u="none" strike="noStrike" dirty="0">
                          <a:effectLst/>
                          <a:latin typeface="Segoe UI" panose="020B0502040204020203" pitchFamily="34" charset="0"/>
                          <a:cs typeface="Segoe UI" panose="020B0502040204020203" pitchFamily="34" charset="0"/>
                        </a:rPr>
                        <a:t>　</a:t>
                      </a:r>
                      <a:endParaRPr lang="ja-JP" altLang="en-US" sz="1400" b="0" i="0" u="none" strike="noStrike" dirty="0">
                        <a:solidFill>
                          <a:srgbClr val="000000"/>
                        </a:solidFill>
                        <a:effectLst/>
                        <a:latin typeface="Segoe UI" panose="020B0502040204020203" pitchFamily="34" charset="0"/>
                        <a:ea typeface="游ゴシック" panose="020B0400000000000000" pitchFamily="50" charset="-128"/>
                        <a:cs typeface="Segoe UI" panose="020B0502040204020203" pitchFamily="34" charset="0"/>
                      </a:endParaRPr>
                    </a:p>
                  </a:txBody>
                  <a:tcPr marL="6617" marR="6617" marT="6617" marB="0" anchor="ctr">
                    <a:solidFill>
                      <a:srgbClr val="92D050"/>
                    </a:solidFill>
                  </a:tcPr>
                </a:tc>
                <a:tc>
                  <a:txBody>
                    <a:bodyPr/>
                    <a:lstStyle/>
                    <a:p>
                      <a:pPr algn="l" fontAlgn="ctr"/>
                      <a:r>
                        <a:rPr lang="ja-JP" altLang="en-US" sz="1400" u="none" strike="noStrike" dirty="0">
                          <a:effectLst/>
                          <a:latin typeface="Segoe UI" panose="020B0502040204020203" pitchFamily="34" charset="0"/>
                          <a:cs typeface="Segoe UI" panose="020B0502040204020203" pitchFamily="34" charset="0"/>
                        </a:rPr>
                        <a:t>　</a:t>
                      </a:r>
                      <a:endParaRPr lang="ja-JP" altLang="en-US" sz="1400" b="0" i="0" u="none" strike="noStrike" dirty="0">
                        <a:solidFill>
                          <a:srgbClr val="000000"/>
                        </a:solidFill>
                        <a:effectLst/>
                        <a:latin typeface="Segoe UI" panose="020B0502040204020203" pitchFamily="34" charset="0"/>
                        <a:ea typeface="游ゴシック" panose="020B0400000000000000" pitchFamily="50" charset="-128"/>
                        <a:cs typeface="Segoe UI" panose="020B0502040204020203" pitchFamily="34" charset="0"/>
                      </a:endParaRPr>
                    </a:p>
                  </a:txBody>
                  <a:tcPr marL="6617" marR="6617" marT="6617" marB="0" anchor="ctr">
                    <a:solidFill>
                      <a:srgbClr val="92D050"/>
                    </a:solidFill>
                  </a:tcPr>
                </a:tc>
                <a:extLst>
                  <a:ext uri="{0D108BD9-81ED-4DB2-BD59-A6C34878D82A}">
                    <a16:rowId xmlns:a16="http://schemas.microsoft.com/office/drawing/2014/main" val="3840478569"/>
                  </a:ext>
                </a:extLst>
              </a:tr>
              <a:tr h="165423">
                <a:tc gridSpan="2">
                  <a:txBody>
                    <a:bodyPr/>
                    <a:lstStyle/>
                    <a:p>
                      <a:pPr algn="l" fontAlgn="ctr"/>
                      <a:r>
                        <a:rPr lang="en-US" sz="1400" u="none" strike="noStrike">
                          <a:effectLst/>
                          <a:latin typeface="Segoe UI" panose="020B0502040204020203" pitchFamily="34" charset="0"/>
                          <a:cs typeface="Segoe UI" panose="020B0502040204020203" pitchFamily="34" charset="0"/>
                        </a:rPr>
                        <a:t>3.2 e-Driven scheme:</a:t>
                      </a:r>
                      <a:endParaRPr lang="en-US" sz="1400" b="1" i="0" u="none" strike="noStrike">
                        <a:solidFill>
                          <a:srgbClr val="000000"/>
                        </a:solidFill>
                        <a:effectLst/>
                        <a:latin typeface="Segoe UI" panose="020B0502040204020203" pitchFamily="34" charset="0"/>
                        <a:ea typeface="游明朝" panose="02020400000000000000" pitchFamily="18" charset="-128"/>
                        <a:cs typeface="Segoe UI" panose="020B0502040204020203" pitchFamily="34" charset="0"/>
                      </a:endParaRPr>
                    </a:p>
                  </a:txBody>
                  <a:tcPr marL="6617" marR="6617" marT="6617" marB="0" anchor="ctr"/>
                </a:tc>
                <a:tc hMerge="1">
                  <a:txBody>
                    <a:bodyPr/>
                    <a:lstStyle/>
                    <a:p>
                      <a:endParaRPr kumimoji="1" lang="ja-JP" altLang="en-US"/>
                    </a:p>
                  </a:txBody>
                  <a:tcPr/>
                </a:tc>
                <a:tc>
                  <a:txBody>
                    <a:bodyPr/>
                    <a:lstStyle/>
                    <a:p>
                      <a:pPr algn="l" fontAlgn="ctr"/>
                      <a:r>
                        <a:rPr lang="ja-JP" altLang="en-US" sz="1400" u="none" strike="noStrike" dirty="0">
                          <a:effectLst/>
                          <a:latin typeface="Segoe UI" panose="020B0502040204020203" pitchFamily="34" charset="0"/>
                          <a:cs typeface="Segoe UI" panose="020B0502040204020203" pitchFamily="34" charset="0"/>
                        </a:rPr>
                        <a:t>　</a:t>
                      </a:r>
                      <a:endParaRPr lang="ja-JP" altLang="en-US" sz="1400" b="0" i="0" u="none" strike="noStrike" dirty="0">
                        <a:solidFill>
                          <a:srgbClr val="000000"/>
                        </a:solidFill>
                        <a:effectLst/>
                        <a:latin typeface="Segoe UI" panose="020B0502040204020203" pitchFamily="34" charset="0"/>
                        <a:ea typeface="游ゴシック" panose="020B0400000000000000" pitchFamily="50" charset="-128"/>
                        <a:cs typeface="Segoe UI" panose="020B0502040204020203" pitchFamily="34" charset="0"/>
                      </a:endParaRPr>
                    </a:p>
                  </a:txBody>
                  <a:tcPr marL="6617" marR="6617" marT="6617" marB="0" anchor="ctr"/>
                </a:tc>
                <a:tc>
                  <a:txBody>
                    <a:bodyPr/>
                    <a:lstStyle/>
                    <a:p>
                      <a:pPr algn="l" fontAlgn="ctr"/>
                      <a:r>
                        <a:rPr lang="ja-JP" altLang="en-US" sz="1400" u="none" strike="noStrike">
                          <a:effectLst/>
                          <a:latin typeface="Segoe UI" panose="020B0502040204020203" pitchFamily="34" charset="0"/>
                          <a:cs typeface="Segoe UI" panose="020B0502040204020203" pitchFamily="34" charset="0"/>
                        </a:rPr>
                        <a:t>　</a:t>
                      </a:r>
                      <a:endParaRPr lang="ja-JP" altLang="en-US" sz="1400" b="0" i="0" u="none" strike="noStrike">
                        <a:solidFill>
                          <a:srgbClr val="000000"/>
                        </a:solidFill>
                        <a:effectLst/>
                        <a:latin typeface="Segoe UI" panose="020B0502040204020203" pitchFamily="34" charset="0"/>
                        <a:ea typeface="游ゴシック" panose="020B0400000000000000" pitchFamily="50" charset="-128"/>
                        <a:cs typeface="Segoe UI" panose="020B0502040204020203" pitchFamily="34" charset="0"/>
                      </a:endParaRPr>
                    </a:p>
                  </a:txBody>
                  <a:tcPr marL="6617" marR="6617" marT="6617" marB="0" anchor="ctr"/>
                </a:tc>
                <a:tc>
                  <a:txBody>
                    <a:bodyPr/>
                    <a:lstStyle/>
                    <a:p>
                      <a:pPr algn="l" fontAlgn="ctr"/>
                      <a:r>
                        <a:rPr lang="ja-JP" altLang="en-US" sz="1400" u="none" strike="noStrike" dirty="0">
                          <a:effectLst/>
                          <a:latin typeface="Segoe UI" panose="020B0502040204020203" pitchFamily="34" charset="0"/>
                          <a:cs typeface="Segoe UI" panose="020B0502040204020203" pitchFamily="34" charset="0"/>
                        </a:rPr>
                        <a:t>　</a:t>
                      </a:r>
                      <a:endParaRPr lang="ja-JP" altLang="en-US" sz="1400" b="0" i="0" u="none" strike="noStrike" dirty="0">
                        <a:solidFill>
                          <a:srgbClr val="000000"/>
                        </a:solidFill>
                        <a:effectLst/>
                        <a:latin typeface="Segoe UI" panose="020B0502040204020203" pitchFamily="34" charset="0"/>
                        <a:ea typeface="游ゴシック" panose="020B0400000000000000" pitchFamily="50" charset="-128"/>
                        <a:cs typeface="Segoe UI" panose="020B0502040204020203" pitchFamily="34" charset="0"/>
                      </a:endParaRPr>
                    </a:p>
                  </a:txBody>
                  <a:tcPr marL="6617" marR="6617" marT="6617" marB="0" anchor="ctr"/>
                </a:tc>
                <a:extLst>
                  <a:ext uri="{0D108BD9-81ED-4DB2-BD59-A6C34878D82A}">
                    <a16:rowId xmlns:a16="http://schemas.microsoft.com/office/drawing/2014/main" val="3602749576"/>
                  </a:ext>
                </a:extLst>
              </a:tr>
              <a:tr h="165423">
                <a:tc>
                  <a:txBody>
                    <a:bodyPr/>
                    <a:lstStyle/>
                    <a:p>
                      <a:pPr algn="l" fontAlgn="ctr"/>
                      <a:r>
                        <a:rPr lang="en-US" sz="1400" u="none" strike="noStrike">
                          <a:effectLst/>
                          <a:latin typeface="Segoe UI" panose="020B0502040204020203" pitchFamily="34" charset="0"/>
                          <a:cs typeface="Segoe UI" panose="020B0502040204020203" pitchFamily="34" charset="0"/>
                        </a:rPr>
                        <a:t>WP-8</a:t>
                      </a:r>
                      <a:endParaRPr lang="en-US" sz="1400" b="0" i="0" u="none" strike="noStrike">
                        <a:solidFill>
                          <a:srgbClr val="000000"/>
                        </a:solidFill>
                        <a:effectLst/>
                        <a:latin typeface="Segoe UI" panose="020B0502040204020203" pitchFamily="34" charset="0"/>
                        <a:ea typeface="游明朝" panose="02020400000000000000" pitchFamily="18" charset="-128"/>
                        <a:cs typeface="Segoe UI" panose="020B0502040204020203" pitchFamily="34" charset="0"/>
                      </a:endParaRPr>
                    </a:p>
                  </a:txBody>
                  <a:tcPr marL="6617" marR="6617" marT="6617" marB="0" anchor="ctr"/>
                </a:tc>
                <a:tc>
                  <a:txBody>
                    <a:bodyPr/>
                    <a:lstStyle/>
                    <a:p>
                      <a:pPr algn="l" fontAlgn="ctr"/>
                      <a:r>
                        <a:rPr lang="en-US" sz="1400" u="none" strike="noStrike">
                          <a:effectLst/>
                          <a:latin typeface="Segoe UI" panose="020B0502040204020203" pitchFamily="34" charset="0"/>
                          <a:cs typeface="Segoe UI" panose="020B0502040204020203" pitchFamily="34" charset="0"/>
                        </a:rPr>
                        <a:t>Rotating target</a:t>
                      </a:r>
                      <a:endParaRPr lang="en-US" sz="1400" b="0" i="0" u="none" strike="noStrike">
                        <a:solidFill>
                          <a:srgbClr val="000000"/>
                        </a:solidFill>
                        <a:effectLst/>
                        <a:latin typeface="Segoe UI" panose="020B0502040204020203" pitchFamily="34" charset="0"/>
                        <a:ea typeface="游明朝" panose="02020400000000000000" pitchFamily="18" charset="-128"/>
                        <a:cs typeface="Segoe UI" panose="020B0502040204020203" pitchFamily="34" charset="0"/>
                      </a:endParaRPr>
                    </a:p>
                  </a:txBody>
                  <a:tcPr marL="6617" marR="6617" marT="6617" marB="0" anchor="ctr"/>
                </a:tc>
                <a:tc>
                  <a:txBody>
                    <a:bodyPr/>
                    <a:lstStyle/>
                    <a:p>
                      <a:pPr algn="l" fontAlgn="ctr"/>
                      <a:r>
                        <a:rPr lang="ja-JP" altLang="en-US" sz="1400" u="none" strike="noStrike" dirty="0">
                          <a:effectLst/>
                          <a:latin typeface="Segoe UI" panose="020B0502040204020203" pitchFamily="34" charset="0"/>
                          <a:cs typeface="Segoe UI" panose="020B0502040204020203" pitchFamily="34" charset="0"/>
                        </a:rPr>
                        <a:t>　</a:t>
                      </a:r>
                      <a:endParaRPr lang="ja-JP" altLang="en-US" sz="1400" b="0" i="0" u="none" strike="noStrike" dirty="0">
                        <a:solidFill>
                          <a:srgbClr val="000000"/>
                        </a:solidFill>
                        <a:effectLst/>
                        <a:latin typeface="Segoe UI" panose="020B0502040204020203" pitchFamily="34" charset="0"/>
                        <a:ea typeface="游ゴシック" panose="020B0400000000000000" pitchFamily="50" charset="-128"/>
                        <a:cs typeface="Segoe UI" panose="020B0502040204020203" pitchFamily="34" charset="0"/>
                      </a:endParaRPr>
                    </a:p>
                  </a:txBody>
                  <a:tcPr marL="6617" marR="6617" marT="6617" marB="0" anchor="ctr"/>
                </a:tc>
                <a:tc>
                  <a:txBody>
                    <a:bodyPr/>
                    <a:lstStyle/>
                    <a:p>
                      <a:pPr algn="l" fontAlgn="ctr"/>
                      <a:r>
                        <a:rPr lang="ja-JP" altLang="en-US" sz="1400" u="none" strike="noStrike" dirty="0">
                          <a:effectLst/>
                          <a:latin typeface="Segoe UI" panose="020B0502040204020203" pitchFamily="34" charset="0"/>
                          <a:cs typeface="Segoe UI" panose="020B0502040204020203" pitchFamily="34" charset="0"/>
                        </a:rPr>
                        <a:t>　</a:t>
                      </a:r>
                      <a:endParaRPr lang="ja-JP" altLang="en-US" sz="1400" b="0" i="0" u="none" strike="noStrike" dirty="0">
                        <a:solidFill>
                          <a:srgbClr val="000000"/>
                        </a:solidFill>
                        <a:effectLst/>
                        <a:latin typeface="Segoe UI" panose="020B0502040204020203" pitchFamily="34" charset="0"/>
                        <a:ea typeface="游ゴシック" panose="020B0400000000000000" pitchFamily="50" charset="-128"/>
                        <a:cs typeface="Segoe UI" panose="020B0502040204020203" pitchFamily="34" charset="0"/>
                      </a:endParaRPr>
                    </a:p>
                  </a:txBody>
                  <a:tcPr marL="6617" marR="6617" marT="6617" marB="0" anchor="ctr">
                    <a:solidFill>
                      <a:srgbClr val="92D050"/>
                    </a:solidFill>
                  </a:tcPr>
                </a:tc>
                <a:tc>
                  <a:txBody>
                    <a:bodyPr/>
                    <a:lstStyle/>
                    <a:p>
                      <a:pPr algn="l" fontAlgn="ctr"/>
                      <a:r>
                        <a:rPr lang="ja-JP" altLang="en-US" sz="1400" u="none" strike="noStrike" dirty="0">
                          <a:effectLst/>
                          <a:latin typeface="Segoe UI" panose="020B0502040204020203" pitchFamily="34" charset="0"/>
                          <a:cs typeface="Segoe UI" panose="020B0502040204020203" pitchFamily="34" charset="0"/>
                        </a:rPr>
                        <a:t>　</a:t>
                      </a:r>
                      <a:endParaRPr lang="ja-JP" altLang="en-US" sz="1400" b="0" i="0" u="none" strike="noStrike" dirty="0">
                        <a:solidFill>
                          <a:srgbClr val="000000"/>
                        </a:solidFill>
                        <a:effectLst/>
                        <a:latin typeface="Segoe UI" panose="020B0502040204020203" pitchFamily="34" charset="0"/>
                        <a:ea typeface="游ゴシック" panose="020B0400000000000000" pitchFamily="50" charset="-128"/>
                        <a:cs typeface="Segoe UI" panose="020B0502040204020203" pitchFamily="34" charset="0"/>
                      </a:endParaRPr>
                    </a:p>
                  </a:txBody>
                  <a:tcPr marL="6617" marR="6617" marT="6617" marB="0" anchor="ctr">
                    <a:solidFill>
                      <a:srgbClr val="92D050"/>
                    </a:solidFill>
                  </a:tcPr>
                </a:tc>
                <a:extLst>
                  <a:ext uri="{0D108BD9-81ED-4DB2-BD59-A6C34878D82A}">
                    <a16:rowId xmlns:a16="http://schemas.microsoft.com/office/drawing/2014/main" val="3235730479"/>
                  </a:ext>
                </a:extLst>
              </a:tr>
              <a:tr h="165423">
                <a:tc>
                  <a:txBody>
                    <a:bodyPr/>
                    <a:lstStyle/>
                    <a:p>
                      <a:pPr algn="l" fontAlgn="ctr"/>
                      <a:r>
                        <a:rPr lang="en-US" sz="1400" u="none" strike="noStrike">
                          <a:effectLst/>
                          <a:latin typeface="Segoe UI" panose="020B0502040204020203" pitchFamily="34" charset="0"/>
                          <a:cs typeface="Segoe UI" panose="020B0502040204020203" pitchFamily="34" charset="0"/>
                        </a:rPr>
                        <a:t>WP-9</a:t>
                      </a:r>
                      <a:endParaRPr lang="en-US" sz="1400" b="0" i="0" u="none" strike="noStrike">
                        <a:solidFill>
                          <a:srgbClr val="000000"/>
                        </a:solidFill>
                        <a:effectLst/>
                        <a:latin typeface="Segoe UI" panose="020B0502040204020203" pitchFamily="34" charset="0"/>
                        <a:ea typeface="游明朝" panose="02020400000000000000" pitchFamily="18" charset="-128"/>
                        <a:cs typeface="Segoe UI" panose="020B0502040204020203" pitchFamily="34" charset="0"/>
                      </a:endParaRPr>
                    </a:p>
                  </a:txBody>
                  <a:tcPr marL="6617" marR="6617" marT="6617" marB="0" anchor="ctr"/>
                </a:tc>
                <a:tc>
                  <a:txBody>
                    <a:bodyPr/>
                    <a:lstStyle/>
                    <a:p>
                      <a:pPr algn="l" fontAlgn="ctr"/>
                      <a:r>
                        <a:rPr lang="en-US" sz="1400" u="none" strike="noStrike">
                          <a:effectLst/>
                          <a:latin typeface="Segoe UI" panose="020B0502040204020203" pitchFamily="34" charset="0"/>
                          <a:cs typeface="Segoe UI" panose="020B0502040204020203" pitchFamily="34" charset="0"/>
                        </a:rPr>
                        <a:t>Magnetic focusing</a:t>
                      </a:r>
                      <a:endParaRPr lang="en-US" sz="1400" b="0" i="0" u="none" strike="noStrike">
                        <a:solidFill>
                          <a:srgbClr val="000000"/>
                        </a:solidFill>
                        <a:effectLst/>
                        <a:latin typeface="Segoe UI" panose="020B0502040204020203" pitchFamily="34" charset="0"/>
                        <a:ea typeface="游明朝" panose="02020400000000000000" pitchFamily="18" charset="-128"/>
                        <a:cs typeface="Segoe UI" panose="020B0502040204020203" pitchFamily="34" charset="0"/>
                      </a:endParaRPr>
                    </a:p>
                  </a:txBody>
                  <a:tcPr marL="6617" marR="6617" marT="6617" marB="0" anchor="ctr"/>
                </a:tc>
                <a:tc>
                  <a:txBody>
                    <a:bodyPr/>
                    <a:lstStyle/>
                    <a:p>
                      <a:pPr algn="l" fontAlgn="ctr"/>
                      <a:r>
                        <a:rPr lang="ja-JP" altLang="en-US" sz="1400" u="none" strike="noStrike" dirty="0">
                          <a:effectLst/>
                          <a:latin typeface="Segoe UI" panose="020B0502040204020203" pitchFamily="34" charset="0"/>
                          <a:cs typeface="Segoe UI" panose="020B0502040204020203" pitchFamily="34" charset="0"/>
                        </a:rPr>
                        <a:t>　</a:t>
                      </a:r>
                      <a:endParaRPr lang="ja-JP" altLang="en-US" sz="1400" b="0" i="0" u="none" strike="noStrike" dirty="0">
                        <a:solidFill>
                          <a:srgbClr val="000000"/>
                        </a:solidFill>
                        <a:effectLst/>
                        <a:latin typeface="Segoe UI" panose="020B0502040204020203" pitchFamily="34" charset="0"/>
                        <a:ea typeface="游ゴシック" panose="020B0400000000000000" pitchFamily="50" charset="-128"/>
                        <a:cs typeface="Segoe UI" panose="020B0502040204020203" pitchFamily="34" charset="0"/>
                      </a:endParaRPr>
                    </a:p>
                  </a:txBody>
                  <a:tcPr marL="6617" marR="6617" marT="6617" marB="0" anchor="ctr">
                    <a:solidFill>
                      <a:srgbClr val="92D050"/>
                    </a:solidFill>
                  </a:tcPr>
                </a:tc>
                <a:tc>
                  <a:txBody>
                    <a:bodyPr/>
                    <a:lstStyle/>
                    <a:p>
                      <a:pPr algn="l" fontAlgn="ctr"/>
                      <a:r>
                        <a:rPr lang="ja-JP" altLang="en-US" sz="1400" u="none" strike="noStrike" dirty="0">
                          <a:effectLst/>
                          <a:latin typeface="Segoe UI" panose="020B0502040204020203" pitchFamily="34" charset="0"/>
                          <a:cs typeface="Segoe UI" panose="020B0502040204020203" pitchFamily="34" charset="0"/>
                        </a:rPr>
                        <a:t>　</a:t>
                      </a:r>
                      <a:endParaRPr lang="ja-JP" altLang="en-US" sz="1400" b="0" i="0" u="none" strike="noStrike" dirty="0">
                        <a:solidFill>
                          <a:srgbClr val="000000"/>
                        </a:solidFill>
                        <a:effectLst/>
                        <a:latin typeface="Segoe UI" panose="020B0502040204020203" pitchFamily="34" charset="0"/>
                        <a:ea typeface="游ゴシック" panose="020B0400000000000000" pitchFamily="50" charset="-128"/>
                        <a:cs typeface="Segoe UI" panose="020B0502040204020203" pitchFamily="34" charset="0"/>
                      </a:endParaRPr>
                    </a:p>
                  </a:txBody>
                  <a:tcPr marL="6617" marR="6617" marT="6617" marB="0" anchor="ctr">
                    <a:solidFill>
                      <a:srgbClr val="92D050"/>
                    </a:solidFill>
                  </a:tcPr>
                </a:tc>
                <a:tc>
                  <a:txBody>
                    <a:bodyPr/>
                    <a:lstStyle/>
                    <a:p>
                      <a:pPr algn="l" fontAlgn="ctr"/>
                      <a:r>
                        <a:rPr lang="ja-JP" altLang="en-US" sz="1400" u="none" strike="noStrike">
                          <a:effectLst/>
                          <a:latin typeface="Segoe UI" panose="020B0502040204020203" pitchFamily="34" charset="0"/>
                          <a:cs typeface="Segoe UI" panose="020B0502040204020203" pitchFamily="34" charset="0"/>
                        </a:rPr>
                        <a:t>　</a:t>
                      </a:r>
                      <a:endParaRPr lang="ja-JP" altLang="en-US" sz="1400" b="0" i="0" u="none" strike="noStrike">
                        <a:solidFill>
                          <a:srgbClr val="000000"/>
                        </a:solidFill>
                        <a:effectLst/>
                        <a:latin typeface="Segoe UI" panose="020B0502040204020203" pitchFamily="34" charset="0"/>
                        <a:ea typeface="游ゴシック" panose="020B0400000000000000" pitchFamily="50" charset="-128"/>
                        <a:cs typeface="Segoe UI" panose="020B0502040204020203" pitchFamily="34" charset="0"/>
                      </a:endParaRPr>
                    </a:p>
                  </a:txBody>
                  <a:tcPr marL="6617" marR="6617" marT="6617" marB="0" anchor="ctr"/>
                </a:tc>
                <a:extLst>
                  <a:ext uri="{0D108BD9-81ED-4DB2-BD59-A6C34878D82A}">
                    <a16:rowId xmlns:a16="http://schemas.microsoft.com/office/drawing/2014/main" val="4124311598"/>
                  </a:ext>
                </a:extLst>
              </a:tr>
              <a:tr h="165423">
                <a:tc>
                  <a:txBody>
                    <a:bodyPr/>
                    <a:lstStyle/>
                    <a:p>
                      <a:pPr algn="l" fontAlgn="ctr"/>
                      <a:r>
                        <a:rPr lang="en-US" sz="1400" u="none" strike="noStrike">
                          <a:effectLst/>
                          <a:latin typeface="Segoe UI" panose="020B0502040204020203" pitchFamily="34" charset="0"/>
                          <a:cs typeface="Segoe UI" panose="020B0502040204020203" pitchFamily="34" charset="0"/>
                        </a:rPr>
                        <a:t>WP-10</a:t>
                      </a:r>
                      <a:endParaRPr lang="en-US" sz="1400" b="0" i="0" u="none" strike="noStrike">
                        <a:solidFill>
                          <a:srgbClr val="000000"/>
                        </a:solidFill>
                        <a:effectLst/>
                        <a:latin typeface="Segoe UI" panose="020B0502040204020203" pitchFamily="34" charset="0"/>
                        <a:ea typeface="游明朝" panose="02020400000000000000" pitchFamily="18" charset="-128"/>
                        <a:cs typeface="Segoe UI" panose="020B0502040204020203" pitchFamily="34" charset="0"/>
                      </a:endParaRPr>
                    </a:p>
                  </a:txBody>
                  <a:tcPr marL="6617" marR="6617" marT="6617" marB="0" anchor="ctr"/>
                </a:tc>
                <a:tc>
                  <a:txBody>
                    <a:bodyPr/>
                    <a:lstStyle/>
                    <a:p>
                      <a:pPr algn="l" fontAlgn="ctr"/>
                      <a:r>
                        <a:rPr lang="en-US" sz="1400" u="none" strike="noStrike">
                          <a:effectLst/>
                          <a:latin typeface="Segoe UI" panose="020B0502040204020203" pitchFamily="34" charset="0"/>
                          <a:cs typeface="Segoe UI" panose="020B0502040204020203" pitchFamily="34" charset="0"/>
                        </a:rPr>
                        <a:t>Capture cavity</a:t>
                      </a:r>
                      <a:endParaRPr lang="en-US" sz="1400" b="0" i="0" u="none" strike="noStrike">
                        <a:solidFill>
                          <a:srgbClr val="000000"/>
                        </a:solidFill>
                        <a:effectLst/>
                        <a:latin typeface="Segoe UI" panose="020B0502040204020203" pitchFamily="34" charset="0"/>
                        <a:ea typeface="游明朝" panose="02020400000000000000" pitchFamily="18" charset="-128"/>
                        <a:cs typeface="Segoe UI" panose="020B0502040204020203" pitchFamily="34" charset="0"/>
                      </a:endParaRPr>
                    </a:p>
                  </a:txBody>
                  <a:tcPr marL="6617" marR="6617" marT="6617" marB="0" anchor="ctr"/>
                </a:tc>
                <a:tc>
                  <a:txBody>
                    <a:bodyPr/>
                    <a:lstStyle/>
                    <a:p>
                      <a:pPr algn="l" fontAlgn="ctr"/>
                      <a:r>
                        <a:rPr lang="ja-JP" altLang="en-US" sz="1400" u="none" strike="noStrike" dirty="0">
                          <a:effectLst/>
                          <a:latin typeface="Segoe UI" panose="020B0502040204020203" pitchFamily="34" charset="0"/>
                          <a:cs typeface="Segoe UI" panose="020B0502040204020203" pitchFamily="34" charset="0"/>
                        </a:rPr>
                        <a:t>　</a:t>
                      </a:r>
                      <a:endParaRPr lang="ja-JP" altLang="en-US" sz="1400" b="0" i="0" u="none" strike="noStrike" dirty="0">
                        <a:solidFill>
                          <a:srgbClr val="000000"/>
                        </a:solidFill>
                        <a:effectLst/>
                        <a:latin typeface="Segoe UI" panose="020B0502040204020203" pitchFamily="34" charset="0"/>
                        <a:ea typeface="游ゴシック" panose="020B0400000000000000" pitchFamily="50" charset="-128"/>
                        <a:cs typeface="Segoe UI" panose="020B0502040204020203" pitchFamily="34" charset="0"/>
                      </a:endParaRPr>
                    </a:p>
                  </a:txBody>
                  <a:tcPr marL="6617" marR="6617" marT="6617" marB="0" anchor="ctr">
                    <a:solidFill>
                      <a:srgbClr val="92D050"/>
                    </a:solidFill>
                  </a:tcPr>
                </a:tc>
                <a:tc>
                  <a:txBody>
                    <a:bodyPr/>
                    <a:lstStyle/>
                    <a:p>
                      <a:pPr algn="l" fontAlgn="ctr"/>
                      <a:r>
                        <a:rPr lang="ja-JP" altLang="en-US" sz="1400" u="none" strike="noStrike" dirty="0">
                          <a:effectLst/>
                          <a:latin typeface="Segoe UI" panose="020B0502040204020203" pitchFamily="34" charset="0"/>
                          <a:cs typeface="Segoe UI" panose="020B0502040204020203" pitchFamily="34" charset="0"/>
                        </a:rPr>
                        <a:t>　</a:t>
                      </a:r>
                      <a:endParaRPr lang="ja-JP" altLang="en-US" sz="1400" b="0" i="0" u="none" strike="noStrike" dirty="0">
                        <a:solidFill>
                          <a:srgbClr val="000000"/>
                        </a:solidFill>
                        <a:effectLst/>
                        <a:latin typeface="Segoe UI" panose="020B0502040204020203" pitchFamily="34" charset="0"/>
                        <a:ea typeface="游ゴシック" panose="020B0400000000000000" pitchFamily="50" charset="-128"/>
                        <a:cs typeface="Segoe UI" panose="020B0502040204020203" pitchFamily="34" charset="0"/>
                      </a:endParaRPr>
                    </a:p>
                  </a:txBody>
                  <a:tcPr marL="6617" marR="6617" marT="6617" marB="0" anchor="ctr">
                    <a:solidFill>
                      <a:srgbClr val="92D050"/>
                    </a:solidFill>
                  </a:tcPr>
                </a:tc>
                <a:tc>
                  <a:txBody>
                    <a:bodyPr/>
                    <a:lstStyle/>
                    <a:p>
                      <a:pPr algn="l" fontAlgn="ctr"/>
                      <a:r>
                        <a:rPr lang="ja-JP" altLang="en-US" sz="1400" u="none" strike="noStrike" dirty="0">
                          <a:effectLst/>
                          <a:latin typeface="Segoe UI" panose="020B0502040204020203" pitchFamily="34" charset="0"/>
                          <a:cs typeface="Segoe UI" panose="020B0502040204020203" pitchFamily="34" charset="0"/>
                        </a:rPr>
                        <a:t>　</a:t>
                      </a:r>
                      <a:endParaRPr lang="ja-JP" altLang="en-US" sz="1400" b="0" i="0" u="none" strike="noStrike" dirty="0">
                        <a:solidFill>
                          <a:srgbClr val="000000"/>
                        </a:solidFill>
                        <a:effectLst/>
                        <a:latin typeface="Segoe UI" panose="020B0502040204020203" pitchFamily="34" charset="0"/>
                        <a:ea typeface="游ゴシック" panose="020B0400000000000000" pitchFamily="50" charset="-128"/>
                        <a:cs typeface="Segoe UI" panose="020B0502040204020203" pitchFamily="34" charset="0"/>
                      </a:endParaRPr>
                    </a:p>
                  </a:txBody>
                  <a:tcPr marL="6617" marR="6617" marT="6617" marB="0" anchor="ctr">
                    <a:solidFill>
                      <a:srgbClr val="92D050"/>
                    </a:solidFill>
                  </a:tcPr>
                </a:tc>
                <a:extLst>
                  <a:ext uri="{0D108BD9-81ED-4DB2-BD59-A6C34878D82A}">
                    <a16:rowId xmlns:a16="http://schemas.microsoft.com/office/drawing/2014/main" val="816305728"/>
                  </a:ext>
                </a:extLst>
              </a:tr>
              <a:tr h="172040">
                <a:tc>
                  <a:txBody>
                    <a:bodyPr/>
                    <a:lstStyle/>
                    <a:p>
                      <a:pPr algn="l" fontAlgn="ctr"/>
                      <a:r>
                        <a:rPr lang="en-US" sz="1400" u="none" strike="noStrike">
                          <a:effectLst/>
                          <a:latin typeface="Segoe UI" panose="020B0502040204020203" pitchFamily="34" charset="0"/>
                          <a:cs typeface="Segoe UI" panose="020B0502040204020203" pitchFamily="34" charset="0"/>
                        </a:rPr>
                        <a:t>WP-11</a:t>
                      </a:r>
                      <a:endParaRPr lang="en-US" sz="1400" b="0" i="0" u="none" strike="noStrike">
                        <a:solidFill>
                          <a:srgbClr val="000000"/>
                        </a:solidFill>
                        <a:effectLst/>
                        <a:latin typeface="Segoe UI" panose="020B0502040204020203" pitchFamily="34" charset="0"/>
                        <a:ea typeface="游明朝" panose="02020400000000000000" pitchFamily="18" charset="-128"/>
                        <a:cs typeface="Segoe UI" panose="020B0502040204020203" pitchFamily="34" charset="0"/>
                      </a:endParaRPr>
                    </a:p>
                  </a:txBody>
                  <a:tcPr marL="6617" marR="6617" marT="6617" marB="0" anchor="ctr"/>
                </a:tc>
                <a:tc>
                  <a:txBody>
                    <a:bodyPr/>
                    <a:lstStyle/>
                    <a:p>
                      <a:pPr algn="l" fontAlgn="ctr"/>
                      <a:r>
                        <a:rPr lang="en-US" sz="1400" u="none" strike="noStrike">
                          <a:effectLst/>
                          <a:latin typeface="Segoe UI" panose="020B0502040204020203" pitchFamily="34" charset="0"/>
                          <a:cs typeface="Segoe UI" panose="020B0502040204020203" pitchFamily="34" charset="0"/>
                        </a:rPr>
                        <a:t>Target replacement</a:t>
                      </a:r>
                      <a:endParaRPr lang="en-US" sz="1400" b="0" i="0" u="none" strike="noStrike">
                        <a:solidFill>
                          <a:srgbClr val="000000"/>
                        </a:solidFill>
                        <a:effectLst/>
                        <a:latin typeface="Segoe UI" panose="020B0502040204020203" pitchFamily="34" charset="0"/>
                        <a:ea typeface="游明朝" panose="02020400000000000000" pitchFamily="18" charset="-128"/>
                        <a:cs typeface="Segoe UI" panose="020B0502040204020203" pitchFamily="34" charset="0"/>
                      </a:endParaRPr>
                    </a:p>
                  </a:txBody>
                  <a:tcPr marL="6617" marR="6617" marT="6617" marB="0" anchor="ctr"/>
                </a:tc>
                <a:tc>
                  <a:txBody>
                    <a:bodyPr/>
                    <a:lstStyle/>
                    <a:p>
                      <a:pPr algn="l" fontAlgn="ctr"/>
                      <a:r>
                        <a:rPr lang="ja-JP" altLang="en-US" sz="1400" u="none" strike="noStrike">
                          <a:effectLst/>
                          <a:latin typeface="Segoe UI" panose="020B0502040204020203" pitchFamily="34" charset="0"/>
                          <a:cs typeface="Segoe UI" panose="020B0502040204020203" pitchFamily="34" charset="0"/>
                        </a:rPr>
                        <a:t>　</a:t>
                      </a:r>
                      <a:endParaRPr lang="ja-JP" altLang="en-US" sz="1400" b="0" i="0" u="none" strike="noStrike">
                        <a:solidFill>
                          <a:srgbClr val="000000"/>
                        </a:solidFill>
                        <a:effectLst/>
                        <a:latin typeface="Segoe UI" panose="020B0502040204020203" pitchFamily="34" charset="0"/>
                        <a:ea typeface="游ゴシック" panose="020B0400000000000000" pitchFamily="50" charset="-128"/>
                        <a:cs typeface="Segoe UI" panose="020B0502040204020203" pitchFamily="34" charset="0"/>
                      </a:endParaRPr>
                    </a:p>
                  </a:txBody>
                  <a:tcPr marL="6617" marR="6617" marT="6617" marB="0" anchor="ctr"/>
                </a:tc>
                <a:tc>
                  <a:txBody>
                    <a:bodyPr/>
                    <a:lstStyle/>
                    <a:p>
                      <a:pPr algn="l" fontAlgn="ctr"/>
                      <a:r>
                        <a:rPr lang="ja-JP" altLang="en-US" sz="1400" u="none" strike="noStrike" dirty="0">
                          <a:effectLst/>
                          <a:latin typeface="Segoe UI" panose="020B0502040204020203" pitchFamily="34" charset="0"/>
                          <a:cs typeface="Segoe UI" panose="020B0502040204020203" pitchFamily="34" charset="0"/>
                        </a:rPr>
                        <a:t>　</a:t>
                      </a:r>
                      <a:endParaRPr lang="ja-JP" altLang="en-US" sz="1400" b="0" i="0" u="none" strike="noStrike" dirty="0">
                        <a:solidFill>
                          <a:srgbClr val="000000"/>
                        </a:solidFill>
                        <a:effectLst/>
                        <a:latin typeface="Segoe UI" panose="020B0502040204020203" pitchFamily="34" charset="0"/>
                        <a:ea typeface="游ゴシック" panose="020B0400000000000000" pitchFamily="50" charset="-128"/>
                        <a:cs typeface="Segoe UI" panose="020B0502040204020203" pitchFamily="34" charset="0"/>
                      </a:endParaRPr>
                    </a:p>
                  </a:txBody>
                  <a:tcPr marL="6617" marR="6617" marT="6617" marB="0" anchor="ctr">
                    <a:solidFill>
                      <a:srgbClr val="92D050"/>
                    </a:solidFill>
                  </a:tcPr>
                </a:tc>
                <a:tc>
                  <a:txBody>
                    <a:bodyPr/>
                    <a:lstStyle/>
                    <a:p>
                      <a:pPr algn="l" fontAlgn="ctr"/>
                      <a:r>
                        <a:rPr lang="ja-JP" altLang="en-US" sz="1400" u="none" strike="noStrike">
                          <a:effectLst/>
                          <a:latin typeface="Segoe UI" panose="020B0502040204020203" pitchFamily="34" charset="0"/>
                          <a:cs typeface="Segoe UI" panose="020B0502040204020203" pitchFamily="34" charset="0"/>
                        </a:rPr>
                        <a:t>　</a:t>
                      </a:r>
                      <a:endParaRPr lang="ja-JP" altLang="en-US" sz="1400" b="0" i="0" u="none" strike="noStrike">
                        <a:solidFill>
                          <a:srgbClr val="000000"/>
                        </a:solidFill>
                        <a:effectLst/>
                        <a:latin typeface="Segoe UI" panose="020B0502040204020203" pitchFamily="34" charset="0"/>
                        <a:ea typeface="游ゴシック" panose="020B0400000000000000" pitchFamily="50" charset="-128"/>
                        <a:cs typeface="Segoe UI" panose="020B0502040204020203" pitchFamily="34" charset="0"/>
                      </a:endParaRPr>
                    </a:p>
                  </a:txBody>
                  <a:tcPr marL="6617" marR="6617" marT="6617" marB="0" anchor="ctr"/>
                </a:tc>
                <a:extLst>
                  <a:ext uri="{0D108BD9-81ED-4DB2-BD59-A6C34878D82A}">
                    <a16:rowId xmlns:a16="http://schemas.microsoft.com/office/drawing/2014/main" val="3689362426"/>
                  </a:ext>
                </a:extLst>
              </a:tr>
              <a:tr h="165423">
                <a:tc>
                  <a:txBody>
                    <a:bodyPr/>
                    <a:lstStyle/>
                    <a:p>
                      <a:pPr algn="l" fontAlgn="ctr"/>
                      <a:r>
                        <a:rPr lang="en-US" sz="1400" u="none" strike="noStrike">
                          <a:effectLst/>
                          <a:latin typeface="Segoe UI" panose="020B0502040204020203" pitchFamily="34" charset="0"/>
                          <a:cs typeface="Segoe UI" panose="020B0502040204020203" pitchFamily="34" charset="0"/>
                        </a:rPr>
                        <a:t>4. DR</a:t>
                      </a:r>
                      <a:endParaRPr lang="en-US" sz="1400" b="1" i="0" u="none" strike="noStrike">
                        <a:solidFill>
                          <a:srgbClr val="000000"/>
                        </a:solidFill>
                        <a:effectLst/>
                        <a:latin typeface="Segoe UI" panose="020B0502040204020203" pitchFamily="34" charset="0"/>
                        <a:ea typeface="游明朝" panose="02020400000000000000" pitchFamily="18" charset="-128"/>
                        <a:cs typeface="Segoe UI" panose="020B0502040204020203" pitchFamily="34" charset="0"/>
                      </a:endParaRPr>
                    </a:p>
                  </a:txBody>
                  <a:tcPr marL="6617" marR="6617" marT="6617" marB="0" anchor="ctr"/>
                </a:tc>
                <a:tc>
                  <a:txBody>
                    <a:bodyPr/>
                    <a:lstStyle/>
                    <a:p>
                      <a:pPr algn="r" fontAlgn="ctr"/>
                      <a:r>
                        <a:rPr lang="ja-JP" altLang="en-US" sz="1400" u="none" strike="noStrike">
                          <a:effectLst/>
                          <a:latin typeface="Segoe UI" panose="020B0502040204020203" pitchFamily="34" charset="0"/>
                          <a:cs typeface="Segoe UI" panose="020B0502040204020203" pitchFamily="34" charset="0"/>
                        </a:rPr>
                        <a:t>　</a:t>
                      </a:r>
                      <a:endParaRPr lang="ja-JP" altLang="en-US" sz="1400" b="1" i="0" u="none" strike="noStrike">
                        <a:solidFill>
                          <a:srgbClr val="000000"/>
                        </a:solidFill>
                        <a:effectLst/>
                        <a:latin typeface="Segoe UI" panose="020B0502040204020203" pitchFamily="34" charset="0"/>
                        <a:ea typeface="游明朝" panose="02020400000000000000" pitchFamily="18" charset="-128"/>
                        <a:cs typeface="Segoe UI" panose="020B0502040204020203" pitchFamily="34" charset="0"/>
                      </a:endParaRPr>
                    </a:p>
                  </a:txBody>
                  <a:tcPr marL="6617" marR="6617" marT="6617" marB="0" anchor="ctr"/>
                </a:tc>
                <a:tc>
                  <a:txBody>
                    <a:bodyPr/>
                    <a:lstStyle/>
                    <a:p>
                      <a:pPr algn="l" fontAlgn="ctr"/>
                      <a:r>
                        <a:rPr lang="ja-JP" altLang="en-US" sz="1400" u="none" strike="noStrike">
                          <a:effectLst/>
                          <a:latin typeface="Segoe UI" panose="020B0502040204020203" pitchFamily="34" charset="0"/>
                          <a:cs typeface="Segoe UI" panose="020B0502040204020203" pitchFamily="34" charset="0"/>
                        </a:rPr>
                        <a:t>　</a:t>
                      </a:r>
                      <a:endParaRPr lang="ja-JP" altLang="en-US" sz="1400" b="0" i="0" u="none" strike="noStrike">
                        <a:solidFill>
                          <a:srgbClr val="000000"/>
                        </a:solidFill>
                        <a:effectLst/>
                        <a:latin typeface="Segoe UI" panose="020B0502040204020203" pitchFamily="34" charset="0"/>
                        <a:ea typeface="游ゴシック" panose="020B0400000000000000" pitchFamily="50" charset="-128"/>
                        <a:cs typeface="Segoe UI" panose="020B0502040204020203" pitchFamily="34" charset="0"/>
                      </a:endParaRPr>
                    </a:p>
                  </a:txBody>
                  <a:tcPr marL="6617" marR="6617" marT="6617" marB="0" anchor="ctr"/>
                </a:tc>
                <a:tc>
                  <a:txBody>
                    <a:bodyPr/>
                    <a:lstStyle/>
                    <a:p>
                      <a:pPr algn="l" fontAlgn="ctr"/>
                      <a:r>
                        <a:rPr lang="ja-JP" altLang="en-US" sz="1400" u="none" strike="noStrike" dirty="0">
                          <a:effectLst/>
                          <a:latin typeface="Segoe UI" panose="020B0502040204020203" pitchFamily="34" charset="0"/>
                          <a:cs typeface="Segoe UI" panose="020B0502040204020203" pitchFamily="34" charset="0"/>
                        </a:rPr>
                        <a:t>　</a:t>
                      </a:r>
                      <a:endParaRPr lang="ja-JP" altLang="en-US" sz="1400" b="0" i="0" u="none" strike="noStrike" dirty="0">
                        <a:solidFill>
                          <a:srgbClr val="000000"/>
                        </a:solidFill>
                        <a:effectLst/>
                        <a:latin typeface="Segoe UI" panose="020B0502040204020203" pitchFamily="34" charset="0"/>
                        <a:ea typeface="游ゴシック" panose="020B0400000000000000" pitchFamily="50" charset="-128"/>
                        <a:cs typeface="Segoe UI" panose="020B0502040204020203" pitchFamily="34" charset="0"/>
                      </a:endParaRPr>
                    </a:p>
                  </a:txBody>
                  <a:tcPr marL="6617" marR="6617" marT="6617" marB="0" anchor="ctr"/>
                </a:tc>
                <a:tc>
                  <a:txBody>
                    <a:bodyPr/>
                    <a:lstStyle/>
                    <a:p>
                      <a:pPr algn="l" fontAlgn="ctr"/>
                      <a:r>
                        <a:rPr lang="ja-JP" altLang="en-US" sz="1400" u="none" strike="noStrike">
                          <a:effectLst/>
                          <a:latin typeface="Segoe UI" panose="020B0502040204020203" pitchFamily="34" charset="0"/>
                          <a:cs typeface="Segoe UI" panose="020B0502040204020203" pitchFamily="34" charset="0"/>
                        </a:rPr>
                        <a:t>　</a:t>
                      </a:r>
                      <a:endParaRPr lang="ja-JP" altLang="en-US" sz="1400" b="0" i="0" u="none" strike="noStrike">
                        <a:solidFill>
                          <a:srgbClr val="000000"/>
                        </a:solidFill>
                        <a:effectLst/>
                        <a:latin typeface="Segoe UI" panose="020B0502040204020203" pitchFamily="34" charset="0"/>
                        <a:ea typeface="游ゴシック" panose="020B0400000000000000" pitchFamily="50" charset="-128"/>
                        <a:cs typeface="Segoe UI" panose="020B0502040204020203" pitchFamily="34" charset="0"/>
                      </a:endParaRPr>
                    </a:p>
                  </a:txBody>
                  <a:tcPr marL="6617" marR="6617" marT="6617" marB="0" anchor="ctr"/>
                </a:tc>
                <a:extLst>
                  <a:ext uri="{0D108BD9-81ED-4DB2-BD59-A6C34878D82A}">
                    <a16:rowId xmlns:a16="http://schemas.microsoft.com/office/drawing/2014/main" val="5005331"/>
                  </a:ext>
                </a:extLst>
              </a:tr>
              <a:tr h="165423">
                <a:tc>
                  <a:txBody>
                    <a:bodyPr/>
                    <a:lstStyle/>
                    <a:p>
                      <a:pPr algn="l" fontAlgn="ctr"/>
                      <a:r>
                        <a:rPr lang="en-US" sz="1400" u="none" strike="noStrike">
                          <a:effectLst/>
                          <a:latin typeface="Segoe UI" panose="020B0502040204020203" pitchFamily="34" charset="0"/>
                          <a:cs typeface="Segoe UI" panose="020B0502040204020203" pitchFamily="34" charset="0"/>
                        </a:rPr>
                        <a:t>WP-12</a:t>
                      </a:r>
                      <a:endParaRPr lang="en-US" sz="1400" b="0" i="0" u="none" strike="noStrike">
                        <a:solidFill>
                          <a:srgbClr val="000000"/>
                        </a:solidFill>
                        <a:effectLst/>
                        <a:latin typeface="Segoe UI" panose="020B0502040204020203" pitchFamily="34" charset="0"/>
                        <a:ea typeface="游明朝" panose="02020400000000000000" pitchFamily="18" charset="-128"/>
                        <a:cs typeface="Segoe UI" panose="020B0502040204020203" pitchFamily="34" charset="0"/>
                      </a:endParaRPr>
                    </a:p>
                  </a:txBody>
                  <a:tcPr marL="6617" marR="6617" marT="6617" marB="0" anchor="ctr"/>
                </a:tc>
                <a:tc>
                  <a:txBody>
                    <a:bodyPr/>
                    <a:lstStyle/>
                    <a:p>
                      <a:pPr algn="l" fontAlgn="ctr"/>
                      <a:r>
                        <a:rPr lang="en-US" sz="1400" u="none" strike="noStrike">
                          <a:effectLst/>
                          <a:latin typeface="Segoe UI" panose="020B0502040204020203" pitchFamily="34" charset="0"/>
                          <a:cs typeface="Segoe UI" panose="020B0502040204020203" pitchFamily="34" charset="0"/>
                        </a:rPr>
                        <a:t>System design</a:t>
                      </a:r>
                      <a:endParaRPr lang="en-US" sz="1400" b="0" i="0" u="none" strike="noStrike">
                        <a:solidFill>
                          <a:srgbClr val="000000"/>
                        </a:solidFill>
                        <a:effectLst/>
                        <a:latin typeface="Segoe UI" panose="020B0502040204020203" pitchFamily="34" charset="0"/>
                        <a:ea typeface="游明朝" panose="02020400000000000000" pitchFamily="18" charset="-128"/>
                        <a:cs typeface="Segoe UI" panose="020B0502040204020203" pitchFamily="34" charset="0"/>
                      </a:endParaRPr>
                    </a:p>
                  </a:txBody>
                  <a:tcPr marL="6617" marR="6617" marT="6617" marB="0" anchor="ctr"/>
                </a:tc>
                <a:tc>
                  <a:txBody>
                    <a:bodyPr/>
                    <a:lstStyle/>
                    <a:p>
                      <a:pPr algn="l" fontAlgn="ctr"/>
                      <a:r>
                        <a:rPr lang="ja-JP" altLang="en-US" sz="1400" u="none" strike="noStrike">
                          <a:effectLst/>
                          <a:latin typeface="Segoe UI" panose="020B0502040204020203" pitchFamily="34" charset="0"/>
                          <a:cs typeface="Segoe UI" panose="020B0502040204020203" pitchFamily="34" charset="0"/>
                        </a:rPr>
                        <a:t>　</a:t>
                      </a:r>
                      <a:endParaRPr lang="ja-JP" altLang="en-US" sz="1400" b="0" i="0" u="none" strike="noStrike">
                        <a:solidFill>
                          <a:srgbClr val="000000"/>
                        </a:solidFill>
                        <a:effectLst/>
                        <a:latin typeface="Segoe UI" panose="020B0502040204020203" pitchFamily="34" charset="0"/>
                        <a:ea typeface="游ゴシック" panose="020B0400000000000000" pitchFamily="50" charset="-128"/>
                        <a:cs typeface="Segoe UI" panose="020B0502040204020203" pitchFamily="34" charset="0"/>
                      </a:endParaRPr>
                    </a:p>
                  </a:txBody>
                  <a:tcPr marL="6617" marR="6617" marT="6617" marB="0" anchor="ctr"/>
                </a:tc>
                <a:tc>
                  <a:txBody>
                    <a:bodyPr/>
                    <a:lstStyle/>
                    <a:p>
                      <a:pPr algn="l" fontAlgn="ctr"/>
                      <a:r>
                        <a:rPr lang="ja-JP" altLang="en-US" sz="1400" u="none" strike="noStrike" dirty="0">
                          <a:effectLst/>
                          <a:latin typeface="Segoe UI" panose="020B0502040204020203" pitchFamily="34" charset="0"/>
                          <a:cs typeface="Segoe UI" panose="020B0502040204020203" pitchFamily="34" charset="0"/>
                        </a:rPr>
                        <a:t>　</a:t>
                      </a:r>
                      <a:endParaRPr lang="ja-JP" altLang="en-US" sz="1400" b="0" i="0" u="none" strike="noStrike" dirty="0">
                        <a:solidFill>
                          <a:srgbClr val="000000"/>
                        </a:solidFill>
                        <a:effectLst/>
                        <a:latin typeface="Segoe UI" panose="020B0502040204020203" pitchFamily="34" charset="0"/>
                        <a:ea typeface="游ゴシック" panose="020B0400000000000000" pitchFamily="50" charset="-128"/>
                        <a:cs typeface="Segoe UI" panose="020B0502040204020203" pitchFamily="34" charset="0"/>
                      </a:endParaRPr>
                    </a:p>
                  </a:txBody>
                  <a:tcPr marL="6617" marR="6617" marT="6617" marB="0" anchor="ctr">
                    <a:solidFill>
                      <a:srgbClr val="92D050"/>
                    </a:solidFill>
                  </a:tcPr>
                </a:tc>
                <a:tc>
                  <a:txBody>
                    <a:bodyPr/>
                    <a:lstStyle/>
                    <a:p>
                      <a:pPr algn="l" fontAlgn="ctr"/>
                      <a:r>
                        <a:rPr lang="ja-JP" altLang="en-US" sz="1400" u="none" strike="noStrike" dirty="0">
                          <a:effectLst/>
                          <a:latin typeface="Segoe UI" panose="020B0502040204020203" pitchFamily="34" charset="0"/>
                          <a:cs typeface="Segoe UI" panose="020B0502040204020203" pitchFamily="34" charset="0"/>
                        </a:rPr>
                        <a:t>　</a:t>
                      </a:r>
                      <a:endParaRPr lang="ja-JP" altLang="en-US" sz="1400" b="0" i="0" u="none" strike="noStrike" dirty="0">
                        <a:solidFill>
                          <a:srgbClr val="000000"/>
                        </a:solidFill>
                        <a:effectLst/>
                        <a:latin typeface="Segoe UI" panose="020B0502040204020203" pitchFamily="34" charset="0"/>
                        <a:ea typeface="游ゴシック" panose="020B0400000000000000" pitchFamily="50" charset="-128"/>
                        <a:cs typeface="Segoe UI" panose="020B0502040204020203" pitchFamily="34" charset="0"/>
                      </a:endParaRPr>
                    </a:p>
                  </a:txBody>
                  <a:tcPr marL="6617" marR="6617" marT="6617" marB="0" anchor="ctr">
                    <a:solidFill>
                      <a:srgbClr val="92D050"/>
                    </a:solidFill>
                  </a:tcPr>
                </a:tc>
                <a:extLst>
                  <a:ext uri="{0D108BD9-81ED-4DB2-BD59-A6C34878D82A}">
                    <a16:rowId xmlns:a16="http://schemas.microsoft.com/office/drawing/2014/main" val="973839553"/>
                  </a:ext>
                </a:extLst>
              </a:tr>
              <a:tr h="165423">
                <a:tc>
                  <a:txBody>
                    <a:bodyPr/>
                    <a:lstStyle/>
                    <a:p>
                      <a:pPr algn="l" fontAlgn="ctr"/>
                      <a:r>
                        <a:rPr lang="en-US" sz="1400" u="none" strike="noStrike">
                          <a:effectLst/>
                          <a:latin typeface="Segoe UI" panose="020B0502040204020203" pitchFamily="34" charset="0"/>
                          <a:cs typeface="Segoe UI" panose="020B0502040204020203" pitchFamily="34" charset="0"/>
                        </a:rPr>
                        <a:t>WP-13</a:t>
                      </a:r>
                      <a:endParaRPr lang="en-US" sz="1400" b="0" i="0" u="none" strike="noStrike">
                        <a:solidFill>
                          <a:srgbClr val="000000"/>
                        </a:solidFill>
                        <a:effectLst/>
                        <a:latin typeface="Segoe UI" panose="020B0502040204020203" pitchFamily="34" charset="0"/>
                        <a:ea typeface="游明朝" panose="02020400000000000000" pitchFamily="18" charset="-128"/>
                        <a:cs typeface="Segoe UI" panose="020B0502040204020203" pitchFamily="34" charset="0"/>
                      </a:endParaRPr>
                    </a:p>
                  </a:txBody>
                  <a:tcPr marL="6617" marR="6617" marT="6617" marB="0" anchor="ctr"/>
                </a:tc>
                <a:tc>
                  <a:txBody>
                    <a:bodyPr/>
                    <a:lstStyle/>
                    <a:p>
                      <a:pPr algn="l" fontAlgn="ctr"/>
                      <a:r>
                        <a:rPr lang="en-US" sz="1400" u="none" strike="noStrike">
                          <a:effectLst/>
                          <a:latin typeface="Segoe UI" panose="020B0502040204020203" pitchFamily="34" charset="0"/>
                          <a:cs typeface="Segoe UI" panose="020B0502040204020203" pitchFamily="34" charset="0"/>
                        </a:rPr>
                        <a:t>Collective effect</a:t>
                      </a:r>
                      <a:endParaRPr lang="en-US" sz="1400" b="0" i="0" u="none" strike="noStrike">
                        <a:solidFill>
                          <a:srgbClr val="000000"/>
                        </a:solidFill>
                        <a:effectLst/>
                        <a:latin typeface="Segoe UI" panose="020B0502040204020203" pitchFamily="34" charset="0"/>
                        <a:ea typeface="游明朝" panose="02020400000000000000" pitchFamily="18" charset="-128"/>
                        <a:cs typeface="Segoe UI" panose="020B0502040204020203" pitchFamily="34" charset="0"/>
                      </a:endParaRPr>
                    </a:p>
                  </a:txBody>
                  <a:tcPr marL="6617" marR="6617" marT="6617" marB="0" anchor="ctr"/>
                </a:tc>
                <a:tc>
                  <a:txBody>
                    <a:bodyPr/>
                    <a:lstStyle/>
                    <a:p>
                      <a:pPr algn="l" fontAlgn="ctr"/>
                      <a:r>
                        <a:rPr lang="ja-JP" altLang="en-US" sz="1400" u="none" strike="noStrike">
                          <a:effectLst/>
                          <a:latin typeface="Segoe UI" panose="020B0502040204020203" pitchFamily="34" charset="0"/>
                          <a:cs typeface="Segoe UI" panose="020B0502040204020203" pitchFamily="34" charset="0"/>
                        </a:rPr>
                        <a:t>　</a:t>
                      </a:r>
                      <a:endParaRPr lang="ja-JP" altLang="en-US" sz="1400" b="0" i="0" u="none" strike="noStrike">
                        <a:solidFill>
                          <a:srgbClr val="000000"/>
                        </a:solidFill>
                        <a:effectLst/>
                        <a:latin typeface="Segoe UI" panose="020B0502040204020203" pitchFamily="34" charset="0"/>
                        <a:ea typeface="游ゴシック" panose="020B0400000000000000" pitchFamily="50" charset="-128"/>
                        <a:cs typeface="Segoe UI" panose="020B0502040204020203" pitchFamily="34" charset="0"/>
                      </a:endParaRPr>
                    </a:p>
                  </a:txBody>
                  <a:tcPr marL="6617" marR="6617" marT="6617" marB="0" anchor="ctr"/>
                </a:tc>
                <a:tc>
                  <a:txBody>
                    <a:bodyPr/>
                    <a:lstStyle/>
                    <a:p>
                      <a:pPr algn="l" fontAlgn="ctr"/>
                      <a:r>
                        <a:rPr lang="ja-JP" altLang="en-US" sz="1400" u="none" strike="noStrike">
                          <a:effectLst/>
                          <a:latin typeface="Segoe UI" panose="020B0502040204020203" pitchFamily="34" charset="0"/>
                          <a:cs typeface="Segoe UI" panose="020B0502040204020203" pitchFamily="34" charset="0"/>
                        </a:rPr>
                        <a:t>　</a:t>
                      </a:r>
                      <a:endParaRPr lang="ja-JP" altLang="en-US" sz="1400" b="0" i="0" u="none" strike="noStrike">
                        <a:solidFill>
                          <a:srgbClr val="000000"/>
                        </a:solidFill>
                        <a:effectLst/>
                        <a:latin typeface="Segoe UI" panose="020B0502040204020203" pitchFamily="34" charset="0"/>
                        <a:ea typeface="游ゴシック" panose="020B0400000000000000" pitchFamily="50" charset="-128"/>
                        <a:cs typeface="Segoe UI" panose="020B0502040204020203" pitchFamily="34" charset="0"/>
                      </a:endParaRPr>
                    </a:p>
                  </a:txBody>
                  <a:tcPr marL="6617" marR="6617" marT="6617" marB="0" anchor="ctr"/>
                </a:tc>
                <a:tc>
                  <a:txBody>
                    <a:bodyPr/>
                    <a:lstStyle/>
                    <a:p>
                      <a:pPr algn="l" fontAlgn="ctr"/>
                      <a:r>
                        <a:rPr lang="ja-JP" altLang="en-US" sz="1400" u="none" strike="noStrike" dirty="0">
                          <a:effectLst/>
                          <a:latin typeface="Segoe UI" panose="020B0502040204020203" pitchFamily="34" charset="0"/>
                          <a:cs typeface="Segoe UI" panose="020B0502040204020203" pitchFamily="34" charset="0"/>
                        </a:rPr>
                        <a:t>　</a:t>
                      </a:r>
                      <a:endParaRPr lang="ja-JP" altLang="en-US" sz="1400" b="0" i="0" u="none" strike="noStrike" dirty="0">
                        <a:solidFill>
                          <a:srgbClr val="000000"/>
                        </a:solidFill>
                        <a:effectLst/>
                        <a:latin typeface="Segoe UI" panose="020B0502040204020203" pitchFamily="34" charset="0"/>
                        <a:ea typeface="游ゴシック" panose="020B0400000000000000" pitchFamily="50" charset="-128"/>
                        <a:cs typeface="Segoe UI" panose="020B0502040204020203" pitchFamily="34" charset="0"/>
                      </a:endParaRPr>
                    </a:p>
                  </a:txBody>
                  <a:tcPr marL="6617" marR="6617" marT="6617" marB="0" anchor="ctr"/>
                </a:tc>
                <a:extLst>
                  <a:ext uri="{0D108BD9-81ED-4DB2-BD59-A6C34878D82A}">
                    <a16:rowId xmlns:a16="http://schemas.microsoft.com/office/drawing/2014/main" val="126704013"/>
                  </a:ext>
                </a:extLst>
              </a:tr>
              <a:tr h="172040">
                <a:tc>
                  <a:txBody>
                    <a:bodyPr/>
                    <a:lstStyle/>
                    <a:p>
                      <a:pPr algn="l" fontAlgn="ctr"/>
                      <a:r>
                        <a:rPr lang="en-US" sz="1400" u="none" strike="noStrike">
                          <a:effectLst/>
                          <a:latin typeface="Segoe UI" panose="020B0502040204020203" pitchFamily="34" charset="0"/>
                          <a:cs typeface="Segoe UI" panose="020B0502040204020203" pitchFamily="34" charset="0"/>
                        </a:rPr>
                        <a:t>WP-14</a:t>
                      </a:r>
                      <a:endParaRPr lang="en-US" sz="1400" b="0" i="0" u="none" strike="noStrike">
                        <a:solidFill>
                          <a:srgbClr val="000000"/>
                        </a:solidFill>
                        <a:effectLst/>
                        <a:latin typeface="Segoe UI" panose="020B0502040204020203" pitchFamily="34" charset="0"/>
                        <a:ea typeface="游明朝" panose="02020400000000000000" pitchFamily="18" charset="-128"/>
                        <a:cs typeface="Segoe UI" panose="020B0502040204020203" pitchFamily="34" charset="0"/>
                      </a:endParaRPr>
                    </a:p>
                  </a:txBody>
                  <a:tcPr marL="6617" marR="6617" marT="6617" marB="0" anchor="ctr"/>
                </a:tc>
                <a:tc>
                  <a:txBody>
                    <a:bodyPr/>
                    <a:lstStyle/>
                    <a:p>
                      <a:pPr algn="l" fontAlgn="ctr"/>
                      <a:r>
                        <a:rPr lang="en-US" sz="1400" u="none" strike="noStrike">
                          <a:effectLst/>
                          <a:latin typeface="Segoe UI" panose="020B0502040204020203" pitchFamily="34" charset="0"/>
                          <a:cs typeface="Segoe UI" panose="020B0502040204020203" pitchFamily="34" charset="0"/>
                        </a:rPr>
                        <a:t>Injection/extraction</a:t>
                      </a:r>
                      <a:endParaRPr lang="en-US" sz="1400" b="0" i="0" u="none" strike="noStrike">
                        <a:solidFill>
                          <a:srgbClr val="000000"/>
                        </a:solidFill>
                        <a:effectLst/>
                        <a:latin typeface="Segoe UI" panose="020B0502040204020203" pitchFamily="34" charset="0"/>
                        <a:ea typeface="游明朝" panose="02020400000000000000" pitchFamily="18" charset="-128"/>
                        <a:cs typeface="Segoe UI" panose="020B0502040204020203" pitchFamily="34" charset="0"/>
                      </a:endParaRPr>
                    </a:p>
                  </a:txBody>
                  <a:tcPr marL="6617" marR="6617" marT="6617" marB="0" anchor="ctr"/>
                </a:tc>
                <a:tc>
                  <a:txBody>
                    <a:bodyPr/>
                    <a:lstStyle/>
                    <a:p>
                      <a:pPr algn="l" fontAlgn="ctr"/>
                      <a:r>
                        <a:rPr lang="ja-JP" altLang="en-US" sz="1400" u="none" strike="noStrike" dirty="0">
                          <a:effectLst/>
                          <a:latin typeface="Segoe UI" panose="020B0502040204020203" pitchFamily="34" charset="0"/>
                          <a:cs typeface="Segoe UI" panose="020B0502040204020203" pitchFamily="34" charset="0"/>
                        </a:rPr>
                        <a:t>　</a:t>
                      </a:r>
                      <a:endParaRPr lang="ja-JP" altLang="en-US" sz="1400" b="0" i="0" u="none" strike="noStrike" dirty="0">
                        <a:solidFill>
                          <a:srgbClr val="000000"/>
                        </a:solidFill>
                        <a:effectLst/>
                        <a:latin typeface="Segoe UI" panose="020B0502040204020203" pitchFamily="34" charset="0"/>
                        <a:ea typeface="游ゴシック" panose="020B0400000000000000" pitchFamily="50" charset="-128"/>
                        <a:cs typeface="Segoe UI" panose="020B0502040204020203" pitchFamily="34" charset="0"/>
                      </a:endParaRPr>
                    </a:p>
                  </a:txBody>
                  <a:tcPr marL="6617" marR="6617" marT="6617" marB="0" anchor="ctr"/>
                </a:tc>
                <a:tc>
                  <a:txBody>
                    <a:bodyPr/>
                    <a:lstStyle/>
                    <a:p>
                      <a:pPr algn="l" fontAlgn="ctr"/>
                      <a:r>
                        <a:rPr lang="ja-JP" altLang="en-US" sz="1400" u="none" strike="noStrike">
                          <a:effectLst/>
                          <a:latin typeface="Segoe UI" panose="020B0502040204020203" pitchFamily="34" charset="0"/>
                          <a:cs typeface="Segoe UI" panose="020B0502040204020203" pitchFamily="34" charset="0"/>
                        </a:rPr>
                        <a:t>　</a:t>
                      </a:r>
                      <a:endParaRPr lang="ja-JP" altLang="en-US" sz="1400" b="0" i="0" u="none" strike="noStrike">
                        <a:solidFill>
                          <a:srgbClr val="000000"/>
                        </a:solidFill>
                        <a:effectLst/>
                        <a:latin typeface="Segoe UI" panose="020B0502040204020203" pitchFamily="34" charset="0"/>
                        <a:ea typeface="游ゴシック" panose="020B0400000000000000" pitchFamily="50" charset="-128"/>
                        <a:cs typeface="Segoe UI" panose="020B0502040204020203" pitchFamily="34" charset="0"/>
                      </a:endParaRPr>
                    </a:p>
                  </a:txBody>
                  <a:tcPr marL="6617" marR="6617" marT="6617" marB="0" anchor="ctr"/>
                </a:tc>
                <a:tc>
                  <a:txBody>
                    <a:bodyPr/>
                    <a:lstStyle/>
                    <a:p>
                      <a:pPr algn="l" fontAlgn="ctr"/>
                      <a:r>
                        <a:rPr lang="ja-JP" altLang="en-US" sz="1400" u="none" strike="noStrike" dirty="0">
                          <a:effectLst/>
                          <a:latin typeface="Segoe UI" panose="020B0502040204020203" pitchFamily="34" charset="0"/>
                          <a:cs typeface="Segoe UI" panose="020B0502040204020203" pitchFamily="34" charset="0"/>
                        </a:rPr>
                        <a:t>　</a:t>
                      </a:r>
                      <a:endParaRPr lang="ja-JP" altLang="en-US" sz="1400" b="0" i="0" u="none" strike="noStrike" dirty="0">
                        <a:solidFill>
                          <a:srgbClr val="000000"/>
                        </a:solidFill>
                        <a:effectLst/>
                        <a:latin typeface="Segoe UI" panose="020B0502040204020203" pitchFamily="34" charset="0"/>
                        <a:ea typeface="游ゴシック" panose="020B0400000000000000" pitchFamily="50" charset="-128"/>
                        <a:cs typeface="Segoe UI" panose="020B0502040204020203" pitchFamily="34" charset="0"/>
                      </a:endParaRPr>
                    </a:p>
                  </a:txBody>
                  <a:tcPr marL="6617" marR="6617" marT="6617" marB="0" anchor="ctr"/>
                </a:tc>
                <a:extLst>
                  <a:ext uri="{0D108BD9-81ED-4DB2-BD59-A6C34878D82A}">
                    <a16:rowId xmlns:a16="http://schemas.microsoft.com/office/drawing/2014/main" val="1784251375"/>
                  </a:ext>
                </a:extLst>
              </a:tr>
              <a:tr h="165423">
                <a:tc>
                  <a:txBody>
                    <a:bodyPr/>
                    <a:lstStyle/>
                    <a:p>
                      <a:pPr algn="l" fontAlgn="ctr"/>
                      <a:r>
                        <a:rPr lang="en-US" sz="1400" u="none" strike="noStrike">
                          <a:effectLst/>
                          <a:latin typeface="Segoe UI" panose="020B0502040204020203" pitchFamily="34" charset="0"/>
                          <a:cs typeface="Segoe UI" panose="020B0502040204020203" pitchFamily="34" charset="0"/>
                        </a:rPr>
                        <a:t>5. BDS</a:t>
                      </a:r>
                      <a:endParaRPr lang="en-US" sz="1400" b="1" i="0" u="none" strike="noStrike">
                        <a:solidFill>
                          <a:srgbClr val="000000"/>
                        </a:solidFill>
                        <a:effectLst/>
                        <a:latin typeface="Segoe UI" panose="020B0502040204020203" pitchFamily="34" charset="0"/>
                        <a:ea typeface="游明朝" panose="02020400000000000000" pitchFamily="18" charset="-128"/>
                        <a:cs typeface="Segoe UI" panose="020B0502040204020203" pitchFamily="34" charset="0"/>
                      </a:endParaRPr>
                    </a:p>
                  </a:txBody>
                  <a:tcPr marL="6617" marR="6617" marT="6617" marB="0" anchor="ctr"/>
                </a:tc>
                <a:tc>
                  <a:txBody>
                    <a:bodyPr/>
                    <a:lstStyle/>
                    <a:p>
                      <a:pPr algn="l" fontAlgn="ctr"/>
                      <a:r>
                        <a:rPr lang="ja-JP" altLang="en-US" sz="1400" u="none" strike="noStrike">
                          <a:effectLst/>
                          <a:latin typeface="Segoe UI" panose="020B0502040204020203" pitchFamily="34" charset="0"/>
                          <a:cs typeface="Segoe UI" panose="020B0502040204020203" pitchFamily="34" charset="0"/>
                        </a:rPr>
                        <a:t>　</a:t>
                      </a:r>
                      <a:endParaRPr lang="ja-JP" altLang="en-US" sz="1400" b="1" i="1" u="none" strike="noStrike">
                        <a:solidFill>
                          <a:srgbClr val="000000"/>
                        </a:solidFill>
                        <a:effectLst/>
                        <a:latin typeface="Segoe UI" panose="020B0502040204020203" pitchFamily="34" charset="0"/>
                        <a:ea typeface="游明朝" panose="02020400000000000000" pitchFamily="18" charset="-128"/>
                        <a:cs typeface="Segoe UI" panose="020B0502040204020203" pitchFamily="34" charset="0"/>
                      </a:endParaRPr>
                    </a:p>
                  </a:txBody>
                  <a:tcPr marL="1032237" marR="6617" marT="6617" marB="0" anchor="ctr"/>
                </a:tc>
                <a:tc>
                  <a:txBody>
                    <a:bodyPr/>
                    <a:lstStyle/>
                    <a:p>
                      <a:pPr algn="l" fontAlgn="ctr"/>
                      <a:r>
                        <a:rPr lang="ja-JP" altLang="en-US" sz="1400" u="none" strike="noStrike">
                          <a:effectLst/>
                          <a:latin typeface="Segoe UI" panose="020B0502040204020203" pitchFamily="34" charset="0"/>
                          <a:cs typeface="Segoe UI" panose="020B0502040204020203" pitchFamily="34" charset="0"/>
                        </a:rPr>
                        <a:t>　</a:t>
                      </a:r>
                      <a:endParaRPr lang="ja-JP" altLang="en-US" sz="1400" b="0" i="0" u="none" strike="noStrike">
                        <a:solidFill>
                          <a:srgbClr val="000000"/>
                        </a:solidFill>
                        <a:effectLst/>
                        <a:latin typeface="Segoe UI" panose="020B0502040204020203" pitchFamily="34" charset="0"/>
                        <a:ea typeface="游ゴシック" panose="020B0400000000000000" pitchFamily="50" charset="-128"/>
                        <a:cs typeface="Segoe UI" panose="020B0502040204020203" pitchFamily="34" charset="0"/>
                      </a:endParaRPr>
                    </a:p>
                  </a:txBody>
                  <a:tcPr marL="6617" marR="6617" marT="6617" marB="0" anchor="ctr"/>
                </a:tc>
                <a:tc>
                  <a:txBody>
                    <a:bodyPr/>
                    <a:lstStyle/>
                    <a:p>
                      <a:pPr algn="l" fontAlgn="ctr"/>
                      <a:r>
                        <a:rPr lang="ja-JP" altLang="en-US" sz="1400" u="none" strike="noStrike">
                          <a:effectLst/>
                          <a:latin typeface="Segoe UI" panose="020B0502040204020203" pitchFamily="34" charset="0"/>
                          <a:cs typeface="Segoe UI" panose="020B0502040204020203" pitchFamily="34" charset="0"/>
                        </a:rPr>
                        <a:t>　</a:t>
                      </a:r>
                      <a:endParaRPr lang="ja-JP" altLang="en-US" sz="1400" b="0" i="0" u="none" strike="noStrike">
                        <a:solidFill>
                          <a:srgbClr val="000000"/>
                        </a:solidFill>
                        <a:effectLst/>
                        <a:latin typeface="Segoe UI" panose="020B0502040204020203" pitchFamily="34" charset="0"/>
                        <a:ea typeface="游ゴシック" panose="020B0400000000000000" pitchFamily="50" charset="-128"/>
                        <a:cs typeface="Segoe UI" panose="020B0502040204020203" pitchFamily="34" charset="0"/>
                      </a:endParaRPr>
                    </a:p>
                  </a:txBody>
                  <a:tcPr marL="6617" marR="6617" marT="6617" marB="0" anchor="ctr"/>
                </a:tc>
                <a:tc>
                  <a:txBody>
                    <a:bodyPr/>
                    <a:lstStyle/>
                    <a:p>
                      <a:pPr algn="l" fontAlgn="ctr"/>
                      <a:r>
                        <a:rPr lang="ja-JP" altLang="en-US" sz="1400" u="none" strike="noStrike" dirty="0">
                          <a:effectLst/>
                          <a:latin typeface="Segoe UI" panose="020B0502040204020203" pitchFamily="34" charset="0"/>
                          <a:cs typeface="Segoe UI" panose="020B0502040204020203" pitchFamily="34" charset="0"/>
                        </a:rPr>
                        <a:t>　</a:t>
                      </a:r>
                      <a:endParaRPr lang="ja-JP" altLang="en-US" sz="1400" b="0" i="0" u="none" strike="noStrike" dirty="0">
                        <a:solidFill>
                          <a:srgbClr val="000000"/>
                        </a:solidFill>
                        <a:effectLst/>
                        <a:latin typeface="Segoe UI" panose="020B0502040204020203" pitchFamily="34" charset="0"/>
                        <a:ea typeface="游ゴシック" panose="020B0400000000000000" pitchFamily="50" charset="-128"/>
                        <a:cs typeface="Segoe UI" panose="020B0502040204020203" pitchFamily="34" charset="0"/>
                      </a:endParaRPr>
                    </a:p>
                  </a:txBody>
                  <a:tcPr marL="6617" marR="6617" marT="6617" marB="0" anchor="ctr"/>
                </a:tc>
                <a:extLst>
                  <a:ext uri="{0D108BD9-81ED-4DB2-BD59-A6C34878D82A}">
                    <a16:rowId xmlns:a16="http://schemas.microsoft.com/office/drawing/2014/main" val="3483778926"/>
                  </a:ext>
                </a:extLst>
              </a:tr>
              <a:tr h="165423">
                <a:tc>
                  <a:txBody>
                    <a:bodyPr/>
                    <a:lstStyle/>
                    <a:p>
                      <a:pPr algn="l" fontAlgn="ctr"/>
                      <a:r>
                        <a:rPr lang="en-US" sz="1400" u="none" strike="noStrike">
                          <a:effectLst/>
                          <a:latin typeface="Segoe UI" panose="020B0502040204020203" pitchFamily="34" charset="0"/>
                          <a:cs typeface="Segoe UI" panose="020B0502040204020203" pitchFamily="34" charset="0"/>
                        </a:rPr>
                        <a:t>WP-15</a:t>
                      </a:r>
                      <a:endParaRPr lang="en-US" sz="1400" b="0" i="0" u="none" strike="noStrike">
                        <a:solidFill>
                          <a:srgbClr val="000000"/>
                        </a:solidFill>
                        <a:effectLst/>
                        <a:latin typeface="Segoe UI" panose="020B0502040204020203" pitchFamily="34" charset="0"/>
                        <a:ea typeface="游明朝" panose="02020400000000000000" pitchFamily="18" charset="-128"/>
                        <a:cs typeface="Segoe UI" panose="020B0502040204020203" pitchFamily="34" charset="0"/>
                      </a:endParaRPr>
                    </a:p>
                  </a:txBody>
                  <a:tcPr marL="6617" marR="6617" marT="6617" marB="0" anchor="ctr"/>
                </a:tc>
                <a:tc>
                  <a:txBody>
                    <a:bodyPr/>
                    <a:lstStyle/>
                    <a:p>
                      <a:pPr algn="l" fontAlgn="ctr"/>
                      <a:r>
                        <a:rPr lang="en-US" sz="1400" u="none" strike="noStrike">
                          <a:effectLst/>
                          <a:latin typeface="Segoe UI" panose="020B0502040204020203" pitchFamily="34" charset="0"/>
                          <a:cs typeface="Segoe UI" panose="020B0502040204020203" pitchFamily="34" charset="0"/>
                        </a:rPr>
                        <a:t>Final focus</a:t>
                      </a:r>
                      <a:endParaRPr lang="en-US" sz="1400" b="0" i="0" u="none" strike="noStrike">
                        <a:solidFill>
                          <a:srgbClr val="000000"/>
                        </a:solidFill>
                        <a:effectLst/>
                        <a:latin typeface="Segoe UI" panose="020B0502040204020203" pitchFamily="34" charset="0"/>
                        <a:ea typeface="游明朝" panose="02020400000000000000" pitchFamily="18" charset="-128"/>
                        <a:cs typeface="Segoe UI" panose="020B0502040204020203" pitchFamily="34" charset="0"/>
                      </a:endParaRPr>
                    </a:p>
                  </a:txBody>
                  <a:tcPr marL="6617" marR="6617" marT="6617" marB="0" anchor="ctr"/>
                </a:tc>
                <a:tc>
                  <a:txBody>
                    <a:bodyPr/>
                    <a:lstStyle/>
                    <a:p>
                      <a:pPr algn="l" fontAlgn="ctr"/>
                      <a:r>
                        <a:rPr lang="ja-JP" altLang="en-US" sz="1400" u="none" strike="noStrike">
                          <a:effectLst/>
                          <a:latin typeface="Segoe UI" panose="020B0502040204020203" pitchFamily="34" charset="0"/>
                          <a:cs typeface="Segoe UI" panose="020B0502040204020203" pitchFamily="34" charset="0"/>
                        </a:rPr>
                        <a:t>　</a:t>
                      </a:r>
                      <a:endParaRPr lang="ja-JP" altLang="en-US" sz="1400" b="0" i="0" u="none" strike="noStrike">
                        <a:solidFill>
                          <a:srgbClr val="000000"/>
                        </a:solidFill>
                        <a:effectLst/>
                        <a:latin typeface="Segoe UI" panose="020B0502040204020203" pitchFamily="34" charset="0"/>
                        <a:ea typeface="游ゴシック" panose="020B0400000000000000" pitchFamily="50" charset="-128"/>
                        <a:cs typeface="Segoe UI" panose="020B0502040204020203" pitchFamily="34" charset="0"/>
                      </a:endParaRPr>
                    </a:p>
                  </a:txBody>
                  <a:tcPr marL="6617" marR="6617" marT="6617" marB="0" anchor="ctr"/>
                </a:tc>
                <a:tc>
                  <a:txBody>
                    <a:bodyPr/>
                    <a:lstStyle/>
                    <a:p>
                      <a:pPr algn="l" fontAlgn="ctr"/>
                      <a:r>
                        <a:rPr lang="ja-JP" altLang="en-US" sz="1400" u="none" strike="noStrike">
                          <a:effectLst/>
                          <a:latin typeface="Segoe UI" panose="020B0502040204020203" pitchFamily="34" charset="0"/>
                          <a:cs typeface="Segoe UI" panose="020B0502040204020203" pitchFamily="34" charset="0"/>
                        </a:rPr>
                        <a:t>　</a:t>
                      </a:r>
                      <a:endParaRPr lang="ja-JP" altLang="en-US" sz="1400" b="0" i="0" u="none" strike="noStrike">
                        <a:solidFill>
                          <a:srgbClr val="000000"/>
                        </a:solidFill>
                        <a:effectLst/>
                        <a:latin typeface="Segoe UI" panose="020B0502040204020203" pitchFamily="34" charset="0"/>
                        <a:ea typeface="游ゴシック" panose="020B0400000000000000" pitchFamily="50" charset="-128"/>
                        <a:cs typeface="Segoe UI" panose="020B0502040204020203" pitchFamily="34" charset="0"/>
                      </a:endParaRPr>
                    </a:p>
                  </a:txBody>
                  <a:tcPr marL="6617" marR="6617" marT="6617" marB="0" anchor="ctr"/>
                </a:tc>
                <a:tc>
                  <a:txBody>
                    <a:bodyPr/>
                    <a:lstStyle/>
                    <a:p>
                      <a:pPr algn="l" fontAlgn="ctr"/>
                      <a:r>
                        <a:rPr lang="ja-JP" altLang="en-US" sz="1400" u="none" strike="noStrike" dirty="0">
                          <a:effectLst/>
                          <a:latin typeface="Segoe UI" panose="020B0502040204020203" pitchFamily="34" charset="0"/>
                          <a:cs typeface="Segoe UI" panose="020B0502040204020203" pitchFamily="34" charset="0"/>
                        </a:rPr>
                        <a:t>　</a:t>
                      </a:r>
                      <a:endParaRPr lang="ja-JP" altLang="en-US" sz="1400" b="0" i="0" u="none" strike="noStrike" dirty="0">
                        <a:solidFill>
                          <a:srgbClr val="000000"/>
                        </a:solidFill>
                        <a:effectLst/>
                        <a:latin typeface="Segoe UI" panose="020B0502040204020203" pitchFamily="34" charset="0"/>
                        <a:ea typeface="游ゴシック" panose="020B0400000000000000" pitchFamily="50" charset="-128"/>
                        <a:cs typeface="Segoe UI" panose="020B0502040204020203" pitchFamily="34" charset="0"/>
                      </a:endParaRPr>
                    </a:p>
                  </a:txBody>
                  <a:tcPr marL="6617" marR="6617" marT="6617" marB="0" anchor="ctr">
                    <a:solidFill>
                      <a:srgbClr val="92D050"/>
                    </a:solidFill>
                  </a:tcPr>
                </a:tc>
                <a:extLst>
                  <a:ext uri="{0D108BD9-81ED-4DB2-BD59-A6C34878D82A}">
                    <a16:rowId xmlns:a16="http://schemas.microsoft.com/office/drawing/2014/main" val="1470439466"/>
                  </a:ext>
                </a:extLst>
              </a:tr>
              <a:tr h="172040">
                <a:tc>
                  <a:txBody>
                    <a:bodyPr/>
                    <a:lstStyle/>
                    <a:p>
                      <a:pPr algn="l" fontAlgn="ctr"/>
                      <a:r>
                        <a:rPr lang="en-US" sz="1400" u="none" strike="noStrike">
                          <a:effectLst/>
                          <a:latin typeface="Segoe UI" panose="020B0502040204020203" pitchFamily="34" charset="0"/>
                          <a:cs typeface="Segoe UI" panose="020B0502040204020203" pitchFamily="34" charset="0"/>
                        </a:rPr>
                        <a:t>WP-16</a:t>
                      </a:r>
                      <a:endParaRPr lang="en-US" sz="1400" b="0" i="0" u="none" strike="noStrike">
                        <a:solidFill>
                          <a:srgbClr val="000000"/>
                        </a:solidFill>
                        <a:effectLst/>
                        <a:latin typeface="Segoe UI" panose="020B0502040204020203" pitchFamily="34" charset="0"/>
                        <a:ea typeface="游明朝" panose="02020400000000000000" pitchFamily="18" charset="-128"/>
                        <a:cs typeface="Segoe UI" panose="020B0502040204020203" pitchFamily="34" charset="0"/>
                      </a:endParaRPr>
                    </a:p>
                  </a:txBody>
                  <a:tcPr marL="6617" marR="6617" marT="6617" marB="0" anchor="ctr"/>
                </a:tc>
                <a:tc>
                  <a:txBody>
                    <a:bodyPr/>
                    <a:lstStyle/>
                    <a:p>
                      <a:pPr algn="l" fontAlgn="ctr"/>
                      <a:r>
                        <a:rPr lang="en-US" sz="1400" u="none" strike="noStrike">
                          <a:effectLst/>
                          <a:latin typeface="Segoe UI" panose="020B0502040204020203" pitchFamily="34" charset="0"/>
                          <a:cs typeface="Segoe UI" panose="020B0502040204020203" pitchFamily="34" charset="0"/>
                        </a:rPr>
                        <a:t>Final doublet</a:t>
                      </a:r>
                      <a:endParaRPr lang="en-US" sz="1400" b="0" i="0" u="none" strike="noStrike">
                        <a:solidFill>
                          <a:srgbClr val="000000"/>
                        </a:solidFill>
                        <a:effectLst/>
                        <a:latin typeface="Segoe UI" panose="020B0502040204020203" pitchFamily="34" charset="0"/>
                        <a:ea typeface="游明朝" panose="02020400000000000000" pitchFamily="18" charset="-128"/>
                        <a:cs typeface="Segoe UI" panose="020B0502040204020203" pitchFamily="34" charset="0"/>
                      </a:endParaRPr>
                    </a:p>
                  </a:txBody>
                  <a:tcPr marL="6617" marR="6617" marT="6617" marB="0" anchor="ctr"/>
                </a:tc>
                <a:tc>
                  <a:txBody>
                    <a:bodyPr/>
                    <a:lstStyle/>
                    <a:p>
                      <a:pPr algn="l" fontAlgn="ctr"/>
                      <a:r>
                        <a:rPr lang="ja-JP" altLang="en-US" sz="1400" u="none" strike="noStrike">
                          <a:effectLst/>
                          <a:latin typeface="Segoe UI" panose="020B0502040204020203" pitchFamily="34" charset="0"/>
                          <a:cs typeface="Segoe UI" panose="020B0502040204020203" pitchFamily="34" charset="0"/>
                        </a:rPr>
                        <a:t>　</a:t>
                      </a:r>
                      <a:endParaRPr lang="ja-JP" altLang="en-US" sz="1400" b="0" i="0" u="none" strike="noStrike">
                        <a:solidFill>
                          <a:srgbClr val="000000"/>
                        </a:solidFill>
                        <a:effectLst/>
                        <a:latin typeface="Segoe UI" panose="020B0502040204020203" pitchFamily="34" charset="0"/>
                        <a:ea typeface="游ゴシック" panose="020B0400000000000000" pitchFamily="50" charset="-128"/>
                        <a:cs typeface="Segoe UI" panose="020B0502040204020203" pitchFamily="34" charset="0"/>
                      </a:endParaRPr>
                    </a:p>
                  </a:txBody>
                  <a:tcPr marL="6617" marR="6617" marT="6617" marB="0" anchor="ctr"/>
                </a:tc>
                <a:tc>
                  <a:txBody>
                    <a:bodyPr/>
                    <a:lstStyle/>
                    <a:p>
                      <a:pPr algn="l" fontAlgn="ctr"/>
                      <a:r>
                        <a:rPr lang="ja-JP" altLang="en-US" sz="1400" u="none" strike="noStrike">
                          <a:effectLst/>
                          <a:latin typeface="Segoe UI" panose="020B0502040204020203" pitchFamily="34" charset="0"/>
                          <a:cs typeface="Segoe UI" panose="020B0502040204020203" pitchFamily="34" charset="0"/>
                        </a:rPr>
                        <a:t>　</a:t>
                      </a:r>
                      <a:endParaRPr lang="ja-JP" altLang="en-US" sz="1400" b="0" i="0" u="none" strike="noStrike">
                        <a:solidFill>
                          <a:srgbClr val="000000"/>
                        </a:solidFill>
                        <a:effectLst/>
                        <a:latin typeface="Segoe UI" panose="020B0502040204020203" pitchFamily="34" charset="0"/>
                        <a:ea typeface="游ゴシック" panose="020B0400000000000000" pitchFamily="50" charset="-128"/>
                        <a:cs typeface="Segoe UI" panose="020B0502040204020203" pitchFamily="34" charset="0"/>
                      </a:endParaRPr>
                    </a:p>
                  </a:txBody>
                  <a:tcPr marL="6617" marR="6617" marT="6617" marB="0" anchor="ctr"/>
                </a:tc>
                <a:tc>
                  <a:txBody>
                    <a:bodyPr/>
                    <a:lstStyle/>
                    <a:p>
                      <a:pPr algn="l" fontAlgn="ctr"/>
                      <a:r>
                        <a:rPr lang="ja-JP" altLang="en-US" sz="1400" u="none" strike="noStrike" dirty="0">
                          <a:effectLst/>
                          <a:latin typeface="Segoe UI" panose="020B0502040204020203" pitchFamily="34" charset="0"/>
                          <a:cs typeface="Segoe UI" panose="020B0502040204020203" pitchFamily="34" charset="0"/>
                        </a:rPr>
                        <a:t>　</a:t>
                      </a:r>
                      <a:endParaRPr lang="ja-JP" altLang="en-US" sz="1400" b="0" i="0" u="none" strike="noStrike" dirty="0">
                        <a:solidFill>
                          <a:srgbClr val="000000"/>
                        </a:solidFill>
                        <a:effectLst/>
                        <a:latin typeface="Segoe UI" panose="020B0502040204020203" pitchFamily="34" charset="0"/>
                        <a:ea typeface="游ゴシック" panose="020B0400000000000000" pitchFamily="50" charset="-128"/>
                        <a:cs typeface="Segoe UI" panose="020B0502040204020203" pitchFamily="34" charset="0"/>
                      </a:endParaRPr>
                    </a:p>
                  </a:txBody>
                  <a:tcPr marL="6617" marR="6617" marT="6617" marB="0" anchor="ctr">
                    <a:solidFill>
                      <a:srgbClr val="92D050"/>
                    </a:solidFill>
                  </a:tcPr>
                </a:tc>
                <a:extLst>
                  <a:ext uri="{0D108BD9-81ED-4DB2-BD59-A6C34878D82A}">
                    <a16:rowId xmlns:a16="http://schemas.microsoft.com/office/drawing/2014/main" val="3480039410"/>
                  </a:ext>
                </a:extLst>
              </a:tr>
              <a:tr h="165423">
                <a:tc>
                  <a:txBody>
                    <a:bodyPr/>
                    <a:lstStyle/>
                    <a:p>
                      <a:pPr algn="l" fontAlgn="ctr"/>
                      <a:r>
                        <a:rPr lang="en-US" sz="1400" u="none" strike="noStrike">
                          <a:effectLst/>
                          <a:latin typeface="Segoe UI" panose="020B0502040204020203" pitchFamily="34" charset="0"/>
                          <a:cs typeface="Segoe UI" panose="020B0502040204020203" pitchFamily="34" charset="0"/>
                        </a:rPr>
                        <a:t>6. Dump</a:t>
                      </a:r>
                      <a:endParaRPr lang="en-US" sz="1400" b="1" i="0" u="none" strike="noStrike">
                        <a:solidFill>
                          <a:srgbClr val="000000"/>
                        </a:solidFill>
                        <a:effectLst/>
                        <a:latin typeface="Segoe UI" panose="020B0502040204020203" pitchFamily="34" charset="0"/>
                        <a:ea typeface="游明朝" panose="02020400000000000000" pitchFamily="18" charset="-128"/>
                        <a:cs typeface="Segoe UI" panose="020B0502040204020203" pitchFamily="34" charset="0"/>
                      </a:endParaRPr>
                    </a:p>
                  </a:txBody>
                  <a:tcPr marL="6617" marR="6617" marT="6617" marB="0" anchor="ctr"/>
                </a:tc>
                <a:tc>
                  <a:txBody>
                    <a:bodyPr/>
                    <a:lstStyle/>
                    <a:p>
                      <a:pPr algn="l" fontAlgn="ctr"/>
                      <a:r>
                        <a:rPr lang="ja-JP" altLang="en-US" sz="1400" u="none" strike="noStrike">
                          <a:effectLst/>
                          <a:latin typeface="Segoe UI" panose="020B0502040204020203" pitchFamily="34" charset="0"/>
                          <a:cs typeface="Segoe UI" panose="020B0502040204020203" pitchFamily="34" charset="0"/>
                        </a:rPr>
                        <a:t>　</a:t>
                      </a:r>
                      <a:endParaRPr lang="ja-JP" altLang="en-US" sz="1400" b="1" i="1" u="none" strike="noStrike">
                        <a:solidFill>
                          <a:srgbClr val="000000"/>
                        </a:solidFill>
                        <a:effectLst/>
                        <a:latin typeface="Segoe UI" panose="020B0502040204020203" pitchFamily="34" charset="0"/>
                        <a:ea typeface="游明朝" panose="02020400000000000000" pitchFamily="18" charset="-128"/>
                        <a:cs typeface="Segoe UI" panose="020B0502040204020203" pitchFamily="34" charset="0"/>
                      </a:endParaRPr>
                    </a:p>
                  </a:txBody>
                  <a:tcPr marL="1032237" marR="6617" marT="6617" marB="0" anchor="ctr"/>
                </a:tc>
                <a:tc>
                  <a:txBody>
                    <a:bodyPr/>
                    <a:lstStyle/>
                    <a:p>
                      <a:pPr algn="l" fontAlgn="ctr"/>
                      <a:r>
                        <a:rPr lang="ja-JP" altLang="en-US" sz="1400" u="none" strike="noStrike">
                          <a:effectLst/>
                          <a:latin typeface="Segoe UI" panose="020B0502040204020203" pitchFamily="34" charset="0"/>
                          <a:cs typeface="Segoe UI" panose="020B0502040204020203" pitchFamily="34" charset="0"/>
                        </a:rPr>
                        <a:t>　</a:t>
                      </a:r>
                      <a:endParaRPr lang="ja-JP" altLang="en-US" sz="1400" b="0" i="0" u="none" strike="noStrike">
                        <a:solidFill>
                          <a:srgbClr val="000000"/>
                        </a:solidFill>
                        <a:effectLst/>
                        <a:latin typeface="Segoe UI" panose="020B0502040204020203" pitchFamily="34" charset="0"/>
                        <a:ea typeface="游ゴシック" panose="020B0400000000000000" pitchFamily="50" charset="-128"/>
                        <a:cs typeface="Segoe UI" panose="020B0502040204020203" pitchFamily="34" charset="0"/>
                      </a:endParaRPr>
                    </a:p>
                  </a:txBody>
                  <a:tcPr marL="6617" marR="6617" marT="6617" marB="0" anchor="ctr"/>
                </a:tc>
                <a:tc>
                  <a:txBody>
                    <a:bodyPr/>
                    <a:lstStyle/>
                    <a:p>
                      <a:pPr algn="l" fontAlgn="ctr"/>
                      <a:r>
                        <a:rPr lang="ja-JP" altLang="en-US" sz="1400" u="none" strike="noStrike">
                          <a:effectLst/>
                          <a:latin typeface="Segoe UI" panose="020B0502040204020203" pitchFamily="34" charset="0"/>
                          <a:cs typeface="Segoe UI" panose="020B0502040204020203" pitchFamily="34" charset="0"/>
                        </a:rPr>
                        <a:t>　</a:t>
                      </a:r>
                      <a:endParaRPr lang="ja-JP" altLang="en-US" sz="1400" b="0" i="0" u="none" strike="noStrike">
                        <a:solidFill>
                          <a:srgbClr val="000000"/>
                        </a:solidFill>
                        <a:effectLst/>
                        <a:latin typeface="Segoe UI" panose="020B0502040204020203" pitchFamily="34" charset="0"/>
                        <a:ea typeface="游ゴシック" panose="020B0400000000000000" pitchFamily="50" charset="-128"/>
                        <a:cs typeface="Segoe UI" panose="020B0502040204020203" pitchFamily="34" charset="0"/>
                      </a:endParaRPr>
                    </a:p>
                  </a:txBody>
                  <a:tcPr marL="6617" marR="6617" marT="6617" marB="0" anchor="ctr"/>
                </a:tc>
                <a:tc>
                  <a:txBody>
                    <a:bodyPr/>
                    <a:lstStyle/>
                    <a:p>
                      <a:pPr algn="l" fontAlgn="ctr"/>
                      <a:r>
                        <a:rPr lang="ja-JP" altLang="en-US" sz="1400" u="none" strike="noStrike" dirty="0">
                          <a:effectLst/>
                          <a:latin typeface="Segoe UI" panose="020B0502040204020203" pitchFamily="34" charset="0"/>
                          <a:cs typeface="Segoe UI" panose="020B0502040204020203" pitchFamily="34" charset="0"/>
                        </a:rPr>
                        <a:t>　</a:t>
                      </a:r>
                      <a:endParaRPr lang="ja-JP" altLang="en-US" sz="1400" b="0" i="0" u="none" strike="noStrike" dirty="0">
                        <a:solidFill>
                          <a:srgbClr val="000000"/>
                        </a:solidFill>
                        <a:effectLst/>
                        <a:latin typeface="Segoe UI" panose="020B0502040204020203" pitchFamily="34" charset="0"/>
                        <a:ea typeface="游ゴシック" panose="020B0400000000000000" pitchFamily="50" charset="-128"/>
                        <a:cs typeface="Segoe UI" panose="020B0502040204020203" pitchFamily="34" charset="0"/>
                      </a:endParaRPr>
                    </a:p>
                  </a:txBody>
                  <a:tcPr marL="6617" marR="6617" marT="6617" marB="0" anchor="ctr"/>
                </a:tc>
                <a:extLst>
                  <a:ext uri="{0D108BD9-81ED-4DB2-BD59-A6C34878D82A}">
                    <a16:rowId xmlns:a16="http://schemas.microsoft.com/office/drawing/2014/main" val="2739296820"/>
                  </a:ext>
                </a:extLst>
              </a:tr>
              <a:tr h="165423">
                <a:tc>
                  <a:txBody>
                    <a:bodyPr/>
                    <a:lstStyle/>
                    <a:p>
                      <a:pPr algn="l" fontAlgn="ctr"/>
                      <a:r>
                        <a:rPr lang="en-US" sz="1400" u="none" strike="noStrike">
                          <a:effectLst/>
                          <a:latin typeface="Segoe UI" panose="020B0502040204020203" pitchFamily="34" charset="0"/>
                          <a:cs typeface="Segoe UI" panose="020B0502040204020203" pitchFamily="34" charset="0"/>
                        </a:rPr>
                        <a:t>WP-17</a:t>
                      </a:r>
                      <a:endParaRPr lang="en-US" sz="1400" b="0" i="0" u="none" strike="noStrike">
                        <a:solidFill>
                          <a:srgbClr val="000000"/>
                        </a:solidFill>
                        <a:effectLst/>
                        <a:latin typeface="Segoe UI" panose="020B0502040204020203" pitchFamily="34" charset="0"/>
                        <a:ea typeface="游明朝" panose="02020400000000000000" pitchFamily="18" charset="-128"/>
                        <a:cs typeface="Segoe UI" panose="020B0502040204020203" pitchFamily="34" charset="0"/>
                      </a:endParaRPr>
                    </a:p>
                  </a:txBody>
                  <a:tcPr marL="6617" marR="6617" marT="6617" marB="0" anchor="ctr"/>
                </a:tc>
                <a:tc>
                  <a:txBody>
                    <a:bodyPr/>
                    <a:lstStyle/>
                    <a:p>
                      <a:pPr algn="l" fontAlgn="ctr"/>
                      <a:r>
                        <a:rPr lang="en-US" sz="1400" u="none" strike="noStrike">
                          <a:effectLst/>
                          <a:latin typeface="Segoe UI" panose="020B0502040204020203" pitchFamily="34" charset="0"/>
                          <a:cs typeface="Segoe UI" panose="020B0502040204020203" pitchFamily="34" charset="0"/>
                        </a:rPr>
                        <a:t>Main dump</a:t>
                      </a:r>
                      <a:endParaRPr lang="en-US" sz="1400" b="0" i="0" u="none" strike="noStrike">
                        <a:solidFill>
                          <a:srgbClr val="000000"/>
                        </a:solidFill>
                        <a:effectLst/>
                        <a:latin typeface="Segoe UI" panose="020B0502040204020203" pitchFamily="34" charset="0"/>
                        <a:ea typeface="游明朝" panose="02020400000000000000" pitchFamily="18" charset="-128"/>
                        <a:cs typeface="Segoe UI" panose="020B0502040204020203" pitchFamily="34" charset="0"/>
                      </a:endParaRPr>
                    </a:p>
                  </a:txBody>
                  <a:tcPr marL="6617" marR="6617" marT="6617" marB="0" anchor="ctr"/>
                </a:tc>
                <a:tc>
                  <a:txBody>
                    <a:bodyPr/>
                    <a:lstStyle/>
                    <a:p>
                      <a:pPr algn="l" fontAlgn="ctr"/>
                      <a:r>
                        <a:rPr lang="ja-JP" altLang="en-US" sz="1400" u="none" strike="noStrike" dirty="0">
                          <a:effectLst/>
                          <a:latin typeface="Segoe UI" panose="020B0502040204020203" pitchFamily="34" charset="0"/>
                          <a:cs typeface="Segoe UI" panose="020B0502040204020203" pitchFamily="34" charset="0"/>
                        </a:rPr>
                        <a:t>　</a:t>
                      </a:r>
                      <a:endParaRPr lang="ja-JP" altLang="en-US" sz="1400" b="0" i="0" u="none" strike="noStrike" dirty="0">
                        <a:solidFill>
                          <a:srgbClr val="000000"/>
                        </a:solidFill>
                        <a:effectLst/>
                        <a:latin typeface="Segoe UI" panose="020B0502040204020203" pitchFamily="34" charset="0"/>
                        <a:ea typeface="游ゴシック" panose="020B0400000000000000" pitchFamily="50" charset="-128"/>
                        <a:cs typeface="Segoe UI" panose="020B0502040204020203" pitchFamily="34" charset="0"/>
                      </a:endParaRPr>
                    </a:p>
                  </a:txBody>
                  <a:tcPr marL="6617" marR="6617" marT="6617" marB="0" anchor="ctr">
                    <a:solidFill>
                      <a:srgbClr val="92D050"/>
                    </a:solidFill>
                  </a:tcPr>
                </a:tc>
                <a:tc>
                  <a:txBody>
                    <a:bodyPr/>
                    <a:lstStyle/>
                    <a:p>
                      <a:pPr algn="l" fontAlgn="ctr"/>
                      <a:r>
                        <a:rPr lang="ja-JP" altLang="en-US" sz="1400" u="none" strike="noStrike">
                          <a:effectLst/>
                          <a:latin typeface="Segoe UI" panose="020B0502040204020203" pitchFamily="34" charset="0"/>
                          <a:cs typeface="Segoe UI" panose="020B0502040204020203" pitchFamily="34" charset="0"/>
                        </a:rPr>
                        <a:t>　</a:t>
                      </a:r>
                      <a:endParaRPr lang="ja-JP" altLang="en-US" sz="1400" b="0" i="0" u="none" strike="noStrike">
                        <a:solidFill>
                          <a:srgbClr val="000000"/>
                        </a:solidFill>
                        <a:effectLst/>
                        <a:latin typeface="Segoe UI" panose="020B0502040204020203" pitchFamily="34" charset="0"/>
                        <a:ea typeface="游ゴシック" panose="020B0400000000000000" pitchFamily="50" charset="-128"/>
                        <a:cs typeface="Segoe UI" panose="020B0502040204020203" pitchFamily="34" charset="0"/>
                      </a:endParaRPr>
                    </a:p>
                  </a:txBody>
                  <a:tcPr marL="6617" marR="6617" marT="6617" marB="0" anchor="ctr"/>
                </a:tc>
                <a:tc>
                  <a:txBody>
                    <a:bodyPr/>
                    <a:lstStyle/>
                    <a:p>
                      <a:pPr algn="l" fontAlgn="ctr"/>
                      <a:r>
                        <a:rPr lang="ja-JP" altLang="en-US" sz="1400" u="none" strike="noStrike" dirty="0">
                          <a:effectLst/>
                          <a:latin typeface="Segoe UI" panose="020B0502040204020203" pitchFamily="34" charset="0"/>
                          <a:cs typeface="Segoe UI" panose="020B0502040204020203" pitchFamily="34" charset="0"/>
                        </a:rPr>
                        <a:t>　</a:t>
                      </a:r>
                      <a:endParaRPr lang="ja-JP" altLang="en-US" sz="1400" b="0" i="0" u="none" strike="noStrike" dirty="0">
                        <a:solidFill>
                          <a:srgbClr val="000000"/>
                        </a:solidFill>
                        <a:effectLst/>
                        <a:latin typeface="Segoe UI" panose="020B0502040204020203" pitchFamily="34" charset="0"/>
                        <a:ea typeface="游ゴシック" panose="020B0400000000000000" pitchFamily="50" charset="-128"/>
                        <a:cs typeface="Segoe UI" panose="020B0502040204020203" pitchFamily="34" charset="0"/>
                      </a:endParaRPr>
                    </a:p>
                  </a:txBody>
                  <a:tcPr marL="6617" marR="6617" marT="6617" marB="0" anchor="ctr">
                    <a:solidFill>
                      <a:srgbClr val="92D050"/>
                    </a:solidFill>
                  </a:tcPr>
                </a:tc>
                <a:extLst>
                  <a:ext uri="{0D108BD9-81ED-4DB2-BD59-A6C34878D82A}">
                    <a16:rowId xmlns:a16="http://schemas.microsoft.com/office/drawing/2014/main" val="2545362117"/>
                  </a:ext>
                </a:extLst>
              </a:tr>
              <a:tr h="172040">
                <a:tc>
                  <a:txBody>
                    <a:bodyPr/>
                    <a:lstStyle/>
                    <a:p>
                      <a:pPr algn="l" fontAlgn="ctr"/>
                      <a:r>
                        <a:rPr lang="en-US" sz="1400" u="none" strike="noStrike">
                          <a:effectLst/>
                          <a:latin typeface="Segoe UI" panose="020B0502040204020203" pitchFamily="34" charset="0"/>
                          <a:cs typeface="Segoe UI" panose="020B0502040204020203" pitchFamily="34" charset="0"/>
                        </a:rPr>
                        <a:t>WP-18</a:t>
                      </a:r>
                      <a:endParaRPr lang="en-US" sz="1400" b="0" i="0" u="none" strike="noStrike">
                        <a:solidFill>
                          <a:srgbClr val="000000"/>
                        </a:solidFill>
                        <a:effectLst/>
                        <a:latin typeface="Segoe UI" panose="020B0502040204020203" pitchFamily="34" charset="0"/>
                        <a:ea typeface="游明朝" panose="02020400000000000000" pitchFamily="18" charset="-128"/>
                        <a:cs typeface="Segoe UI" panose="020B0502040204020203" pitchFamily="34" charset="0"/>
                      </a:endParaRPr>
                    </a:p>
                  </a:txBody>
                  <a:tcPr marL="6617" marR="6617" marT="6617" marB="0" anchor="ctr"/>
                </a:tc>
                <a:tc>
                  <a:txBody>
                    <a:bodyPr/>
                    <a:lstStyle/>
                    <a:p>
                      <a:pPr algn="l" fontAlgn="ctr"/>
                      <a:r>
                        <a:rPr lang="en-US" sz="1400" u="none" strike="noStrike">
                          <a:effectLst/>
                          <a:latin typeface="Segoe UI" panose="020B0502040204020203" pitchFamily="34" charset="0"/>
                          <a:cs typeface="Segoe UI" panose="020B0502040204020203" pitchFamily="34" charset="0"/>
                        </a:rPr>
                        <a:t>Photon dump</a:t>
                      </a:r>
                      <a:endParaRPr lang="en-US" sz="1400" b="0" i="0" u="none" strike="noStrike">
                        <a:solidFill>
                          <a:srgbClr val="000000"/>
                        </a:solidFill>
                        <a:effectLst/>
                        <a:latin typeface="Segoe UI" panose="020B0502040204020203" pitchFamily="34" charset="0"/>
                        <a:ea typeface="游明朝" panose="02020400000000000000" pitchFamily="18" charset="-128"/>
                        <a:cs typeface="Segoe UI" panose="020B0502040204020203" pitchFamily="34" charset="0"/>
                      </a:endParaRPr>
                    </a:p>
                  </a:txBody>
                  <a:tcPr marL="6617" marR="6617" marT="6617" marB="0" anchor="ctr"/>
                </a:tc>
                <a:tc>
                  <a:txBody>
                    <a:bodyPr/>
                    <a:lstStyle/>
                    <a:p>
                      <a:pPr algn="l" fontAlgn="ctr"/>
                      <a:r>
                        <a:rPr lang="ja-JP" altLang="en-US" sz="1400" u="none" strike="noStrike">
                          <a:effectLst/>
                          <a:latin typeface="Segoe UI" panose="020B0502040204020203" pitchFamily="34" charset="0"/>
                          <a:cs typeface="Segoe UI" panose="020B0502040204020203" pitchFamily="34" charset="0"/>
                        </a:rPr>
                        <a:t>　</a:t>
                      </a:r>
                      <a:endParaRPr lang="ja-JP" altLang="en-US" sz="1400" b="0" i="0" u="none" strike="noStrike">
                        <a:solidFill>
                          <a:srgbClr val="000000"/>
                        </a:solidFill>
                        <a:effectLst/>
                        <a:latin typeface="Segoe UI" panose="020B0502040204020203" pitchFamily="34" charset="0"/>
                        <a:ea typeface="游ゴシック" panose="020B0400000000000000" pitchFamily="50" charset="-128"/>
                        <a:cs typeface="Segoe UI" panose="020B0502040204020203" pitchFamily="34" charset="0"/>
                      </a:endParaRPr>
                    </a:p>
                  </a:txBody>
                  <a:tcPr marL="6617" marR="6617" marT="6617" marB="0" anchor="ctr"/>
                </a:tc>
                <a:tc>
                  <a:txBody>
                    <a:bodyPr/>
                    <a:lstStyle/>
                    <a:p>
                      <a:pPr algn="l" fontAlgn="ctr"/>
                      <a:r>
                        <a:rPr lang="ja-JP" altLang="en-US" sz="1400" u="none" strike="noStrike">
                          <a:effectLst/>
                          <a:latin typeface="Segoe UI" panose="020B0502040204020203" pitchFamily="34" charset="0"/>
                          <a:cs typeface="Segoe UI" panose="020B0502040204020203" pitchFamily="34" charset="0"/>
                        </a:rPr>
                        <a:t>　</a:t>
                      </a:r>
                      <a:endParaRPr lang="ja-JP" altLang="en-US" sz="1400" b="0" i="0" u="none" strike="noStrike">
                        <a:solidFill>
                          <a:srgbClr val="000000"/>
                        </a:solidFill>
                        <a:effectLst/>
                        <a:latin typeface="Segoe UI" panose="020B0502040204020203" pitchFamily="34" charset="0"/>
                        <a:ea typeface="游ゴシック" panose="020B0400000000000000" pitchFamily="50" charset="-128"/>
                        <a:cs typeface="Segoe UI" panose="020B0502040204020203" pitchFamily="34" charset="0"/>
                      </a:endParaRPr>
                    </a:p>
                  </a:txBody>
                  <a:tcPr marL="6617" marR="6617" marT="6617" marB="0" anchor="ctr"/>
                </a:tc>
                <a:tc>
                  <a:txBody>
                    <a:bodyPr/>
                    <a:lstStyle/>
                    <a:p>
                      <a:pPr algn="l" fontAlgn="ctr"/>
                      <a:r>
                        <a:rPr lang="ja-JP" altLang="en-US" sz="1400" u="none" strike="noStrike" dirty="0">
                          <a:effectLst/>
                          <a:latin typeface="Segoe UI" panose="020B0502040204020203" pitchFamily="34" charset="0"/>
                          <a:cs typeface="Segoe UI" panose="020B0502040204020203" pitchFamily="34" charset="0"/>
                        </a:rPr>
                        <a:t>　</a:t>
                      </a:r>
                      <a:endParaRPr lang="ja-JP" altLang="en-US" sz="1400" b="0" i="0" u="none" strike="noStrike" dirty="0">
                        <a:solidFill>
                          <a:srgbClr val="000000"/>
                        </a:solidFill>
                        <a:effectLst/>
                        <a:latin typeface="Segoe UI" panose="020B0502040204020203" pitchFamily="34" charset="0"/>
                        <a:ea typeface="游ゴシック" panose="020B0400000000000000" pitchFamily="50" charset="-128"/>
                        <a:cs typeface="Segoe UI" panose="020B0502040204020203" pitchFamily="34" charset="0"/>
                      </a:endParaRPr>
                    </a:p>
                  </a:txBody>
                  <a:tcPr marL="6617" marR="6617" marT="6617" marB="0" anchor="ctr">
                    <a:solidFill>
                      <a:srgbClr val="92D050"/>
                    </a:solidFill>
                  </a:tcPr>
                </a:tc>
                <a:extLst>
                  <a:ext uri="{0D108BD9-81ED-4DB2-BD59-A6C34878D82A}">
                    <a16:rowId xmlns:a16="http://schemas.microsoft.com/office/drawing/2014/main" val="375102978"/>
                  </a:ext>
                </a:extLst>
              </a:tr>
            </a:tbl>
          </a:graphicData>
        </a:graphic>
      </p:graphicFrame>
    </p:spTree>
    <p:extLst>
      <p:ext uri="{BB962C8B-B14F-4D97-AF65-F5344CB8AC3E}">
        <p14:creationId xmlns:p14="http://schemas.microsoft.com/office/powerpoint/2010/main" val="23406824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E311287-E965-43F7-BC6D-3438A09666FE}"/>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1579" t="9551" r="11876" b="44849"/>
          <a:stretch/>
        </p:blipFill>
        <p:spPr bwMode="auto">
          <a:xfrm>
            <a:off x="1104827" y="970137"/>
            <a:ext cx="4329900" cy="36910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正方形/長方形 3">
            <a:extLst>
              <a:ext uri="{FF2B5EF4-FFF2-40B4-BE49-F238E27FC236}">
                <a16:creationId xmlns:a16="http://schemas.microsoft.com/office/drawing/2014/main" id="{C7064DDC-1B8B-4654-8A7E-9766209FC5F5}"/>
              </a:ext>
            </a:extLst>
          </p:cNvPr>
          <p:cNvSpPr/>
          <p:nvPr/>
        </p:nvSpPr>
        <p:spPr>
          <a:xfrm>
            <a:off x="1205612" y="4797152"/>
            <a:ext cx="4128330" cy="923330"/>
          </a:xfrm>
          <a:prstGeom prst="rect">
            <a:avLst/>
          </a:prstGeom>
        </p:spPr>
        <p:txBody>
          <a:bodyPr wrap="square">
            <a:spAutoFit/>
          </a:bodyPr>
          <a:lstStyle/>
          <a:p>
            <a:r>
              <a:rPr lang="en-US" altLang="ja-JP" dirty="0"/>
              <a:t>More than 10 years of activity </a:t>
            </a:r>
          </a:p>
          <a:p>
            <a:r>
              <a:rPr lang="en-US" altLang="ja-JP" dirty="0"/>
              <a:t>to promote inter-sectoral collaboration</a:t>
            </a:r>
          </a:p>
          <a:p>
            <a:r>
              <a:rPr lang="en-US" altLang="ja-JP" dirty="0"/>
              <a:t>in accelerator technology</a:t>
            </a:r>
            <a:endParaRPr lang="ja-JP" altLang="en-US" dirty="0"/>
          </a:p>
        </p:txBody>
      </p:sp>
      <p:pic>
        <p:nvPicPr>
          <p:cNvPr id="5" name="図 4">
            <a:extLst>
              <a:ext uri="{FF2B5EF4-FFF2-40B4-BE49-F238E27FC236}">
                <a16:creationId xmlns:a16="http://schemas.microsoft.com/office/drawing/2014/main" id="{CA974946-91F7-4A04-84A0-BB1AF09ED97B}"/>
              </a:ext>
            </a:extLst>
          </p:cNvPr>
          <p:cNvPicPr>
            <a:picLocks noChangeAspect="1"/>
          </p:cNvPicPr>
          <p:nvPr/>
        </p:nvPicPr>
        <p:blipFill>
          <a:blip r:embed="rId4"/>
          <a:stretch>
            <a:fillRect/>
          </a:stretch>
        </p:blipFill>
        <p:spPr>
          <a:xfrm>
            <a:off x="7488832" y="332656"/>
            <a:ext cx="4583832" cy="2084440"/>
          </a:xfrm>
          <a:prstGeom prst="rect">
            <a:avLst/>
          </a:prstGeom>
        </p:spPr>
      </p:pic>
      <p:pic>
        <p:nvPicPr>
          <p:cNvPr id="6" name="図 5">
            <a:extLst>
              <a:ext uri="{FF2B5EF4-FFF2-40B4-BE49-F238E27FC236}">
                <a16:creationId xmlns:a16="http://schemas.microsoft.com/office/drawing/2014/main" id="{9DFA4765-0180-4C47-BA05-13E58D13BF16}"/>
              </a:ext>
            </a:extLst>
          </p:cNvPr>
          <p:cNvPicPr>
            <a:picLocks noChangeAspect="1"/>
          </p:cNvPicPr>
          <p:nvPr/>
        </p:nvPicPr>
        <p:blipFill>
          <a:blip r:embed="rId5"/>
          <a:stretch>
            <a:fillRect/>
          </a:stretch>
        </p:blipFill>
        <p:spPr>
          <a:xfrm>
            <a:off x="7352182" y="2945140"/>
            <a:ext cx="4583832" cy="1118112"/>
          </a:xfrm>
          <a:prstGeom prst="rect">
            <a:avLst/>
          </a:prstGeom>
        </p:spPr>
      </p:pic>
      <p:pic>
        <p:nvPicPr>
          <p:cNvPr id="7" name="図 6">
            <a:hlinkClick r:id="rId6"/>
            <a:extLst>
              <a:ext uri="{FF2B5EF4-FFF2-40B4-BE49-F238E27FC236}">
                <a16:creationId xmlns:a16="http://schemas.microsoft.com/office/drawing/2014/main" id="{55ED1743-8874-424B-A952-5D9CE898BEAD}"/>
              </a:ext>
            </a:extLst>
          </p:cNvPr>
          <p:cNvPicPr>
            <a:picLocks noChangeAspect="1"/>
          </p:cNvPicPr>
          <p:nvPr/>
        </p:nvPicPr>
        <p:blipFill>
          <a:blip r:embed="rId7"/>
          <a:stretch>
            <a:fillRect/>
          </a:stretch>
        </p:blipFill>
        <p:spPr>
          <a:xfrm>
            <a:off x="7350162" y="4591296"/>
            <a:ext cx="2721848" cy="1638394"/>
          </a:xfrm>
          <a:prstGeom prst="rect">
            <a:avLst/>
          </a:prstGeom>
        </p:spPr>
      </p:pic>
      <p:sp>
        <p:nvSpPr>
          <p:cNvPr id="8" name="テキスト ボックス 7">
            <a:extLst>
              <a:ext uri="{FF2B5EF4-FFF2-40B4-BE49-F238E27FC236}">
                <a16:creationId xmlns:a16="http://schemas.microsoft.com/office/drawing/2014/main" id="{CEA48592-B943-400C-B10E-D1C1DBDA8B25}"/>
              </a:ext>
            </a:extLst>
          </p:cNvPr>
          <p:cNvSpPr txBox="1"/>
          <p:nvPr/>
        </p:nvSpPr>
        <p:spPr>
          <a:xfrm>
            <a:off x="7488832" y="2396140"/>
            <a:ext cx="2198102" cy="369332"/>
          </a:xfrm>
          <a:prstGeom prst="rect">
            <a:avLst/>
          </a:prstGeom>
          <a:noFill/>
        </p:spPr>
        <p:txBody>
          <a:bodyPr wrap="none" rtlCol="0">
            <a:spAutoFit/>
          </a:bodyPr>
          <a:lstStyle/>
          <a:p>
            <a:r>
              <a:rPr kumimoji="1" lang="en-US" altLang="ja-JP" dirty="0"/>
              <a:t>Technology transfer</a:t>
            </a:r>
            <a:endParaRPr kumimoji="1" lang="ja-JP" altLang="en-US" dirty="0"/>
          </a:p>
        </p:txBody>
      </p:sp>
      <p:sp>
        <p:nvSpPr>
          <p:cNvPr id="9" name="テキスト ボックス 8">
            <a:extLst>
              <a:ext uri="{FF2B5EF4-FFF2-40B4-BE49-F238E27FC236}">
                <a16:creationId xmlns:a16="http://schemas.microsoft.com/office/drawing/2014/main" id="{7AFBCE84-17B7-4C66-B062-9B30F2923466}"/>
              </a:ext>
            </a:extLst>
          </p:cNvPr>
          <p:cNvSpPr txBox="1"/>
          <p:nvPr/>
        </p:nvSpPr>
        <p:spPr>
          <a:xfrm>
            <a:off x="7350162" y="3926902"/>
            <a:ext cx="2018501" cy="369332"/>
          </a:xfrm>
          <a:prstGeom prst="rect">
            <a:avLst/>
          </a:prstGeom>
          <a:noFill/>
        </p:spPr>
        <p:txBody>
          <a:bodyPr wrap="none" rtlCol="0">
            <a:spAutoFit/>
          </a:bodyPr>
          <a:lstStyle/>
          <a:p>
            <a:r>
              <a:rPr kumimoji="1" lang="en-US" altLang="ja-JP" dirty="0"/>
              <a:t>Project Promotion</a:t>
            </a:r>
            <a:endParaRPr kumimoji="1" lang="ja-JP" altLang="en-US" dirty="0"/>
          </a:p>
        </p:txBody>
      </p:sp>
      <p:sp>
        <p:nvSpPr>
          <p:cNvPr id="10" name="テキスト ボックス 9">
            <a:extLst>
              <a:ext uri="{FF2B5EF4-FFF2-40B4-BE49-F238E27FC236}">
                <a16:creationId xmlns:a16="http://schemas.microsoft.com/office/drawing/2014/main" id="{8FBF9F19-54FD-4C88-ABFC-906A427DB23C}"/>
              </a:ext>
            </a:extLst>
          </p:cNvPr>
          <p:cNvSpPr txBox="1"/>
          <p:nvPr/>
        </p:nvSpPr>
        <p:spPr>
          <a:xfrm>
            <a:off x="7350161" y="6340086"/>
            <a:ext cx="1838965" cy="369332"/>
          </a:xfrm>
          <a:prstGeom prst="rect">
            <a:avLst/>
          </a:prstGeom>
          <a:noFill/>
        </p:spPr>
        <p:txBody>
          <a:bodyPr wrap="none" rtlCol="0">
            <a:spAutoFit/>
          </a:bodyPr>
          <a:lstStyle/>
          <a:p>
            <a:r>
              <a:rPr kumimoji="1" lang="en-US" altLang="ja-JP" dirty="0"/>
              <a:t>Public outreach </a:t>
            </a:r>
            <a:endParaRPr kumimoji="1" lang="ja-JP" altLang="en-US" dirty="0"/>
          </a:p>
        </p:txBody>
      </p:sp>
      <p:pic>
        <p:nvPicPr>
          <p:cNvPr id="2050" name="Picture 2" descr="一般社団法人 先端加速器科学技術推進協議会">
            <a:extLst>
              <a:ext uri="{FF2B5EF4-FFF2-40B4-BE49-F238E27FC236}">
                <a16:creationId xmlns:a16="http://schemas.microsoft.com/office/drawing/2014/main" id="{DEB7B148-EEE1-4533-B706-C68C4F0D8A7D}"/>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089553" y="248045"/>
            <a:ext cx="3609208" cy="6540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963931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4"/>
          <p:cNvSpPr>
            <a:spLocks noChangeArrowheads="1"/>
          </p:cNvSpPr>
          <p:nvPr/>
        </p:nvSpPr>
        <p:spPr bwMode="auto">
          <a:xfrm>
            <a:off x="1060147" y="113824"/>
            <a:ext cx="9396288" cy="10077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defTabSz="457200"/>
            <a:r>
              <a:rPr lang="en-US" altLang="ja-JP" sz="3200" b="1" dirty="0">
                <a:latin typeface="Segoe UI" panose="020B0502040204020203" pitchFamily="34" charset="0"/>
                <a:cs typeface="Segoe UI" panose="020B0502040204020203" pitchFamily="34" charset="0"/>
              </a:rPr>
              <a:t>Advanced Accelerator Association </a:t>
            </a:r>
          </a:p>
          <a:p>
            <a:pPr defTabSz="457200"/>
            <a:r>
              <a:rPr lang="en-US" altLang="ja-JP" sz="3200" b="1" dirty="0">
                <a:latin typeface="Segoe UI" panose="020B0502040204020203" pitchFamily="34" charset="0"/>
                <a:cs typeface="Segoe UI" panose="020B0502040204020203" pitchFamily="34" charset="0"/>
              </a:rPr>
              <a:t>Promoting Science and Technology </a:t>
            </a:r>
          </a:p>
        </p:txBody>
      </p:sp>
      <p:pic>
        <p:nvPicPr>
          <p:cNvPr id="5" name="図 4">
            <a:extLst>
              <a:ext uri="{FF2B5EF4-FFF2-40B4-BE49-F238E27FC236}">
                <a16:creationId xmlns:a16="http://schemas.microsoft.com/office/drawing/2014/main" id="{503B820F-F499-4388-8497-17BF58F42654}"/>
              </a:ext>
            </a:extLst>
          </p:cNvPr>
          <p:cNvPicPr>
            <a:picLocks noChangeAspect="1"/>
          </p:cNvPicPr>
          <p:nvPr/>
        </p:nvPicPr>
        <p:blipFill rotWithShape="1">
          <a:blip r:embed="rId3" cstate="print">
            <a:extLst>
              <a:ext uri="{BEBA8EAE-BF5A-486C-A8C5-ECC9F3942E4B}">
                <a14:imgProps xmlns:a14="http://schemas.microsoft.com/office/drawing/2010/main">
                  <a14:imgLayer r:embed="rId4">
                    <a14:imgEffect>
                      <a14:sharpenSoften amount="25000"/>
                    </a14:imgEffect>
                  </a14:imgLayer>
                </a14:imgProps>
              </a:ext>
              <a:ext uri="{28A0092B-C50C-407E-A947-70E740481C1C}">
                <a14:useLocalDpi xmlns:a14="http://schemas.microsoft.com/office/drawing/2010/main" val="0"/>
              </a:ext>
            </a:extLst>
          </a:blip>
          <a:srcRect l="4154" t="2609" r="4167" b="6319"/>
          <a:stretch/>
        </p:blipFill>
        <p:spPr>
          <a:xfrm>
            <a:off x="5956691" y="1769377"/>
            <a:ext cx="5899949" cy="3743744"/>
          </a:xfrm>
          <a:prstGeom prst="rect">
            <a:avLst/>
          </a:prstGeom>
        </p:spPr>
      </p:pic>
      <p:pic>
        <p:nvPicPr>
          <p:cNvPr id="6" name="Picture 2">
            <a:extLst>
              <a:ext uri="{FF2B5EF4-FFF2-40B4-BE49-F238E27FC236}">
                <a16:creationId xmlns:a16="http://schemas.microsoft.com/office/drawing/2014/main" id="{3D0AE35D-76F5-4DF6-B024-040B266C2DE3}"/>
              </a:ext>
            </a:extLst>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1579" t="9551" r="11876" b="44849"/>
          <a:stretch/>
        </p:blipFill>
        <p:spPr bwMode="auto">
          <a:xfrm>
            <a:off x="1045343" y="1841049"/>
            <a:ext cx="4329900" cy="36910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テキスト ボックス 2">
            <a:extLst>
              <a:ext uri="{FF2B5EF4-FFF2-40B4-BE49-F238E27FC236}">
                <a16:creationId xmlns:a16="http://schemas.microsoft.com/office/drawing/2014/main" id="{501CBDFB-C59F-4EB9-B338-9A85CD1120E9}"/>
              </a:ext>
            </a:extLst>
          </p:cNvPr>
          <p:cNvSpPr txBox="1"/>
          <p:nvPr/>
        </p:nvSpPr>
        <p:spPr>
          <a:xfrm>
            <a:off x="5956691" y="5821400"/>
            <a:ext cx="1826141" cy="369332"/>
          </a:xfrm>
          <a:prstGeom prst="rect">
            <a:avLst/>
          </a:prstGeom>
          <a:noFill/>
        </p:spPr>
        <p:txBody>
          <a:bodyPr wrap="none" rtlCol="0">
            <a:spAutoFit/>
          </a:bodyPr>
          <a:lstStyle/>
          <a:p>
            <a:r>
              <a:rPr kumimoji="1" lang="en-US" altLang="ja-JP" dirty="0"/>
              <a:t>Organized 2008</a:t>
            </a:r>
            <a:endParaRPr kumimoji="1" lang="ja-JP" altLang="en-US" dirty="0"/>
          </a:p>
        </p:txBody>
      </p:sp>
      <p:sp>
        <p:nvSpPr>
          <p:cNvPr id="8" name="テキスト ボックス 7">
            <a:extLst>
              <a:ext uri="{FF2B5EF4-FFF2-40B4-BE49-F238E27FC236}">
                <a16:creationId xmlns:a16="http://schemas.microsoft.com/office/drawing/2014/main" id="{73469F39-7D8B-49F2-8393-2F1C454E4911}"/>
              </a:ext>
            </a:extLst>
          </p:cNvPr>
          <p:cNvSpPr txBox="1"/>
          <p:nvPr/>
        </p:nvSpPr>
        <p:spPr>
          <a:xfrm>
            <a:off x="983432" y="5821400"/>
            <a:ext cx="4173002" cy="646331"/>
          </a:xfrm>
          <a:prstGeom prst="rect">
            <a:avLst/>
          </a:prstGeom>
          <a:noFill/>
        </p:spPr>
        <p:txBody>
          <a:bodyPr wrap="none" rtlCol="0">
            <a:spAutoFit/>
          </a:bodyPr>
          <a:lstStyle/>
          <a:p>
            <a:r>
              <a:rPr kumimoji="1" lang="en-US" altLang="ja-JP" dirty="0"/>
              <a:t>To promote inter-</a:t>
            </a:r>
            <a:r>
              <a:rPr lang="en-US" altLang="ja-JP" dirty="0"/>
              <a:t>sectoral </a:t>
            </a:r>
            <a:r>
              <a:rPr kumimoji="1" lang="en-US" altLang="ja-JP" dirty="0"/>
              <a:t>collaboration </a:t>
            </a:r>
          </a:p>
          <a:p>
            <a:r>
              <a:rPr kumimoji="1" lang="en-US" altLang="ja-JP" dirty="0"/>
              <a:t>in </a:t>
            </a:r>
            <a:r>
              <a:rPr lang="en-US" altLang="ja-JP" dirty="0"/>
              <a:t>a</a:t>
            </a:r>
            <a:r>
              <a:rPr kumimoji="1" lang="en-US" altLang="ja-JP" dirty="0"/>
              <a:t>ccelerator</a:t>
            </a:r>
            <a:r>
              <a:rPr lang="en-US" altLang="ja-JP" dirty="0"/>
              <a:t> technology</a:t>
            </a:r>
            <a:endParaRPr kumimoji="1" lang="ja-JP" altLang="en-US" dirty="0"/>
          </a:p>
        </p:txBody>
      </p:sp>
      <p:pic>
        <p:nvPicPr>
          <p:cNvPr id="9" name="Picture 2" descr="一般社団法人 先端加速器科学技術推進協議会">
            <a:extLst>
              <a:ext uri="{FF2B5EF4-FFF2-40B4-BE49-F238E27FC236}">
                <a16:creationId xmlns:a16="http://schemas.microsoft.com/office/drawing/2014/main" id="{5B8B133A-3683-49C9-87F8-F24937FB808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419423" y="217857"/>
            <a:ext cx="3609208" cy="654096"/>
          </a:xfrm>
          <a:prstGeom prst="rect">
            <a:avLst/>
          </a:prstGeom>
          <a:noFill/>
          <a:extLst>
            <a:ext uri="{909E8E84-426E-40DD-AFC4-6F175D3DCCD1}">
              <a14:hiddenFill xmlns:a14="http://schemas.microsoft.com/office/drawing/2010/main">
                <a:solidFill>
                  <a:srgbClr val="FFFFFF"/>
                </a:solidFill>
              </a14:hiddenFill>
            </a:ext>
          </a:extLst>
        </p:spPr>
      </p:pic>
      <p:pic>
        <p:nvPicPr>
          <p:cNvPr id="10" name="図 9">
            <a:extLst>
              <a:ext uri="{FF2B5EF4-FFF2-40B4-BE49-F238E27FC236}">
                <a16:creationId xmlns:a16="http://schemas.microsoft.com/office/drawing/2014/main" id="{B9CA59F0-4032-43D8-8708-978B79F24FC6}"/>
              </a:ext>
            </a:extLst>
          </p:cNvPr>
          <p:cNvPicPr>
            <a:picLocks noChangeAspect="1"/>
          </p:cNvPicPr>
          <p:nvPr/>
        </p:nvPicPr>
        <p:blipFill rotWithShape="1">
          <a:blip r:embed="rId3" cstate="print">
            <a:extLst>
              <a:ext uri="{BEBA8EAE-BF5A-486C-A8C5-ECC9F3942E4B}">
                <a14:imgProps xmlns:a14="http://schemas.microsoft.com/office/drawing/2010/main">
                  <a14:imgLayer r:embed="rId4">
                    <a14:imgEffect>
                      <a14:sharpenSoften amount="25000"/>
                    </a14:imgEffect>
                  </a14:imgLayer>
                </a14:imgProps>
              </a:ext>
              <a:ext uri="{28A0092B-C50C-407E-A947-70E740481C1C}">
                <a14:useLocalDpi xmlns:a14="http://schemas.microsoft.com/office/drawing/2010/main" val="0"/>
              </a:ext>
            </a:extLst>
          </a:blip>
          <a:srcRect l="63262" t="42516" r="31170" b="47850"/>
          <a:stretch/>
        </p:blipFill>
        <p:spPr>
          <a:xfrm>
            <a:off x="9256841" y="2852936"/>
            <a:ext cx="1368152" cy="1512168"/>
          </a:xfrm>
          <a:prstGeom prst="ellipse">
            <a:avLst/>
          </a:prstGeom>
          <a:ln>
            <a:noFill/>
          </a:ln>
          <a:effectLst>
            <a:softEdge rad="112500"/>
          </a:effectLst>
        </p:spPr>
      </p:pic>
    </p:spTree>
    <p:extLst>
      <p:ext uri="{BB962C8B-B14F-4D97-AF65-F5344CB8AC3E}">
        <p14:creationId xmlns:p14="http://schemas.microsoft.com/office/powerpoint/2010/main" val="3225312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mph" presetSubtype="0" nodeType="clickEffect">
                                  <p:stCondLst>
                                    <p:cond delay="0"/>
                                  </p:stCondLst>
                                  <p:childTnLst>
                                    <p:set>
                                      <p:cBhvr>
                                        <p:cTn id="6" dur="indefinite"/>
                                        <p:tgtEl>
                                          <p:spTgt spid="5"/>
                                        </p:tgtEl>
                                        <p:attrNameLst>
                                          <p:attrName>style.opacity</p:attrName>
                                        </p:attrNameLst>
                                      </p:cBhvr>
                                      <p:to>
                                        <p:strVal val="0.5"/>
                                      </p:to>
                                    </p:set>
                                    <p:animEffect filter="image" prLst="opacity: 0.5">
                                      <p:cBhvr rctx="IE">
                                        <p:cTn id="7" dur="indefinite"/>
                                        <p:tgtEl>
                                          <p:spTgt spid="5"/>
                                        </p:tgtEl>
                                      </p:cBhvr>
                                    </p:animEffect>
                                  </p:childTnLst>
                                </p:cTn>
                              </p:par>
                              <p:par>
                                <p:cTn id="8" presetID="53" presetClass="entr" presetSubtype="16"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 calcmode="lin" valueType="num">
                                      <p:cBhvr>
                                        <p:cTn id="10" dur="500" fill="hold"/>
                                        <p:tgtEl>
                                          <p:spTgt spid="10"/>
                                        </p:tgtEl>
                                        <p:attrNameLst>
                                          <p:attrName>ppt_w</p:attrName>
                                        </p:attrNameLst>
                                      </p:cBhvr>
                                      <p:tavLst>
                                        <p:tav tm="0">
                                          <p:val>
                                            <p:fltVal val="0"/>
                                          </p:val>
                                        </p:tav>
                                        <p:tav tm="100000">
                                          <p:val>
                                            <p:strVal val="#ppt_w"/>
                                          </p:val>
                                        </p:tav>
                                      </p:tavLst>
                                    </p:anim>
                                    <p:anim calcmode="lin" valueType="num">
                                      <p:cBhvr>
                                        <p:cTn id="11" dur="500" fill="hold"/>
                                        <p:tgtEl>
                                          <p:spTgt spid="10"/>
                                        </p:tgtEl>
                                        <p:attrNameLst>
                                          <p:attrName>ppt_h</p:attrName>
                                        </p:attrNameLst>
                                      </p:cBhvr>
                                      <p:tavLst>
                                        <p:tav tm="0">
                                          <p:val>
                                            <p:fltVal val="0"/>
                                          </p:val>
                                        </p:tav>
                                        <p:tav tm="100000">
                                          <p:val>
                                            <p:strVal val="#ppt_h"/>
                                          </p:val>
                                        </p:tav>
                                      </p:tavLst>
                                    </p:anim>
                                    <p:animEffect transition="in" filter="fade">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mph" presetSubtype="0" nodeType="clickEffect">
                                  <p:stCondLst>
                                    <p:cond delay="0"/>
                                  </p:stCondLst>
                                  <p:childTnLst>
                                    <p:set>
                                      <p:cBhvr>
                                        <p:cTn id="16" dur="indefinite"/>
                                        <p:tgtEl>
                                          <p:spTgt spid="5"/>
                                        </p:tgtEl>
                                        <p:attrNameLst>
                                          <p:attrName>style.opacity</p:attrName>
                                        </p:attrNameLst>
                                      </p:cBhvr>
                                      <p:to>
                                        <p:strVal val="1"/>
                                      </p:to>
                                    </p:set>
                                    <p:animEffect filter="image" prLst="opacity: 1">
                                      <p:cBhvr rctx="IE">
                                        <p:cTn id="17" dur="indefinite"/>
                                        <p:tgtEl>
                                          <p:spTgt spid="5"/>
                                        </p:tgtEl>
                                      </p:cBhvr>
                                    </p:animEffect>
                                  </p:childTnLst>
                                </p:cTn>
                              </p:par>
                              <p:par>
                                <p:cTn id="18" presetID="53" presetClass="exit" presetSubtype="32" fill="hold" nodeType="withEffect">
                                  <p:stCondLst>
                                    <p:cond delay="0"/>
                                  </p:stCondLst>
                                  <p:childTnLst>
                                    <p:anim calcmode="lin" valueType="num">
                                      <p:cBhvr>
                                        <p:cTn id="19" dur="500"/>
                                        <p:tgtEl>
                                          <p:spTgt spid="10"/>
                                        </p:tgtEl>
                                        <p:attrNameLst>
                                          <p:attrName>ppt_w</p:attrName>
                                        </p:attrNameLst>
                                      </p:cBhvr>
                                      <p:tavLst>
                                        <p:tav tm="0">
                                          <p:val>
                                            <p:strVal val="ppt_w"/>
                                          </p:val>
                                        </p:tav>
                                        <p:tav tm="100000">
                                          <p:val>
                                            <p:fltVal val="0"/>
                                          </p:val>
                                        </p:tav>
                                      </p:tavLst>
                                    </p:anim>
                                    <p:anim calcmode="lin" valueType="num">
                                      <p:cBhvr>
                                        <p:cTn id="20" dur="500"/>
                                        <p:tgtEl>
                                          <p:spTgt spid="10"/>
                                        </p:tgtEl>
                                        <p:attrNameLst>
                                          <p:attrName>ppt_h</p:attrName>
                                        </p:attrNameLst>
                                      </p:cBhvr>
                                      <p:tavLst>
                                        <p:tav tm="0">
                                          <p:val>
                                            <p:strVal val="ppt_h"/>
                                          </p:val>
                                        </p:tav>
                                        <p:tav tm="100000">
                                          <p:val>
                                            <p:fltVal val="0"/>
                                          </p:val>
                                        </p:tav>
                                      </p:tavLst>
                                    </p:anim>
                                    <p:animEffect transition="out" filter="fade">
                                      <p:cBhvr>
                                        <p:cTn id="21" dur="500"/>
                                        <p:tgtEl>
                                          <p:spTgt spid="10"/>
                                        </p:tgtEl>
                                      </p:cBhvr>
                                    </p:animEffect>
                                    <p:set>
                                      <p:cBhvr>
                                        <p:cTn id="22" dur="1" fill="hold">
                                          <p:stCondLst>
                                            <p:cond delay="499"/>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B5A4E7C3-5F08-49F4-97D6-4D750061C41A}"/>
              </a:ext>
            </a:extLst>
          </p:cNvPr>
          <p:cNvSpPr>
            <a:spLocks noGrp="1"/>
          </p:cNvSpPr>
          <p:nvPr>
            <p:ph type="sldNum" sz="quarter" idx="4"/>
          </p:nvPr>
        </p:nvSpPr>
        <p:spPr/>
        <p:txBody>
          <a:bodyPr/>
          <a:lstStyle/>
          <a:p>
            <a:fld id="{63F9F7DE-603D-490A-9A16-D31AAE4BD953}" type="slidenum">
              <a:rPr lang="ja-JP" altLang="en-US" smtClean="0"/>
              <a:pPr/>
              <a:t>3</a:t>
            </a:fld>
            <a:endParaRPr lang="ja-JP" altLang="en-US" dirty="0"/>
          </a:p>
        </p:txBody>
      </p:sp>
      <p:pic>
        <p:nvPicPr>
          <p:cNvPr id="3" name="図 2">
            <a:extLst>
              <a:ext uri="{FF2B5EF4-FFF2-40B4-BE49-F238E27FC236}">
                <a16:creationId xmlns:a16="http://schemas.microsoft.com/office/drawing/2014/main" id="{52157704-3E2E-4CE9-B487-7145FCA6B91E}"/>
              </a:ext>
            </a:extLst>
          </p:cNvPr>
          <p:cNvPicPr>
            <a:picLocks noChangeAspect="1"/>
          </p:cNvPicPr>
          <p:nvPr/>
        </p:nvPicPr>
        <p:blipFill>
          <a:blip r:embed="rId3"/>
          <a:stretch>
            <a:fillRect/>
          </a:stretch>
        </p:blipFill>
        <p:spPr>
          <a:xfrm>
            <a:off x="983432" y="1772816"/>
            <a:ext cx="9696400" cy="4409317"/>
          </a:xfrm>
          <a:prstGeom prst="rect">
            <a:avLst/>
          </a:prstGeom>
        </p:spPr>
      </p:pic>
      <p:sp>
        <p:nvSpPr>
          <p:cNvPr id="4" name="テキスト ボックス 3">
            <a:extLst>
              <a:ext uri="{FF2B5EF4-FFF2-40B4-BE49-F238E27FC236}">
                <a16:creationId xmlns:a16="http://schemas.microsoft.com/office/drawing/2014/main" id="{074EF944-979D-42AF-9185-5BA4410278DB}"/>
              </a:ext>
            </a:extLst>
          </p:cNvPr>
          <p:cNvSpPr txBox="1"/>
          <p:nvPr/>
        </p:nvSpPr>
        <p:spPr>
          <a:xfrm>
            <a:off x="1127448" y="299195"/>
            <a:ext cx="6510115" cy="1631216"/>
          </a:xfrm>
          <a:prstGeom prst="rect">
            <a:avLst/>
          </a:prstGeom>
          <a:noFill/>
        </p:spPr>
        <p:txBody>
          <a:bodyPr wrap="none" rtlCol="0">
            <a:spAutoFit/>
          </a:bodyPr>
          <a:lstStyle/>
          <a:p>
            <a:r>
              <a:rPr lang="en-US" altLang="ja-JP" sz="6000" dirty="0">
                <a:latin typeface="Segoe UI" panose="020B0502040204020203" pitchFamily="34" charset="0"/>
                <a:cs typeface="Segoe UI" panose="020B0502040204020203" pitchFamily="34" charset="0"/>
              </a:rPr>
              <a:t>T</a:t>
            </a:r>
            <a:r>
              <a:rPr kumimoji="1" lang="en-US" altLang="ja-JP" sz="6000" dirty="0">
                <a:latin typeface="Segoe UI" panose="020B0502040204020203" pitchFamily="34" charset="0"/>
                <a:cs typeface="Segoe UI" panose="020B0502040204020203" pitchFamily="34" charset="0"/>
              </a:rPr>
              <a:t>he central model </a:t>
            </a:r>
          </a:p>
          <a:p>
            <a:r>
              <a:rPr kumimoji="1" lang="en-US" altLang="ja-JP" sz="3600" dirty="0">
                <a:latin typeface="Segoe UI" panose="020B0502040204020203" pitchFamily="34" charset="0"/>
                <a:cs typeface="Segoe UI" panose="020B0502040204020203" pitchFamily="34" charset="0"/>
              </a:rPr>
              <a:t>of the collaboration </a:t>
            </a:r>
            <a:endParaRPr kumimoji="1" lang="ja-JP" altLang="en-US" sz="3600" dirty="0">
              <a:latin typeface="Segoe UI" panose="020B0502040204020203" pitchFamily="34" charset="0"/>
              <a:cs typeface="Segoe UI" panose="020B0502040204020203" pitchFamily="34" charset="0"/>
            </a:endParaRPr>
          </a:p>
        </p:txBody>
      </p:sp>
      <p:sp>
        <p:nvSpPr>
          <p:cNvPr id="5" name="テキスト ボックス 4">
            <a:extLst>
              <a:ext uri="{FF2B5EF4-FFF2-40B4-BE49-F238E27FC236}">
                <a16:creationId xmlns:a16="http://schemas.microsoft.com/office/drawing/2014/main" id="{F4B4D0FF-590A-4B03-BEB7-5EA77E025ABC}"/>
              </a:ext>
            </a:extLst>
          </p:cNvPr>
          <p:cNvSpPr txBox="1"/>
          <p:nvPr/>
        </p:nvSpPr>
        <p:spPr>
          <a:xfrm>
            <a:off x="8300612" y="5517232"/>
            <a:ext cx="2787943" cy="923330"/>
          </a:xfrm>
          <a:prstGeom prst="rect">
            <a:avLst/>
          </a:prstGeom>
          <a:noFill/>
        </p:spPr>
        <p:txBody>
          <a:bodyPr wrap="none" rtlCol="0">
            <a:spAutoFit/>
          </a:bodyPr>
          <a:lstStyle/>
          <a:p>
            <a:r>
              <a:rPr lang="en-US" altLang="ja-JP" dirty="0"/>
              <a:t>a</a:t>
            </a:r>
            <a:r>
              <a:rPr kumimoji="1" lang="en-US" altLang="ja-JP" dirty="0"/>
              <a:t>s of July 20, 2021</a:t>
            </a:r>
          </a:p>
          <a:p>
            <a:r>
              <a:rPr kumimoji="1" lang="en-US" altLang="ja-JP" dirty="0"/>
              <a:t>102 Companies</a:t>
            </a:r>
          </a:p>
          <a:p>
            <a:r>
              <a:rPr lang="en-US" altLang="ja-JP" dirty="0"/>
              <a:t>  41 Research Institutions</a:t>
            </a:r>
            <a:endParaRPr kumimoji="1" lang="ja-JP" altLang="en-US" dirty="0"/>
          </a:p>
        </p:txBody>
      </p:sp>
    </p:spTree>
    <p:extLst>
      <p:ext uri="{BB962C8B-B14F-4D97-AF65-F5344CB8AC3E}">
        <p14:creationId xmlns:p14="http://schemas.microsoft.com/office/powerpoint/2010/main" val="16296158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4"/>
          <p:cNvSpPr>
            <a:spLocks noChangeArrowheads="1"/>
          </p:cNvSpPr>
          <p:nvPr/>
        </p:nvSpPr>
        <p:spPr bwMode="auto">
          <a:xfrm>
            <a:off x="961825" y="121676"/>
            <a:ext cx="5003800" cy="64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defTabSz="457200"/>
            <a:r>
              <a:rPr lang="en-US" altLang="ja-JP" sz="3200" b="1" dirty="0">
                <a:latin typeface="Segoe UI" panose="020B0502040204020203" pitchFamily="34" charset="0"/>
                <a:cs typeface="Segoe UI" panose="020B0502040204020203" pitchFamily="34" charset="0"/>
              </a:rPr>
              <a:t>Organization </a:t>
            </a:r>
          </a:p>
        </p:txBody>
      </p:sp>
      <p:cxnSp>
        <p:nvCxnSpPr>
          <p:cNvPr id="112" name="直線コネクタ 111"/>
          <p:cNvCxnSpPr>
            <a:cxnSpLocks/>
          </p:cNvCxnSpPr>
          <p:nvPr/>
        </p:nvCxnSpPr>
        <p:spPr>
          <a:xfrm flipV="1">
            <a:off x="2816005" y="2161320"/>
            <a:ext cx="1459876" cy="6"/>
          </a:xfrm>
          <a:prstGeom prst="line">
            <a:avLst/>
          </a:prstGeom>
          <a:noFill/>
          <a:ln w="76200" cap="flat" cmpd="sng" algn="ctr">
            <a:solidFill>
              <a:srgbClr val="EEECE1">
                <a:lumMod val="50000"/>
              </a:srgbClr>
            </a:solidFill>
            <a:prstDash val="solid"/>
          </a:ln>
          <a:effectLst/>
        </p:spPr>
      </p:cxnSp>
      <p:cxnSp>
        <p:nvCxnSpPr>
          <p:cNvPr id="113" name="直線コネクタ 112"/>
          <p:cNvCxnSpPr>
            <a:cxnSpLocks/>
            <a:endCxn id="118" idx="0"/>
          </p:cNvCxnSpPr>
          <p:nvPr/>
        </p:nvCxnSpPr>
        <p:spPr>
          <a:xfrm>
            <a:off x="2412466" y="5589240"/>
            <a:ext cx="0" cy="325266"/>
          </a:xfrm>
          <a:prstGeom prst="line">
            <a:avLst/>
          </a:prstGeom>
          <a:noFill/>
          <a:ln w="76200" cap="flat" cmpd="sng" algn="ctr">
            <a:solidFill>
              <a:srgbClr val="EEECE1">
                <a:lumMod val="50000"/>
              </a:srgbClr>
            </a:solidFill>
            <a:prstDash val="solid"/>
          </a:ln>
          <a:effectLst/>
        </p:spPr>
      </p:cxnSp>
      <p:cxnSp>
        <p:nvCxnSpPr>
          <p:cNvPr id="114" name="直線コネクタ 113"/>
          <p:cNvCxnSpPr>
            <a:cxnSpLocks/>
            <a:stCxn id="125" idx="2"/>
            <a:endCxn id="123" idx="0"/>
          </p:cNvCxnSpPr>
          <p:nvPr/>
        </p:nvCxnSpPr>
        <p:spPr>
          <a:xfrm>
            <a:off x="5674741" y="2492896"/>
            <a:ext cx="0" cy="3441113"/>
          </a:xfrm>
          <a:prstGeom prst="line">
            <a:avLst/>
          </a:prstGeom>
          <a:noFill/>
          <a:ln w="76200" cap="flat" cmpd="sng" algn="ctr">
            <a:solidFill>
              <a:srgbClr val="EEECE1">
                <a:lumMod val="50000"/>
              </a:srgbClr>
            </a:solidFill>
            <a:prstDash val="solid"/>
          </a:ln>
          <a:effectLst/>
        </p:spPr>
      </p:cxnSp>
      <p:cxnSp>
        <p:nvCxnSpPr>
          <p:cNvPr id="115" name="直線コネクタ 114"/>
          <p:cNvCxnSpPr>
            <a:cxnSpLocks/>
          </p:cNvCxnSpPr>
          <p:nvPr/>
        </p:nvCxnSpPr>
        <p:spPr>
          <a:xfrm flipH="1">
            <a:off x="8997181" y="5553272"/>
            <a:ext cx="3425" cy="368434"/>
          </a:xfrm>
          <a:prstGeom prst="line">
            <a:avLst/>
          </a:prstGeom>
          <a:noFill/>
          <a:ln w="76200" cap="flat" cmpd="sng" algn="ctr">
            <a:solidFill>
              <a:srgbClr val="EEECE1">
                <a:lumMod val="50000"/>
              </a:srgbClr>
            </a:solidFill>
            <a:prstDash val="solid"/>
          </a:ln>
          <a:effectLst/>
        </p:spPr>
      </p:cxnSp>
      <p:sp>
        <p:nvSpPr>
          <p:cNvPr id="117" name="正方形/長方形 116"/>
          <p:cNvSpPr/>
          <p:nvPr/>
        </p:nvSpPr>
        <p:spPr>
          <a:xfrm>
            <a:off x="4169939" y="3542249"/>
            <a:ext cx="3054619" cy="882449"/>
          </a:xfrm>
          <a:prstGeom prst="rect">
            <a:avLst/>
          </a:prstGeom>
          <a:solidFill>
            <a:schemeClr val="bg1"/>
          </a:solidFill>
          <a:ln w="25400" cap="flat" cmpd="sng" algn="ctr">
            <a:solidFill>
              <a:schemeClr val="tx1"/>
            </a:solidFill>
            <a:prstDash val="solid"/>
          </a:ln>
          <a:effectLst/>
        </p:spPr>
        <p:txBody>
          <a:bodyPr rtlCol="0" anchor="ctr"/>
          <a:lstStyle/>
          <a:p>
            <a:pPr defTabSz="1280160" fontAlgn="auto">
              <a:spcBef>
                <a:spcPts val="0"/>
              </a:spcBef>
              <a:spcAft>
                <a:spcPts val="0"/>
              </a:spcAft>
              <a:defRPr/>
            </a:pPr>
            <a:r>
              <a:rPr kumimoji="0" lang="en-US" altLang="ja-JP" sz="1600" b="1" kern="0" dirty="0">
                <a:solidFill>
                  <a:srgbClr val="0000FF"/>
                </a:solidFill>
                <a:latin typeface="Segoe UI" panose="020B0502040204020203" pitchFamily="34" charset="0"/>
                <a:ea typeface="ＭＳ Ｐゴシック"/>
                <a:cs typeface="Segoe UI" panose="020B0502040204020203" pitchFamily="34" charset="0"/>
              </a:rPr>
              <a:t>General Meeting</a:t>
            </a:r>
          </a:p>
          <a:p>
            <a:pPr defTabSz="1280160" fontAlgn="auto">
              <a:spcBef>
                <a:spcPts val="0"/>
              </a:spcBef>
              <a:spcAft>
                <a:spcPts val="0"/>
              </a:spcAft>
              <a:defRPr/>
            </a:pPr>
            <a:r>
              <a:rPr kumimoji="0" lang="en-US" altLang="ja-JP" sz="1400" kern="0" dirty="0">
                <a:solidFill>
                  <a:prstClr val="black"/>
                </a:solidFill>
                <a:latin typeface="Segoe UI" panose="020B0502040204020203" pitchFamily="34" charset="0"/>
                <a:ea typeface="ＭＳ Ｐゴシック"/>
                <a:cs typeface="Segoe UI" panose="020B0502040204020203" pitchFamily="34" charset="0"/>
              </a:rPr>
              <a:t>Corporate Organizations</a:t>
            </a:r>
          </a:p>
          <a:p>
            <a:pPr defTabSz="1280160" fontAlgn="auto">
              <a:spcBef>
                <a:spcPts val="0"/>
              </a:spcBef>
              <a:spcAft>
                <a:spcPts val="0"/>
              </a:spcAft>
              <a:defRPr/>
            </a:pPr>
            <a:r>
              <a:rPr kumimoji="0" lang="en-US" altLang="ja-JP" sz="1400" kern="0" dirty="0">
                <a:solidFill>
                  <a:prstClr val="black"/>
                </a:solidFill>
                <a:latin typeface="Segoe UI" panose="020B0502040204020203" pitchFamily="34" charset="0"/>
                <a:ea typeface="ＭＳ Ｐゴシック"/>
                <a:cs typeface="Segoe UI" panose="020B0502040204020203" pitchFamily="34" charset="0"/>
              </a:rPr>
              <a:t>and Institutional Organizations</a:t>
            </a:r>
          </a:p>
        </p:txBody>
      </p:sp>
      <p:sp>
        <p:nvSpPr>
          <p:cNvPr id="118" name="正方形/長方形 117"/>
          <p:cNvSpPr/>
          <p:nvPr/>
        </p:nvSpPr>
        <p:spPr>
          <a:xfrm>
            <a:off x="1013615" y="5914506"/>
            <a:ext cx="2797701" cy="625959"/>
          </a:xfrm>
          <a:prstGeom prst="rect">
            <a:avLst/>
          </a:prstGeom>
          <a:solidFill>
            <a:schemeClr val="bg1"/>
          </a:solidFill>
          <a:ln w="25400" cap="flat" cmpd="sng" algn="ctr">
            <a:solidFill>
              <a:schemeClr val="tx1"/>
            </a:solidFill>
            <a:prstDash val="solid"/>
          </a:ln>
          <a:effectLst/>
        </p:spPr>
        <p:txBody>
          <a:bodyPr rtlCol="0" anchor="ctr"/>
          <a:lstStyle/>
          <a:p>
            <a:pPr defTabSz="1280160" fontAlgn="auto">
              <a:spcBef>
                <a:spcPts val="0"/>
              </a:spcBef>
              <a:spcAft>
                <a:spcPts val="0"/>
              </a:spcAft>
              <a:defRPr/>
            </a:pPr>
            <a:r>
              <a:rPr kumimoji="0" lang="en-US" altLang="ja-JP" sz="1600" b="1" kern="0" dirty="0">
                <a:solidFill>
                  <a:srgbClr val="0000FF"/>
                </a:solidFill>
                <a:latin typeface="Segoe UI" panose="020B0502040204020203" pitchFamily="34" charset="0"/>
                <a:ea typeface="ＭＳ Ｐゴシック"/>
                <a:cs typeface="Segoe UI" panose="020B0502040204020203" pitchFamily="34" charset="0"/>
              </a:rPr>
              <a:t>Technology Study Group</a:t>
            </a:r>
            <a:endParaRPr kumimoji="0" lang="en-US" altLang="ja-JP" sz="1600" b="1" kern="0" dirty="0">
              <a:solidFill>
                <a:prstClr val="black"/>
              </a:solidFill>
              <a:latin typeface="Segoe UI" panose="020B0502040204020203" pitchFamily="34" charset="0"/>
              <a:ea typeface="ＭＳ Ｐゴシック"/>
              <a:cs typeface="Segoe UI" panose="020B0502040204020203" pitchFamily="34" charset="0"/>
            </a:endParaRPr>
          </a:p>
          <a:p>
            <a:pPr defTabSz="1280160" fontAlgn="auto">
              <a:spcBef>
                <a:spcPts val="0"/>
              </a:spcBef>
              <a:spcAft>
                <a:spcPts val="0"/>
              </a:spcAft>
              <a:defRPr/>
            </a:pPr>
            <a:r>
              <a:rPr kumimoji="0" lang="en-US" altLang="ja-JP" sz="1600" b="1" kern="0" dirty="0">
                <a:solidFill>
                  <a:srgbClr val="0000FF"/>
                </a:solidFill>
                <a:latin typeface="Segoe UI" panose="020B0502040204020203" pitchFamily="34" charset="0"/>
                <a:ea typeface="ＭＳ Ｐゴシック"/>
                <a:cs typeface="Segoe UI" panose="020B0502040204020203" pitchFamily="34" charset="0"/>
              </a:rPr>
              <a:t>Chair: </a:t>
            </a:r>
            <a:r>
              <a:rPr kumimoji="0" lang="en-US" altLang="ja-JP" sz="1600" kern="0" dirty="0">
                <a:solidFill>
                  <a:prstClr val="black"/>
                </a:solidFill>
                <a:latin typeface="Segoe UI" panose="020B0502040204020203" pitchFamily="34" charset="0"/>
                <a:ea typeface="ＭＳ Ｐゴシック"/>
                <a:cs typeface="Segoe UI" panose="020B0502040204020203" pitchFamily="34" charset="0"/>
              </a:rPr>
              <a:t>Hitoshi Hayano</a:t>
            </a:r>
          </a:p>
        </p:txBody>
      </p:sp>
      <p:sp>
        <p:nvSpPr>
          <p:cNvPr id="119" name="正方形/長方形 118"/>
          <p:cNvSpPr/>
          <p:nvPr/>
        </p:nvSpPr>
        <p:spPr>
          <a:xfrm>
            <a:off x="7568341" y="5920581"/>
            <a:ext cx="2797720" cy="812063"/>
          </a:xfrm>
          <a:prstGeom prst="rect">
            <a:avLst/>
          </a:prstGeom>
          <a:solidFill>
            <a:schemeClr val="bg1"/>
          </a:solidFill>
          <a:ln w="25400" cap="flat" cmpd="sng" algn="ctr">
            <a:solidFill>
              <a:schemeClr val="tx1"/>
            </a:solidFill>
            <a:prstDash val="solid"/>
          </a:ln>
          <a:effectLst/>
        </p:spPr>
        <p:txBody>
          <a:bodyPr rtlCol="0" anchor="ctr"/>
          <a:lstStyle/>
          <a:p>
            <a:pPr defTabSz="1280160" fontAlgn="auto">
              <a:spcBef>
                <a:spcPts val="0"/>
              </a:spcBef>
              <a:spcAft>
                <a:spcPts val="0"/>
              </a:spcAft>
              <a:defRPr/>
            </a:pPr>
            <a:r>
              <a:rPr kumimoji="0" lang="en-US" altLang="ja-JP" sz="1600" b="1" kern="0" dirty="0">
                <a:solidFill>
                  <a:srgbClr val="0000FF"/>
                </a:solidFill>
                <a:latin typeface="Segoe UI" panose="020B0502040204020203" pitchFamily="34" charset="0"/>
                <a:ea typeface="ＭＳ Ｐゴシック"/>
                <a:cs typeface="Segoe UI" panose="020B0502040204020203" pitchFamily="34" charset="0"/>
              </a:rPr>
              <a:t>Outreach Group</a:t>
            </a:r>
          </a:p>
          <a:p>
            <a:pPr defTabSz="1280160" fontAlgn="auto">
              <a:spcBef>
                <a:spcPts val="0"/>
              </a:spcBef>
              <a:spcAft>
                <a:spcPts val="0"/>
              </a:spcAft>
              <a:defRPr/>
            </a:pPr>
            <a:r>
              <a:rPr kumimoji="0" lang="en-US" altLang="ja-JP" sz="1600" b="1" kern="0" dirty="0">
                <a:solidFill>
                  <a:srgbClr val="0000FF"/>
                </a:solidFill>
                <a:latin typeface="Segoe UI" panose="020B0502040204020203" pitchFamily="34" charset="0"/>
                <a:ea typeface="ＭＳ Ｐゴシック"/>
                <a:cs typeface="Segoe UI" panose="020B0502040204020203" pitchFamily="34" charset="0"/>
              </a:rPr>
              <a:t>Chair: </a:t>
            </a:r>
            <a:r>
              <a:rPr kumimoji="0" lang="en-US" altLang="ja-JP" sz="1600" kern="0" dirty="0">
                <a:latin typeface="Segoe UI" panose="020B0502040204020203" pitchFamily="34" charset="0"/>
                <a:ea typeface="ＭＳ Ｐゴシック"/>
                <a:cs typeface="Segoe UI" panose="020B0502040204020203" pitchFamily="34" charset="0"/>
              </a:rPr>
              <a:t>Hiroyuki </a:t>
            </a:r>
            <a:r>
              <a:rPr kumimoji="0" lang="en-US" altLang="ja-JP" sz="1600" kern="0" dirty="0" err="1">
                <a:latin typeface="Segoe UI" panose="020B0502040204020203" pitchFamily="34" charset="0"/>
                <a:ea typeface="ＭＳ Ｐゴシック"/>
                <a:cs typeface="Segoe UI" panose="020B0502040204020203" pitchFamily="34" charset="0"/>
              </a:rPr>
              <a:t>Yoshizumi</a:t>
            </a:r>
            <a:endParaRPr kumimoji="0" lang="en-US" altLang="ja-JP" sz="1600" kern="0" dirty="0">
              <a:latin typeface="Segoe UI" panose="020B0502040204020203" pitchFamily="34" charset="0"/>
              <a:ea typeface="ＭＳ Ｐゴシック"/>
              <a:cs typeface="Segoe UI" panose="020B0502040204020203" pitchFamily="34" charset="0"/>
            </a:endParaRPr>
          </a:p>
          <a:p>
            <a:pPr defTabSz="1280160" fontAlgn="auto">
              <a:spcBef>
                <a:spcPts val="0"/>
              </a:spcBef>
              <a:spcAft>
                <a:spcPts val="0"/>
              </a:spcAft>
              <a:defRPr/>
            </a:pPr>
            <a:r>
              <a:rPr kumimoji="0" lang="en-US" altLang="ja-JP" sz="1600" kern="0" dirty="0">
                <a:latin typeface="Segoe UI" panose="020B0502040204020203" pitchFamily="34" charset="0"/>
                <a:ea typeface="ＭＳ Ｐゴシック"/>
                <a:cs typeface="Segoe UI" panose="020B0502040204020203" pitchFamily="34" charset="0"/>
              </a:rPr>
              <a:t>           -&gt;Tohru Takahashi</a:t>
            </a:r>
          </a:p>
        </p:txBody>
      </p:sp>
      <p:cxnSp>
        <p:nvCxnSpPr>
          <p:cNvPr id="120" name="直線コネクタ 119"/>
          <p:cNvCxnSpPr>
            <a:cxnSpLocks/>
          </p:cNvCxnSpPr>
          <p:nvPr/>
        </p:nvCxnSpPr>
        <p:spPr>
          <a:xfrm>
            <a:off x="5674741" y="3212976"/>
            <a:ext cx="2138627" cy="0"/>
          </a:xfrm>
          <a:prstGeom prst="line">
            <a:avLst/>
          </a:prstGeom>
          <a:noFill/>
          <a:ln w="76200" cap="flat" cmpd="sng" algn="ctr">
            <a:solidFill>
              <a:srgbClr val="EEECE1">
                <a:lumMod val="50000"/>
              </a:srgbClr>
            </a:solidFill>
            <a:prstDash val="solid"/>
          </a:ln>
          <a:effectLst/>
        </p:spPr>
      </p:cxnSp>
      <p:cxnSp>
        <p:nvCxnSpPr>
          <p:cNvPr id="121" name="直線コネクタ 120"/>
          <p:cNvCxnSpPr>
            <a:cxnSpLocks/>
          </p:cNvCxnSpPr>
          <p:nvPr/>
        </p:nvCxnSpPr>
        <p:spPr>
          <a:xfrm>
            <a:off x="3779210" y="5077039"/>
            <a:ext cx="1921299" cy="1"/>
          </a:xfrm>
          <a:prstGeom prst="line">
            <a:avLst/>
          </a:prstGeom>
          <a:noFill/>
          <a:ln w="76200" cap="flat" cmpd="sng" algn="ctr">
            <a:solidFill>
              <a:srgbClr val="EEECE1">
                <a:lumMod val="50000"/>
              </a:srgbClr>
            </a:solidFill>
            <a:prstDash val="solid"/>
          </a:ln>
          <a:effectLst/>
        </p:spPr>
      </p:cxnSp>
      <p:cxnSp>
        <p:nvCxnSpPr>
          <p:cNvPr id="122" name="直線コネクタ 121"/>
          <p:cNvCxnSpPr>
            <a:cxnSpLocks/>
          </p:cNvCxnSpPr>
          <p:nvPr/>
        </p:nvCxnSpPr>
        <p:spPr>
          <a:xfrm flipV="1">
            <a:off x="2374864" y="5589431"/>
            <a:ext cx="6663529" cy="0"/>
          </a:xfrm>
          <a:prstGeom prst="line">
            <a:avLst/>
          </a:prstGeom>
          <a:noFill/>
          <a:ln w="76200" cap="flat" cmpd="sng" algn="ctr">
            <a:solidFill>
              <a:srgbClr val="EEECE1">
                <a:lumMod val="50000"/>
              </a:srgbClr>
            </a:solidFill>
            <a:prstDash val="solid"/>
          </a:ln>
          <a:effectLst/>
        </p:spPr>
      </p:cxnSp>
      <p:sp>
        <p:nvSpPr>
          <p:cNvPr id="123" name="正方形/長方形 122"/>
          <p:cNvSpPr/>
          <p:nvPr/>
        </p:nvSpPr>
        <p:spPr>
          <a:xfrm>
            <a:off x="4052781" y="5934009"/>
            <a:ext cx="3243919" cy="606456"/>
          </a:xfrm>
          <a:prstGeom prst="rect">
            <a:avLst/>
          </a:prstGeom>
          <a:solidFill>
            <a:schemeClr val="bg1"/>
          </a:solidFill>
          <a:ln w="25400" cap="flat" cmpd="sng" algn="ctr">
            <a:solidFill>
              <a:schemeClr val="tx1"/>
            </a:solidFill>
            <a:prstDash val="solid"/>
          </a:ln>
          <a:effectLst/>
        </p:spPr>
        <p:txBody>
          <a:bodyPr rtlCol="0" anchor="ctr"/>
          <a:lstStyle/>
          <a:p>
            <a:pPr defTabSz="1280160" fontAlgn="auto">
              <a:spcBef>
                <a:spcPts val="0"/>
              </a:spcBef>
              <a:spcAft>
                <a:spcPts val="0"/>
              </a:spcAft>
              <a:defRPr/>
            </a:pPr>
            <a:r>
              <a:rPr kumimoji="0" lang="en-US" altLang="ja-JP" sz="1600" b="1" kern="0" dirty="0">
                <a:solidFill>
                  <a:srgbClr val="0000FF"/>
                </a:solidFill>
                <a:latin typeface="Segoe UI" panose="020B0502040204020203" pitchFamily="34" charset="0"/>
                <a:ea typeface="ＭＳ Ｐゴシック"/>
                <a:cs typeface="Segoe UI" panose="020B0502040204020203" pitchFamily="34" charset="0"/>
              </a:rPr>
              <a:t>Project Promotion Study Group</a:t>
            </a:r>
          </a:p>
          <a:p>
            <a:pPr defTabSz="1280160" fontAlgn="auto">
              <a:spcBef>
                <a:spcPts val="0"/>
              </a:spcBef>
              <a:spcAft>
                <a:spcPts val="0"/>
              </a:spcAft>
              <a:defRPr/>
            </a:pPr>
            <a:r>
              <a:rPr kumimoji="0" lang="en-US" altLang="ja-JP" sz="1600" b="1" kern="0" dirty="0">
                <a:solidFill>
                  <a:srgbClr val="0000FF"/>
                </a:solidFill>
                <a:latin typeface="Segoe UI" panose="020B0502040204020203" pitchFamily="34" charset="0"/>
                <a:ea typeface="ＭＳ Ｐゴシック"/>
                <a:cs typeface="Segoe UI" panose="020B0502040204020203" pitchFamily="34" charset="0"/>
              </a:rPr>
              <a:t>Chair: </a:t>
            </a:r>
            <a:r>
              <a:rPr kumimoji="0" lang="en-US" altLang="ja-JP" sz="1600" kern="0" dirty="0">
                <a:solidFill>
                  <a:prstClr val="black"/>
                </a:solidFill>
                <a:latin typeface="Segoe UI" panose="020B0502040204020203" pitchFamily="34" charset="0"/>
                <a:ea typeface="ＭＳ Ｐゴシック"/>
                <a:cs typeface="Segoe UI" panose="020B0502040204020203" pitchFamily="34" charset="0"/>
              </a:rPr>
              <a:t>Satoru Yamashita</a:t>
            </a:r>
          </a:p>
        </p:txBody>
      </p:sp>
      <p:sp>
        <p:nvSpPr>
          <p:cNvPr id="124" name="正方形/長方形 123"/>
          <p:cNvSpPr/>
          <p:nvPr/>
        </p:nvSpPr>
        <p:spPr>
          <a:xfrm>
            <a:off x="4143546" y="885692"/>
            <a:ext cx="3062391" cy="665884"/>
          </a:xfrm>
          <a:prstGeom prst="rect">
            <a:avLst/>
          </a:prstGeom>
          <a:solidFill>
            <a:schemeClr val="bg1"/>
          </a:solidFill>
          <a:ln w="25400" cap="flat" cmpd="sng" algn="ctr">
            <a:solidFill>
              <a:schemeClr val="tx1"/>
            </a:solidFill>
            <a:prstDash val="solid"/>
          </a:ln>
          <a:effectLst/>
        </p:spPr>
        <p:txBody>
          <a:bodyPr rtlCol="0" anchor="ctr"/>
          <a:lstStyle/>
          <a:p>
            <a:pPr defTabSz="1280160" fontAlgn="auto">
              <a:spcBef>
                <a:spcPts val="0"/>
              </a:spcBef>
              <a:spcAft>
                <a:spcPts val="0"/>
              </a:spcAft>
              <a:defRPr/>
            </a:pPr>
            <a:r>
              <a:rPr kumimoji="0" lang="en-US" altLang="ja-JP" sz="1600" b="1" kern="0" dirty="0">
                <a:solidFill>
                  <a:srgbClr val="0000FF"/>
                </a:solidFill>
                <a:latin typeface="Segoe UI" panose="020B0502040204020203" pitchFamily="34" charset="0"/>
                <a:ea typeface="ＭＳ Ｐゴシック"/>
                <a:cs typeface="Segoe UI" panose="020B0502040204020203" pitchFamily="34" charset="0"/>
              </a:rPr>
              <a:t>Honorary Chair</a:t>
            </a:r>
          </a:p>
          <a:p>
            <a:pPr defTabSz="1280160" fontAlgn="auto">
              <a:spcBef>
                <a:spcPts val="0"/>
              </a:spcBef>
              <a:spcAft>
                <a:spcPts val="0"/>
              </a:spcAft>
              <a:defRPr/>
            </a:pPr>
            <a:r>
              <a:rPr kumimoji="0" lang="en-US" altLang="ja-JP" sz="1600" kern="0" dirty="0">
                <a:solidFill>
                  <a:prstClr val="black"/>
                </a:solidFill>
                <a:latin typeface="Segoe UI" panose="020B0502040204020203" pitchFamily="34" charset="0"/>
                <a:ea typeface="ＭＳ Ｐゴシック"/>
                <a:cs typeface="Segoe UI" panose="020B0502040204020203" pitchFamily="34" charset="0"/>
              </a:rPr>
              <a:t>Late Masatoshi Koshiba</a:t>
            </a:r>
            <a:endParaRPr kumimoji="0" lang="ja-JP" altLang="en-US" sz="1600" kern="0" dirty="0">
              <a:solidFill>
                <a:prstClr val="black"/>
              </a:solidFill>
              <a:latin typeface="Segoe UI" panose="020B0502040204020203" pitchFamily="34" charset="0"/>
              <a:ea typeface="ＭＳ Ｐゴシック"/>
              <a:cs typeface="Segoe UI" panose="020B0502040204020203" pitchFamily="34" charset="0"/>
            </a:endParaRPr>
          </a:p>
        </p:txBody>
      </p:sp>
      <p:sp>
        <p:nvSpPr>
          <p:cNvPr id="125" name="正方形/長方形 124"/>
          <p:cNvSpPr/>
          <p:nvPr/>
        </p:nvSpPr>
        <p:spPr>
          <a:xfrm>
            <a:off x="4153024" y="1827012"/>
            <a:ext cx="3043434" cy="665884"/>
          </a:xfrm>
          <a:prstGeom prst="rect">
            <a:avLst/>
          </a:prstGeom>
          <a:solidFill>
            <a:schemeClr val="bg1"/>
          </a:solidFill>
          <a:ln w="25400" cap="flat" cmpd="sng" algn="ctr">
            <a:solidFill>
              <a:schemeClr val="tx1"/>
            </a:solidFill>
            <a:prstDash val="solid"/>
          </a:ln>
          <a:effectLst/>
        </p:spPr>
        <p:txBody>
          <a:bodyPr rtlCol="0" anchor="ctr"/>
          <a:lstStyle/>
          <a:p>
            <a:pPr defTabSz="1280160" fontAlgn="auto">
              <a:spcBef>
                <a:spcPts val="0"/>
              </a:spcBef>
              <a:spcAft>
                <a:spcPts val="0"/>
              </a:spcAft>
              <a:defRPr/>
            </a:pPr>
            <a:r>
              <a:rPr kumimoji="0" lang="en-US" altLang="ja-JP" sz="1600" b="1" kern="0" dirty="0">
                <a:solidFill>
                  <a:srgbClr val="0000FF"/>
                </a:solidFill>
                <a:latin typeface="Segoe UI" panose="020B0502040204020203" pitchFamily="34" charset="0"/>
                <a:ea typeface="ＭＳ Ｐゴシック"/>
                <a:cs typeface="Segoe UI" panose="020B0502040204020203" pitchFamily="34" charset="0"/>
              </a:rPr>
              <a:t>Chair:</a:t>
            </a:r>
            <a:r>
              <a:rPr kumimoji="0" lang="ja-JP" altLang="en-US" sz="1600" b="1" kern="0" dirty="0">
                <a:solidFill>
                  <a:srgbClr val="0000FF"/>
                </a:solidFill>
                <a:latin typeface="Segoe UI" panose="020B0502040204020203" pitchFamily="34" charset="0"/>
                <a:ea typeface="ＭＳ Ｐゴシック"/>
                <a:cs typeface="Segoe UI" panose="020B0502040204020203" pitchFamily="34" charset="0"/>
              </a:rPr>
              <a:t> </a:t>
            </a:r>
            <a:r>
              <a:rPr kumimoji="0" lang="en-US" altLang="ja-JP" sz="1600" kern="0" dirty="0">
                <a:solidFill>
                  <a:prstClr val="black"/>
                </a:solidFill>
                <a:latin typeface="Segoe UI" panose="020B0502040204020203" pitchFamily="34" charset="0"/>
                <a:ea typeface="ＭＳ Ｐゴシック"/>
                <a:cs typeface="Segoe UI" panose="020B0502040204020203" pitchFamily="34" charset="0"/>
              </a:rPr>
              <a:t>Takashi Nishioka</a:t>
            </a:r>
          </a:p>
          <a:p>
            <a:pPr defTabSz="1280160" fontAlgn="auto">
              <a:spcBef>
                <a:spcPts val="0"/>
              </a:spcBef>
              <a:spcAft>
                <a:spcPts val="0"/>
              </a:spcAft>
              <a:defRPr/>
            </a:pPr>
            <a:r>
              <a:rPr kumimoji="0" lang="en-US" altLang="ja-JP" sz="1600" b="1" kern="0" dirty="0">
                <a:solidFill>
                  <a:srgbClr val="0000FF"/>
                </a:solidFill>
                <a:latin typeface="Segoe UI" panose="020B0502040204020203" pitchFamily="34" charset="0"/>
                <a:ea typeface="ＭＳ Ｐゴシック"/>
                <a:cs typeface="Segoe UI" panose="020B0502040204020203" pitchFamily="34" charset="0"/>
              </a:rPr>
              <a:t>Vice Chair: </a:t>
            </a:r>
            <a:r>
              <a:rPr kumimoji="0" lang="en-US" altLang="ja-JP" sz="1600" kern="0" dirty="0">
                <a:solidFill>
                  <a:prstClr val="black"/>
                </a:solidFill>
                <a:latin typeface="Segoe UI" panose="020B0502040204020203" pitchFamily="34" charset="0"/>
                <a:ea typeface="ＭＳ Ｐゴシック"/>
                <a:cs typeface="Segoe UI" panose="020B0502040204020203" pitchFamily="34" charset="0"/>
              </a:rPr>
              <a:t>Atsuto Suzuki</a:t>
            </a:r>
            <a:endParaRPr kumimoji="0" lang="ja-JP" altLang="en-US" sz="1600" kern="0" dirty="0">
              <a:solidFill>
                <a:prstClr val="black"/>
              </a:solidFill>
              <a:latin typeface="Segoe UI" panose="020B0502040204020203" pitchFamily="34" charset="0"/>
              <a:ea typeface="ＭＳ Ｐゴシック"/>
              <a:cs typeface="Segoe UI" panose="020B0502040204020203" pitchFamily="34" charset="0"/>
            </a:endParaRPr>
          </a:p>
        </p:txBody>
      </p:sp>
      <p:sp>
        <p:nvSpPr>
          <p:cNvPr id="126" name="正方形/長方形 125"/>
          <p:cNvSpPr/>
          <p:nvPr/>
        </p:nvSpPr>
        <p:spPr>
          <a:xfrm>
            <a:off x="7612440" y="1833045"/>
            <a:ext cx="4316208" cy="3540164"/>
          </a:xfrm>
          <a:prstGeom prst="rect">
            <a:avLst/>
          </a:prstGeom>
          <a:solidFill>
            <a:schemeClr val="bg1"/>
          </a:solidFill>
          <a:ln w="25400" cap="flat" cmpd="sng" algn="ctr">
            <a:solidFill>
              <a:schemeClr val="tx1"/>
            </a:solidFill>
            <a:prstDash val="solid"/>
          </a:ln>
          <a:effectLst/>
        </p:spPr>
        <p:txBody>
          <a:bodyPr rtlCol="0" anchor="ctr"/>
          <a:lstStyle/>
          <a:p>
            <a:pPr defTabSz="1280160" fontAlgn="auto">
              <a:spcBef>
                <a:spcPts val="0"/>
              </a:spcBef>
              <a:spcAft>
                <a:spcPts val="0"/>
              </a:spcAft>
              <a:defRPr/>
            </a:pPr>
            <a:r>
              <a:rPr kumimoji="0" lang="en-US" altLang="ja-JP" sz="1600" b="1" kern="0" dirty="0">
                <a:solidFill>
                  <a:srgbClr val="0000FF"/>
                </a:solidFill>
                <a:latin typeface="Segoe UI" panose="020B0502040204020203" pitchFamily="34" charset="0"/>
                <a:ea typeface="ＭＳ Ｐゴシック"/>
                <a:cs typeface="Segoe UI" panose="020B0502040204020203" pitchFamily="34" charset="0"/>
              </a:rPr>
              <a:t>Board of Directors</a:t>
            </a:r>
          </a:p>
          <a:p>
            <a:pPr defTabSz="1280160" fontAlgn="auto">
              <a:spcBef>
                <a:spcPts val="0"/>
              </a:spcBef>
              <a:spcAft>
                <a:spcPts val="0"/>
              </a:spcAft>
              <a:defRPr/>
            </a:pPr>
            <a:r>
              <a:rPr kumimoji="0" lang="en-US" altLang="ja-JP" sz="1600" b="1" kern="0" dirty="0">
                <a:solidFill>
                  <a:srgbClr val="0000FF"/>
                </a:solidFill>
                <a:latin typeface="Segoe UI" panose="020B0502040204020203" pitchFamily="34" charset="0"/>
                <a:ea typeface="ＭＳ Ｐゴシック"/>
                <a:cs typeface="Segoe UI" panose="020B0502040204020203" pitchFamily="34" charset="0"/>
              </a:rPr>
              <a:t>Representative Director</a:t>
            </a:r>
            <a:endParaRPr kumimoji="0" lang="en-US" altLang="ja-JP" sz="1600" kern="0" dirty="0">
              <a:solidFill>
                <a:srgbClr val="0000FF"/>
              </a:solidFill>
              <a:latin typeface="Segoe UI" panose="020B0502040204020203" pitchFamily="34" charset="0"/>
              <a:ea typeface="ＭＳ Ｐゴシック"/>
              <a:cs typeface="Segoe UI" panose="020B0502040204020203" pitchFamily="34" charset="0"/>
            </a:endParaRPr>
          </a:p>
          <a:p>
            <a:pPr defTabSz="1280160" fontAlgn="auto">
              <a:spcBef>
                <a:spcPts val="0"/>
              </a:spcBef>
              <a:spcAft>
                <a:spcPts val="0"/>
              </a:spcAft>
              <a:defRPr/>
            </a:pPr>
            <a:r>
              <a:rPr kumimoji="0" lang="en-US" altLang="ja-JP" sz="1600" kern="0" dirty="0">
                <a:solidFill>
                  <a:prstClr val="black"/>
                </a:solidFill>
                <a:latin typeface="Segoe UI" panose="020B0502040204020203" pitchFamily="34" charset="0"/>
                <a:ea typeface="ＭＳ Ｐゴシック"/>
                <a:cs typeface="Segoe UI" panose="020B0502040204020203" pitchFamily="34" charset="0"/>
              </a:rPr>
              <a:t>Takashi Nishioka </a:t>
            </a:r>
            <a:r>
              <a:rPr kumimoji="0" lang="en-US" altLang="ja-JP" sz="1400" kern="0" dirty="0">
                <a:solidFill>
                  <a:prstClr val="black"/>
                </a:solidFill>
                <a:latin typeface="Segoe UI" panose="020B0502040204020203" pitchFamily="34" charset="0"/>
                <a:ea typeface="ＭＳ Ｐゴシック"/>
                <a:cs typeface="Segoe UI" panose="020B0502040204020203" pitchFamily="34" charset="0"/>
              </a:rPr>
              <a:t>(MHI)</a:t>
            </a:r>
          </a:p>
          <a:p>
            <a:pPr defTabSz="1280160" fontAlgn="auto">
              <a:spcBef>
                <a:spcPts val="0"/>
              </a:spcBef>
              <a:spcAft>
                <a:spcPts val="0"/>
              </a:spcAft>
              <a:defRPr/>
            </a:pPr>
            <a:r>
              <a:rPr kumimoji="0" lang="en-US" altLang="ja-JP" sz="1600" b="1" kern="0" dirty="0">
                <a:solidFill>
                  <a:srgbClr val="0000FF"/>
                </a:solidFill>
                <a:latin typeface="Segoe UI" panose="020B0502040204020203" pitchFamily="34" charset="0"/>
                <a:ea typeface="ＭＳ Ｐゴシック"/>
                <a:cs typeface="Segoe UI" panose="020B0502040204020203" pitchFamily="34" charset="0"/>
              </a:rPr>
              <a:t>Directors</a:t>
            </a:r>
          </a:p>
          <a:p>
            <a:pPr defTabSz="1280160" fontAlgn="auto">
              <a:spcBef>
                <a:spcPts val="0"/>
              </a:spcBef>
              <a:spcAft>
                <a:spcPts val="0"/>
              </a:spcAft>
              <a:defRPr/>
            </a:pPr>
            <a:r>
              <a:rPr kumimoji="0" lang="en-US" altLang="ja-JP" sz="1600" kern="0" dirty="0">
                <a:solidFill>
                  <a:prstClr val="black"/>
                </a:solidFill>
                <a:latin typeface="Segoe UI" panose="020B0502040204020203" pitchFamily="34" charset="0"/>
                <a:ea typeface="ＭＳ Ｐゴシック"/>
                <a:cs typeface="Segoe UI" panose="020B0502040204020203" pitchFamily="34" charset="0"/>
              </a:rPr>
              <a:t>Atsuto Suzuki </a:t>
            </a:r>
            <a:r>
              <a:rPr kumimoji="0" lang="en-US" altLang="ja-JP" sz="1400" kern="0" dirty="0">
                <a:solidFill>
                  <a:prstClr val="black"/>
                </a:solidFill>
                <a:latin typeface="Segoe UI" panose="020B0502040204020203" pitchFamily="34" charset="0"/>
                <a:ea typeface="ＭＳ Ｐゴシック"/>
                <a:cs typeface="Segoe UI" panose="020B0502040204020203" pitchFamily="34" charset="0"/>
              </a:rPr>
              <a:t>(Iwate Pref. Univ.)</a:t>
            </a:r>
            <a:endParaRPr kumimoji="0" lang="en-US" altLang="ja-JP" sz="1600" kern="0" dirty="0">
              <a:solidFill>
                <a:prstClr val="black"/>
              </a:solidFill>
              <a:latin typeface="Segoe UI" panose="020B0502040204020203" pitchFamily="34" charset="0"/>
              <a:ea typeface="ＭＳ Ｐゴシック"/>
              <a:cs typeface="Segoe UI" panose="020B0502040204020203" pitchFamily="34" charset="0"/>
            </a:endParaRPr>
          </a:p>
          <a:p>
            <a:pPr defTabSz="1280160" fontAlgn="auto">
              <a:spcBef>
                <a:spcPts val="0"/>
              </a:spcBef>
              <a:spcAft>
                <a:spcPts val="0"/>
              </a:spcAft>
              <a:defRPr/>
            </a:pPr>
            <a:r>
              <a:rPr kumimoji="0" lang="en-US" altLang="ja-JP" sz="1600" kern="0" dirty="0">
                <a:solidFill>
                  <a:prstClr val="black"/>
                </a:solidFill>
                <a:latin typeface="Segoe UI" panose="020B0502040204020203" pitchFamily="34" charset="0"/>
                <a:ea typeface="ＭＳ Ｐゴシック"/>
                <a:cs typeface="Segoe UI" panose="020B0502040204020203" pitchFamily="34" charset="0"/>
              </a:rPr>
              <a:t>Masanori Yamauchi </a:t>
            </a:r>
            <a:r>
              <a:rPr kumimoji="0" lang="en-US" altLang="ja-JP" sz="1400" kern="0" dirty="0">
                <a:solidFill>
                  <a:prstClr val="black"/>
                </a:solidFill>
                <a:latin typeface="Segoe UI" panose="020B0502040204020203" pitchFamily="34" charset="0"/>
                <a:ea typeface="ＭＳ Ｐゴシック"/>
                <a:cs typeface="Segoe UI" panose="020B0502040204020203" pitchFamily="34" charset="0"/>
              </a:rPr>
              <a:t>(KEK)</a:t>
            </a:r>
          </a:p>
          <a:p>
            <a:pPr defTabSz="1280160" fontAlgn="auto">
              <a:spcBef>
                <a:spcPts val="0"/>
              </a:spcBef>
              <a:spcAft>
                <a:spcPts val="0"/>
              </a:spcAft>
              <a:defRPr/>
            </a:pPr>
            <a:r>
              <a:rPr kumimoji="0" lang="en-US" altLang="ja-JP" sz="1600" kern="0" dirty="0">
                <a:solidFill>
                  <a:prstClr val="black"/>
                </a:solidFill>
                <a:latin typeface="Segoe UI" panose="020B0502040204020203" pitchFamily="34" charset="0"/>
                <a:ea typeface="ＭＳ Ｐゴシック"/>
                <a:cs typeface="Segoe UI" panose="020B0502040204020203" pitchFamily="34" charset="0"/>
              </a:rPr>
              <a:t>Yuzo Onishi </a:t>
            </a:r>
            <a:r>
              <a:rPr kumimoji="0" lang="en-US" altLang="ja-JP" sz="1400" kern="0" dirty="0">
                <a:solidFill>
                  <a:prstClr val="black"/>
                </a:solidFill>
                <a:latin typeface="Segoe UI" panose="020B0502040204020203" pitchFamily="34" charset="0"/>
                <a:ea typeface="ＭＳ Ｐゴシック"/>
                <a:cs typeface="Segoe UI" panose="020B0502040204020203" pitchFamily="34" charset="0"/>
              </a:rPr>
              <a:t>(Kyoto Univ.)</a:t>
            </a:r>
            <a:endParaRPr kumimoji="0" lang="en-US" altLang="ja-JP" sz="1600" kern="0" dirty="0">
              <a:solidFill>
                <a:prstClr val="black"/>
              </a:solidFill>
              <a:latin typeface="Segoe UI" panose="020B0502040204020203" pitchFamily="34" charset="0"/>
              <a:ea typeface="ＭＳ Ｐゴシック"/>
              <a:cs typeface="Segoe UI" panose="020B0502040204020203" pitchFamily="34" charset="0"/>
            </a:endParaRPr>
          </a:p>
          <a:p>
            <a:pPr defTabSz="1280160" fontAlgn="auto">
              <a:spcBef>
                <a:spcPts val="0"/>
              </a:spcBef>
              <a:spcAft>
                <a:spcPts val="0"/>
              </a:spcAft>
              <a:defRPr/>
            </a:pPr>
            <a:r>
              <a:rPr kumimoji="0" lang="en-US" altLang="ja-JP" sz="1600" kern="0" dirty="0">
                <a:solidFill>
                  <a:prstClr val="black"/>
                </a:solidFill>
                <a:latin typeface="Segoe UI" panose="020B0502040204020203" pitchFamily="34" charset="0"/>
                <a:ea typeface="ＭＳ Ｐゴシック"/>
                <a:cs typeface="Segoe UI" panose="020B0502040204020203" pitchFamily="34" charset="0"/>
              </a:rPr>
              <a:t>Masahiro  Inagaki </a:t>
            </a:r>
            <a:r>
              <a:rPr kumimoji="0" lang="en-US" altLang="ja-JP" sz="1400" kern="0" dirty="0">
                <a:solidFill>
                  <a:prstClr val="black"/>
                </a:solidFill>
                <a:latin typeface="Segoe UI" panose="020B0502040204020203" pitchFamily="34" charset="0"/>
                <a:ea typeface="ＭＳ Ｐゴシック"/>
                <a:cs typeface="Segoe UI" panose="020B0502040204020203" pitchFamily="34" charset="0"/>
              </a:rPr>
              <a:t>(Kyocera) </a:t>
            </a:r>
          </a:p>
          <a:p>
            <a:pPr defTabSz="1280160" fontAlgn="auto">
              <a:spcBef>
                <a:spcPts val="0"/>
              </a:spcBef>
              <a:spcAft>
                <a:spcPts val="0"/>
              </a:spcAft>
              <a:defRPr/>
            </a:pPr>
            <a:r>
              <a:rPr kumimoji="0" lang="en-US" altLang="ja-JP" sz="1600" kern="0" dirty="0">
                <a:solidFill>
                  <a:prstClr val="black"/>
                </a:solidFill>
                <a:latin typeface="Segoe UI" panose="020B0502040204020203" pitchFamily="34" charset="0"/>
                <a:ea typeface="ＭＳ Ｐゴシック"/>
                <a:cs typeface="Segoe UI" panose="020B0502040204020203" pitchFamily="34" charset="0"/>
              </a:rPr>
              <a:t>Mamoru Hatazawa </a:t>
            </a:r>
            <a:r>
              <a:rPr kumimoji="0" lang="en-US" altLang="ja-JP" sz="1400" kern="0" dirty="0">
                <a:latin typeface="Segoe UI" panose="020B0502040204020203" pitchFamily="34" charset="0"/>
                <a:ea typeface="ＭＳ Ｐゴシック"/>
                <a:cs typeface="Segoe UI" panose="020B0502040204020203" pitchFamily="34" charset="0"/>
              </a:rPr>
              <a:t>(Toshiba)</a:t>
            </a:r>
          </a:p>
          <a:p>
            <a:pPr defTabSz="1280160" fontAlgn="auto">
              <a:spcBef>
                <a:spcPts val="0"/>
              </a:spcBef>
              <a:spcAft>
                <a:spcPts val="0"/>
              </a:spcAft>
              <a:defRPr/>
            </a:pPr>
            <a:r>
              <a:rPr kumimoji="0" lang="en-US" altLang="ja-JP" sz="1600" kern="0" dirty="0">
                <a:solidFill>
                  <a:prstClr val="black"/>
                </a:solidFill>
                <a:latin typeface="Segoe UI" panose="020B0502040204020203" pitchFamily="34" charset="0"/>
                <a:ea typeface="ＭＳ Ｐゴシック"/>
                <a:cs typeface="Segoe UI" panose="020B0502040204020203" pitchFamily="34" charset="0"/>
              </a:rPr>
              <a:t>Hidetoshi Takehara </a:t>
            </a:r>
            <a:r>
              <a:rPr kumimoji="0" lang="en-US" altLang="ja-JP" sz="1400" kern="0" dirty="0">
                <a:solidFill>
                  <a:prstClr val="black"/>
                </a:solidFill>
                <a:latin typeface="Segoe UI" panose="020B0502040204020203" pitchFamily="34" charset="0"/>
                <a:ea typeface="ＭＳ Ｐゴシック"/>
                <a:cs typeface="Segoe UI" panose="020B0502040204020203" pitchFamily="34" charset="0"/>
              </a:rPr>
              <a:t>(Hitachi)</a:t>
            </a:r>
          </a:p>
          <a:p>
            <a:pPr defTabSz="1280160" fontAlgn="auto">
              <a:spcBef>
                <a:spcPts val="0"/>
              </a:spcBef>
              <a:spcAft>
                <a:spcPts val="0"/>
              </a:spcAft>
              <a:defRPr/>
            </a:pPr>
            <a:r>
              <a:rPr kumimoji="0" lang="en-US" altLang="ja-JP" sz="1600" kern="0" dirty="0">
                <a:solidFill>
                  <a:prstClr val="black"/>
                </a:solidFill>
                <a:latin typeface="Segoe UI" panose="020B0502040204020203" pitchFamily="34" charset="0"/>
                <a:ea typeface="ＭＳ Ｐゴシック"/>
                <a:cs typeface="Segoe UI" panose="020B0502040204020203" pitchFamily="34" charset="0"/>
              </a:rPr>
              <a:t>Noriyuki Takazawa </a:t>
            </a:r>
            <a:r>
              <a:rPr kumimoji="0" lang="en-US" altLang="ja-JP" sz="1400" kern="0" dirty="0">
                <a:solidFill>
                  <a:prstClr val="black"/>
                </a:solidFill>
                <a:latin typeface="Segoe UI" panose="020B0502040204020203" pitchFamily="34" charset="0"/>
                <a:ea typeface="ＭＳ Ｐゴシック"/>
                <a:cs typeface="Segoe UI" panose="020B0502040204020203" pitchFamily="34" charset="0"/>
              </a:rPr>
              <a:t>(MELCO)</a:t>
            </a:r>
          </a:p>
          <a:p>
            <a:pPr defTabSz="1280160" fontAlgn="auto">
              <a:spcBef>
                <a:spcPts val="0"/>
              </a:spcBef>
              <a:spcAft>
                <a:spcPts val="0"/>
              </a:spcAft>
              <a:defRPr/>
            </a:pPr>
            <a:r>
              <a:rPr kumimoji="0" lang="en-US" altLang="ja-JP" sz="1600" kern="0" dirty="0">
                <a:solidFill>
                  <a:prstClr val="black"/>
                </a:solidFill>
                <a:latin typeface="Segoe UI" panose="020B0502040204020203" pitchFamily="34" charset="0"/>
                <a:ea typeface="ＭＳ Ｐゴシック"/>
                <a:cs typeface="Segoe UI" panose="020B0502040204020203" pitchFamily="34" charset="0"/>
              </a:rPr>
              <a:t>Kunihisa </a:t>
            </a:r>
            <a:r>
              <a:rPr kumimoji="0" lang="en-US" altLang="ja-JP" sz="1600" kern="0" dirty="0" err="1">
                <a:solidFill>
                  <a:prstClr val="black"/>
                </a:solidFill>
                <a:latin typeface="Segoe UI" panose="020B0502040204020203" pitchFamily="34" charset="0"/>
                <a:ea typeface="ＭＳ Ｐゴシック"/>
                <a:cs typeface="Segoe UI" panose="020B0502040204020203" pitchFamily="34" charset="0"/>
              </a:rPr>
              <a:t>Yamura</a:t>
            </a:r>
            <a:r>
              <a:rPr kumimoji="0" lang="en-US" altLang="ja-JP" sz="1600" kern="0" dirty="0">
                <a:solidFill>
                  <a:prstClr val="black"/>
                </a:solidFill>
                <a:latin typeface="Segoe UI" panose="020B0502040204020203" pitchFamily="34" charset="0"/>
                <a:ea typeface="ＭＳ Ｐゴシック"/>
                <a:cs typeface="Segoe UI" panose="020B0502040204020203" pitchFamily="34" charset="0"/>
              </a:rPr>
              <a:t> </a:t>
            </a:r>
            <a:r>
              <a:rPr kumimoji="0" lang="en-US" altLang="ja-JP" sz="1400" kern="0" dirty="0">
                <a:solidFill>
                  <a:prstClr val="black"/>
                </a:solidFill>
                <a:latin typeface="Segoe UI" panose="020B0502040204020203" pitchFamily="34" charset="0"/>
                <a:ea typeface="ＭＳ Ｐゴシック"/>
                <a:cs typeface="Segoe UI" panose="020B0502040204020203" pitchFamily="34" charset="0"/>
              </a:rPr>
              <a:t>(Iwate Chambers of Commerce) </a:t>
            </a:r>
            <a:endParaRPr kumimoji="0" lang="en-US" altLang="ja-JP" sz="1600" kern="0" dirty="0">
              <a:solidFill>
                <a:prstClr val="black"/>
              </a:solidFill>
              <a:latin typeface="Segoe UI" panose="020B0502040204020203" pitchFamily="34" charset="0"/>
              <a:ea typeface="ＭＳ Ｐゴシック"/>
              <a:cs typeface="Segoe UI" panose="020B0502040204020203" pitchFamily="34" charset="0"/>
            </a:endParaRPr>
          </a:p>
          <a:p>
            <a:pPr defTabSz="1280160" fontAlgn="auto">
              <a:spcBef>
                <a:spcPts val="0"/>
              </a:spcBef>
              <a:spcAft>
                <a:spcPts val="0"/>
              </a:spcAft>
              <a:defRPr/>
            </a:pPr>
            <a:r>
              <a:rPr kumimoji="0" lang="en-US" altLang="ja-JP" sz="1600" b="1" kern="0" dirty="0">
                <a:solidFill>
                  <a:srgbClr val="0000FF"/>
                </a:solidFill>
                <a:latin typeface="Segoe UI" panose="020B0502040204020203" pitchFamily="34" charset="0"/>
                <a:ea typeface="ＭＳ Ｐゴシック"/>
                <a:cs typeface="Segoe UI" panose="020B0502040204020203" pitchFamily="34" charset="0"/>
              </a:rPr>
              <a:t>Auditor</a:t>
            </a:r>
          </a:p>
          <a:p>
            <a:pPr defTabSz="1280160" fontAlgn="auto">
              <a:spcBef>
                <a:spcPts val="0"/>
              </a:spcBef>
              <a:spcAft>
                <a:spcPts val="0"/>
              </a:spcAft>
              <a:defRPr/>
            </a:pPr>
            <a:r>
              <a:rPr kumimoji="0" lang="en-US" altLang="ja-JP" sz="1600" kern="0" dirty="0">
                <a:solidFill>
                  <a:prstClr val="black"/>
                </a:solidFill>
                <a:latin typeface="Segoe UI" panose="020B0502040204020203" pitchFamily="34" charset="0"/>
                <a:ea typeface="ＭＳ Ｐゴシック"/>
                <a:cs typeface="Segoe UI" panose="020B0502040204020203" pitchFamily="34" charset="0"/>
              </a:rPr>
              <a:t>Sachio Komamiya </a:t>
            </a:r>
            <a:r>
              <a:rPr kumimoji="0" lang="en-US" altLang="ja-JP" sz="1400" kern="0" dirty="0">
                <a:solidFill>
                  <a:prstClr val="black"/>
                </a:solidFill>
                <a:latin typeface="Segoe UI" panose="020B0502040204020203" pitchFamily="34" charset="0"/>
                <a:ea typeface="ＭＳ Ｐゴシック"/>
                <a:cs typeface="Segoe UI" panose="020B0502040204020203" pitchFamily="34" charset="0"/>
              </a:rPr>
              <a:t>(Waseda Univ.)</a:t>
            </a:r>
            <a:endParaRPr kumimoji="0" lang="en-US" altLang="ja-JP" sz="1600" b="1" kern="0" dirty="0">
              <a:solidFill>
                <a:prstClr val="black"/>
              </a:solidFill>
              <a:latin typeface="Segoe UI" panose="020B0502040204020203" pitchFamily="34" charset="0"/>
              <a:ea typeface="ＭＳ Ｐゴシック"/>
              <a:cs typeface="Segoe UI" panose="020B0502040204020203" pitchFamily="34" charset="0"/>
            </a:endParaRPr>
          </a:p>
        </p:txBody>
      </p:sp>
      <p:sp>
        <p:nvSpPr>
          <p:cNvPr id="127" name="正方形/長方形 126"/>
          <p:cNvSpPr/>
          <p:nvPr/>
        </p:nvSpPr>
        <p:spPr>
          <a:xfrm>
            <a:off x="983432" y="880476"/>
            <a:ext cx="2797701" cy="676316"/>
          </a:xfrm>
          <a:prstGeom prst="rect">
            <a:avLst/>
          </a:prstGeom>
          <a:solidFill>
            <a:schemeClr val="bg1"/>
          </a:solidFill>
          <a:ln w="25400" cap="flat" cmpd="sng" algn="ctr">
            <a:solidFill>
              <a:schemeClr val="tx1"/>
            </a:solidFill>
            <a:prstDash val="solid"/>
          </a:ln>
          <a:effectLst/>
        </p:spPr>
        <p:txBody>
          <a:bodyPr rtlCol="0" anchor="ctr"/>
          <a:lstStyle/>
          <a:p>
            <a:pPr defTabSz="1280160" fontAlgn="auto">
              <a:spcBef>
                <a:spcPts val="0"/>
              </a:spcBef>
              <a:spcAft>
                <a:spcPts val="0"/>
              </a:spcAft>
              <a:defRPr/>
            </a:pPr>
            <a:r>
              <a:rPr kumimoji="0" lang="en-US" altLang="ja-JP" sz="1600" b="1" kern="0" dirty="0">
                <a:solidFill>
                  <a:srgbClr val="0000FF"/>
                </a:solidFill>
                <a:latin typeface="Segoe UI" panose="020B0502040204020203" pitchFamily="34" charset="0"/>
                <a:ea typeface="ＭＳ Ｐゴシック"/>
                <a:cs typeface="Segoe UI" panose="020B0502040204020203" pitchFamily="34" charset="0"/>
              </a:rPr>
              <a:t>Eternity Supreme Advisor</a:t>
            </a:r>
          </a:p>
          <a:p>
            <a:pPr defTabSz="1280160" fontAlgn="auto">
              <a:spcBef>
                <a:spcPts val="0"/>
              </a:spcBef>
              <a:spcAft>
                <a:spcPts val="0"/>
              </a:spcAft>
              <a:defRPr/>
            </a:pPr>
            <a:r>
              <a:rPr kumimoji="0" lang="en-US" altLang="ja-JP" sz="1600" kern="0" dirty="0">
                <a:solidFill>
                  <a:prstClr val="black"/>
                </a:solidFill>
                <a:latin typeface="Segoe UI" panose="020B0502040204020203" pitchFamily="34" charset="0"/>
                <a:ea typeface="ＭＳ Ｐゴシック"/>
                <a:cs typeface="Segoe UI" panose="020B0502040204020203" pitchFamily="34" charset="0"/>
              </a:rPr>
              <a:t>Late Kaoru</a:t>
            </a:r>
            <a:r>
              <a:rPr kumimoji="0" lang="ja-JP" altLang="en-US" sz="1600" kern="0" dirty="0">
                <a:solidFill>
                  <a:prstClr val="black"/>
                </a:solidFill>
                <a:latin typeface="Segoe UI" panose="020B0502040204020203" pitchFamily="34" charset="0"/>
                <a:ea typeface="ＭＳ Ｐゴシック"/>
                <a:cs typeface="Segoe UI" panose="020B0502040204020203" pitchFamily="34" charset="0"/>
              </a:rPr>
              <a:t> </a:t>
            </a:r>
            <a:r>
              <a:rPr kumimoji="0" lang="en-US" altLang="ja-JP" sz="1600" kern="0" dirty="0">
                <a:solidFill>
                  <a:prstClr val="black"/>
                </a:solidFill>
                <a:latin typeface="Segoe UI" panose="020B0502040204020203" pitchFamily="34" charset="0"/>
                <a:ea typeface="ＭＳ Ｐゴシック"/>
                <a:cs typeface="Segoe UI" panose="020B0502040204020203" pitchFamily="34" charset="0"/>
              </a:rPr>
              <a:t>Yosano</a:t>
            </a:r>
          </a:p>
        </p:txBody>
      </p:sp>
      <p:sp>
        <p:nvSpPr>
          <p:cNvPr id="128" name="正方形/長方形 127"/>
          <p:cNvSpPr/>
          <p:nvPr/>
        </p:nvSpPr>
        <p:spPr>
          <a:xfrm>
            <a:off x="983419" y="1829064"/>
            <a:ext cx="2797726" cy="2464029"/>
          </a:xfrm>
          <a:prstGeom prst="rect">
            <a:avLst/>
          </a:prstGeom>
          <a:solidFill>
            <a:schemeClr val="bg1"/>
          </a:solidFill>
          <a:ln w="25400" cap="flat" cmpd="sng" algn="ctr">
            <a:solidFill>
              <a:schemeClr val="tx1"/>
            </a:solidFill>
            <a:prstDash val="solid"/>
          </a:ln>
          <a:effectLst/>
        </p:spPr>
        <p:txBody>
          <a:bodyPr rtlCol="0" anchor="ctr"/>
          <a:lstStyle/>
          <a:p>
            <a:pPr defTabSz="1280160" fontAlgn="auto">
              <a:spcBef>
                <a:spcPts val="0"/>
              </a:spcBef>
              <a:spcAft>
                <a:spcPts val="0"/>
              </a:spcAft>
              <a:defRPr/>
            </a:pPr>
            <a:r>
              <a:rPr kumimoji="0" lang="en-US" altLang="ja-JP" sz="1600" b="1" kern="0" dirty="0">
                <a:solidFill>
                  <a:srgbClr val="0000FF"/>
                </a:solidFill>
                <a:latin typeface="Segoe UI" panose="020B0502040204020203" pitchFamily="34" charset="0"/>
                <a:ea typeface="ＭＳ Ｐゴシック"/>
                <a:cs typeface="Segoe UI" panose="020B0502040204020203" pitchFamily="34" charset="0"/>
              </a:rPr>
              <a:t>Supreme Advisor:</a:t>
            </a:r>
          </a:p>
          <a:p>
            <a:pPr defTabSz="1280160" fontAlgn="auto">
              <a:spcBef>
                <a:spcPts val="0"/>
              </a:spcBef>
              <a:spcAft>
                <a:spcPts val="0"/>
              </a:spcAft>
              <a:defRPr/>
            </a:pPr>
            <a:r>
              <a:rPr kumimoji="0" lang="en-US" altLang="ja-JP" sz="1600" kern="0" dirty="0">
                <a:solidFill>
                  <a:prstClr val="black"/>
                </a:solidFill>
                <a:latin typeface="Segoe UI" panose="020B0502040204020203" pitchFamily="34" charset="0"/>
                <a:ea typeface="ＭＳ Ｐゴシック"/>
                <a:cs typeface="Segoe UI" panose="020B0502040204020203" pitchFamily="34" charset="0"/>
              </a:rPr>
              <a:t>Takeo Kawamura</a:t>
            </a:r>
          </a:p>
          <a:p>
            <a:pPr defTabSz="1280160" fontAlgn="auto">
              <a:spcBef>
                <a:spcPts val="0"/>
              </a:spcBef>
              <a:spcAft>
                <a:spcPts val="0"/>
              </a:spcAft>
              <a:defRPr/>
            </a:pPr>
            <a:r>
              <a:rPr kumimoji="0" lang="en-US" altLang="ja-JP" sz="1600" b="1" kern="0" dirty="0">
                <a:solidFill>
                  <a:srgbClr val="0000FF"/>
                </a:solidFill>
                <a:latin typeface="Segoe UI" panose="020B0502040204020203" pitchFamily="34" charset="0"/>
                <a:ea typeface="ＭＳ Ｐゴシック"/>
                <a:cs typeface="Segoe UI" panose="020B0502040204020203" pitchFamily="34" charset="0"/>
              </a:rPr>
              <a:t>Special Advisors:</a:t>
            </a:r>
          </a:p>
          <a:p>
            <a:pPr defTabSz="1280160" fontAlgn="auto">
              <a:spcBef>
                <a:spcPts val="0"/>
              </a:spcBef>
              <a:spcAft>
                <a:spcPts val="0"/>
              </a:spcAft>
              <a:defRPr/>
            </a:pPr>
            <a:r>
              <a:rPr kumimoji="0" lang="en-US" altLang="ja-JP" sz="1600" kern="0" dirty="0">
                <a:solidFill>
                  <a:prstClr val="black"/>
                </a:solidFill>
                <a:latin typeface="Segoe UI" panose="020B0502040204020203" pitchFamily="34" charset="0"/>
                <a:ea typeface="ＭＳ Ｐゴシック"/>
                <a:cs typeface="Segoe UI" panose="020B0502040204020203" pitchFamily="34" charset="0"/>
              </a:rPr>
              <a:t>Hiroya Masuda</a:t>
            </a:r>
          </a:p>
          <a:p>
            <a:pPr defTabSz="1280160" fontAlgn="auto">
              <a:spcBef>
                <a:spcPts val="0"/>
              </a:spcBef>
              <a:spcAft>
                <a:spcPts val="0"/>
              </a:spcAft>
              <a:defRPr/>
            </a:pPr>
            <a:r>
              <a:rPr kumimoji="0" lang="en-US" altLang="ja-JP" sz="1600" kern="0" dirty="0">
                <a:solidFill>
                  <a:prstClr val="black"/>
                </a:solidFill>
                <a:latin typeface="Segoe UI" panose="020B0502040204020203" pitchFamily="34" charset="0"/>
                <a:ea typeface="ＭＳ Ｐゴシック"/>
                <a:cs typeface="Segoe UI" panose="020B0502040204020203" pitchFamily="34" charset="0"/>
              </a:rPr>
              <a:t>Hiroaki Takahashi</a:t>
            </a:r>
          </a:p>
          <a:p>
            <a:pPr defTabSz="1280160" fontAlgn="auto">
              <a:spcBef>
                <a:spcPts val="0"/>
              </a:spcBef>
              <a:spcAft>
                <a:spcPts val="0"/>
              </a:spcAft>
              <a:defRPr/>
            </a:pPr>
            <a:r>
              <a:rPr kumimoji="0" lang="en-US" altLang="ja-JP" sz="1600" b="1" kern="0" dirty="0">
                <a:solidFill>
                  <a:srgbClr val="0000FF"/>
                </a:solidFill>
                <a:latin typeface="Segoe UI" panose="020B0502040204020203" pitchFamily="34" charset="0"/>
                <a:ea typeface="ＭＳ Ｐゴシック"/>
                <a:cs typeface="Segoe UI" panose="020B0502040204020203" pitchFamily="34" charset="0"/>
              </a:rPr>
              <a:t>Senior Advisors:</a:t>
            </a:r>
            <a:endParaRPr kumimoji="0" lang="en-US" altLang="ja-JP" sz="1600" kern="0" dirty="0">
              <a:solidFill>
                <a:srgbClr val="0000FF"/>
              </a:solidFill>
              <a:latin typeface="Segoe UI" panose="020B0502040204020203" pitchFamily="34" charset="0"/>
              <a:ea typeface="ＭＳ Ｐゴシック"/>
              <a:cs typeface="Segoe UI" panose="020B0502040204020203" pitchFamily="34" charset="0"/>
            </a:endParaRPr>
          </a:p>
          <a:p>
            <a:pPr defTabSz="1280160" fontAlgn="auto">
              <a:spcBef>
                <a:spcPts val="0"/>
              </a:spcBef>
              <a:spcAft>
                <a:spcPts val="0"/>
              </a:spcAft>
              <a:defRPr/>
            </a:pPr>
            <a:r>
              <a:rPr kumimoji="0" lang="en-US" altLang="ja-JP" sz="1600" kern="0" dirty="0">
                <a:solidFill>
                  <a:prstClr val="black"/>
                </a:solidFill>
                <a:latin typeface="Segoe UI" panose="020B0502040204020203" pitchFamily="34" charset="0"/>
                <a:ea typeface="ＭＳ Ｐゴシック"/>
                <a:cs typeface="Segoe UI" panose="020B0502040204020203" pitchFamily="34" charset="0"/>
              </a:rPr>
              <a:t>Yoichi Tao</a:t>
            </a:r>
          </a:p>
          <a:p>
            <a:pPr defTabSz="1280160" fontAlgn="auto">
              <a:spcBef>
                <a:spcPts val="0"/>
              </a:spcBef>
              <a:spcAft>
                <a:spcPts val="0"/>
              </a:spcAft>
              <a:defRPr/>
            </a:pPr>
            <a:r>
              <a:rPr kumimoji="0" lang="en-US" altLang="ja-JP" sz="1600" kern="0" dirty="0">
                <a:solidFill>
                  <a:prstClr val="black"/>
                </a:solidFill>
                <a:latin typeface="Segoe UI" panose="020B0502040204020203" pitchFamily="34" charset="0"/>
                <a:ea typeface="ＭＳ Ｐゴシック"/>
                <a:cs typeface="Segoe UI" panose="020B0502040204020203" pitchFamily="34" charset="0"/>
              </a:rPr>
              <a:t>Junichi Nishiyama</a:t>
            </a:r>
          </a:p>
          <a:p>
            <a:pPr defTabSz="1280160" fontAlgn="auto">
              <a:spcBef>
                <a:spcPts val="0"/>
              </a:spcBef>
              <a:spcAft>
                <a:spcPts val="0"/>
              </a:spcAft>
              <a:defRPr/>
            </a:pPr>
            <a:r>
              <a:rPr kumimoji="0" lang="en-US" altLang="ja-JP" sz="1600" kern="0" dirty="0">
                <a:solidFill>
                  <a:prstClr val="black"/>
                </a:solidFill>
                <a:latin typeface="Segoe UI" panose="020B0502040204020203" pitchFamily="34" charset="0"/>
                <a:ea typeface="ＭＳ Ｐゴシック"/>
                <a:cs typeface="Segoe UI" panose="020B0502040204020203" pitchFamily="34" charset="0"/>
              </a:rPr>
              <a:t>Masao Ninomiya</a:t>
            </a:r>
          </a:p>
          <a:p>
            <a:pPr defTabSz="1280160" fontAlgn="auto">
              <a:spcBef>
                <a:spcPts val="0"/>
              </a:spcBef>
              <a:spcAft>
                <a:spcPts val="0"/>
              </a:spcAft>
              <a:defRPr/>
            </a:pPr>
            <a:r>
              <a:rPr kumimoji="0" lang="en-US" altLang="ja-JP" sz="1600" kern="0" dirty="0">
                <a:solidFill>
                  <a:prstClr val="black"/>
                </a:solidFill>
                <a:latin typeface="Segoe UI" panose="020B0502040204020203" pitchFamily="34" charset="0"/>
                <a:ea typeface="ＭＳ Ｐゴシック"/>
                <a:cs typeface="Segoe UI" panose="020B0502040204020203" pitchFamily="34" charset="0"/>
              </a:rPr>
              <a:t>Toshiyuki Sakamoto</a:t>
            </a:r>
          </a:p>
        </p:txBody>
      </p:sp>
      <p:sp>
        <p:nvSpPr>
          <p:cNvPr id="129" name="正方形/長方形 128"/>
          <p:cNvSpPr/>
          <p:nvPr/>
        </p:nvSpPr>
        <p:spPr>
          <a:xfrm>
            <a:off x="983419" y="4701366"/>
            <a:ext cx="2815626" cy="756257"/>
          </a:xfrm>
          <a:prstGeom prst="rect">
            <a:avLst/>
          </a:prstGeom>
          <a:solidFill>
            <a:schemeClr val="bg1"/>
          </a:solidFill>
          <a:ln w="25400" cap="flat" cmpd="sng" algn="ctr">
            <a:solidFill>
              <a:schemeClr val="tx1"/>
            </a:solidFill>
            <a:prstDash val="solid"/>
          </a:ln>
          <a:effectLst/>
        </p:spPr>
        <p:txBody>
          <a:bodyPr rtlCol="0" anchor="ctr"/>
          <a:lstStyle/>
          <a:p>
            <a:pPr defTabSz="1280160" fontAlgn="auto">
              <a:spcBef>
                <a:spcPts val="0"/>
              </a:spcBef>
              <a:spcAft>
                <a:spcPts val="0"/>
              </a:spcAft>
              <a:defRPr/>
            </a:pPr>
            <a:r>
              <a:rPr kumimoji="0" lang="en-US" altLang="ja-JP" sz="1600" b="1" kern="0" dirty="0">
                <a:solidFill>
                  <a:srgbClr val="0000FF"/>
                </a:solidFill>
                <a:latin typeface="Segoe UI" panose="020B0502040204020203" pitchFamily="34" charset="0"/>
                <a:ea typeface="ＭＳ Ｐゴシック"/>
                <a:cs typeface="Segoe UI" panose="020B0502040204020203" pitchFamily="34" charset="0"/>
              </a:rPr>
              <a:t>Secretariat</a:t>
            </a:r>
          </a:p>
          <a:p>
            <a:pPr defTabSz="1280160" fontAlgn="auto">
              <a:spcBef>
                <a:spcPts val="0"/>
              </a:spcBef>
              <a:spcAft>
                <a:spcPts val="0"/>
              </a:spcAft>
              <a:defRPr/>
            </a:pPr>
            <a:r>
              <a:rPr kumimoji="0" lang="en-US" altLang="ja-JP" sz="1600" b="1" kern="0" dirty="0">
                <a:solidFill>
                  <a:srgbClr val="0000FF"/>
                </a:solidFill>
                <a:latin typeface="Segoe UI" panose="020B0502040204020203" pitchFamily="34" charset="0"/>
                <a:ea typeface="ＭＳ Ｐゴシック"/>
                <a:cs typeface="Segoe UI" panose="020B0502040204020203" pitchFamily="34" charset="0"/>
              </a:rPr>
              <a:t>Secretary General</a:t>
            </a:r>
          </a:p>
          <a:p>
            <a:pPr defTabSz="1280160" fontAlgn="auto">
              <a:spcBef>
                <a:spcPts val="0"/>
              </a:spcBef>
              <a:spcAft>
                <a:spcPts val="0"/>
              </a:spcAft>
              <a:defRPr/>
            </a:pPr>
            <a:r>
              <a:rPr kumimoji="0" lang="en-US" altLang="ja-JP" sz="1600" kern="0" dirty="0">
                <a:solidFill>
                  <a:prstClr val="black"/>
                </a:solidFill>
                <a:latin typeface="Segoe UI" panose="020B0502040204020203" pitchFamily="34" charset="0"/>
                <a:ea typeface="ＭＳ Ｐゴシック"/>
                <a:cs typeface="Segoe UI" panose="020B0502040204020203" pitchFamily="34" charset="0"/>
              </a:rPr>
              <a:t>Masanori Matsuoka</a:t>
            </a:r>
            <a:r>
              <a:rPr kumimoji="0" lang="ja-JP" altLang="en-US" sz="1600" kern="0" dirty="0">
                <a:solidFill>
                  <a:prstClr val="black"/>
                </a:solidFill>
                <a:latin typeface="Segoe UI" panose="020B0502040204020203" pitchFamily="34" charset="0"/>
                <a:ea typeface="ＭＳ Ｐゴシック"/>
                <a:cs typeface="Segoe UI" panose="020B0502040204020203" pitchFamily="34" charset="0"/>
              </a:rPr>
              <a:t>　</a:t>
            </a:r>
            <a:endParaRPr kumimoji="0" lang="en-US" altLang="ja-JP" sz="1600" kern="0" dirty="0">
              <a:solidFill>
                <a:prstClr val="black"/>
              </a:solidFill>
              <a:latin typeface="Segoe UI" panose="020B0502040204020203" pitchFamily="34" charset="0"/>
              <a:ea typeface="ＭＳ Ｐゴシック"/>
              <a:cs typeface="Segoe UI" panose="020B0502040204020203" pitchFamily="34" charset="0"/>
            </a:endParaRPr>
          </a:p>
        </p:txBody>
      </p:sp>
    </p:spTree>
    <p:extLst>
      <p:ext uri="{BB962C8B-B14F-4D97-AF65-F5344CB8AC3E}">
        <p14:creationId xmlns:p14="http://schemas.microsoft.com/office/powerpoint/2010/main" val="41692099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4"/>
          <p:cNvSpPr>
            <a:spLocks noChangeArrowheads="1"/>
          </p:cNvSpPr>
          <p:nvPr/>
        </p:nvSpPr>
        <p:spPr bwMode="auto">
          <a:xfrm>
            <a:off x="1176264" y="253660"/>
            <a:ext cx="5003800" cy="64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defTabSz="457200"/>
            <a:r>
              <a:rPr lang="en-US" altLang="ja-JP" sz="3200" b="1" dirty="0"/>
              <a:t>Working groups</a:t>
            </a:r>
          </a:p>
        </p:txBody>
      </p:sp>
      <p:sp>
        <p:nvSpPr>
          <p:cNvPr id="2" name="スライド番号プレースホルダー 1"/>
          <p:cNvSpPr>
            <a:spLocks noGrp="1"/>
          </p:cNvSpPr>
          <p:nvPr>
            <p:ph type="sldNum" sz="quarter" idx="4"/>
          </p:nvPr>
        </p:nvSpPr>
        <p:spPr>
          <a:xfrm>
            <a:off x="9840416" y="44625"/>
            <a:ext cx="683568" cy="365125"/>
          </a:xfrm>
        </p:spPr>
        <p:txBody>
          <a:bodyPr/>
          <a:lstStyle/>
          <a:p>
            <a:fld id="{63F9F7DE-603D-490A-9A16-D31AAE4BD953}" type="slidenum">
              <a:rPr kumimoji="1" lang="ja-JP" altLang="en-US" smtClean="0"/>
              <a:t>5</a:t>
            </a:fld>
            <a:endParaRPr kumimoji="1" lang="ja-JP" altLang="en-US" dirty="0"/>
          </a:p>
        </p:txBody>
      </p:sp>
      <p:grpSp>
        <p:nvGrpSpPr>
          <p:cNvPr id="5" name="グループ化 4">
            <a:extLst>
              <a:ext uri="{FF2B5EF4-FFF2-40B4-BE49-F238E27FC236}">
                <a16:creationId xmlns:a16="http://schemas.microsoft.com/office/drawing/2014/main" id="{EE1A7A24-8A97-4E7D-836D-B13F8F1B5675}"/>
              </a:ext>
            </a:extLst>
          </p:cNvPr>
          <p:cNvGrpSpPr/>
          <p:nvPr/>
        </p:nvGrpSpPr>
        <p:grpSpPr>
          <a:xfrm>
            <a:off x="1128464" y="985486"/>
            <a:ext cx="9144000" cy="1652070"/>
            <a:chOff x="1128464" y="985486"/>
            <a:chExt cx="9144000" cy="1652070"/>
          </a:xfrm>
        </p:grpSpPr>
        <p:sp>
          <p:nvSpPr>
            <p:cNvPr id="40" name="正方形/長方形 39">
              <a:extLst>
                <a:ext uri="{FF2B5EF4-FFF2-40B4-BE49-F238E27FC236}">
                  <a16:creationId xmlns:a16="http://schemas.microsoft.com/office/drawing/2014/main" id="{AB2BE77C-D2F7-4462-A660-6E761CFC4672}"/>
                </a:ext>
              </a:extLst>
            </p:cNvPr>
            <p:cNvSpPr/>
            <p:nvPr/>
          </p:nvSpPr>
          <p:spPr>
            <a:xfrm>
              <a:off x="1128464" y="985486"/>
              <a:ext cx="9144000" cy="523220"/>
            </a:xfrm>
            <a:prstGeom prst="rect">
              <a:avLst/>
            </a:prstGeom>
          </p:spPr>
          <p:txBody>
            <a:bodyPr wrap="square">
              <a:spAutoFit/>
            </a:bodyPr>
            <a:lstStyle/>
            <a:p>
              <a:r>
                <a:rPr lang="en-US" altLang="ja-JP" sz="2800" b="1" dirty="0">
                  <a:solidFill>
                    <a:srgbClr val="0000FF"/>
                  </a:solidFill>
                  <a:latin typeface="+mn-lt"/>
                </a:rPr>
                <a:t>Technology study group</a:t>
              </a:r>
            </a:p>
          </p:txBody>
        </p:sp>
        <p:sp>
          <p:nvSpPr>
            <p:cNvPr id="43" name="正方形/長方形 42">
              <a:extLst>
                <a:ext uri="{FF2B5EF4-FFF2-40B4-BE49-F238E27FC236}">
                  <a16:creationId xmlns:a16="http://schemas.microsoft.com/office/drawing/2014/main" id="{C3C29929-FEE0-4111-B54F-3DED437448CE}"/>
                </a:ext>
              </a:extLst>
            </p:cNvPr>
            <p:cNvSpPr/>
            <p:nvPr/>
          </p:nvSpPr>
          <p:spPr>
            <a:xfrm>
              <a:off x="1439936" y="1437227"/>
              <a:ext cx="8748464" cy="1200329"/>
            </a:xfrm>
            <a:prstGeom prst="rect">
              <a:avLst/>
            </a:prstGeom>
          </p:spPr>
          <p:txBody>
            <a:bodyPr wrap="square">
              <a:spAutoFit/>
            </a:bodyPr>
            <a:lstStyle/>
            <a:p>
              <a:pPr marL="285750" indent="-285750" defTabSz="1280160" fontAlgn="auto">
                <a:spcBef>
                  <a:spcPts val="0"/>
                </a:spcBef>
                <a:spcAft>
                  <a:spcPts val="0"/>
                </a:spcAft>
                <a:buFont typeface="Wingdings" panose="05000000000000000000" pitchFamily="2" charset="2"/>
                <a:buChar char="l"/>
                <a:defRPr/>
              </a:pPr>
              <a:r>
                <a:rPr kumimoji="0" lang="en-US" altLang="ja-JP" sz="2400" b="1" kern="0" dirty="0">
                  <a:solidFill>
                    <a:prstClr val="black"/>
                  </a:solidFill>
                  <a:latin typeface="Calibri"/>
                  <a:ea typeface="ＭＳ Ｐゴシック"/>
                  <a:cs typeface="Arial" panose="020B0604020202020204" pitchFamily="34" charset="0"/>
                </a:rPr>
                <a:t>Promoting industry-academia collaboration</a:t>
              </a:r>
            </a:p>
            <a:p>
              <a:pPr marL="742950" lvl="1" indent="-285750" defTabSz="1280160" fontAlgn="auto">
                <a:spcBef>
                  <a:spcPts val="0"/>
                </a:spcBef>
                <a:spcAft>
                  <a:spcPts val="0"/>
                </a:spcAft>
                <a:buFont typeface="Wingdings" panose="05000000000000000000" pitchFamily="2" charset="2"/>
                <a:buChar char="l"/>
                <a:defRPr/>
              </a:pPr>
              <a:r>
                <a:rPr kumimoji="0" lang="en-US" altLang="ja-JP" sz="2400" b="1" kern="0" dirty="0">
                  <a:solidFill>
                    <a:prstClr val="black"/>
                  </a:solidFill>
                  <a:latin typeface="Calibri"/>
                  <a:ea typeface="ＭＳ Ｐゴシック"/>
                  <a:cs typeface="Arial" panose="020B0604020202020204" pitchFamily="34" charset="0"/>
                </a:rPr>
                <a:t> sharing accelerator (ILC) technology</a:t>
              </a:r>
            </a:p>
            <a:p>
              <a:pPr marL="285750" indent="-285750" defTabSz="1280160" fontAlgn="auto">
                <a:spcBef>
                  <a:spcPts val="0"/>
                </a:spcBef>
                <a:spcAft>
                  <a:spcPts val="0"/>
                </a:spcAft>
                <a:buFont typeface="Wingdings" panose="05000000000000000000" pitchFamily="2" charset="2"/>
                <a:buChar char="l"/>
                <a:defRPr/>
              </a:pPr>
              <a:r>
                <a:rPr kumimoji="0" lang="en-US" altLang="ja-JP" sz="2400" b="1" kern="0" dirty="0">
                  <a:solidFill>
                    <a:prstClr val="black"/>
                  </a:solidFill>
                  <a:latin typeface="Calibri"/>
                  <a:ea typeface="ＭＳ Ｐゴシック"/>
                  <a:cs typeface="Arial" panose="020B0604020202020204" pitchFamily="34" charset="0"/>
                </a:rPr>
                <a:t>Stimulating application/innovation  of accelerator technology </a:t>
              </a:r>
            </a:p>
          </p:txBody>
        </p:sp>
      </p:grpSp>
      <p:grpSp>
        <p:nvGrpSpPr>
          <p:cNvPr id="3" name="グループ化 2">
            <a:extLst>
              <a:ext uri="{FF2B5EF4-FFF2-40B4-BE49-F238E27FC236}">
                <a16:creationId xmlns:a16="http://schemas.microsoft.com/office/drawing/2014/main" id="{83159C99-9690-4C43-9794-C39BF058E18F}"/>
              </a:ext>
            </a:extLst>
          </p:cNvPr>
          <p:cNvGrpSpPr/>
          <p:nvPr/>
        </p:nvGrpSpPr>
        <p:grpSpPr>
          <a:xfrm>
            <a:off x="1038200" y="5258454"/>
            <a:ext cx="9144000" cy="1228119"/>
            <a:chOff x="1128464" y="2947430"/>
            <a:chExt cx="9144000" cy="1228119"/>
          </a:xfrm>
        </p:grpSpPr>
        <p:sp>
          <p:nvSpPr>
            <p:cNvPr id="41" name="正方形/長方形 40">
              <a:extLst>
                <a:ext uri="{FF2B5EF4-FFF2-40B4-BE49-F238E27FC236}">
                  <a16:creationId xmlns:a16="http://schemas.microsoft.com/office/drawing/2014/main" id="{ECC62BAE-5D62-4B95-8229-59448F319C65}"/>
                </a:ext>
              </a:extLst>
            </p:cNvPr>
            <p:cNvSpPr/>
            <p:nvPr/>
          </p:nvSpPr>
          <p:spPr>
            <a:xfrm>
              <a:off x="1128464" y="2947430"/>
              <a:ext cx="9144000" cy="546945"/>
            </a:xfrm>
            <a:prstGeom prst="rect">
              <a:avLst/>
            </a:prstGeom>
          </p:spPr>
          <p:txBody>
            <a:bodyPr wrap="square">
              <a:spAutoFit/>
            </a:bodyPr>
            <a:lstStyle/>
            <a:p>
              <a:r>
                <a:rPr lang="en-US" altLang="ja-JP" sz="2954" b="1" dirty="0">
                  <a:solidFill>
                    <a:srgbClr val="0000FF"/>
                  </a:solidFill>
                  <a:latin typeface="+mn-lt"/>
                </a:rPr>
                <a:t>Outreach group</a:t>
              </a:r>
            </a:p>
          </p:txBody>
        </p:sp>
        <p:sp>
          <p:nvSpPr>
            <p:cNvPr id="44" name="正方形/長方形 43">
              <a:extLst>
                <a:ext uri="{FF2B5EF4-FFF2-40B4-BE49-F238E27FC236}">
                  <a16:creationId xmlns:a16="http://schemas.microsoft.com/office/drawing/2014/main" id="{91CA122F-AE23-4F74-A9DC-FDFA09D607F8}"/>
                </a:ext>
              </a:extLst>
            </p:cNvPr>
            <p:cNvSpPr/>
            <p:nvPr/>
          </p:nvSpPr>
          <p:spPr>
            <a:xfrm>
              <a:off x="1439936" y="3344552"/>
              <a:ext cx="8748464" cy="830997"/>
            </a:xfrm>
            <a:prstGeom prst="rect">
              <a:avLst/>
            </a:prstGeom>
          </p:spPr>
          <p:txBody>
            <a:bodyPr wrap="square">
              <a:spAutoFit/>
            </a:bodyPr>
            <a:lstStyle/>
            <a:p>
              <a:pPr marL="285750" indent="-285750" defTabSz="1280160" fontAlgn="auto">
                <a:spcBef>
                  <a:spcPts val="0"/>
                </a:spcBef>
                <a:spcAft>
                  <a:spcPts val="0"/>
                </a:spcAft>
                <a:buFont typeface="Wingdings" panose="05000000000000000000" pitchFamily="2" charset="2"/>
                <a:buChar char="l"/>
                <a:defRPr/>
              </a:pPr>
              <a:r>
                <a:rPr kumimoji="0" lang="en-US" altLang="ja-JP" sz="2400" b="1" kern="0" dirty="0">
                  <a:solidFill>
                    <a:prstClr val="black"/>
                  </a:solidFill>
                  <a:latin typeface="Calibri"/>
                  <a:ea typeface="ＭＳ Ｐゴシック"/>
                  <a:cs typeface="Arial" panose="020B0604020202020204" pitchFamily="34" charset="0"/>
                </a:rPr>
                <a:t>Getting public understanding accelerator science by </a:t>
              </a:r>
            </a:p>
            <a:p>
              <a:pPr marL="742950" lvl="1" indent="-285750" defTabSz="1280160" fontAlgn="auto">
                <a:spcBef>
                  <a:spcPts val="0"/>
                </a:spcBef>
                <a:spcAft>
                  <a:spcPts val="0"/>
                </a:spcAft>
                <a:buFont typeface="Wingdings" panose="05000000000000000000" pitchFamily="2" charset="2"/>
                <a:buChar char="l"/>
                <a:defRPr/>
              </a:pPr>
              <a:r>
                <a:rPr kumimoji="0" lang="en-US" altLang="ja-JP" sz="2400" b="1" kern="0" dirty="0">
                  <a:solidFill>
                    <a:prstClr val="black"/>
                  </a:solidFill>
                  <a:latin typeface="Calibri"/>
                  <a:ea typeface="ＭＳ Ｐゴシック"/>
                  <a:cs typeface="Arial" panose="020B0604020202020204" pitchFamily="34" charset="0"/>
                </a:rPr>
                <a:t> transmitting information of  impact on society/industries </a:t>
              </a:r>
            </a:p>
          </p:txBody>
        </p:sp>
      </p:grpSp>
      <p:grpSp>
        <p:nvGrpSpPr>
          <p:cNvPr id="4" name="グループ化 3">
            <a:extLst>
              <a:ext uri="{FF2B5EF4-FFF2-40B4-BE49-F238E27FC236}">
                <a16:creationId xmlns:a16="http://schemas.microsoft.com/office/drawing/2014/main" id="{DCE3A837-0052-4B74-8466-0A2A5685C794}"/>
              </a:ext>
            </a:extLst>
          </p:cNvPr>
          <p:cNvGrpSpPr/>
          <p:nvPr/>
        </p:nvGrpSpPr>
        <p:grpSpPr>
          <a:xfrm>
            <a:off x="1038200" y="2873591"/>
            <a:ext cx="9144000" cy="2060288"/>
            <a:chOff x="1128464" y="4609072"/>
            <a:chExt cx="9144000" cy="2060288"/>
          </a:xfrm>
        </p:grpSpPr>
        <p:sp>
          <p:nvSpPr>
            <p:cNvPr id="42" name="正方形/長方形 41">
              <a:extLst>
                <a:ext uri="{FF2B5EF4-FFF2-40B4-BE49-F238E27FC236}">
                  <a16:creationId xmlns:a16="http://schemas.microsoft.com/office/drawing/2014/main" id="{D4092C60-73B3-446B-B94C-6272718573B2}"/>
                </a:ext>
              </a:extLst>
            </p:cNvPr>
            <p:cNvSpPr/>
            <p:nvPr/>
          </p:nvSpPr>
          <p:spPr>
            <a:xfrm>
              <a:off x="1128464" y="4609072"/>
              <a:ext cx="9144000" cy="546945"/>
            </a:xfrm>
            <a:prstGeom prst="rect">
              <a:avLst/>
            </a:prstGeom>
          </p:spPr>
          <p:txBody>
            <a:bodyPr wrap="square">
              <a:spAutoFit/>
            </a:bodyPr>
            <a:lstStyle/>
            <a:p>
              <a:r>
                <a:rPr lang="en-US" altLang="ja-JP" sz="2954" b="1" dirty="0">
                  <a:solidFill>
                    <a:srgbClr val="0000FF"/>
                  </a:solidFill>
                  <a:latin typeface="+mn-lt"/>
                </a:rPr>
                <a:t>Project promotion study group</a:t>
              </a:r>
            </a:p>
          </p:txBody>
        </p:sp>
        <p:sp>
          <p:nvSpPr>
            <p:cNvPr id="45" name="正方形/長方形 44">
              <a:extLst>
                <a:ext uri="{FF2B5EF4-FFF2-40B4-BE49-F238E27FC236}">
                  <a16:creationId xmlns:a16="http://schemas.microsoft.com/office/drawing/2014/main" id="{65AB0277-FE3C-4124-9602-5697E71A2D88}"/>
                </a:ext>
              </a:extLst>
            </p:cNvPr>
            <p:cNvSpPr/>
            <p:nvPr/>
          </p:nvSpPr>
          <p:spPr>
            <a:xfrm>
              <a:off x="1439936" y="5099700"/>
              <a:ext cx="8748464" cy="1569660"/>
            </a:xfrm>
            <a:prstGeom prst="rect">
              <a:avLst/>
            </a:prstGeom>
          </p:spPr>
          <p:txBody>
            <a:bodyPr wrap="square">
              <a:spAutoFit/>
            </a:bodyPr>
            <a:lstStyle/>
            <a:p>
              <a:pPr marL="285750" indent="-285750" defTabSz="1280160" fontAlgn="auto">
                <a:spcBef>
                  <a:spcPts val="0"/>
                </a:spcBef>
                <a:spcAft>
                  <a:spcPts val="0"/>
                </a:spcAft>
                <a:buFont typeface="Wingdings" panose="05000000000000000000" pitchFamily="2" charset="2"/>
                <a:buChar char="l"/>
                <a:defRPr/>
              </a:pPr>
              <a:r>
                <a:rPr kumimoji="0" lang="en-US" altLang="ja-JP" sz="2400" b="1" kern="0" dirty="0">
                  <a:solidFill>
                    <a:prstClr val="black"/>
                  </a:solidFill>
                  <a:latin typeface="Calibri"/>
                  <a:ea typeface="ＭＳ Ｐゴシック"/>
                  <a:cs typeface="Arial" panose="020B0604020202020204" pitchFamily="34" charset="0"/>
                </a:rPr>
                <a:t>Comprehensive actions to realize ILC</a:t>
              </a:r>
            </a:p>
            <a:p>
              <a:pPr marL="742950" lvl="1" indent="-285750" defTabSz="1280160" fontAlgn="auto">
                <a:spcBef>
                  <a:spcPts val="0"/>
                </a:spcBef>
                <a:spcAft>
                  <a:spcPts val="0"/>
                </a:spcAft>
                <a:buFont typeface="Wingdings" panose="05000000000000000000" pitchFamily="2" charset="2"/>
                <a:buChar char="l"/>
                <a:defRPr/>
              </a:pPr>
              <a:r>
                <a:rPr kumimoji="0" lang="en-US" altLang="ja-JP" sz="2400" b="1" kern="0" dirty="0">
                  <a:solidFill>
                    <a:prstClr val="black"/>
                  </a:solidFill>
                  <a:latin typeface="Calibri"/>
                  <a:ea typeface="ＭＳ Ｐゴシック"/>
                  <a:cs typeface="Arial" panose="020B0604020202020204" pitchFamily="34" charset="0"/>
                </a:rPr>
                <a:t>International relations</a:t>
              </a:r>
            </a:p>
            <a:p>
              <a:pPr marL="742950" lvl="1" indent="-285750" defTabSz="1280160" fontAlgn="auto">
                <a:spcBef>
                  <a:spcPts val="0"/>
                </a:spcBef>
                <a:spcAft>
                  <a:spcPts val="0"/>
                </a:spcAft>
                <a:buFont typeface="Wingdings" panose="05000000000000000000" pitchFamily="2" charset="2"/>
                <a:buChar char="l"/>
                <a:defRPr/>
              </a:pPr>
              <a:r>
                <a:rPr kumimoji="0" lang="en-US" altLang="ja-JP" sz="2400" b="1" kern="0" dirty="0">
                  <a:solidFill>
                    <a:prstClr val="black"/>
                  </a:solidFill>
                  <a:latin typeface="Calibri"/>
                  <a:ea typeface="ＭＳ Ｐゴシック"/>
                  <a:cs typeface="Arial" panose="020B0604020202020204" pitchFamily="34" charset="0"/>
                </a:rPr>
                <a:t>Regional Revitalization and Community Development</a:t>
              </a:r>
            </a:p>
            <a:p>
              <a:pPr marL="742950" lvl="1" indent="-285750" defTabSz="1280160" fontAlgn="auto">
                <a:spcBef>
                  <a:spcPts val="0"/>
                </a:spcBef>
                <a:spcAft>
                  <a:spcPts val="0"/>
                </a:spcAft>
                <a:buFont typeface="Wingdings" panose="05000000000000000000" pitchFamily="2" charset="2"/>
                <a:buChar char="l"/>
                <a:defRPr/>
              </a:pPr>
              <a:r>
                <a:rPr kumimoji="0" lang="en-US" altLang="ja-JP" sz="2400" b="1" kern="0" dirty="0">
                  <a:solidFill>
                    <a:prstClr val="black"/>
                  </a:solidFill>
                  <a:latin typeface="Calibri"/>
                  <a:ea typeface="ＭＳ Ｐゴシック"/>
                  <a:cs typeface="Arial" panose="020B0604020202020204" pitchFamily="34" charset="0"/>
                </a:rPr>
                <a:t>Safety and Disaster Prevention</a:t>
              </a:r>
            </a:p>
          </p:txBody>
        </p:sp>
      </p:grpSp>
    </p:spTree>
    <p:extLst>
      <p:ext uri="{BB962C8B-B14F-4D97-AF65-F5344CB8AC3E}">
        <p14:creationId xmlns:p14="http://schemas.microsoft.com/office/powerpoint/2010/main" val="41509928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FF07D71-4D28-4446-8065-7433C1AE0831}"/>
              </a:ext>
            </a:extLst>
          </p:cNvPr>
          <p:cNvSpPr>
            <a:spLocks noGrp="1"/>
          </p:cNvSpPr>
          <p:nvPr>
            <p:ph type="title"/>
          </p:nvPr>
        </p:nvSpPr>
        <p:spPr>
          <a:xfrm>
            <a:off x="1055440" y="45268"/>
            <a:ext cx="10972800" cy="1143000"/>
          </a:xfrm>
        </p:spPr>
        <p:txBody>
          <a:bodyPr/>
          <a:lstStyle/>
          <a:p>
            <a:pPr algn="l"/>
            <a:r>
              <a:rPr kumimoji="1" lang="en-US" altLang="ja-JP" dirty="0"/>
              <a:t>Technology Study Group</a:t>
            </a:r>
            <a:endParaRPr kumimoji="1" lang="ja-JP" altLang="en-US" dirty="0"/>
          </a:p>
        </p:txBody>
      </p:sp>
      <p:sp>
        <p:nvSpPr>
          <p:cNvPr id="3" name="コンテンツ プレースホルダー 2">
            <a:extLst>
              <a:ext uri="{FF2B5EF4-FFF2-40B4-BE49-F238E27FC236}">
                <a16:creationId xmlns:a16="http://schemas.microsoft.com/office/drawing/2014/main" id="{3AE5D0E9-EF2E-4B4B-8708-AC62AB1BCCD5}"/>
              </a:ext>
            </a:extLst>
          </p:cNvPr>
          <p:cNvSpPr>
            <a:spLocks noGrp="1"/>
          </p:cNvSpPr>
          <p:nvPr>
            <p:ph idx="1"/>
          </p:nvPr>
        </p:nvSpPr>
        <p:spPr>
          <a:xfrm>
            <a:off x="1127448" y="1066712"/>
            <a:ext cx="7776864" cy="643210"/>
          </a:xfrm>
        </p:spPr>
        <p:txBody>
          <a:bodyPr/>
          <a:lstStyle/>
          <a:p>
            <a:r>
              <a:rPr kumimoji="1" lang="en-US" altLang="ja-JP" sz="2400" dirty="0"/>
              <a:t>Used to have </a:t>
            </a:r>
            <a:r>
              <a:rPr lang="en-US" altLang="ja-JP" sz="2400" dirty="0"/>
              <a:t>face-to-face</a:t>
            </a:r>
            <a:r>
              <a:rPr kumimoji="1" lang="en-US" altLang="ja-JP" sz="2400" dirty="0"/>
              <a:t> technology seminars regularly..</a:t>
            </a:r>
          </a:p>
          <a:p>
            <a:pPr marL="0" indent="0">
              <a:buNone/>
            </a:pPr>
            <a:endParaRPr kumimoji="1" lang="ja-JP" altLang="en-US" dirty="0"/>
          </a:p>
        </p:txBody>
      </p:sp>
      <p:sp>
        <p:nvSpPr>
          <p:cNvPr id="5" name="矢印: 右 4">
            <a:extLst>
              <a:ext uri="{FF2B5EF4-FFF2-40B4-BE49-F238E27FC236}">
                <a16:creationId xmlns:a16="http://schemas.microsoft.com/office/drawing/2014/main" id="{97D847C3-419E-4DCD-A694-6E4628187D6E}"/>
              </a:ext>
            </a:extLst>
          </p:cNvPr>
          <p:cNvSpPr/>
          <p:nvPr/>
        </p:nvSpPr>
        <p:spPr>
          <a:xfrm>
            <a:off x="1739516" y="1697799"/>
            <a:ext cx="864096" cy="504056"/>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727DC648-546B-44E4-868B-0049E09A81CA}"/>
              </a:ext>
            </a:extLst>
          </p:cNvPr>
          <p:cNvSpPr txBox="1"/>
          <p:nvPr/>
        </p:nvSpPr>
        <p:spPr>
          <a:xfrm>
            <a:off x="2603612" y="1797542"/>
            <a:ext cx="5044971" cy="369332"/>
          </a:xfrm>
          <a:prstGeom prst="rect">
            <a:avLst/>
          </a:prstGeom>
          <a:noFill/>
        </p:spPr>
        <p:txBody>
          <a:bodyPr wrap="none" rtlCol="0">
            <a:spAutoFit/>
          </a:bodyPr>
          <a:lstStyle/>
          <a:p>
            <a:r>
              <a:rPr kumimoji="1" lang="en-US" altLang="ja-JP" dirty="0"/>
              <a:t>Remote seminars jointly with Iwate ILC seminar</a:t>
            </a:r>
            <a:endParaRPr kumimoji="1" lang="ja-JP" altLang="en-US" dirty="0"/>
          </a:p>
        </p:txBody>
      </p:sp>
      <p:sp>
        <p:nvSpPr>
          <p:cNvPr id="7" name="テキスト ボックス 6">
            <a:extLst>
              <a:ext uri="{FF2B5EF4-FFF2-40B4-BE49-F238E27FC236}">
                <a16:creationId xmlns:a16="http://schemas.microsoft.com/office/drawing/2014/main" id="{E057B53B-DE56-44CF-8D70-B6973773B785}"/>
              </a:ext>
            </a:extLst>
          </p:cNvPr>
          <p:cNvSpPr txBox="1"/>
          <p:nvPr/>
        </p:nvSpPr>
        <p:spPr>
          <a:xfrm>
            <a:off x="1389398" y="2324159"/>
            <a:ext cx="9584803" cy="2308324"/>
          </a:xfrm>
          <a:prstGeom prst="rect">
            <a:avLst/>
          </a:prstGeom>
          <a:noFill/>
        </p:spPr>
        <p:txBody>
          <a:bodyPr wrap="none" rtlCol="0">
            <a:spAutoFit/>
          </a:bodyPr>
          <a:lstStyle/>
          <a:p>
            <a:pPr marL="285750" indent="-285750">
              <a:buFont typeface="Arial" panose="020B0604020202020204" pitchFamily="34" charset="0"/>
              <a:buChar char="•"/>
            </a:pPr>
            <a:r>
              <a:rPr lang="en-US" altLang="ja-JP" dirty="0"/>
              <a:t>July            14 2020</a:t>
            </a:r>
          </a:p>
          <a:p>
            <a:r>
              <a:rPr lang="en-US" altLang="ja-JP" dirty="0"/>
              <a:t>	ILC status, ILC design, ILC exp. Hall</a:t>
            </a:r>
          </a:p>
          <a:p>
            <a:pPr marL="285750" indent="-285750">
              <a:buFont typeface="Arial" panose="020B0604020202020204" pitchFamily="34" charset="0"/>
              <a:buChar char="•"/>
            </a:pPr>
            <a:r>
              <a:rPr lang="en-US" altLang="ja-JP" dirty="0"/>
              <a:t>September 23 2020</a:t>
            </a:r>
          </a:p>
          <a:p>
            <a:r>
              <a:rPr lang="en-US" altLang="ja-JP" dirty="0"/>
              <a:t>	Tohoku ILC promotion center, Knowledge transfer in CERN and EU, Photon factory</a:t>
            </a:r>
          </a:p>
          <a:p>
            <a:pPr marL="285750" indent="-285750">
              <a:buFont typeface="Arial" panose="020B0604020202020204" pitchFamily="34" charset="0"/>
              <a:buChar char="•"/>
            </a:pPr>
            <a:r>
              <a:rPr lang="en-US" altLang="ja-JP" dirty="0"/>
              <a:t>November  26 2020</a:t>
            </a:r>
          </a:p>
          <a:p>
            <a:r>
              <a:rPr lang="en-US" altLang="ja-JP" dirty="0"/>
              <a:t>	ILC </a:t>
            </a:r>
            <a:r>
              <a:rPr lang="en-US" altLang="ja-JP" dirty="0" err="1"/>
              <a:t>desig</a:t>
            </a:r>
            <a:r>
              <a:rPr lang="en-US" altLang="ja-JP" dirty="0"/>
              <a:t>, Accelerator technology in Medical application, IDT-WG and Industry</a:t>
            </a:r>
          </a:p>
          <a:p>
            <a:pPr marL="285750" indent="-285750">
              <a:buFont typeface="Arial" panose="020B0604020202020204" pitchFamily="34" charset="0"/>
              <a:buChar char="•"/>
            </a:pPr>
            <a:r>
              <a:rPr lang="en-US" altLang="ja-JP" dirty="0"/>
              <a:t>February    4 2021</a:t>
            </a:r>
          </a:p>
          <a:p>
            <a:r>
              <a:rPr lang="en-US" altLang="ja-JP" dirty="0"/>
              <a:t>	SRF electron gun, SRF cavity and regulation, Acc. technology and industry</a:t>
            </a:r>
          </a:p>
        </p:txBody>
      </p:sp>
      <p:sp>
        <p:nvSpPr>
          <p:cNvPr id="9" name="テキスト ボックス 8">
            <a:extLst>
              <a:ext uri="{FF2B5EF4-FFF2-40B4-BE49-F238E27FC236}">
                <a16:creationId xmlns:a16="http://schemas.microsoft.com/office/drawing/2014/main" id="{C3E16A5C-3606-4BAC-A7C3-B09B40535751}"/>
              </a:ext>
            </a:extLst>
          </p:cNvPr>
          <p:cNvSpPr txBox="1"/>
          <p:nvPr/>
        </p:nvSpPr>
        <p:spPr>
          <a:xfrm>
            <a:off x="1389398" y="4845444"/>
            <a:ext cx="11004038" cy="1754326"/>
          </a:xfrm>
          <a:prstGeom prst="rect">
            <a:avLst/>
          </a:prstGeom>
          <a:noFill/>
        </p:spPr>
        <p:txBody>
          <a:bodyPr wrap="none" rtlCol="0">
            <a:spAutoFit/>
          </a:bodyPr>
          <a:lstStyle/>
          <a:p>
            <a:pPr marL="285750" indent="-285750">
              <a:buFont typeface="Arial" panose="020B0604020202020204" pitchFamily="34" charset="0"/>
              <a:buChar char="•"/>
            </a:pPr>
            <a:r>
              <a:rPr lang="en-US" altLang="ja-JP" dirty="0"/>
              <a:t>May             10 2021</a:t>
            </a:r>
          </a:p>
          <a:p>
            <a:r>
              <a:rPr lang="en-US" altLang="ja-JP" dirty="0"/>
              <a:t>	 ILC detector, Cryomodule and wave guides, Large e-beam 3D printer, company participation</a:t>
            </a:r>
          </a:p>
          <a:p>
            <a:pPr marL="285750" indent="-285750">
              <a:buFont typeface="Arial" panose="020B0604020202020204" pitchFamily="34" charset="0"/>
              <a:buChar char="•"/>
            </a:pPr>
            <a:r>
              <a:rPr lang="en-US" altLang="ja-JP" dirty="0"/>
              <a:t>July             14 2021</a:t>
            </a:r>
          </a:p>
          <a:p>
            <a:r>
              <a:rPr lang="en-US" altLang="ja-JP" dirty="0"/>
              <a:t>                Pre-Lab WP, e-driven e+ source, photon dump in undulator e+ source, Introducing GES Co. Ltd.</a:t>
            </a:r>
          </a:p>
          <a:p>
            <a:pPr marL="285750" indent="-285750">
              <a:buFont typeface="Arial" panose="020B0604020202020204" pitchFamily="34" charset="0"/>
              <a:buChar char="•"/>
            </a:pPr>
            <a:r>
              <a:rPr lang="en-US" altLang="ja-JP" dirty="0"/>
              <a:t>October       7  2021</a:t>
            </a:r>
          </a:p>
          <a:p>
            <a:r>
              <a:rPr lang="en-US" altLang="ja-JP" dirty="0"/>
              <a:t>	HL-LHC and magnet R&amp;D, RIBF improvement, report from SRF2021</a:t>
            </a:r>
          </a:p>
        </p:txBody>
      </p:sp>
      <p:pic>
        <p:nvPicPr>
          <p:cNvPr id="1026" name="Picture 2" descr="会場">
            <a:extLst>
              <a:ext uri="{FF2B5EF4-FFF2-40B4-BE49-F238E27FC236}">
                <a16:creationId xmlns:a16="http://schemas.microsoft.com/office/drawing/2014/main" id="{8399FE7B-EFD0-4CEB-82AF-5A7E0AC17DF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94298" y="1264582"/>
            <a:ext cx="3397702" cy="17522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855394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B916F4CD-79F5-4C8D-A82A-28B8AD6D68AE}"/>
              </a:ext>
            </a:extLst>
          </p:cNvPr>
          <p:cNvSpPr>
            <a:spLocks noGrp="1"/>
          </p:cNvSpPr>
          <p:nvPr>
            <p:ph type="title"/>
          </p:nvPr>
        </p:nvSpPr>
        <p:spPr>
          <a:xfrm>
            <a:off x="1055440" y="64703"/>
            <a:ext cx="10972800" cy="1143000"/>
          </a:xfrm>
        </p:spPr>
        <p:txBody>
          <a:bodyPr/>
          <a:lstStyle/>
          <a:p>
            <a:pPr algn="l"/>
            <a:r>
              <a:rPr lang="en-US" altLang="ja-JP" dirty="0">
                <a:latin typeface="Segoe UI" panose="020B0502040204020203" pitchFamily="34" charset="0"/>
                <a:cs typeface="Segoe UI" panose="020B0502040204020203" pitchFamily="34" charset="0"/>
              </a:rPr>
              <a:t>Project Promotion Study Group</a:t>
            </a:r>
            <a:endParaRPr kumimoji="1" lang="ja-JP" altLang="en-US" dirty="0">
              <a:latin typeface="Segoe UI" panose="020B0502040204020203" pitchFamily="34" charset="0"/>
              <a:cs typeface="Segoe UI" panose="020B0502040204020203" pitchFamily="34" charset="0"/>
            </a:endParaRPr>
          </a:p>
        </p:txBody>
      </p:sp>
      <p:grpSp>
        <p:nvGrpSpPr>
          <p:cNvPr id="13" name="グループ化 12">
            <a:extLst>
              <a:ext uri="{FF2B5EF4-FFF2-40B4-BE49-F238E27FC236}">
                <a16:creationId xmlns:a16="http://schemas.microsoft.com/office/drawing/2014/main" id="{E6D28B47-CBDE-4F86-9A70-8BAFDFEA3582}"/>
              </a:ext>
            </a:extLst>
          </p:cNvPr>
          <p:cNvGrpSpPr/>
          <p:nvPr/>
        </p:nvGrpSpPr>
        <p:grpSpPr>
          <a:xfrm>
            <a:off x="1065944" y="4869160"/>
            <a:ext cx="6487132" cy="853634"/>
            <a:chOff x="983431" y="1567254"/>
            <a:chExt cx="7174889" cy="853634"/>
          </a:xfrm>
        </p:grpSpPr>
        <p:pic>
          <p:nvPicPr>
            <p:cNvPr id="4" name="図 3">
              <a:extLst>
                <a:ext uri="{FF2B5EF4-FFF2-40B4-BE49-F238E27FC236}">
                  <a16:creationId xmlns:a16="http://schemas.microsoft.com/office/drawing/2014/main" id="{85FC0EB5-C6E9-420F-9EF3-2B35CB9F40B9}"/>
                </a:ext>
              </a:extLst>
            </p:cNvPr>
            <p:cNvPicPr>
              <a:picLocks noChangeAspect="1"/>
            </p:cNvPicPr>
            <p:nvPr/>
          </p:nvPicPr>
          <p:blipFill rotWithShape="1">
            <a:blip r:embed="rId3"/>
            <a:srcRect t="10086" b="69612"/>
            <a:stretch/>
          </p:blipFill>
          <p:spPr>
            <a:xfrm>
              <a:off x="983431" y="1567254"/>
              <a:ext cx="7174889" cy="613989"/>
            </a:xfrm>
            <a:prstGeom prst="rect">
              <a:avLst/>
            </a:prstGeom>
          </p:spPr>
        </p:pic>
        <p:sp>
          <p:nvSpPr>
            <p:cNvPr id="8" name="テキスト ボックス 7">
              <a:extLst>
                <a:ext uri="{FF2B5EF4-FFF2-40B4-BE49-F238E27FC236}">
                  <a16:creationId xmlns:a16="http://schemas.microsoft.com/office/drawing/2014/main" id="{363799AA-6D53-4C5E-8C30-595A616A9AED}"/>
                </a:ext>
              </a:extLst>
            </p:cNvPr>
            <p:cNvSpPr txBox="1"/>
            <p:nvPr/>
          </p:nvSpPr>
          <p:spPr>
            <a:xfrm>
              <a:off x="1199456" y="2051556"/>
              <a:ext cx="6210354" cy="369332"/>
            </a:xfrm>
            <a:prstGeom prst="rect">
              <a:avLst/>
            </a:prstGeom>
            <a:noFill/>
          </p:spPr>
          <p:txBody>
            <a:bodyPr wrap="none" rtlCol="0">
              <a:spAutoFit/>
            </a:bodyPr>
            <a:lstStyle/>
            <a:p>
              <a:r>
                <a:rPr kumimoji="1" lang="en-US" altLang="ja-JP" dirty="0"/>
                <a:t>Aug. 19, 2021</a:t>
              </a:r>
              <a:r>
                <a:rPr kumimoji="1" lang="ja-JP" altLang="en-US" dirty="0"/>
                <a:t>　　</a:t>
              </a:r>
              <a:r>
                <a:rPr kumimoji="0" lang="en-US" altLang="ja-JP" kern="0" dirty="0">
                  <a:solidFill>
                    <a:prstClr val="black"/>
                  </a:solidFill>
                  <a:latin typeface="Segoe UI" panose="020B0502040204020203" pitchFamily="34" charset="0"/>
                  <a:ea typeface="ＭＳ Ｐゴシック"/>
                  <a:cs typeface="Segoe UI" panose="020B0502040204020203" pitchFamily="34" charset="0"/>
                </a:rPr>
                <a:t>Safety and Disaster Prevention</a:t>
              </a:r>
              <a:r>
                <a:rPr kumimoji="0" lang="ja-JP" altLang="en-US" kern="0" dirty="0">
                  <a:solidFill>
                    <a:prstClr val="black"/>
                  </a:solidFill>
                  <a:latin typeface="Segoe UI" panose="020B0502040204020203" pitchFamily="34" charset="0"/>
                  <a:ea typeface="ＭＳ Ｐゴシック"/>
                  <a:cs typeface="Segoe UI" panose="020B0502040204020203" pitchFamily="34" charset="0"/>
                </a:rPr>
                <a:t> </a:t>
              </a:r>
              <a:r>
                <a:rPr kumimoji="0" lang="en-US" altLang="ja-JP" kern="0" dirty="0">
                  <a:solidFill>
                    <a:prstClr val="black"/>
                  </a:solidFill>
                  <a:latin typeface="Segoe UI" panose="020B0502040204020203" pitchFamily="34" charset="0"/>
                  <a:ea typeface="ＭＳ Ｐゴシック"/>
                  <a:cs typeface="Segoe UI" panose="020B0502040204020203" pitchFamily="34" charset="0"/>
                </a:rPr>
                <a:t>WG Report</a:t>
              </a:r>
            </a:p>
          </p:txBody>
        </p:sp>
      </p:grpSp>
      <p:grpSp>
        <p:nvGrpSpPr>
          <p:cNvPr id="14" name="グループ化 13">
            <a:extLst>
              <a:ext uri="{FF2B5EF4-FFF2-40B4-BE49-F238E27FC236}">
                <a16:creationId xmlns:a16="http://schemas.microsoft.com/office/drawing/2014/main" id="{FE0A616C-8E5F-4F40-9E09-43F1A7C7FF80}"/>
              </a:ext>
            </a:extLst>
          </p:cNvPr>
          <p:cNvGrpSpPr/>
          <p:nvPr/>
        </p:nvGrpSpPr>
        <p:grpSpPr>
          <a:xfrm>
            <a:off x="995510" y="2256824"/>
            <a:ext cx="7174889" cy="818384"/>
            <a:chOff x="983429" y="2835932"/>
            <a:chExt cx="7174889" cy="818384"/>
          </a:xfrm>
        </p:grpSpPr>
        <p:pic>
          <p:nvPicPr>
            <p:cNvPr id="5" name="図 4">
              <a:extLst>
                <a:ext uri="{FF2B5EF4-FFF2-40B4-BE49-F238E27FC236}">
                  <a16:creationId xmlns:a16="http://schemas.microsoft.com/office/drawing/2014/main" id="{019EC060-3A3E-48DD-AA73-6833E17FC4E8}"/>
                </a:ext>
              </a:extLst>
            </p:cNvPr>
            <p:cNvPicPr>
              <a:picLocks noChangeAspect="1"/>
            </p:cNvPicPr>
            <p:nvPr/>
          </p:nvPicPr>
          <p:blipFill rotWithShape="1">
            <a:blip r:embed="rId3"/>
            <a:srcRect t="34190" b="45509"/>
            <a:stretch/>
          </p:blipFill>
          <p:spPr>
            <a:xfrm>
              <a:off x="983429" y="2835932"/>
              <a:ext cx="7174889" cy="613989"/>
            </a:xfrm>
            <a:prstGeom prst="rect">
              <a:avLst/>
            </a:prstGeom>
          </p:spPr>
        </p:pic>
        <p:sp>
          <p:nvSpPr>
            <p:cNvPr id="9" name="テキスト ボックス 8">
              <a:extLst>
                <a:ext uri="{FF2B5EF4-FFF2-40B4-BE49-F238E27FC236}">
                  <a16:creationId xmlns:a16="http://schemas.microsoft.com/office/drawing/2014/main" id="{F39F3174-180F-4690-BB8C-472A9DEDD4B0}"/>
                </a:ext>
              </a:extLst>
            </p:cNvPr>
            <p:cNvSpPr txBox="1"/>
            <p:nvPr/>
          </p:nvSpPr>
          <p:spPr>
            <a:xfrm>
              <a:off x="1199456" y="3284984"/>
              <a:ext cx="4784323" cy="369332"/>
            </a:xfrm>
            <a:prstGeom prst="rect">
              <a:avLst/>
            </a:prstGeom>
            <a:noFill/>
          </p:spPr>
          <p:txBody>
            <a:bodyPr wrap="none" rtlCol="0">
              <a:spAutoFit/>
            </a:bodyPr>
            <a:lstStyle/>
            <a:p>
              <a:r>
                <a:rPr kumimoji="1" lang="en-US" altLang="ja-JP" dirty="0"/>
                <a:t>Jun. 21, 2021</a:t>
              </a:r>
              <a:r>
                <a:rPr kumimoji="1" lang="ja-JP" altLang="en-US" dirty="0"/>
                <a:t>　　</a:t>
              </a:r>
              <a:r>
                <a:rPr kumimoji="1" lang="en-US" altLang="ja-JP" dirty="0"/>
                <a:t>	7</a:t>
              </a:r>
              <a:r>
                <a:rPr kumimoji="1" lang="en-US" altLang="ja-JP" baseline="30000" dirty="0"/>
                <a:t>th</a:t>
              </a:r>
              <a:r>
                <a:rPr kumimoji="1" lang="en-US" altLang="ja-JP" dirty="0"/>
                <a:t> Working Group meeting</a:t>
              </a:r>
              <a:endParaRPr kumimoji="0" lang="en-US" altLang="ja-JP" kern="0" dirty="0">
                <a:solidFill>
                  <a:prstClr val="black"/>
                </a:solidFill>
                <a:latin typeface="Segoe UI" panose="020B0502040204020203" pitchFamily="34" charset="0"/>
                <a:ea typeface="ＭＳ Ｐゴシック"/>
                <a:cs typeface="Segoe UI" panose="020B0502040204020203" pitchFamily="34" charset="0"/>
              </a:endParaRPr>
            </a:p>
          </p:txBody>
        </p:sp>
      </p:grpSp>
      <p:grpSp>
        <p:nvGrpSpPr>
          <p:cNvPr id="15" name="グループ化 14">
            <a:extLst>
              <a:ext uri="{FF2B5EF4-FFF2-40B4-BE49-F238E27FC236}">
                <a16:creationId xmlns:a16="http://schemas.microsoft.com/office/drawing/2014/main" id="{9B1896D3-61AA-4BB8-8C3A-F67A751216B0}"/>
              </a:ext>
            </a:extLst>
          </p:cNvPr>
          <p:cNvGrpSpPr/>
          <p:nvPr/>
        </p:nvGrpSpPr>
        <p:grpSpPr>
          <a:xfrm>
            <a:off x="995511" y="3501008"/>
            <a:ext cx="6487132" cy="1076582"/>
            <a:chOff x="968704" y="4222885"/>
            <a:chExt cx="7174889" cy="1076582"/>
          </a:xfrm>
        </p:grpSpPr>
        <p:pic>
          <p:nvPicPr>
            <p:cNvPr id="7" name="図 6">
              <a:extLst>
                <a:ext uri="{FF2B5EF4-FFF2-40B4-BE49-F238E27FC236}">
                  <a16:creationId xmlns:a16="http://schemas.microsoft.com/office/drawing/2014/main" id="{42981C78-098D-4307-839C-75D0D7798D02}"/>
                </a:ext>
              </a:extLst>
            </p:cNvPr>
            <p:cNvPicPr>
              <a:picLocks noChangeAspect="1"/>
            </p:cNvPicPr>
            <p:nvPr/>
          </p:nvPicPr>
          <p:blipFill rotWithShape="1">
            <a:blip r:embed="rId3"/>
            <a:srcRect t="58530" b="24803"/>
            <a:stretch/>
          </p:blipFill>
          <p:spPr>
            <a:xfrm>
              <a:off x="968704" y="4222885"/>
              <a:ext cx="7174889" cy="504056"/>
            </a:xfrm>
            <a:prstGeom prst="rect">
              <a:avLst/>
            </a:prstGeom>
          </p:spPr>
        </p:pic>
        <p:sp>
          <p:nvSpPr>
            <p:cNvPr id="10" name="テキスト ボックス 9">
              <a:extLst>
                <a:ext uri="{FF2B5EF4-FFF2-40B4-BE49-F238E27FC236}">
                  <a16:creationId xmlns:a16="http://schemas.microsoft.com/office/drawing/2014/main" id="{6099F2DE-5E6F-4AEB-A8F3-9A45B67843D9}"/>
                </a:ext>
              </a:extLst>
            </p:cNvPr>
            <p:cNvSpPr txBox="1"/>
            <p:nvPr/>
          </p:nvSpPr>
          <p:spPr>
            <a:xfrm>
              <a:off x="1194006" y="4653136"/>
              <a:ext cx="6304931" cy="646331"/>
            </a:xfrm>
            <a:prstGeom prst="rect">
              <a:avLst/>
            </a:prstGeom>
            <a:noFill/>
          </p:spPr>
          <p:txBody>
            <a:bodyPr wrap="none" rtlCol="0">
              <a:spAutoFit/>
            </a:bodyPr>
            <a:lstStyle/>
            <a:p>
              <a:r>
                <a:rPr kumimoji="1" lang="en-US" altLang="ja-JP" dirty="0"/>
                <a:t>Jun. 21, 2021</a:t>
              </a:r>
              <a:r>
                <a:rPr kumimoji="1" lang="ja-JP" altLang="en-US" dirty="0"/>
                <a:t>　</a:t>
              </a:r>
              <a:r>
                <a:rPr kumimoji="1" lang="en-US" altLang="ja-JP" dirty="0"/>
                <a:t>	</a:t>
              </a:r>
              <a:r>
                <a:rPr kumimoji="0" lang="en-US" altLang="ja-JP" kern="0" dirty="0">
                  <a:solidFill>
                    <a:prstClr val="black"/>
                  </a:solidFill>
                  <a:latin typeface="Segoe UI" panose="020B0502040204020203" pitchFamily="34" charset="0"/>
                  <a:ea typeface="ＭＳ Ｐゴシック"/>
                  <a:cs typeface="Segoe UI" panose="020B0502040204020203" pitchFamily="34" charset="0"/>
                </a:rPr>
                <a:t>Regional Revitalization </a:t>
              </a:r>
            </a:p>
            <a:p>
              <a:r>
                <a:rPr kumimoji="0" lang="en-US" altLang="ja-JP" kern="0" dirty="0">
                  <a:solidFill>
                    <a:prstClr val="black"/>
                  </a:solidFill>
                  <a:latin typeface="Segoe UI" panose="020B0502040204020203" pitchFamily="34" charset="0"/>
                  <a:ea typeface="ＭＳ Ｐゴシック"/>
                  <a:cs typeface="Segoe UI" panose="020B0502040204020203" pitchFamily="34" charset="0"/>
                </a:rPr>
                <a:t>                              and Community Development WG Report</a:t>
              </a:r>
            </a:p>
          </p:txBody>
        </p:sp>
      </p:grpSp>
      <p:grpSp>
        <p:nvGrpSpPr>
          <p:cNvPr id="16" name="グループ化 15">
            <a:extLst>
              <a:ext uri="{FF2B5EF4-FFF2-40B4-BE49-F238E27FC236}">
                <a16:creationId xmlns:a16="http://schemas.microsoft.com/office/drawing/2014/main" id="{3CCE4BE1-5C4E-43B9-86C2-BEF5C0CD39AB}"/>
              </a:ext>
            </a:extLst>
          </p:cNvPr>
          <p:cNvGrpSpPr/>
          <p:nvPr/>
        </p:nvGrpSpPr>
        <p:grpSpPr>
          <a:xfrm>
            <a:off x="1005221" y="1297835"/>
            <a:ext cx="7174889" cy="860313"/>
            <a:chOff x="968704" y="5314283"/>
            <a:chExt cx="7174889" cy="860313"/>
          </a:xfrm>
        </p:grpSpPr>
        <p:pic>
          <p:nvPicPr>
            <p:cNvPr id="6" name="図 5">
              <a:extLst>
                <a:ext uri="{FF2B5EF4-FFF2-40B4-BE49-F238E27FC236}">
                  <a16:creationId xmlns:a16="http://schemas.microsoft.com/office/drawing/2014/main" id="{26FAC9B4-5486-42E6-A40C-6915B09C59BD}"/>
                </a:ext>
              </a:extLst>
            </p:cNvPr>
            <p:cNvPicPr>
              <a:picLocks noChangeAspect="1"/>
            </p:cNvPicPr>
            <p:nvPr/>
          </p:nvPicPr>
          <p:blipFill rotWithShape="1">
            <a:blip r:embed="rId3"/>
            <a:srcRect t="79698"/>
            <a:stretch/>
          </p:blipFill>
          <p:spPr>
            <a:xfrm>
              <a:off x="968704" y="5314283"/>
              <a:ext cx="7174889" cy="613989"/>
            </a:xfrm>
            <a:prstGeom prst="rect">
              <a:avLst/>
            </a:prstGeom>
          </p:spPr>
        </p:pic>
        <p:sp>
          <p:nvSpPr>
            <p:cNvPr id="11" name="テキスト ボックス 10">
              <a:extLst>
                <a:ext uri="{FF2B5EF4-FFF2-40B4-BE49-F238E27FC236}">
                  <a16:creationId xmlns:a16="http://schemas.microsoft.com/office/drawing/2014/main" id="{0BF90BD2-71E0-479B-BA02-A82A5469637E}"/>
                </a:ext>
              </a:extLst>
            </p:cNvPr>
            <p:cNvSpPr txBox="1"/>
            <p:nvPr/>
          </p:nvSpPr>
          <p:spPr>
            <a:xfrm>
              <a:off x="1095653" y="5805264"/>
              <a:ext cx="4784323" cy="369332"/>
            </a:xfrm>
            <a:prstGeom prst="rect">
              <a:avLst/>
            </a:prstGeom>
            <a:noFill/>
          </p:spPr>
          <p:txBody>
            <a:bodyPr wrap="none" rtlCol="0">
              <a:spAutoFit/>
            </a:bodyPr>
            <a:lstStyle/>
            <a:p>
              <a:r>
                <a:rPr lang="en-US" altLang="ja-JP" dirty="0"/>
                <a:t>Mar</a:t>
              </a:r>
              <a:r>
                <a:rPr kumimoji="1" lang="en-US" altLang="ja-JP" dirty="0"/>
                <a:t>. 29, 2021</a:t>
              </a:r>
              <a:r>
                <a:rPr kumimoji="1" lang="ja-JP" altLang="en-US" dirty="0"/>
                <a:t>　　</a:t>
              </a:r>
              <a:r>
                <a:rPr kumimoji="1" lang="en-US" altLang="ja-JP" dirty="0"/>
                <a:t>	</a:t>
              </a:r>
              <a:r>
                <a:rPr lang="en-US" altLang="ja-JP" dirty="0"/>
                <a:t>6</a:t>
              </a:r>
              <a:r>
                <a:rPr kumimoji="1" lang="en-US" altLang="ja-JP" baseline="30000" dirty="0"/>
                <a:t>th</a:t>
              </a:r>
              <a:r>
                <a:rPr kumimoji="1" lang="en-US" altLang="ja-JP" dirty="0"/>
                <a:t> Working Group meeting</a:t>
              </a:r>
              <a:endParaRPr kumimoji="0" lang="en-US" altLang="ja-JP" kern="0" dirty="0">
                <a:solidFill>
                  <a:prstClr val="black"/>
                </a:solidFill>
                <a:latin typeface="Segoe UI" panose="020B0502040204020203" pitchFamily="34" charset="0"/>
                <a:ea typeface="ＭＳ Ｐゴシック"/>
                <a:cs typeface="Segoe UI" panose="020B0502040204020203" pitchFamily="34" charset="0"/>
              </a:endParaRPr>
            </a:p>
          </p:txBody>
        </p:sp>
      </p:grpSp>
      <p:grpSp>
        <p:nvGrpSpPr>
          <p:cNvPr id="30" name="グループ化 29">
            <a:extLst>
              <a:ext uri="{FF2B5EF4-FFF2-40B4-BE49-F238E27FC236}">
                <a16:creationId xmlns:a16="http://schemas.microsoft.com/office/drawing/2014/main" id="{C9D7BFC6-53E6-4E31-AA07-7EE98C70A7E6}"/>
              </a:ext>
            </a:extLst>
          </p:cNvPr>
          <p:cNvGrpSpPr/>
          <p:nvPr/>
        </p:nvGrpSpPr>
        <p:grpSpPr>
          <a:xfrm>
            <a:off x="7839651" y="3933056"/>
            <a:ext cx="3109827" cy="648072"/>
            <a:chOff x="7839651" y="3933056"/>
            <a:chExt cx="3109827" cy="648072"/>
          </a:xfrm>
        </p:grpSpPr>
        <p:grpSp>
          <p:nvGrpSpPr>
            <p:cNvPr id="25" name="グループ化 24">
              <a:extLst>
                <a:ext uri="{FF2B5EF4-FFF2-40B4-BE49-F238E27FC236}">
                  <a16:creationId xmlns:a16="http://schemas.microsoft.com/office/drawing/2014/main" id="{3AB3CEF0-2DDE-4593-91F2-0D868DE58DA9}"/>
                </a:ext>
              </a:extLst>
            </p:cNvPr>
            <p:cNvGrpSpPr/>
            <p:nvPr/>
          </p:nvGrpSpPr>
          <p:grpSpPr>
            <a:xfrm>
              <a:off x="8328248" y="3933056"/>
              <a:ext cx="2621230" cy="648072"/>
              <a:chOff x="8227247" y="3861048"/>
              <a:chExt cx="2621230" cy="648072"/>
            </a:xfrm>
          </p:grpSpPr>
          <p:sp>
            <p:nvSpPr>
              <p:cNvPr id="17" name="テキスト ボックス 16">
                <a:extLst>
                  <a:ext uri="{FF2B5EF4-FFF2-40B4-BE49-F238E27FC236}">
                    <a16:creationId xmlns:a16="http://schemas.microsoft.com/office/drawing/2014/main" id="{6090F6B3-C81D-48D5-A69E-8943F3161D51}"/>
                  </a:ext>
                </a:extLst>
              </p:cNvPr>
              <p:cNvSpPr txBox="1"/>
              <p:nvPr/>
            </p:nvSpPr>
            <p:spPr>
              <a:xfrm>
                <a:off x="8227247" y="3861048"/>
                <a:ext cx="2621230" cy="369332"/>
              </a:xfrm>
              <a:prstGeom prst="rect">
                <a:avLst/>
              </a:prstGeom>
              <a:noFill/>
            </p:spPr>
            <p:txBody>
              <a:bodyPr wrap="none" rtlCol="0">
                <a:spAutoFit/>
              </a:bodyPr>
              <a:lstStyle/>
              <a:p>
                <a:r>
                  <a:rPr kumimoji="1" lang="en-US" altLang="ja-JP" dirty="0">
                    <a:latin typeface="Segoe UI" panose="020B0502040204020203" pitchFamily="34" charset="0"/>
                    <a:cs typeface="Segoe UI" panose="020B0502040204020203" pitchFamily="34" charset="0"/>
                  </a:rPr>
                  <a:t>Utilization of waste heat</a:t>
                </a:r>
                <a:endParaRPr kumimoji="1" lang="ja-JP" altLang="en-US" dirty="0">
                  <a:latin typeface="Segoe UI" panose="020B0502040204020203" pitchFamily="34" charset="0"/>
                  <a:cs typeface="Segoe UI" panose="020B0502040204020203" pitchFamily="34" charset="0"/>
                </a:endParaRPr>
              </a:p>
            </p:txBody>
          </p:sp>
          <p:sp>
            <p:nvSpPr>
              <p:cNvPr id="18" name="テキスト ボックス 17">
                <a:extLst>
                  <a:ext uri="{FF2B5EF4-FFF2-40B4-BE49-F238E27FC236}">
                    <a16:creationId xmlns:a16="http://schemas.microsoft.com/office/drawing/2014/main" id="{4767EAB5-5DDB-4349-9B1E-C3B3083FDC76}"/>
                  </a:ext>
                </a:extLst>
              </p:cNvPr>
              <p:cNvSpPr txBox="1"/>
              <p:nvPr/>
            </p:nvSpPr>
            <p:spPr>
              <a:xfrm>
                <a:off x="8227247" y="4139788"/>
                <a:ext cx="2305439" cy="369332"/>
              </a:xfrm>
              <a:prstGeom prst="rect">
                <a:avLst/>
              </a:prstGeom>
              <a:noFill/>
            </p:spPr>
            <p:txBody>
              <a:bodyPr wrap="none" rtlCol="0">
                <a:spAutoFit/>
              </a:bodyPr>
              <a:lstStyle/>
              <a:p>
                <a:r>
                  <a:rPr kumimoji="1" lang="en-US" altLang="ja-JP" dirty="0">
                    <a:latin typeface="Segoe UI" panose="020B0502040204020203" pitchFamily="34" charset="0"/>
                    <a:cs typeface="Segoe UI" panose="020B0502040204020203" pitchFamily="34" charset="0"/>
                  </a:rPr>
                  <a:t>New mobility society</a:t>
                </a:r>
                <a:endParaRPr kumimoji="1" lang="ja-JP" altLang="en-US" dirty="0">
                  <a:latin typeface="Segoe UI" panose="020B0502040204020203" pitchFamily="34" charset="0"/>
                  <a:cs typeface="Segoe UI" panose="020B0502040204020203" pitchFamily="34" charset="0"/>
                </a:endParaRPr>
              </a:p>
            </p:txBody>
          </p:sp>
        </p:grpSp>
        <p:sp>
          <p:nvSpPr>
            <p:cNvPr id="28" name="矢印: 右 27">
              <a:extLst>
                <a:ext uri="{FF2B5EF4-FFF2-40B4-BE49-F238E27FC236}">
                  <a16:creationId xmlns:a16="http://schemas.microsoft.com/office/drawing/2014/main" id="{60CB9F95-E546-4849-BBEF-46DC2B469E28}"/>
                </a:ext>
              </a:extLst>
            </p:cNvPr>
            <p:cNvSpPr/>
            <p:nvPr/>
          </p:nvSpPr>
          <p:spPr>
            <a:xfrm>
              <a:off x="7839651" y="3933056"/>
              <a:ext cx="345612" cy="369332"/>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31" name="グループ化 30">
            <a:extLst>
              <a:ext uri="{FF2B5EF4-FFF2-40B4-BE49-F238E27FC236}">
                <a16:creationId xmlns:a16="http://schemas.microsoft.com/office/drawing/2014/main" id="{74F92F0E-7718-4C17-B3D5-B811C7C9ED62}"/>
              </a:ext>
            </a:extLst>
          </p:cNvPr>
          <p:cNvGrpSpPr/>
          <p:nvPr/>
        </p:nvGrpSpPr>
        <p:grpSpPr>
          <a:xfrm>
            <a:off x="7839651" y="5363924"/>
            <a:ext cx="3988594" cy="1386736"/>
            <a:chOff x="7839651" y="5363924"/>
            <a:chExt cx="3988594" cy="1386736"/>
          </a:xfrm>
        </p:grpSpPr>
        <p:grpSp>
          <p:nvGrpSpPr>
            <p:cNvPr id="27" name="グループ化 26">
              <a:extLst>
                <a:ext uri="{FF2B5EF4-FFF2-40B4-BE49-F238E27FC236}">
                  <a16:creationId xmlns:a16="http://schemas.microsoft.com/office/drawing/2014/main" id="{D382A284-7613-4ECA-BF33-E2A71DB61029}"/>
                </a:ext>
              </a:extLst>
            </p:cNvPr>
            <p:cNvGrpSpPr/>
            <p:nvPr/>
          </p:nvGrpSpPr>
          <p:grpSpPr>
            <a:xfrm>
              <a:off x="8328248" y="5363924"/>
              <a:ext cx="3499997" cy="1386736"/>
              <a:chOff x="8472264" y="5219908"/>
              <a:chExt cx="3499997" cy="1386736"/>
            </a:xfrm>
          </p:grpSpPr>
          <p:grpSp>
            <p:nvGrpSpPr>
              <p:cNvPr id="26" name="グループ化 25">
                <a:extLst>
                  <a:ext uri="{FF2B5EF4-FFF2-40B4-BE49-F238E27FC236}">
                    <a16:creationId xmlns:a16="http://schemas.microsoft.com/office/drawing/2014/main" id="{7C9048AE-485E-48D0-AC57-63944CC2E4E7}"/>
                  </a:ext>
                </a:extLst>
              </p:cNvPr>
              <p:cNvGrpSpPr/>
              <p:nvPr/>
            </p:nvGrpSpPr>
            <p:grpSpPr>
              <a:xfrm>
                <a:off x="8628057" y="5517232"/>
                <a:ext cx="2853923" cy="1089412"/>
                <a:chOff x="8628057" y="5517232"/>
                <a:chExt cx="2853923" cy="1089412"/>
              </a:xfrm>
            </p:grpSpPr>
            <p:sp>
              <p:nvSpPr>
                <p:cNvPr id="19" name="テキスト ボックス 18">
                  <a:extLst>
                    <a:ext uri="{FF2B5EF4-FFF2-40B4-BE49-F238E27FC236}">
                      <a16:creationId xmlns:a16="http://schemas.microsoft.com/office/drawing/2014/main" id="{3C37E24F-A8DB-4FE4-9CA0-50A438D1F303}"/>
                    </a:ext>
                  </a:extLst>
                </p:cNvPr>
                <p:cNvSpPr txBox="1"/>
                <p:nvPr/>
              </p:nvSpPr>
              <p:spPr>
                <a:xfrm>
                  <a:off x="8628057" y="5517232"/>
                  <a:ext cx="2282997" cy="369332"/>
                </a:xfrm>
                <a:prstGeom prst="rect">
                  <a:avLst/>
                </a:prstGeom>
                <a:noFill/>
              </p:spPr>
              <p:txBody>
                <a:bodyPr wrap="none" rtlCol="0">
                  <a:spAutoFit/>
                </a:bodyPr>
                <a:lstStyle/>
                <a:p>
                  <a:r>
                    <a:rPr kumimoji="1" lang="en-US" altLang="ja-JP" dirty="0">
                      <a:latin typeface="Segoe UI" panose="020B0502040204020203" pitchFamily="34" charset="0"/>
                      <a:cs typeface="Segoe UI" panose="020B0502040204020203" pitchFamily="34" charset="0"/>
                    </a:rPr>
                    <a:t>Single-tunnel design</a:t>
                  </a:r>
                  <a:endParaRPr kumimoji="1" lang="ja-JP" altLang="en-US" dirty="0">
                    <a:latin typeface="Segoe UI" panose="020B0502040204020203" pitchFamily="34" charset="0"/>
                    <a:cs typeface="Segoe UI" panose="020B0502040204020203" pitchFamily="34" charset="0"/>
                  </a:endParaRPr>
                </a:p>
              </p:txBody>
            </p:sp>
            <p:sp>
              <p:nvSpPr>
                <p:cNvPr id="20" name="テキスト ボックス 19">
                  <a:extLst>
                    <a:ext uri="{FF2B5EF4-FFF2-40B4-BE49-F238E27FC236}">
                      <a16:creationId xmlns:a16="http://schemas.microsoft.com/office/drawing/2014/main" id="{9C53B44A-6E08-42A2-8913-F5701CFAE552}"/>
                    </a:ext>
                  </a:extLst>
                </p:cNvPr>
                <p:cNvSpPr txBox="1"/>
                <p:nvPr/>
              </p:nvSpPr>
              <p:spPr>
                <a:xfrm>
                  <a:off x="8628057" y="5757259"/>
                  <a:ext cx="1426994" cy="369332"/>
                </a:xfrm>
                <a:prstGeom prst="rect">
                  <a:avLst/>
                </a:prstGeom>
                <a:noFill/>
              </p:spPr>
              <p:txBody>
                <a:bodyPr wrap="none" rtlCol="0">
                  <a:spAutoFit/>
                </a:bodyPr>
                <a:lstStyle/>
                <a:p>
                  <a:r>
                    <a:rPr kumimoji="1" lang="en-US" altLang="ja-JP" dirty="0">
                      <a:latin typeface="Segoe UI" panose="020B0502040204020203" pitchFamily="34" charset="0"/>
                      <a:cs typeface="Segoe UI" panose="020B0502040204020203" pitchFamily="34" charset="0"/>
                    </a:rPr>
                    <a:t>Siting issues</a:t>
                  </a:r>
                  <a:endParaRPr kumimoji="1" lang="ja-JP" altLang="en-US" dirty="0">
                    <a:latin typeface="Segoe UI" panose="020B0502040204020203" pitchFamily="34" charset="0"/>
                    <a:cs typeface="Segoe UI" panose="020B0502040204020203" pitchFamily="34" charset="0"/>
                  </a:endParaRPr>
                </a:p>
              </p:txBody>
            </p:sp>
            <p:sp>
              <p:nvSpPr>
                <p:cNvPr id="21" name="テキスト ボックス 20">
                  <a:extLst>
                    <a:ext uri="{FF2B5EF4-FFF2-40B4-BE49-F238E27FC236}">
                      <a16:creationId xmlns:a16="http://schemas.microsoft.com/office/drawing/2014/main" id="{678AE97A-F01E-444C-8478-DCB802477396}"/>
                    </a:ext>
                  </a:extLst>
                </p:cNvPr>
                <p:cNvSpPr txBox="1"/>
                <p:nvPr/>
              </p:nvSpPr>
              <p:spPr>
                <a:xfrm>
                  <a:off x="8628057" y="5997286"/>
                  <a:ext cx="2199064" cy="369332"/>
                </a:xfrm>
                <a:prstGeom prst="rect">
                  <a:avLst/>
                </a:prstGeom>
                <a:noFill/>
              </p:spPr>
              <p:txBody>
                <a:bodyPr wrap="none" rtlCol="0">
                  <a:spAutoFit/>
                </a:bodyPr>
                <a:lstStyle/>
                <a:p>
                  <a:r>
                    <a:rPr kumimoji="1" lang="en-US" altLang="ja-JP" dirty="0">
                      <a:latin typeface="Segoe UI" panose="020B0502040204020203" pitchFamily="34" charset="0"/>
                      <a:cs typeface="Segoe UI" panose="020B0502040204020203" pitchFamily="34" charset="0"/>
                    </a:rPr>
                    <a:t>Facility construction</a:t>
                  </a:r>
                  <a:endParaRPr kumimoji="1" lang="ja-JP" altLang="en-US" dirty="0">
                    <a:latin typeface="Segoe UI" panose="020B0502040204020203" pitchFamily="34" charset="0"/>
                    <a:cs typeface="Segoe UI" panose="020B0502040204020203" pitchFamily="34" charset="0"/>
                  </a:endParaRPr>
                </a:p>
              </p:txBody>
            </p:sp>
            <p:sp>
              <p:nvSpPr>
                <p:cNvPr id="22" name="テキスト ボックス 21">
                  <a:extLst>
                    <a:ext uri="{FF2B5EF4-FFF2-40B4-BE49-F238E27FC236}">
                      <a16:creationId xmlns:a16="http://schemas.microsoft.com/office/drawing/2014/main" id="{FA0CCC88-84F4-47BC-92A2-D3B8619F353C}"/>
                    </a:ext>
                  </a:extLst>
                </p:cNvPr>
                <p:cNvSpPr txBox="1"/>
                <p:nvPr/>
              </p:nvSpPr>
              <p:spPr>
                <a:xfrm>
                  <a:off x="8628057" y="6237312"/>
                  <a:ext cx="2853923" cy="369332"/>
                </a:xfrm>
                <a:prstGeom prst="rect">
                  <a:avLst/>
                </a:prstGeom>
                <a:noFill/>
              </p:spPr>
              <p:txBody>
                <a:bodyPr wrap="none" rtlCol="0">
                  <a:spAutoFit/>
                </a:bodyPr>
                <a:lstStyle/>
                <a:p>
                  <a:r>
                    <a:rPr kumimoji="1" lang="en-US" altLang="ja-JP" dirty="0">
                      <a:latin typeface="Segoe UI" panose="020B0502040204020203" pitchFamily="34" charset="0"/>
                      <a:cs typeface="Segoe UI" panose="020B0502040204020203" pitchFamily="34" charset="0"/>
                    </a:rPr>
                    <a:t>Safety/Disaster Prevention</a:t>
                  </a:r>
                  <a:endParaRPr kumimoji="1" lang="ja-JP" altLang="en-US" dirty="0">
                    <a:latin typeface="Segoe UI" panose="020B0502040204020203" pitchFamily="34" charset="0"/>
                    <a:cs typeface="Segoe UI" panose="020B0502040204020203" pitchFamily="34" charset="0"/>
                  </a:endParaRPr>
                </a:p>
              </p:txBody>
            </p:sp>
          </p:grpSp>
          <p:sp>
            <p:nvSpPr>
              <p:cNvPr id="23" name="テキスト ボックス 22">
                <a:extLst>
                  <a:ext uri="{FF2B5EF4-FFF2-40B4-BE49-F238E27FC236}">
                    <a16:creationId xmlns:a16="http://schemas.microsoft.com/office/drawing/2014/main" id="{90D1D63E-DAF8-4036-94D1-68A7122A7667}"/>
                  </a:ext>
                </a:extLst>
              </p:cNvPr>
              <p:cNvSpPr txBox="1"/>
              <p:nvPr/>
            </p:nvSpPr>
            <p:spPr>
              <a:xfrm>
                <a:off x="8472264" y="5219908"/>
                <a:ext cx="3499997" cy="369332"/>
              </a:xfrm>
              <a:prstGeom prst="rect">
                <a:avLst/>
              </a:prstGeom>
              <a:noFill/>
            </p:spPr>
            <p:txBody>
              <a:bodyPr wrap="none" rtlCol="0">
                <a:spAutoFit/>
              </a:bodyPr>
              <a:lstStyle/>
              <a:p>
                <a:r>
                  <a:rPr kumimoji="1" lang="en-US" altLang="ja-JP" dirty="0">
                    <a:latin typeface="Segoe UI" panose="020B0502040204020203" pitchFamily="34" charset="0"/>
                    <a:cs typeface="Segoe UI" panose="020B0502040204020203" pitchFamily="34" charset="0"/>
                  </a:rPr>
                  <a:t>Outcome of 10 years of activities</a:t>
                </a:r>
                <a:endParaRPr kumimoji="1" lang="ja-JP" altLang="en-US" dirty="0">
                  <a:latin typeface="Segoe UI" panose="020B0502040204020203" pitchFamily="34" charset="0"/>
                  <a:cs typeface="Segoe UI" panose="020B0502040204020203" pitchFamily="34" charset="0"/>
                </a:endParaRPr>
              </a:p>
            </p:txBody>
          </p:sp>
        </p:grpSp>
        <p:sp>
          <p:nvSpPr>
            <p:cNvPr id="29" name="矢印: 右 28">
              <a:extLst>
                <a:ext uri="{FF2B5EF4-FFF2-40B4-BE49-F238E27FC236}">
                  <a16:creationId xmlns:a16="http://schemas.microsoft.com/office/drawing/2014/main" id="{C8392730-25A4-4890-81D8-40FC28295196}"/>
                </a:ext>
              </a:extLst>
            </p:cNvPr>
            <p:cNvSpPr/>
            <p:nvPr/>
          </p:nvSpPr>
          <p:spPr>
            <a:xfrm>
              <a:off x="7839651" y="5363924"/>
              <a:ext cx="345612" cy="369332"/>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25499974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left)">
                                      <p:cBhvr>
                                        <p:cTn id="7" dur="500"/>
                                        <p:tgtEl>
                                          <p:spTgt spid="3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31"/>
                                        </p:tgtEl>
                                        <p:attrNameLst>
                                          <p:attrName>style.visibility</p:attrName>
                                        </p:attrNameLst>
                                      </p:cBhvr>
                                      <p:to>
                                        <p:strVal val="visible"/>
                                      </p:to>
                                    </p:set>
                                    <p:animEffect transition="in" filter="wipe(left)">
                                      <p:cBhvr>
                                        <p:cTn id="12"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線コネクタ 2"/>
          <p:cNvCxnSpPr/>
          <p:nvPr/>
        </p:nvCxnSpPr>
        <p:spPr>
          <a:xfrm>
            <a:off x="1524000" y="263769"/>
            <a:ext cx="844062" cy="0"/>
          </a:xfrm>
          <a:prstGeom prst="line">
            <a:avLst/>
          </a:prstGeom>
          <a:ln w="0" cap="flat"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28" name="正方形/長方形 27"/>
          <p:cNvSpPr/>
          <p:nvPr/>
        </p:nvSpPr>
        <p:spPr>
          <a:xfrm>
            <a:off x="1055440" y="476437"/>
            <a:ext cx="9144000" cy="546945"/>
          </a:xfrm>
          <a:prstGeom prst="rect">
            <a:avLst/>
          </a:prstGeom>
        </p:spPr>
        <p:txBody>
          <a:bodyPr wrap="square">
            <a:spAutoFit/>
          </a:bodyPr>
          <a:lstStyle/>
          <a:p>
            <a:r>
              <a:rPr lang="en-US" altLang="ja-JP" sz="2954" dirty="0">
                <a:latin typeface="+mn-lt"/>
              </a:rPr>
              <a:t>Community Development around ILC</a:t>
            </a:r>
          </a:p>
        </p:txBody>
      </p:sp>
      <p:sp>
        <p:nvSpPr>
          <p:cNvPr id="32" name="右矢印 11">
            <a:extLst>
              <a:ext uri="{FF2B5EF4-FFF2-40B4-BE49-F238E27FC236}">
                <a16:creationId xmlns:a16="http://schemas.microsoft.com/office/drawing/2014/main" id="{71F4B61C-995F-42A8-85A9-39CF94A7162C}"/>
              </a:ext>
            </a:extLst>
          </p:cNvPr>
          <p:cNvSpPr/>
          <p:nvPr/>
        </p:nvSpPr>
        <p:spPr>
          <a:xfrm>
            <a:off x="1055440" y="1300467"/>
            <a:ext cx="8577273" cy="1119639"/>
          </a:xfrm>
          <a:prstGeom prst="rightArrow">
            <a:avLst>
              <a:gd name="adj1" fmla="val 65137"/>
              <a:gd name="adj2" fmla="val 20226"/>
            </a:avLst>
          </a:prstGeom>
          <a:noFill/>
          <a:ln>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lIns="33231" tIns="33231" rIns="33231" bIns="33231" rtlCol="0" anchor="ctr"/>
          <a:lstStyle/>
          <a:p>
            <a:r>
              <a:rPr lang="en-US" altLang="ja-JP" sz="2031" b="1" dirty="0">
                <a:solidFill>
                  <a:schemeClr val="tx1"/>
                </a:solidFill>
                <a:ea typeface="Meiryo UI" panose="020B0604030504040204" pitchFamily="50" charset="-128"/>
                <a:cs typeface="Meiryo UI" panose="020B0604030504040204" pitchFamily="50" charset="-128"/>
              </a:rPr>
              <a:t>2021</a:t>
            </a:r>
            <a:r>
              <a:rPr lang="ja-JP" altLang="en-US" sz="2031" b="1" dirty="0">
                <a:solidFill>
                  <a:schemeClr val="tx1"/>
                </a:solidFill>
                <a:ea typeface="Meiryo UI" panose="020B0604030504040204" pitchFamily="50" charset="-128"/>
                <a:cs typeface="Meiryo UI" panose="020B0604030504040204" pitchFamily="50" charset="-128"/>
              </a:rPr>
              <a:t>　　　</a:t>
            </a:r>
            <a:r>
              <a:rPr lang="en-US" altLang="ja-JP" sz="2031" b="1" dirty="0">
                <a:solidFill>
                  <a:schemeClr val="tx1"/>
                </a:solidFill>
                <a:ea typeface="Meiryo UI" panose="020B0604030504040204" pitchFamily="50" charset="-128"/>
                <a:cs typeface="Meiryo UI" panose="020B0604030504040204" pitchFamily="50" charset="-128"/>
              </a:rPr>
              <a:t>2025</a:t>
            </a:r>
            <a:r>
              <a:rPr lang="ja-JP" altLang="en-US" sz="2031" b="1" dirty="0">
                <a:solidFill>
                  <a:schemeClr val="tx1"/>
                </a:solidFill>
                <a:ea typeface="Meiryo UI" panose="020B0604030504040204" pitchFamily="50" charset="-128"/>
                <a:cs typeface="Meiryo UI" panose="020B0604030504040204" pitchFamily="50" charset="-128"/>
              </a:rPr>
              <a:t>　　　　　　　　　　</a:t>
            </a:r>
            <a:r>
              <a:rPr lang="en-US" altLang="ja-JP" sz="2031" b="1" dirty="0">
                <a:solidFill>
                  <a:schemeClr val="tx1"/>
                </a:solidFill>
                <a:ea typeface="Meiryo UI" panose="020B0604030504040204" pitchFamily="50" charset="-128"/>
                <a:cs typeface="Meiryo UI" panose="020B0604030504040204" pitchFamily="50" charset="-128"/>
              </a:rPr>
              <a:t>2035</a:t>
            </a:r>
            <a:r>
              <a:rPr lang="ja-JP" altLang="en-US" sz="2031" b="1" dirty="0">
                <a:solidFill>
                  <a:schemeClr val="tx1"/>
                </a:solidFill>
                <a:ea typeface="Meiryo UI" panose="020B0604030504040204" pitchFamily="50" charset="-128"/>
                <a:cs typeface="Meiryo UI" panose="020B0604030504040204" pitchFamily="50" charset="-128"/>
              </a:rPr>
              <a:t>　　　　　　　　　　　　　</a:t>
            </a:r>
            <a:r>
              <a:rPr lang="en-US" altLang="ja-JP" sz="2031" b="1" dirty="0">
                <a:solidFill>
                  <a:schemeClr val="tx1"/>
                </a:solidFill>
                <a:ea typeface="Meiryo UI" panose="020B0604030504040204" pitchFamily="50" charset="-128"/>
                <a:cs typeface="Meiryo UI" panose="020B0604030504040204" pitchFamily="50" charset="-128"/>
              </a:rPr>
              <a:t>2050</a:t>
            </a:r>
            <a:r>
              <a:rPr lang="ja-JP" altLang="en-US" sz="2031" b="1" dirty="0">
                <a:solidFill>
                  <a:schemeClr val="tx1"/>
                </a:solidFill>
                <a:ea typeface="Meiryo UI" panose="020B0604030504040204" pitchFamily="50" charset="-128"/>
                <a:cs typeface="Meiryo UI" panose="020B0604030504040204" pitchFamily="50" charset="-128"/>
              </a:rPr>
              <a:t>・・・</a:t>
            </a:r>
            <a:r>
              <a:rPr lang="en-US" altLang="ja-JP" sz="2031" b="1" dirty="0">
                <a:solidFill>
                  <a:schemeClr val="tx1"/>
                </a:solidFill>
                <a:ea typeface="Meiryo UI" panose="020B0604030504040204" pitchFamily="50" charset="-128"/>
                <a:cs typeface="Meiryo UI" panose="020B0604030504040204" pitchFamily="50" charset="-128"/>
              </a:rPr>
              <a:t>2085</a:t>
            </a:r>
            <a:r>
              <a:rPr lang="ja-JP" altLang="en-US" sz="2031" b="1" dirty="0">
                <a:solidFill>
                  <a:schemeClr val="tx1"/>
                </a:solidFill>
                <a:ea typeface="Meiryo UI" panose="020B0604030504040204" pitchFamily="50" charset="-128"/>
                <a:cs typeface="Meiryo UI" panose="020B0604030504040204" pitchFamily="50" charset="-128"/>
              </a:rPr>
              <a:t>・・・</a:t>
            </a:r>
            <a:endParaRPr lang="en-US" altLang="ja-JP" sz="2031" b="1" dirty="0">
              <a:solidFill>
                <a:schemeClr val="tx1"/>
              </a:solidFill>
              <a:ea typeface="Meiryo UI" panose="020B0604030504040204" pitchFamily="50" charset="-128"/>
              <a:cs typeface="Meiryo UI" panose="020B0604030504040204" pitchFamily="50" charset="-128"/>
            </a:endParaRPr>
          </a:p>
          <a:p>
            <a:r>
              <a:rPr lang="ja-JP" altLang="en-US" sz="1754" b="1" dirty="0">
                <a:solidFill>
                  <a:schemeClr val="tx1"/>
                </a:solidFill>
                <a:ea typeface="Meiryo UI" panose="020B0604030504040204" pitchFamily="50" charset="-128"/>
                <a:cs typeface="Meiryo UI" panose="020B0604030504040204" pitchFamily="50" charset="-128"/>
              </a:rPr>
              <a:t>　　　　　　　</a:t>
            </a:r>
            <a:r>
              <a:rPr lang="en-US" altLang="ja-JP" sz="1754" dirty="0">
                <a:solidFill>
                  <a:schemeClr val="tx1"/>
                </a:solidFill>
              </a:rPr>
              <a:t>ILC construction              ILC operation</a:t>
            </a:r>
          </a:p>
        </p:txBody>
      </p:sp>
      <p:sp>
        <p:nvSpPr>
          <p:cNvPr id="43" name="正方形/長方形 42">
            <a:extLst>
              <a:ext uri="{FF2B5EF4-FFF2-40B4-BE49-F238E27FC236}">
                <a16:creationId xmlns:a16="http://schemas.microsoft.com/office/drawing/2014/main" id="{B1BFB705-1F5C-4808-B463-C7F282C066C9}"/>
              </a:ext>
            </a:extLst>
          </p:cNvPr>
          <p:cNvSpPr/>
          <p:nvPr/>
        </p:nvSpPr>
        <p:spPr>
          <a:xfrm>
            <a:off x="4174678" y="2355841"/>
            <a:ext cx="1863033" cy="425087"/>
          </a:xfrm>
          <a:prstGeom prst="rect">
            <a:avLst/>
          </a:prstGeom>
          <a:solidFill>
            <a:schemeClr val="bg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000" b="1" dirty="0">
                <a:solidFill>
                  <a:srgbClr val="C00000"/>
                </a:solidFill>
                <a:latin typeface="Meiryo UI" panose="020B0604030504040204" pitchFamily="50" charset="-128"/>
                <a:ea typeface="Meiryo UI" panose="020B0604030504040204" pitchFamily="50" charset="-128"/>
              </a:rPr>
              <a:t>Vision2035</a:t>
            </a:r>
            <a:endParaRPr lang="ja-JP" altLang="en-US" sz="2000" b="1" dirty="0">
              <a:solidFill>
                <a:srgbClr val="C00000"/>
              </a:solidFill>
              <a:latin typeface="Meiryo UI" panose="020B0604030504040204" pitchFamily="50" charset="-128"/>
              <a:ea typeface="Meiryo UI" panose="020B0604030504040204" pitchFamily="50" charset="-128"/>
            </a:endParaRPr>
          </a:p>
        </p:txBody>
      </p:sp>
      <p:sp>
        <p:nvSpPr>
          <p:cNvPr id="54" name="角丸四角形 32">
            <a:extLst>
              <a:ext uri="{FF2B5EF4-FFF2-40B4-BE49-F238E27FC236}">
                <a16:creationId xmlns:a16="http://schemas.microsoft.com/office/drawing/2014/main" id="{F7D766CA-F1DD-4ABC-A802-2EEF5C2A55C4}"/>
              </a:ext>
            </a:extLst>
          </p:cNvPr>
          <p:cNvSpPr/>
          <p:nvPr/>
        </p:nvSpPr>
        <p:spPr>
          <a:xfrm>
            <a:off x="1055440" y="3212976"/>
            <a:ext cx="3600400" cy="425088"/>
          </a:xfrm>
          <a:prstGeom prst="roundRect">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400" dirty="0">
                <a:latin typeface="Meiryo UI" panose="020B0604030504040204" pitchFamily="50" charset="-128"/>
                <a:ea typeface="Meiryo UI" panose="020B0604030504040204" pitchFamily="50" charset="-128"/>
              </a:rPr>
              <a:t>Energy Sustainability</a:t>
            </a:r>
            <a:endParaRPr lang="ja-JP" altLang="en-US" sz="2400" dirty="0">
              <a:latin typeface="Meiryo UI" panose="020B0604030504040204" pitchFamily="50" charset="-128"/>
              <a:ea typeface="Meiryo UI" panose="020B0604030504040204" pitchFamily="50" charset="-128"/>
            </a:endParaRPr>
          </a:p>
        </p:txBody>
      </p:sp>
      <p:sp>
        <p:nvSpPr>
          <p:cNvPr id="55" name="角丸四角形 33">
            <a:extLst>
              <a:ext uri="{FF2B5EF4-FFF2-40B4-BE49-F238E27FC236}">
                <a16:creationId xmlns:a16="http://schemas.microsoft.com/office/drawing/2014/main" id="{CC385576-4D86-4795-8014-94437F51484A}"/>
              </a:ext>
            </a:extLst>
          </p:cNvPr>
          <p:cNvSpPr/>
          <p:nvPr/>
        </p:nvSpPr>
        <p:spPr>
          <a:xfrm>
            <a:off x="1055440" y="3770219"/>
            <a:ext cx="3747221" cy="456762"/>
          </a:xfrm>
          <a:prstGeom prst="roundRect">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400" dirty="0">
                <a:latin typeface="Meiryo UI" panose="020B0604030504040204" pitchFamily="50" charset="-128"/>
                <a:ea typeface="Meiryo UI" panose="020B0604030504040204" pitchFamily="50" charset="-128"/>
              </a:rPr>
              <a:t>Innovations in Mobility</a:t>
            </a:r>
            <a:endParaRPr lang="ja-JP" altLang="en-US" sz="2400" dirty="0">
              <a:latin typeface="Meiryo UI" panose="020B0604030504040204" pitchFamily="50" charset="-128"/>
              <a:ea typeface="Meiryo UI" panose="020B0604030504040204" pitchFamily="50" charset="-128"/>
            </a:endParaRPr>
          </a:p>
        </p:txBody>
      </p:sp>
      <p:sp>
        <p:nvSpPr>
          <p:cNvPr id="56" name="角丸四角形 34">
            <a:extLst>
              <a:ext uri="{FF2B5EF4-FFF2-40B4-BE49-F238E27FC236}">
                <a16:creationId xmlns:a16="http://schemas.microsoft.com/office/drawing/2014/main" id="{BD3BBD5C-22F8-45BB-ACFF-F2A7DDEC594D}"/>
              </a:ext>
            </a:extLst>
          </p:cNvPr>
          <p:cNvSpPr/>
          <p:nvPr/>
        </p:nvSpPr>
        <p:spPr>
          <a:xfrm>
            <a:off x="1055440" y="4359136"/>
            <a:ext cx="5989930" cy="425087"/>
          </a:xfrm>
          <a:prstGeom prst="roundRect">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400" dirty="0">
                <a:latin typeface="Meiryo UI" panose="020B0604030504040204" pitchFamily="50" charset="-128"/>
                <a:ea typeface="Meiryo UI" panose="020B0604030504040204" pitchFamily="50" charset="-128"/>
              </a:rPr>
              <a:t>Advanced Information infrastructure</a:t>
            </a:r>
            <a:endParaRPr lang="ja-JP" altLang="en-US" sz="2400" dirty="0">
              <a:latin typeface="Meiryo UI" panose="020B0604030504040204" pitchFamily="50" charset="-128"/>
              <a:ea typeface="Meiryo UI" panose="020B0604030504040204" pitchFamily="50" charset="-128"/>
            </a:endParaRPr>
          </a:p>
        </p:txBody>
      </p:sp>
      <p:sp>
        <p:nvSpPr>
          <p:cNvPr id="57" name="角丸四角形 35">
            <a:extLst>
              <a:ext uri="{FF2B5EF4-FFF2-40B4-BE49-F238E27FC236}">
                <a16:creationId xmlns:a16="http://schemas.microsoft.com/office/drawing/2014/main" id="{5C2A8E02-253C-4A0C-9FEC-CBBFEC60E50F}"/>
              </a:ext>
            </a:extLst>
          </p:cNvPr>
          <p:cNvSpPr/>
          <p:nvPr/>
        </p:nvSpPr>
        <p:spPr>
          <a:xfrm>
            <a:off x="1055440" y="4916378"/>
            <a:ext cx="3302127" cy="425087"/>
          </a:xfrm>
          <a:prstGeom prst="roundRect">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400" dirty="0">
                <a:latin typeface="Meiryo UI" panose="020B0604030504040204" pitchFamily="50" charset="-128"/>
                <a:ea typeface="Meiryo UI" panose="020B0604030504040204" pitchFamily="50" charset="-128"/>
              </a:rPr>
              <a:t>Knowledge Transfer</a:t>
            </a:r>
            <a:endParaRPr lang="ja-JP" altLang="en-US" sz="2400" dirty="0">
              <a:latin typeface="Meiryo UI" panose="020B0604030504040204" pitchFamily="50" charset="-128"/>
              <a:ea typeface="Meiryo UI" panose="020B0604030504040204" pitchFamily="50" charset="-128"/>
            </a:endParaRPr>
          </a:p>
        </p:txBody>
      </p:sp>
      <p:sp>
        <p:nvSpPr>
          <p:cNvPr id="58" name="角丸四角形 36">
            <a:extLst>
              <a:ext uri="{FF2B5EF4-FFF2-40B4-BE49-F238E27FC236}">
                <a16:creationId xmlns:a16="http://schemas.microsoft.com/office/drawing/2014/main" id="{90545705-EB42-4A5C-A60E-791AB5F7C8F9}"/>
              </a:ext>
            </a:extLst>
          </p:cNvPr>
          <p:cNvSpPr/>
          <p:nvPr/>
        </p:nvSpPr>
        <p:spPr>
          <a:xfrm>
            <a:off x="1055440" y="6061956"/>
            <a:ext cx="3195647" cy="456762"/>
          </a:xfrm>
          <a:prstGeom prst="roundRect">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400" dirty="0">
                <a:latin typeface="Meiryo UI" panose="020B0604030504040204" pitchFamily="50" charset="-128"/>
                <a:ea typeface="Meiryo UI" panose="020B0604030504040204" pitchFamily="50" charset="-128"/>
              </a:rPr>
              <a:t>Area Management</a:t>
            </a:r>
            <a:endParaRPr lang="ja-JP" altLang="en-US" sz="2400" dirty="0">
              <a:latin typeface="Meiryo UI" panose="020B0604030504040204" pitchFamily="50" charset="-128"/>
              <a:ea typeface="Meiryo UI" panose="020B0604030504040204" pitchFamily="50" charset="-128"/>
            </a:endParaRPr>
          </a:p>
        </p:txBody>
      </p:sp>
      <p:sp>
        <p:nvSpPr>
          <p:cNvPr id="59" name="角丸四角形 36">
            <a:extLst>
              <a:ext uri="{FF2B5EF4-FFF2-40B4-BE49-F238E27FC236}">
                <a16:creationId xmlns:a16="http://schemas.microsoft.com/office/drawing/2014/main" id="{C0048ABE-800F-4A3E-BF12-195456BEA41B}"/>
              </a:ext>
            </a:extLst>
          </p:cNvPr>
          <p:cNvSpPr/>
          <p:nvPr/>
        </p:nvSpPr>
        <p:spPr>
          <a:xfrm>
            <a:off x="1055440" y="5473620"/>
            <a:ext cx="4176464" cy="456183"/>
          </a:xfrm>
          <a:prstGeom prst="roundRect">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2400" dirty="0">
                <a:latin typeface="Meiryo UI" panose="020B0604030504040204" pitchFamily="50" charset="-128"/>
                <a:ea typeface="Meiryo UI" panose="020B0604030504040204" pitchFamily="50" charset="-128"/>
              </a:rPr>
              <a:t>Healthcare and Education</a:t>
            </a:r>
          </a:p>
        </p:txBody>
      </p:sp>
      <p:sp>
        <p:nvSpPr>
          <p:cNvPr id="4" name="テキスト ボックス 3">
            <a:extLst>
              <a:ext uri="{FF2B5EF4-FFF2-40B4-BE49-F238E27FC236}">
                <a16:creationId xmlns:a16="http://schemas.microsoft.com/office/drawing/2014/main" id="{C6DAC4E6-8CF5-4F6F-83A9-70469870FDC6}"/>
              </a:ext>
            </a:extLst>
          </p:cNvPr>
          <p:cNvSpPr txBox="1"/>
          <p:nvPr/>
        </p:nvSpPr>
        <p:spPr>
          <a:xfrm>
            <a:off x="8976320" y="6455922"/>
            <a:ext cx="3096344" cy="307777"/>
          </a:xfrm>
          <a:prstGeom prst="rect">
            <a:avLst/>
          </a:prstGeom>
          <a:noFill/>
        </p:spPr>
        <p:txBody>
          <a:bodyPr wrap="square" rtlCol="0">
            <a:spAutoFit/>
          </a:bodyPr>
          <a:lstStyle/>
          <a:p>
            <a:r>
              <a:rPr kumimoji="1" lang="en-US" altLang="ja-JP" sz="1400" dirty="0" err="1">
                <a:latin typeface="Segoe UI" panose="020B0502040204020203" pitchFamily="34" charset="0"/>
                <a:cs typeface="Segoe UI" panose="020B0502040204020203" pitchFamily="34" charset="0"/>
              </a:rPr>
              <a:t>M.Matsuoka</a:t>
            </a:r>
            <a:r>
              <a:rPr kumimoji="1" lang="en-US" altLang="ja-JP" sz="1400" dirty="0">
                <a:latin typeface="Segoe UI" panose="020B0502040204020203" pitchFamily="34" charset="0"/>
                <a:cs typeface="Segoe UI" panose="020B0502040204020203" pitchFamily="34" charset="0"/>
              </a:rPr>
              <a:t> LCWS2021 (</a:t>
            </a:r>
            <a:r>
              <a:rPr lang="en-US" altLang="ja-JP" sz="1400" dirty="0">
                <a:latin typeface="Segoe UI" panose="020B0502040204020203" pitchFamily="34" charset="0"/>
                <a:cs typeface="Segoe UI" panose="020B0502040204020203" pitchFamily="34" charset="0"/>
              </a:rPr>
              <a:t>mod. by t.t)</a:t>
            </a:r>
          </a:p>
        </p:txBody>
      </p:sp>
    </p:spTree>
    <p:extLst>
      <p:ext uri="{BB962C8B-B14F-4D97-AF65-F5344CB8AC3E}">
        <p14:creationId xmlns:p14="http://schemas.microsoft.com/office/powerpoint/2010/main" val="39254127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object 691"/>
          <p:cNvSpPr/>
          <p:nvPr/>
        </p:nvSpPr>
        <p:spPr>
          <a:xfrm>
            <a:off x="5763437" y="607185"/>
            <a:ext cx="4124254" cy="5836319"/>
          </a:xfrm>
          <a:prstGeom prst="rect">
            <a:avLst/>
          </a:prstGeom>
          <a:blipFill>
            <a:blip r:embed="rId3" cstate="print"/>
            <a:stretch>
              <a:fillRect/>
            </a:stretch>
          </a:blipFill>
          <a:ln>
            <a:noFill/>
          </a:ln>
        </p:spPr>
        <p:txBody>
          <a:bodyPr wrap="square" lIns="0" tIns="0" rIns="0" bIns="0" rtlCol="0"/>
          <a:lstStyle/>
          <a:p>
            <a:endParaRPr sz="1477" dirty="0">
              <a:latin typeface="+mn-lt"/>
            </a:endParaRPr>
          </a:p>
        </p:txBody>
      </p:sp>
      <p:sp>
        <p:nvSpPr>
          <p:cNvPr id="50" name="Rectangle 2"/>
          <p:cNvSpPr>
            <a:spLocks noGrp="1" noChangeArrowheads="1"/>
          </p:cNvSpPr>
          <p:nvPr/>
        </p:nvSpPr>
        <p:spPr bwMode="auto">
          <a:xfrm>
            <a:off x="1035279" y="301478"/>
            <a:ext cx="3624646" cy="461665"/>
          </a:xfrm>
          <a:prstGeom prst="rect">
            <a:avLst/>
          </a:prstGeom>
        </p:spPr>
        <p:txBody>
          <a:bodyPr wrap="square">
            <a:spAutoFit/>
          </a:bodyPr>
          <a:lstStyle/>
          <a:p>
            <a:r>
              <a:rPr lang="en-US" altLang="ja-JP" sz="2400" dirty="0">
                <a:latin typeface="Segoe UI" panose="020B0502040204020203" pitchFamily="34" charset="0"/>
                <a:cs typeface="Segoe UI" panose="020B0502040204020203" pitchFamily="34" charset="0"/>
              </a:rPr>
              <a:t>Town development</a:t>
            </a:r>
          </a:p>
        </p:txBody>
      </p:sp>
      <p:sp>
        <p:nvSpPr>
          <p:cNvPr id="18" name="円/楕円 17"/>
          <p:cNvSpPr/>
          <p:nvPr/>
        </p:nvSpPr>
        <p:spPr>
          <a:xfrm>
            <a:off x="6392473" y="2009310"/>
            <a:ext cx="2464717" cy="2457597"/>
          </a:xfrm>
          <a:prstGeom prst="ellipse">
            <a:avLst/>
          </a:prstGeom>
          <a:noFill/>
          <a:ln w="76200">
            <a:solidFill>
              <a:schemeClr val="accent3">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77"/>
          </a:p>
        </p:txBody>
      </p:sp>
      <p:cxnSp>
        <p:nvCxnSpPr>
          <p:cNvPr id="11" name="直線矢印コネクタ 10"/>
          <p:cNvCxnSpPr/>
          <p:nvPr/>
        </p:nvCxnSpPr>
        <p:spPr>
          <a:xfrm>
            <a:off x="6234891" y="2588991"/>
            <a:ext cx="860814" cy="40114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7" name="正方形/長方形 26"/>
          <p:cNvSpPr/>
          <p:nvPr/>
        </p:nvSpPr>
        <p:spPr>
          <a:xfrm>
            <a:off x="9218414" y="3436809"/>
            <a:ext cx="1558106" cy="2339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477" dirty="0"/>
              <a:t>Logistics base</a:t>
            </a:r>
            <a:endParaRPr lang="ja-JP" altLang="en-US" sz="1477" dirty="0"/>
          </a:p>
          <a:p>
            <a:r>
              <a:rPr lang="en-US" altLang="ja-JP" sz="1477" dirty="0"/>
              <a:t>Distribution base</a:t>
            </a:r>
          </a:p>
          <a:p>
            <a:endParaRPr lang="ja-JP" altLang="en-US" sz="1477" dirty="0"/>
          </a:p>
        </p:txBody>
      </p:sp>
      <p:cxnSp>
        <p:nvCxnSpPr>
          <p:cNvPr id="30" name="直線矢印コネクタ 29"/>
          <p:cNvCxnSpPr>
            <a:cxnSpLocks/>
            <a:stCxn id="27" idx="1"/>
            <a:endCxn id="21" idx="6"/>
          </p:cNvCxnSpPr>
          <p:nvPr/>
        </p:nvCxnSpPr>
        <p:spPr>
          <a:xfrm flipH="1" flipV="1">
            <a:off x="8508163" y="3455868"/>
            <a:ext cx="710251" cy="9789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2" name="直線矢印コネクタ 31"/>
          <p:cNvCxnSpPr>
            <a:cxnSpLocks/>
            <a:stCxn id="27" idx="1"/>
            <a:endCxn id="5" idx="6"/>
          </p:cNvCxnSpPr>
          <p:nvPr/>
        </p:nvCxnSpPr>
        <p:spPr>
          <a:xfrm flipH="1" flipV="1">
            <a:off x="8736064" y="2850823"/>
            <a:ext cx="482350" cy="70294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6" name="直線コネクタ 45"/>
          <p:cNvCxnSpPr>
            <a:cxnSpLocks/>
          </p:cNvCxnSpPr>
          <p:nvPr/>
        </p:nvCxnSpPr>
        <p:spPr>
          <a:xfrm flipV="1">
            <a:off x="4367808" y="1119843"/>
            <a:ext cx="2489495" cy="364941"/>
          </a:xfrm>
          <a:prstGeom prst="line">
            <a:avLst/>
          </a:prstGeom>
          <a:ln w="22225">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47" name="直線コネクタ 46"/>
          <p:cNvCxnSpPr>
            <a:cxnSpLocks/>
          </p:cNvCxnSpPr>
          <p:nvPr/>
        </p:nvCxnSpPr>
        <p:spPr>
          <a:xfrm>
            <a:off x="4367808" y="1484784"/>
            <a:ext cx="2397856" cy="3715945"/>
          </a:xfrm>
          <a:prstGeom prst="line">
            <a:avLst/>
          </a:prstGeom>
          <a:ln w="22225">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49" name="直線コネクタ 48"/>
          <p:cNvCxnSpPr>
            <a:cxnSpLocks/>
            <a:endCxn id="53" idx="1"/>
          </p:cNvCxnSpPr>
          <p:nvPr/>
        </p:nvCxnSpPr>
        <p:spPr>
          <a:xfrm>
            <a:off x="4367808" y="1484784"/>
            <a:ext cx="2957240" cy="1753324"/>
          </a:xfrm>
          <a:prstGeom prst="line">
            <a:avLst/>
          </a:prstGeom>
          <a:ln w="22225">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36" name="直線矢印コネクタ 35"/>
          <p:cNvCxnSpPr>
            <a:cxnSpLocks/>
            <a:stCxn id="64" idx="1"/>
            <a:endCxn id="41" idx="7"/>
          </p:cNvCxnSpPr>
          <p:nvPr/>
        </p:nvCxnSpPr>
        <p:spPr>
          <a:xfrm flipH="1">
            <a:off x="7889730" y="1806542"/>
            <a:ext cx="911718" cy="1239371"/>
          </a:xfrm>
          <a:prstGeom prst="straightConnector1">
            <a:avLst/>
          </a:prstGeom>
          <a:ln>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41" name="円/楕円 1"/>
          <p:cNvSpPr/>
          <p:nvPr/>
        </p:nvSpPr>
        <p:spPr>
          <a:xfrm>
            <a:off x="7708002" y="3012679"/>
            <a:ext cx="212908" cy="226938"/>
          </a:xfrm>
          <a:prstGeom prst="ellipse">
            <a:avLst/>
          </a:prstGeom>
          <a:solidFill>
            <a:srgbClr val="FDEADA">
              <a:alpha val="50196"/>
            </a:srgbClr>
          </a:solidFill>
          <a:ln w="38100">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77"/>
          </a:p>
        </p:txBody>
      </p:sp>
      <p:cxnSp>
        <p:nvCxnSpPr>
          <p:cNvPr id="16" name="カギ線コネクタ 15"/>
          <p:cNvCxnSpPr>
            <a:cxnSpLocks/>
            <a:endCxn id="41" idx="0"/>
          </p:cNvCxnSpPr>
          <p:nvPr/>
        </p:nvCxnSpPr>
        <p:spPr>
          <a:xfrm>
            <a:off x="4549506" y="2483580"/>
            <a:ext cx="3264950" cy="529099"/>
          </a:xfrm>
          <a:prstGeom prst="bentConnector2">
            <a:avLst/>
          </a:prstGeom>
          <a:ln>
            <a:headEnd type="none" w="med" len="med"/>
            <a:tailEnd type="arrow" w="med" len="med"/>
          </a:ln>
        </p:spPr>
        <p:style>
          <a:lnRef idx="1">
            <a:schemeClr val="accent1"/>
          </a:lnRef>
          <a:fillRef idx="0">
            <a:schemeClr val="accent1"/>
          </a:fillRef>
          <a:effectRef idx="0">
            <a:schemeClr val="accent1"/>
          </a:effectRef>
          <a:fontRef idx="minor">
            <a:schemeClr val="tx1"/>
          </a:fontRef>
        </p:style>
      </p:cxnSp>
      <p:pic>
        <p:nvPicPr>
          <p:cNvPr id="43" name="Picture 2" descr="ãç©ºæ¸¯ãã®ç»åæ¤ç´¢çµæ">
            <a:extLst>
              <a:ext uri="{FF2B5EF4-FFF2-40B4-BE49-F238E27FC236}">
                <a16:creationId xmlns:a16="http://schemas.microsoft.com/office/drawing/2014/main" id="{29FD7D79-BD68-4204-B22F-0AC622929523}"/>
              </a:ext>
            </a:extLst>
          </p:cNvPr>
          <p:cNvPicPr>
            <a:picLocks noChangeAspect="1" noChangeArrowheads="1"/>
          </p:cNvPicPr>
          <p:nvPr/>
        </p:nvPicPr>
        <p:blipFill rotWithShape="1">
          <a:blip r:embed="rId4" cstate="print">
            <a:clrChange>
              <a:clrFrom>
                <a:srgbClr val="FFFFFF"/>
              </a:clrFrom>
              <a:clrTo>
                <a:srgbClr val="FFFFFF">
                  <a:alpha val="0"/>
                </a:srgbClr>
              </a:clrTo>
            </a:clrChange>
            <a:biLevel thresh="75000"/>
            <a:extLst>
              <a:ext uri="{28A0092B-C50C-407E-A947-70E740481C1C}">
                <a14:useLocalDpi xmlns:a14="http://schemas.microsoft.com/office/drawing/2010/main" val="0"/>
              </a:ext>
            </a:extLst>
          </a:blip>
          <a:srcRect/>
          <a:stretch/>
        </p:blipFill>
        <p:spPr bwMode="auto">
          <a:xfrm>
            <a:off x="6935616" y="5920026"/>
            <a:ext cx="224981" cy="219937"/>
          </a:xfrm>
          <a:prstGeom prst="rect">
            <a:avLst/>
          </a:prstGeom>
          <a:solidFill>
            <a:schemeClr val="bg1"/>
          </a:solidFill>
        </p:spPr>
      </p:pic>
      <p:pic>
        <p:nvPicPr>
          <p:cNvPr id="52" name="Picture 2" descr="ãç©ºæ¸¯ãã®ç»åæ¤ç´¢çµæ">
            <a:extLst>
              <a:ext uri="{FF2B5EF4-FFF2-40B4-BE49-F238E27FC236}">
                <a16:creationId xmlns:a16="http://schemas.microsoft.com/office/drawing/2014/main" id="{29FD7D79-BD68-4204-B22F-0AC622929523}"/>
              </a:ext>
            </a:extLst>
          </p:cNvPr>
          <p:cNvPicPr>
            <a:picLocks noChangeAspect="1" noChangeArrowheads="1"/>
          </p:cNvPicPr>
          <p:nvPr/>
        </p:nvPicPr>
        <p:blipFill rotWithShape="1">
          <a:blip r:embed="rId4" cstate="print">
            <a:clrChange>
              <a:clrFrom>
                <a:srgbClr val="FFFFFF"/>
              </a:clrFrom>
              <a:clrTo>
                <a:srgbClr val="FFFFFF">
                  <a:alpha val="0"/>
                </a:srgbClr>
              </a:clrTo>
            </a:clrChange>
            <a:biLevel thresh="75000"/>
            <a:extLst>
              <a:ext uri="{28A0092B-C50C-407E-A947-70E740481C1C}">
                <a14:useLocalDpi xmlns:a14="http://schemas.microsoft.com/office/drawing/2010/main" val="0"/>
              </a:ext>
            </a:extLst>
          </a:blip>
          <a:srcRect/>
          <a:stretch/>
        </p:blipFill>
        <p:spPr bwMode="auto">
          <a:xfrm>
            <a:off x="7198379" y="1711463"/>
            <a:ext cx="224981" cy="219937"/>
          </a:xfrm>
          <a:prstGeom prst="rect">
            <a:avLst/>
          </a:prstGeom>
          <a:solidFill>
            <a:schemeClr val="bg1"/>
          </a:solidFill>
        </p:spPr>
      </p:pic>
      <p:sp>
        <p:nvSpPr>
          <p:cNvPr id="2" name="フリーフォーム 1"/>
          <p:cNvSpPr/>
          <p:nvPr/>
        </p:nvSpPr>
        <p:spPr>
          <a:xfrm>
            <a:off x="6887309" y="1345577"/>
            <a:ext cx="363085" cy="4149969"/>
          </a:xfrm>
          <a:custGeom>
            <a:avLst/>
            <a:gdLst>
              <a:gd name="connsiteX0" fmla="*/ 137160 w 393342"/>
              <a:gd name="connsiteY0" fmla="*/ 33435 h 4468275"/>
              <a:gd name="connsiteX1" fmla="*/ 210312 w 393342"/>
              <a:gd name="connsiteY1" fmla="*/ 33435 h 4468275"/>
              <a:gd name="connsiteX2" fmla="*/ 182880 w 393342"/>
              <a:gd name="connsiteY2" fmla="*/ 380907 h 4468275"/>
              <a:gd name="connsiteX3" fmla="*/ 164592 w 393342"/>
              <a:gd name="connsiteY3" fmla="*/ 682659 h 4468275"/>
              <a:gd name="connsiteX4" fmla="*/ 164592 w 393342"/>
              <a:gd name="connsiteY4" fmla="*/ 1011843 h 4468275"/>
              <a:gd name="connsiteX5" fmla="*/ 201168 w 393342"/>
              <a:gd name="connsiteY5" fmla="*/ 1368459 h 4468275"/>
              <a:gd name="connsiteX6" fmla="*/ 265176 w 393342"/>
              <a:gd name="connsiteY6" fmla="*/ 1533051 h 4468275"/>
              <a:gd name="connsiteX7" fmla="*/ 365760 w 393342"/>
              <a:gd name="connsiteY7" fmla="*/ 1843947 h 4468275"/>
              <a:gd name="connsiteX8" fmla="*/ 310896 w 393342"/>
              <a:gd name="connsiteY8" fmla="*/ 1917099 h 4468275"/>
              <a:gd name="connsiteX9" fmla="*/ 338328 w 393342"/>
              <a:gd name="connsiteY9" fmla="*/ 2237139 h 4468275"/>
              <a:gd name="connsiteX10" fmla="*/ 393192 w 393342"/>
              <a:gd name="connsiteY10" fmla="*/ 2666907 h 4468275"/>
              <a:gd name="connsiteX11" fmla="*/ 320040 w 393342"/>
              <a:gd name="connsiteY11" fmla="*/ 2895507 h 4468275"/>
              <a:gd name="connsiteX12" fmla="*/ 237744 w 393342"/>
              <a:gd name="connsiteY12" fmla="*/ 3096675 h 4468275"/>
              <a:gd name="connsiteX13" fmla="*/ 164592 w 393342"/>
              <a:gd name="connsiteY13" fmla="*/ 3114963 h 4468275"/>
              <a:gd name="connsiteX14" fmla="*/ 137160 w 393342"/>
              <a:gd name="connsiteY14" fmla="*/ 3270411 h 4468275"/>
              <a:gd name="connsiteX15" fmla="*/ 91440 w 393342"/>
              <a:gd name="connsiteY15" fmla="*/ 3425859 h 4468275"/>
              <a:gd name="connsiteX16" fmla="*/ 109728 w 393342"/>
              <a:gd name="connsiteY16" fmla="*/ 3700179 h 4468275"/>
              <a:gd name="connsiteX17" fmla="*/ 109728 w 393342"/>
              <a:gd name="connsiteY17" fmla="*/ 3873915 h 4468275"/>
              <a:gd name="connsiteX18" fmla="*/ 146304 w 393342"/>
              <a:gd name="connsiteY18" fmla="*/ 4001931 h 4468275"/>
              <a:gd name="connsiteX19" fmla="*/ 54864 w 393342"/>
              <a:gd name="connsiteY19" fmla="*/ 4267107 h 4468275"/>
              <a:gd name="connsiteX20" fmla="*/ 0 w 393342"/>
              <a:gd name="connsiteY20" fmla="*/ 4468275 h 4468275"/>
              <a:gd name="connsiteX21" fmla="*/ 0 w 393342"/>
              <a:gd name="connsiteY21" fmla="*/ 4468275 h 4468275"/>
              <a:gd name="connsiteX0" fmla="*/ 236220 w 393342"/>
              <a:gd name="connsiteY0" fmla="*/ 3422 h 4666862"/>
              <a:gd name="connsiteX1" fmla="*/ 210312 w 393342"/>
              <a:gd name="connsiteY1" fmla="*/ 232022 h 4666862"/>
              <a:gd name="connsiteX2" fmla="*/ 182880 w 393342"/>
              <a:gd name="connsiteY2" fmla="*/ 579494 h 4666862"/>
              <a:gd name="connsiteX3" fmla="*/ 164592 w 393342"/>
              <a:gd name="connsiteY3" fmla="*/ 881246 h 4666862"/>
              <a:gd name="connsiteX4" fmla="*/ 164592 w 393342"/>
              <a:gd name="connsiteY4" fmla="*/ 1210430 h 4666862"/>
              <a:gd name="connsiteX5" fmla="*/ 201168 w 393342"/>
              <a:gd name="connsiteY5" fmla="*/ 1567046 h 4666862"/>
              <a:gd name="connsiteX6" fmla="*/ 265176 w 393342"/>
              <a:gd name="connsiteY6" fmla="*/ 1731638 h 4666862"/>
              <a:gd name="connsiteX7" fmla="*/ 365760 w 393342"/>
              <a:gd name="connsiteY7" fmla="*/ 2042534 h 4666862"/>
              <a:gd name="connsiteX8" fmla="*/ 310896 w 393342"/>
              <a:gd name="connsiteY8" fmla="*/ 2115686 h 4666862"/>
              <a:gd name="connsiteX9" fmla="*/ 338328 w 393342"/>
              <a:gd name="connsiteY9" fmla="*/ 2435726 h 4666862"/>
              <a:gd name="connsiteX10" fmla="*/ 393192 w 393342"/>
              <a:gd name="connsiteY10" fmla="*/ 2865494 h 4666862"/>
              <a:gd name="connsiteX11" fmla="*/ 320040 w 393342"/>
              <a:gd name="connsiteY11" fmla="*/ 3094094 h 4666862"/>
              <a:gd name="connsiteX12" fmla="*/ 237744 w 393342"/>
              <a:gd name="connsiteY12" fmla="*/ 3295262 h 4666862"/>
              <a:gd name="connsiteX13" fmla="*/ 164592 w 393342"/>
              <a:gd name="connsiteY13" fmla="*/ 3313550 h 4666862"/>
              <a:gd name="connsiteX14" fmla="*/ 137160 w 393342"/>
              <a:gd name="connsiteY14" fmla="*/ 3468998 h 4666862"/>
              <a:gd name="connsiteX15" fmla="*/ 91440 w 393342"/>
              <a:gd name="connsiteY15" fmla="*/ 3624446 h 4666862"/>
              <a:gd name="connsiteX16" fmla="*/ 109728 w 393342"/>
              <a:gd name="connsiteY16" fmla="*/ 3898766 h 4666862"/>
              <a:gd name="connsiteX17" fmla="*/ 109728 w 393342"/>
              <a:gd name="connsiteY17" fmla="*/ 4072502 h 4666862"/>
              <a:gd name="connsiteX18" fmla="*/ 146304 w 393342"/>
              <a:gd name="connsiteY18" fmla="*/ 4200518 h 4666862"/>
              <a:gd name="connsiteX19" fmla="*/ 54864 w 393342"/>
              <a:gd name="connsiteY19" fmla="*/ 4465694 h 4666862"/>
              <a:gd name="connsiteX20" fmla="*/ 0 w 393342"/>
              <a:gd name="connsiteY20" fmla="*/ 4666862 h 4666862"/>
              <a:gd name="connsiteX21" fmla="*/ 0 w 393342"/>
              <a:gd name="connsiteY21" fmla="*/ 4666862 h 4666862"/>
              <a:gd name="connsiteX0" fmla="*/ 205740 w 393342"/>
              <a:gd name="connsiteY0" fmla="*/ 6934 h 4556074"/>
              <a:gd name="connsiteX1" fmla="*/ 210312 w 393342"/>
              <a:gd name="connsiteY1" fmla="*/ 121234 h 4556074"/>
              <a:gd name="connsiteX2" fmla="*/ 182880 w 393342"/>
              <a:gd name="connsiteY2" fmla="*/ 468706 h 4556074"/>
              <a:gd name="connsiteX3" fmla="*/ 164592 w 393342"/>
              <a:gd name="connsiteY3" fmla="*/ 770458 h 4556074"/>
              <a:gd name="connsiteX4" fmla="*/ 164592 w 393342"/>
              <a:gd name="connsiteY4" fmla="*/ 1099642 h 4556074"/>
              <a:gd name="connsiteX5" fmla="*/ 201168 w 393342"/>
              <a:gd name="connsiteY5" fmla="*/ 1456258 h 4556074"/>
              <a:gd name="connsiteX6" fmla="*/ 265176 w 393342"/>
              <a:gd name="connsiteY6" fmla="*/ 1620850 h 4556074"/>
              <a:gd name="connsiteX7" fmla="*/ 365760 w 393342"/>
              <a:gd name="connsiteY7" fmla="*/ 1931746 h 4556074"/>
              <a:gd name="connsiteX8" fmla="*/ 310896 w 393342"/>
              <a:gd name="connsiteY8" fmla="*/ 2004898 h 4556074"/>
              <a:gd name="connsiteX9" fmla="*/ 338328 w 393342"/>
              <a:gd name="connsiteY9" fmla="*/ 2324938 h 4556074"/>
              <a:gd name="connsiteX10" fmla="*/ 393192 w 393342"/>
              <a:gd name="connsiteY10" fmla="*/ 2754706 h 4556074"/>
              <a:gd name="connsiteX11" fmla="*/ 320040 w 393342"/>
              <a:gd name="connsiteY11" fmla="*/ 2983306 h 4556074"/>
              <a:gd name="connsiteX12" fmla="*/ 237744 w 393342"/>
              <a:gd name="connsiteY12" fmla="*/ 3184474 h 4556074"/>
              <a:gd name="connsiteX13" fmla="*/ 164592 w 393342"/>
              <a:gd name="connsiteY13" fmla="*/ 3202762 h 4556074"/>
              <a:gd name="connsiteX14" fmla="*/ 137160 w 393342"/>
              <a:gd name="connsiteY14" fmla="*/ 3358210 h 4556074"/>
              <a:gd name="connsiteX15" fmla="*/ 91440 w 393342"/>
              <a:gd name="connsiteY15" fmla="*/ 3513658 h 4556074"/>
              <a:gd name="connsiteX16" fmla="*/ 109728 w 393342"/>
              <a:gd name="connsiteY16" fmla="*/ 3787978 h 4556074"/>
              <a:gd name="connsiteX17" fmla="*/ 109728 w 393342"/>
              <a:gd name="connsiteY17" fmla="*/ 3961714 h 4556074"/>
              <a:gd name="connsiteX18" fmla="*/ 146304 w 393342"/>
              <a:gd name="connsiteY18" fmla="*/ 4089730 h 4556074"/>
              <a:gd name="connsiteX19" fmla="*/ 54864 w 393342"/>
              <a:gd name="connsiteY19" fmla="*/ 4354906 h 4556074"/>
              <a:gd name="connsiteX20" fmla="*/ 0 w 393342"/>
              <a:gd name="connsiteY20" fmla="*/ 4556074 h 4556074"/>
              <a:gd name="connsiteX21" fmla="*/ 0 w 393342"/>
              <a:gd name="connsiteY21" fmla="*/ 4556074 h 4556074"/>
              <a:gd name="connsiteX0" fmla="*/ 205740 w 393342"/>
              <a:gd name="connsiteY0" fmla="*/ 3114 h 4552254"/>
              <a:gd name="connsiteX1" fmla="*/ 210312 w 393342"/>
              <a:gd name="connsiteY1" fmla="*/ 231714 h 4552254"/>
              <a:gd name="connsiteX2" fmla="*/ 182880 w 393342"/>
              <a:gd name="connsiteY2" fmla="*/ 464886 h 4552254"/>
              <a:gd name="connsiteX3" fmla="*/ 164592 w 393342"/>
              <a:gd name="connsiteY3" fmla="*/ 766638 h 4552254"/>
              <a:gd name="connsiteX4" fmla="*/ 164592 w 393342"/>
              <a:gd name="connsiteY4" fmla="*/ 1095822 h 4552254"/>
              <a:gd name="connsiteX5" fmla="*/ 201168 w 393342"/>
              <a:gd name="connsiteY5" fmla="*/ 1452438 h 4552254"/>
              <a:gd name="connsiteX6" fmla="*/ 265176 w 393342"/>
              <a:gd name="connsiteY6" fmla="*/ 1617030 h 4552254"/>
              <a:gd name="connsiteX7" fmla="*/ 365760 w 393342"/>
              <a:gd name="connsiteY7" fmla="*/ 1927926 h 4552254"/>
              <a:gd name="connsiteX8" fmla="*/ 310896 w 393342"/>
              <a:gd name="connsiteY8" fmla="*/ 2001078 h 4552254"/>
              <a:gd name="connsiteX9" fmla="*/ 338328 w 393342"/>
              <a:gd name="connsiteY9" fmla="*/ 2321118 h 4552254"/>
              <a:gd name="connsiteX10" fmla="*/ 393192 w 393342"/>
              <a:gd name="connsiteY10" fmla="*/ 2750886 h 4552254"/>
              <a:gd name="connsiteX11" fmla="*/ 320040 w 393342"/>
              <a:gd name="connsiteY11" fmla="*/ 2979486 h 4552254"/>
              <a:gd name="connsiteX12" fmla="*/ 237744 w 393342"/>
              <a:gd name="connsiteY12" fmla="*/ 3180654 h 4552254"/>
              <a:gd name="connsiteX13" fmla="*/ 164592 w 393342"/>
              <a:gd name="connsiteY13" fmla="*/ 3198942 h 4552254"/>
              <a:gd name="connsiteX14" fmla="*/ 137160 w 393342"/>
              <a:gd name="connsiteY14" fmla="*/ 3354390 h 4552254"/>
              <a:gd name="connsiteX15" fmla="*/ 91440 w 393342"/>
              <a:gd name="connsiteY15" fmla="*/ 3509838 h 4552254"/>
              <a:gd name="connsiteX16" fmla="*/ 109728 w 393342"/>
              <a:gd name="connsiteY16" fmla="*/ 3784158 h 4552254"/>
              <a:gd name="connsiteX17" fmla="*/ 109728 w 393342"/>
              <a:gd name="connsiteY17" fmla="*/ 3957894 h 4552254"/>
              <a:gd name="connsiteX18" fmla="*/ 146304 w 393342"/>
              <a:gd name="connsiteY18" fmla="*/ 4085910 h 4552254"/>
              <a:gd name="connsiteX19" fmla="*/ 54864 w 393342"/>
              <a:gd name="connsiteY19" fmla="*/ 4351086 h 4552254"/>
              <a:gd name="connsiteX20" fmla="*/ 0 w 393342"/>
              <a:gd name="connsiteY20" fmla="*/ 4552254 h 4552254"/>
              <a:gd name="connsiteX21" fmla="*/ 0 w 393342"/>
              <a:gd name="connsiteY21" fmla="*/ 4552254 h 4552254"/>
              <a:gd name="connsiteX0" fmla="*/ 198120 w 393342"/>
              <a:gd name="connsiteY0" fmla="*/ 3114 h 4552254"/>
              <a:gd name="connsiteX1" fmla="*/ 210312 w 393342"/>
              <a:gd name="connsiteY1" fmla="*/ 231714 h 4552254"/>
              <a:gd name="connsiteX2" fmla="*/ 182880 w 393342"/>
              <a:gd name="connsiteY2" fmla="*/ 464886 h 4552254"/>
              <a:gd name="connsiteX3" fmla="*/ 164592 w 393342"/>
              <a:gd name="connsiteY3" fmla="*/ 766638 h 4552254"/>
              <a:gd name="connsiteX4" fmla="*/ 164592 w 393342"/>
              <a:gd name="connsiteY4" fmla="*/ 1095822 h 4552254"/>
              <a:gd name="connsiteX5" fmla="*/ 201168 w 393342"/>
              <a:gd name="connsiteY5" fmla="*/ 1452438 h 4552254"/>
              <a:gd name="connsiteX6" fmla="*/ 265176 w 393342"/>
              <a:gd name="connsiteY6" fmla="*/ 1617030 h 4552254"/>
              <a:gd name="connsiteX7" fmla="*/ 365760 w 393342"/>
              <a:gd name="connsiteY7" fmla="*/ 1927926 h 4552254"/>
              <a:gd name="connsiteX8" fmla="*/ 310896 w 393342"/>
              <a:gd name="connsiteY8" fmla="*/ 2001078 h 4552254"/>
              <a:gd name="connsiteX9" fmla="*/ 338328 w 393342"/>
              <a:gd name="connsiteY9" fmla="*/ 2321118 h 4552254"/>
              <a:gd name="connsiteX10" fmla="*/ 393192 w 393342"/>
              <a:gd name="connsiteY10" fmla="*/ 2750886 h 4552254"/>
              <a:gd name="connsiteX11" fmla="*/ 320040 w 393342"/>
              <a:gd name="connsiteY11" fmla="*/ 2979486 h 4552254"/>
              <a:gd name="connsiteX12" fmla="*/ 237744 w 393342"/>
              <a:gd name="connsiteY12" fmla="*/ 3180654 h 4552254"/>
              <a:gd name="connsiteX13" fmla="*/ 164592 w 393342"/>
              <a:gd name="connsiteY13" fmla="*/ 3198942 h 4552254"/>
              <a:gd name="connsiteX14" fmla="*/ 137160 w 393342"/>
              <a:gd name="connsiteY14" fmla="*/ 3354390 h 4552254"/>
              <a:gd name="connsiteX15" fmla="*/ 91440 w 393342"/>
              <a:gd name="connsiteY15" fmla="*/ 3509838 h 4552254"/>
              <a:gd name="connsiteX16" fmla="*/ 109728 w 393342"/>
              <a:gd name="connsiteY16" fmla="*/ 3784158 h 4552254"/>
              <a:gd name="connsiteX17" fmla="*/ 109728 w 393342"/>
              <a:gd name="connsiteY17" fmla="*/ 3957894 h 4552254"/>
              <a:gd name="connsiteX18" fmla="*/ 146304 w 393342"/>
              <a:gd name="connsiteY18" fmla="*/ 4085910 h 4552254"/>
              <a:gd name="connsiteX19" fmla="*/ 54864 w 393342"/>
              <a:gd name="connsiteY19" fmla="*/ 4351086 h 4552254"/>
              <a:gd name="connsiteX20" fmla="*/ 0 w 393342"/>
              <a:gd name="connsiteY20" fmla="*/ 4552254 h 4552254"/>
              <a:gd name="connsiteX21" fmla="*/ 0 w 393342"/>
              <a:gd name="connsiteY21" fmla="*/ 4552254 h 4552254"/>
              <a:gd name="connsiteX0" fmla="*/ 228600 w 393342"/>
              <a:gd name="connsiteY0" fmla="*/ 3983 h 4499783"/>
              <a:gd name="connsiteX1" fmla="*/ 210312 w 393342"/>
              <a:gd name="connsiteY1" fmla="*/ 179243 h 4499783"/>
              <a:gd name="connsiteX2" fmla="*/ 182880 w 393342"/>
              <a:gd name="connsiteY2" fmla="*/ 412415 h 4499783"/>
              <a:gd name="connsiteX3" fmla="*/ 164592 w 393342"/>
              <a:gd name="connsiteY3" fmla="*/ 714167 h 4499783"/>
              <a:gd name="connsiteX4" fmla="*/ 164592 w 393342"/>
              <a:gd name="connsiteY4" fmla="*/ 1043351 h 4499783"/>
              <a:gd name="connsiteX5" fmla="*/ 201168 w 393342"/>
              <a:gd name="connsiteY5" fmla="*/ 1399967 h 4499783"/>
              <a:gd name="connsiteX6" fmla="*/ 265176 w 393342"/>
              <a:gd name="connsiteY6" fmla="*/ 1564559 h 4499783"/>
              <a:gd name="connsiteX7" fmla="*/ 365760 w 393342"/>
              <a:gd name="connsiteY7" fmla="*/ 1875455 h 4499783"/>
              <a:gd name="connsiteX8" fmla="*/ 310896 w 393342"/>
              <a:gd name="connsiteY8" fmla="*/ 1948607 h 4499783"/>
              <a:gd name="connsiteX9" fmla="*/ 338328 w 393342"/>
              <a:gd name="connsiteY9" fmla="*/ 2268647 h 4499783"/>
              <a:gd name="connsiteX10" fmla="*/ 393192 w 393342"/>
              <a:gd name="connsiteY10" fmla="*/ 2698415 h 4499783"/>
              <a:gd name="connsiteX11" fmla="*/ 320040 w 393342"/>
              <a:gd name="connsiteY11" fmla="*/ 2927015 h 4499783"/>
              <a:gd name="connsiteX12" fmla="*/ 237744 w 393342"/>
              <a:gd name="connsiteY12" fmla="*/ 3128183 h 4499783"/>
              <a:gd name="connsiteX13" fmla="*/ 164592 w 393342"/>
              <a:gd name="connsiteY13" fmla="*/ 3146471 h 4499783"/>
              <a:gd name="connsiteX14" fmla="*/ 137160 w 393342"/>
              <a:gd name="connsiteY14" fmla="*/ 3301919 h 4499783"/>
              <a:gd name="connsiteX15" fmla="*/ 91440 w 393342"/>
              <a:gd name="connsiteY15" fmla="*/ 3457367 h 4499783"/>
              <a:gd name="connsiteX16" fmla="*/ 109728 w 393342"/>
              <a:gd name="connsiteY16" fmla="*/ 3731687 h 4499783"/>
              <a:gd name="connsiteX17" fmla="*/ 109728 w 393342"/>
              <a:gd name="connsiteY17" fmla="*/ 3905423 h 4499783"/>
              <a:gd name="connsiteX18" fmla="*/ 146304 w 393342"/>
              <a:gd name="connsiteY18" fmla="*/ 4033439 h 4499783"/>
              <a:gd name="connsiteX19" fmla="*/ 54864 w 393342"/>
              <a:gd name="connsiteY19" fmla="*/ 4298615 h 4499783"/>
              <a:gd name="connsiteX20" fmla="*/ 0 w 393342"/>
              <a:gd name="connsiteY20" fmla="*/ 4499783 h 4499783"/>
              <a:gd name="connsiteX21" fmla="*/ 0 w 393342"/>
              <a:gd name="connsiteY21" fmla="*/ 4499783 h 4499783"/>
              <a:gd name="connsiteX0" fmla="*/ 228600 w 393342"/>
              <a:gd name="connsiteY0" fmla="*/ 0 h 4495800"/>
              <a:gd name="connsiteX1" fmla="*/ 210312 w 393342"/>
              <a:gd name="connsiteY1" fmla="*/ 175260 h 4495800"/>
              <a:gd name="connsiteX2" fmla="*/ 182880 w 393342"/>
              <a:gd name="connsiteY2" fmla="*/ 408432 h 4495800"/>
              <a:gd name="connsiteX3" fmla="*/ 164592 w 393342"/>
              <a:gd name="connsiteY3" fmla="*/ 710184 h 4495800"/>
              <a:gd name="connsiteX4" fmla="*/ 164592 w 393342"/>
              <a:gd name="connsiteY4" fmla="*/ 1039368 h 4495800"/>
              <a:gd name="connsiteX5" fmla="*/ 201168 w 393342"/>
              <a:gd name="connsiteY5" fmla="*/ 1395984 h 4495800"/>
              <a:gd name="connsiteX6" fmla="*/ 265176 w 393342"/>
              <a:gd name="connsiteY6" fmla="*/ 1560576 h 4495800"/>
              <a:gd name="connsiteX7" fmla="*/ 365760 w 393342"/>
              <a:gd name="connsiteY7" fmla="*/ 1871472 h 4495800"/>
              <a:gd name="connsiteX8" fmla="*/ 310896 w 393342"/>
              <a:gd name="connsiteY8" fmla="*/ 1944624 h 4495800"/>
              <a:gd name="connsiteX9" fmla="*/ 338328 w 393342"/>
              <a:gd name="connsiteY9" fmla="*/ 2264664 h 4495800"/>
              <a:gd name="connsiteX10" fmla="*/ 393192 w 393342"/>
              <a:gd name="connsiteY10" fmla="*/ 2694432 h 4495800"/>
              <a:gd name="connsiteX11" fmla="*/ 320040 w 393342"/>
              <a:gd name="connsiteY11" fmla="*/ 2923032 h 4495800"/>
              <a:gd name="connsiteX12" fmla="*/ 237744 w 393342"/>
              <a:gd name="connsiteY12" fmla="*/ 3124200 h 4495800"/>
              <a:gd name="connsiteX13" fmla="*/ 164592 w 393342"/>
              <a:gd name="connsiteY13" fmla="*/ 3142488 h 4495800"/>
              <a:gd name="connsiteX14" fmla="*/ 137160 w 393342"/>
              <a:gd name="connsiteY14" fmla="*/ 3297936 h 4495800"/>
              <a:gd name="connsiteX15" fmla="*/ 91440 w 393342"/>
              <a:gd name="connsiteY15" fmla="*/ 3453384 h 4495800"/>
              <a:gd name="connsiteX16" fmla="*/ 109728 w 393342"/>
              <a:gd name="connsiteY16" fmla="*/ 3727704 h 4495800"/>
              <a:gd name="connsiteX17" fmla="*/ 109728 w 393342"/>
              <a:gd name="connsiteY17" fmla="*/ 3901440 h 4495800"/>
              <a:gd name="connsiteX18" fmla="*/ 146304 w 393342"/>
              <a:gd name="connsiteY18" fmla="*/ 4029456 h 4495800"/>
              <a:gd name="connsiteX19" fmla="*/ 54864 w 393342"/>
              <a:gd name="connsiteY19" fmla="*/ 4294632 h 4495800"/>
              <a:gd name="connsiteX20" fmla="*/ 0 w 393342"/>
              <a:gd name="connsiteY20" fmla="*/ 4495800 h 4495800"/>
              <a:gd name="connsiteX21" fmla="*/ 0 w 393342"/>
              <a:gd name="connsiteY21" fmla="*/ 4495800 h 4495800"/>
              <a:gd name="connsiteX0" fmla="*/ 228600 w 393342"/>
              <a:gd name="connsiteY0" fmla="*/ 0 h 4495800"/>
              <a:gd name="connsiteX1" fmla="*/ 210312 w 393342"/>
              <a:gd name="connsiteY1" fmla="*/ 175260 h 4495800"/>
              <a:gd name="connsiteX2" fmla="*/ 182880 w 393342"/>
              <a:gd name="connsiteY2" fmla="*/ 408432 h 4495800"/>
              <a:gd name="connsiteX3" fmla="*/ 164592 w 393342"/>
              <a:gd name="connsiteY3" fmla="*/ 710184 h 4495800"/>
              <a:gd name="connsiteX4" fmla="*/ 164592 w 393342"/>
              <a:gd name="connsiteY4" fmla="*/ 1039368 h 4495800"/>
              <a:gd name="connsiteX5" fmla="*/ 201168 w 393342"/>
              <a:gd name="connsiteY5" fmla="*/ 1395984 h 4495800"/>
              <a:gd name="connsiteX6" fmla="*/ 265176 w 393342"/>
              <a:gd name="connsiteY6" fmla="*/ 1560576 h 4495800"/>
              <a:gd name="connsiteX7" fmla="*/ 365760 w 393342"/>
              <a:gd name="connsiteY7" fmla="*/ 1871472 h 4495800"/>
              <a:gd name="connsiteX8" fmla="*/ 310896 w 393342"/>
              <a:gd name="connsiteY8" fmla="*/ 1944624 h 4495800"/>
              <a:gd name="connsiteX9" fmla="*/ 338328 w 393342"/>
              <a:gd name="connsiteY9" fmla="*/ 2264664 h 4495800"/>
              <a:gd name="connsiteX10" fmla="*/ 393192 w 393342"/>
              <a:gd name="connsiteY10" fmla="*/ 2694432 h 4495800"/>
              <a:gd name="connsiteX11" fmla="*/ 320040 w 393342"/>
              <a:gd name="connsiteY11" fmla="*/ 2923032 h 4495800"/>
              <a:gd name="connsiteX12" fmla="*/ 237744 w 393342"/>
              <a:gd name="connsiteY12" fmla="*/ 3124200 h 4495800"/>
              <a:gd name="connsiteX13" fmla="*/ 164592 w 393342"/>
              <a:gd name="connsiteY13" fmla="*/ 3142488 h 4495800"/>
              <a:gd name="connsiteX14" fmla="*/ 137160 w 393342"/>
              <a:gd name="connsiteY14" fmla="*/ 3297936 h 4495800"/>
              <a:gd name="connsiteX15" fmla="*/ 91440 w 393342"/>
              <a:gd name="connsiteY15" fmla="*/ 3453384 h 4495800"/>
              <a:gd name="connsiteX16" fmla="*/ 109728 w 393342"/>
              <a:gd name="connsiteY16" fmla="*/ 3727704 h 4495800"/>
              <a:gd name="connsiteX17" fmla="*/ 109728 w 393342"/>
              <a:gd name="connsiteY17" fmla="*/ 3901440 h 4495800"/>
              <a:gd name="connsiteX18" fmla="*/ 146304 w 393342"/>
              <a:gd name="connsiteY18" fmla="*/ 4029456 h 4495800"/>
              <a:gd name="connsiteX19" fmla="*/ 54864 w 393342"/>
              <a:gd name="connsiteY19" fmla="*/ 4294632 h 4495800"/>
              <a:gd name="connsiteX20" fmla="*/ 0 w 393342"/>
              <a:gd name="connsiteY20" fmla="*/ 4495800 h 4495800"/>
              <a:gd name="connsiteX21" fmla="*/ 0 w 393342"/>
              <a:gd name="connsiteY21" fmla="*/ 4495800 h 449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93342" h="4495800">
                <a:moveTo>
                  <a:pt x="228600" y="0"/>
                </a:moveTo>
                <a:cubicBezTo>
                  <a:pt x="223265" y="94869"/>
                  <a:pt x="217932" y="107188"/>
                  <a:pt x="210312" y="175260"/>
                </a:cubicBezTo>
                <a:cubicBezTo>
                  <a:pt x="202692" y="243332"/>
                  <a:pt x="190500" y="319278"/>
                  <a:pt x="182880" y="408432"/>
                </a:cubicBezTo>
                <a:cubicBezTo>
                  <a:pt x="175260" y="497586"/>
                  <a:pt x="167640" y="605028"/>
                  <a:pt x="164592" y="710184"/>
                </a:cubicBezTo>
                <a:cubicBezTo>
                  <a:pt x="161544" y="815340"/>
                  <a:pt x="158496" y="925068"/>
                  <a:pt x="164592" y="1039368"/>
                </a:cubicBezTo>
                <a:cubicBezTo>
                  <a:pt x="170688" y="1153668"/>
                  <a:pt x="184404" y="1309116"/>
                  <a:pt x="201168" y="1395984"/>
                </a:cubicBezTo>
                <a:cubicBezTo>
                  <a:pt x="217932" y="1482852"/>
                  <a:pt x="237744" y="1481328"/>
                  <a:pt x="265176" y="1560576"/>
                </a:cubicBezTo>
                <a:cubicBezTo>
                  <a:pt x="292608" y="1639824"/>
                  <a:pt x="358140" y="1807464"/>
                  <a:pt x="365760" y="1871472"/>
                </a:cubicBezTo>
                <a:cubicBezTo>
                  <a:pt x="373380" y="1935480"/>
                  <a:pt x="315468" y="1879092"/>
                  <a:pt x="310896" y="1944624"/>
                </a:cubicBezTo>
                <a:cubicBezTo>
                  <a:pt x="306324" y="2010156"/>
                  <a:pt x="324612" y="2139696"/>
                  <a:pt x="338328" y="2264664"/>
                </a:cubicBezTo>
                <a:cubicBezTo>
                  <a:pt x="352044" y="2389632"/>
                  <a:pt x="396240" y="2584704"/>
                  <a:pt x="393192" y="2694432"/>
                </a:cubicBezTo>
                <a:cubicBezTo>
                  <a:pt x="390144" y="2804160"/>
                  <a:pt x="345948" y="2851404"/>
                  <a:pt x="320040" y="2923032"/>
                </a:cubicBezTo>
                <a:cubicBezTo>
                  <a:pt x="294132" y="2994660"/>
                  <a:pt x="263652" y="3087624"/>
                  <a:pt x="237744" y="3124200"/>
                </a:cubicBezTo>
                <a:cubicBezTo>
                  <a:pt x="211836" y="3160776"/>
                  <a:pt x="181356" y="3113532"/>
                  <a:pt x="164592" y="3142488"/>
                </a:cubicBezTo>
                <a:cubicBezTo>
                  <a:pt x="147828" y="3171444"/>
                  <a:pt x="149352" y="3246120"/>
                  <a:pt x="137160" y="3297936"/>
                </a:cubicBezTo>
                <a:cubicBezTo>
                  <a:pt x="124968" y="3349752"/>
                  <a:pt x="96012" y="3381756"/>
                  <a:pt x="91440" y="3453384"/>
                </a:cubicBezTo>
                <a:cubicBezTo>
                  <a:pt x="86868" y="3525012"/>
                  <a:pt x="106680" y="3653028"/>
                  <a:pt x="109728" y="3727704"/>
                </a:cubicBezTo>
                <a:cubicBezTo>
                  <a:pt x="112776" y="3802380"/>
                  <a:pt x="103632" y="3851148"/>
                  <a:pt x="109728" y="3901440"/>
                </a:cubicBezTo>
                <a:cubicBezTo>
                  <a:pt x="115824" y="3951732"/>
                  <a:pt x="155448" y="3963924"/>
                  <a:pt x="146304" y="4029456"/>
                </a:cubicBezTo>
                <a:cubicBezTo>
                  <a:pt x="137160" y="4094988"/>
                  <a:pt x="79248" y="4216908"/>
                  <a:pt x="54864" y="4294632"/>
                </a:cubicBezTo>
                <a:cubicBezTo>
                  <a:pt x="30480" y="4372356"/>
                  <a:pt x="0" y="4495800"/>
                  <a:pt x="0" y="4495800"/>
                </a:cubicBezTo>
                <a:lnTo>
                  <a:pt x="0" y="4495800"/>
                </a:lnTo>
              </a:path>
            </a:pathLst>
          </a:custGeom>
          <a:noFill/>
          <a:ln w="38100">
            <a:solidFill>
              <a:srgbClr val="FFC000"/>
            </a:solidFill>
            <a:headEnd type="arrow"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77"/>
          </a:p>
        </p:txBody>
      </p:sp>
      <p:sp>
        <p:nvSpPr>
          <p:cNvPr id="6" name="フリーフォーム 5"/>
          <p:cNvSpPr/>
          <p:nvPr/>
        </p:nvSpPr>
        <p:spPr>
          <a:xfrm>
            <a:off x="6552023" y="728005"/>
            <a:ext cx="844095" cy="5580959"/>
          </a:xfrm>
          <a:custGeom>
            <a:avLst/>
            <a:gdLst>
              <a:gd name="connsiteX0" fmla="*/ 61789 w 468225"/>
              <a:gd name="connsiteY0" fmla="*/ 0 h 4813300"/>
              <a:gd name="connsiteX1" fmla="*/ 4639 w 468225"/>
              <a:gd name="connsiteY1" fmla="*/ 158750 h 4813300"/>
              <a:gd name="connsiteX2" fmla="*/ 169739 w 468225"/>
              <a:gd name="connsiteY2" fmla="*/ 641350 h 4813300"/>
              <a:gd name="connsiteX3" fmla="*/ 258639 w 468225"/>
              <a:gd name="connsiteY3" fmla="*/ 1092200 h 4813300"/>
              <a:gd name="connsiteX4" fmla="*/ 214189 w 468225"/>
              <a:gd name="connsiteY4" fmla="*/ 1600200 h 4813300"/>
              <a:gd name="connsiteX5" fmla="*/ 404689 w 468225"/>
              <a:gd name="connsiteY5" fmla="*/ 1911350 h 4813300"/>
              <a:gd name="connsiteX6" fmla="*/ 468189 w 468225"/>
              <a:gd name="connsiteY6" fmla="*/ 2133600 h 4813300"/>
              <a:gd name="connsiteX7" fmla="*/ 398339 w 468225"/>
              <a:gd name="connsiteY7" fmla="*/ 2736850 h 4813300"/>
              <a:gd name="connsiteX8" fmla="*/ 322139 w 468225"/>
              <a:gd name="connsiteY8" fmla="*/ 3168650 h 4813300"/>
              <a:gd name="connsiteX9" fmla="*/ 93539 w 468225"/>
              <a:gd name="connsiteY9" fmla="*/ 3829050 h 4813300"/>
              <a:gd name="connsiteX10" fmla="*/ 163389 w 468225"/>
              <a:gd name="connsiteY10" fmla="*/ 4235450 h 4813300"/>
              <a:gd name="connsiteX11" fmla="*/ 195139 w 468225"/>
              <a:gd name="connsiteY11" fmla="*/ 4648200 h 4813300"/>
              <a:gd name="connsiteX12" fmla="*/ 49089 w 468225"/>
              <a:gd name="connsiteY12" fmla="*/ 4813300 h 4813300"/>
              <a:gd name="connsiteX0" fmla="*/ 163831 w 463587"/>
              <a:gd name="connsiteY0" fmla="*/ 0 h 5022755"/>
              <a:gd name="connsiteX1" fmla="*/ 1 w 463587"/>
              <a:gd name="connsiteY1" fmla="*/ 368205 h 5022755"/>
              <a:gd name="connsiteX2" fmla="*/ 165101 w 463587"/>
              <a:gd name="connsiteY2" fmla="*/ 850805 h 5022755"/>
              <a:gd name="connsiteX3" fmla="*/ 254001 w 463587"/>
              <a:gd name="connsiteY3" fmla="*/ 1301655 h 5022755"/>
              <a:gd name="connsiteX4" fmla="*/ 209551 w 463587"/>
              <a:gd name="connsiteY4" fmla="*/ 1809655 h 5022755"/>
              <a:gd name="connsiteX5" fmla="*/ 400051 w 463587"/>
              <a:gd name="connsiteY5" fmla="*/ 2120805 h 5022755"/>
              <a:gd name="connsiteX6" fmla="*/ 463551 w 463587"/>
              <a:gd name="connsiteY6" fmla="*/ 2343055 h 5022755"/>
              <a:gd name="connsiteX7" fmla="*/ 393701 w 463587"/>
              <a:gd name="connsiteY7" fmla="*/ 2946305 h 5022755"/>
              <a:gd name="connsiteX8" fmla="*/ 317501 w 463587"/>
              <a:gd name="connsiteY8" fmla="*/ 3378105 h 5022755"/>
              <a:gd name="connsiteX9" fmla="*/ 88901 w 463587"/>
              <a:gd name="connsiteY9" fmla="*/ 4038505 h 5022755"/>
              <a:gd name="connsiteX10" fmla="*/ 158751 w 463587"/>
              <a:gd name="connsiteY10" fmla="*/ 4444905 h 5022755"/>
              <a:gd name="connsiteX11" fmla="*/ 190501 w 463587"/>
              <a:gd name="connsiteY11" fmla="*/ 4857655 h 5022755"/>
              <a:gd name="connsiteX12" fmla="*/ 44451 w 463587"/>
              <a:gd name="connsiteY12" fmla="*/ 5022755 h 5022755"/>
              <a:gd name="connsiteX0" fmla="*/ 202141 w 463797"/>
              <a:gd name="connsiteY0" fmla="*/ 0 h 5187327"/>
              <a:gd name="connsiteX1" fmla="*/ 211 w 463797"/>
              <a:gd name="connsiteY1" fmla="*/ 532777 h 5187327"/>
              <a:gd name="connsiteX2" fmla="*/ 165311 w 463797"/>
              <a:gd name="connsiteY2" fmla="*/ 1015377 h 5187327"/>
              <a:gd name="connsiteX3" fmla="*/ 254211 w 463797"/>
              <a:gd name="connsiteY3" fmla="*/ 1466227 h 5187327"/>
              <a:gd name="connsiteX4" fmla="*/ 209761 w 463797"/>
              <a:gd name="connsiteY4" fmla="*/ 1974227 h 5187327"/>
              <a:gd name="connsiteX5" fmla="*/ 400261 w 463797"/>
              <a:gd name="connsiteY5" fmla="*/ 2285377 h 5187327"/>
              <a:gd name="connsiteX6" fmla="*/ 463761 w 463797"/>
              <a:gd name="connsiteY6" fmla="*/ 2507627 h 5187327"/>
              <a:gd name="connsiteX7" fmla="*/ 393911 w 463797"/>
              <a:gd name="connsiteY7" fmla="*/ 3110877 h 5187327"/>
              <a:gd name="connsiteX8" fmla="*/ 317711 w 463797"/>
              <a:gd name="connsiteY8" fmla="*/ 3542677 h 5187327"/>
              <a:gd name="connsiteX9" fmla="*/ 89111 w 463797"/>
              <a:gd name="connsiteY9" fmla="*/ 4203077 h 5187327"/>
              <a:gd name="connsiteX10" fmla="*/ 158961 w 463797"/>
              <a:gd name="connsiteY10" fmla="*/ 4609477 h 5187327"/>
              <a:gd name="connsiteX11" fmla="*/ 190711 w 463797"/>
              <a:gd name="connsiteY11" fmla="*/ 5022227 h 5187327"/>
              <a:gd name="connsiteX12" fmla="*/ 44661 w 463797"/>
              <a:gd name="connsiteY12" fmla="*/ 5187327 h 5187327"/>
              <a:gd name="connsiteX0" fmla="*/ 204229 w 465885"/>
              <a:gd name="connsiteY0" fmla="*/ 0 h 5187327"/>
              <a:gd name="connsiteX1" fmla="*/ 79776 w 465885"/>
              <a:gd name="connsiteY1" fmla="*/ 216935 h 5187327"/>
              <a:gd name="connsiteX2" fmla="*/ 2299 w 465885"/>
              <a:gd name="connsiteY2" fmla="*/ 532777 h 5187327"/>
              <a:gd name="connsiteX3" fmla="*/ 167399 w 465885"/>
              <a:gd name="connsiteY3" fmla="*/ 1015377 h 5187327"/>
              <a:gd name="connsiteX4" fmla="*/ 256299 w 465885"/>
              <a:gd name="connsiteY4" fmla="*/ 1466227 h 5187327"/>
              <a:gd name="connsiteX5" fmla="*/ 211849 w 465885"/>
              <a:gd name="connsiteY5" fmla="*/ 1974227 h 5187327"/>
              <a:gd name="connsiteX6" fmla="*/ 402349 w 465885"/>
              <a:gd name="connsiteY6" fmla="*/ 2285377 h 5187327"/>
              <a:gd name="connsiteX7" fmla="*/ 465849 w 465885"/>
              <a:gd name="connsiteY7" fmla="*/ 2507627 h 5187327"/>
              <a:gd name="connsiteX8" fmla="*/ 395999 w 465885"/>
              <a:gd name="connsiteY8" fmla="*/ 3110877 h 5187327"/>
              <a:gd name="connsiteX9" fmla="*/ 319799 w 465885"/>
              <a:gd name="connsiteY9" fmla="*/ 3542677 h 5187327"/>
              <a:gd name="connsiteX10" fmla="*/ 91199 w 465885"/>
              <a:gd name="connsiteY10" fmla="*/ 4203077 h 5187327"/>
              <a:gd name="connsiteX11" fmla="*/ 161049 w 465885"/>
              <a:gd name="connsiteY11" fmla="*/ 4609477 h 5187327"/>
              <a:gd name="connsiteX12" fmla="*/ 192799 w 465885"/>
              <a:gd name="connsiteY12" fmla="*/ 5022227 h 5187327"/>
              <a:gd name="connsiteX13" fmla="*/ 46749 w 465885"/>
              <a:gd name="connsiteY13" fmla="*/ 5187327 h 5187327"/>
              <a:gd name="connsiteX0" fmla="*/ 202462 w 464118"/>
              <a:gd name="connsiteY0" fmla="*/ 0 h 5187327"/>
              <a:gd name="connsiteX1" fmla="*/ 116109 w 464118"/>
              <a:gd name="connsiteY1" fmla="*/ 223169 h 5187327"/>
              <a:gd name="connsiteX2" fmla="*/ 532 w 464118"/>
              <a:gd name="connsiteY2" fmla="*/ 532777 h 5187327"/>
              <a:gd name="connsiteX3" fmla="*/ 165632 w 464118"/>
              <a:gd name="connsiteY3" fmla="*/ 1015377 h 5187327"/>
              <a:gd name="connsiteX4" fmla="*/ 254532 w 464118"/>
              <a:gd name="connsiteY4" fmla="*/ 1466227 h 5187327"/>
              <a:gd name="connsiteX5" fmla="*/ 210082 w 464118"/>
              <a:gd name="connsiteY5" fmla="*/ 1974227 h 5187327"/>
              <a:gd name="connsiteX6" fmla="*/ 400582 w 464118"/>
              <a:gd name="connsiteY6" fmla="*/ 2285377 h 5187327"/>
              <a:gd name="connsiteX7" fmla="*/ 464082 w 464118"/>
              <a:gd name="connsiteY7" fmla="*/ 2507627 h 5187327"/>
              <a:gd name="connsiteX8" fmla="*/ 394232 w 464118"/>
              <a:gd name="connsiteY8" fmla="*/ 3110877 h 5187327"/>
              <a:gd name="connsiteX9" fmla="*/ 318032 w 464118"/>
              <a:gd name="connsiteY9" fmla="*/ 3542677 h 5187327"/>
              <a:gd name="connsiteX10" fmla="*/ 89432 w 464118"/>
              <a:gd name="connsiteY10" fmla="*/ 4203077 h 5187327"/>
              <a:gd name="connsiteX11" fmla="*/ 159282 w 464118"/>
              <a:gd name="connsiteY11" fmla="*/ 4609477 h 5187327"/>
              <a:gd name="connsiteX12" fmla="*/ 191032 w 464118"/>
              <a:gd name="connsiteY12" fmla="*/ 5022227 h 5187327"/>
              <a:gd name="connsiteX13" fmla="*/ 44982 w 464118"/>
              <a:gd name="connsiteY13" fmla="*/ 5187327 h 5187327"/>
              <a:gd name="connsiteX0" fmla="*/ 202462 w 464118"/>
              <a:gd name="connsiteY0" fmla="*/ 0 h 5187327"/>
              <a:gd name="connsiteX1" fmla="*/ 116109 w 464118"/>
              <a:gd name="connsiteY1" fmla="*/ 223169 h 5187327"/>
              <a:gd name="connsiteX2" fmla="*/ 532 w 464118"/>
              <a:gd name="connsiteY2" fmla="*/ 532777 h 5187327"/>
              <a:gd name="connsiteX3" fmla="*/ 165632 w 464118"/>
              <a:gd name="connsiteY3" fmla="*/ 1015377 h 5187327"/>
              <a:gd name="connsiteX4" fmla="*/ 254532 w 464118"/>
              <a:gd name="connsiteY4" fmla="*/ 1466227 h 5187327"/>
              <a:gd name="connsiteX5" fmla="*/ 210082 w 464118"/>
              <a:gd name="connsiteY5" fmla="*/ 1974227 h 5187327"/>
              <a:gd name="connsiteX6" fmla="*/ 400582 w 464118"/>
              <a:gd name="connsiteY6" fmla="*/ 2285377 h 5187327"/>
              <a:gd name="connsiteX7" fmla="*/ 464082 w 464118"/>
              <a:gd name="connsiteY7" fmla="*/ 2507627 h 5187327"/>
              <a:gd name="connsiteX8" fmla="*/ 394232 w 464118"/>
              <a:gd name="connsiteY8" fmla="*/ 3110877 h 5187327"/>
              <a:gd name="connsiteX9" fmla="*/ 318032 w 464118"/>
              <a:gd name="connsiteY9" fmla="*/ 3542677 h 5187327"/>
              <a:gd name="connsiteX10" fmla="*/ 89432 w 464118"/>
              <a:gd name="connsiteY10" fmla="*/ 4203077 h 5187327"/>
              <a:gd name="connsiteX11" fmla="*/ 159282 w 464118"/>
              <a:gd name="connsiteY11" fmla="*/ 4609477 h 5187327"/>
              <a:gd name="connsiteX12" fmla="*/ 191032 w 464118"/>
              <a:gd name="connsiteY12" fmla="*/ 5022227 h 5187327"/>
              <a:gd name="connsiteX13" fmla="*/ 128808 w 464118"/>
              <a:gd name="connsiteY13" fmla="*/ 5110451 h 5187327"/>
              <a:gd name="connsiteX14" fmla="*/ 44982 w 464118"/>
              <a:gd name="connsiteY14" fmla="*/ 5187327 h 5187327"/>
              <a:gd name="connsiteX0" fmla="*/ 652780 w 914436"/>
              <a:gd name="connsiteY0" fmla="*/ 0 h 5935380"/>
              <a:gd name="connsiteX1" fmla="*/ 566427 w 914436"/>
              <a:gd name="connsiteY1" fmla="*/ 223169 h 5935380"/>
              <a:gd name="connsiteX2" fmla="*/ 450850 w 914436"/>
              <a:gd name="connsiteY2" fmla="*/ 532777 h 5935380"/>
              <a:gd name="connsiteX3" fmla="*/ 615950 w 914436"/>
              <a:gd name="connsiteY3" fmla="*/ 1015377 h 5935380"/>
              <a:gd name="connsiteX4" fmla="*/ 704850 w 914436"/>
              <a:gd name="connsiteY4" fmla="*/ 1466227 h 5935380"/>
              <a:gd name="connsiteX5" fmla="*/ 660400 w 914436"/>
              <a:gd name="connsiteY5" fmla="*/ 1974227 h 5935380"/>
              <a:gd name="connsiteX6" fmla="*/ 850900 w 914436"/>
              <a:gd name="connsiteY6" fmla="*/ 2285377 h 5935380"/>
              <a:gd name="connsiteX7" fmla="*/ 914400 w 914436"/>
              <a:gd name="connsiteY7" fmla="*/ 2507627 h 5935380"/>
              <a:gd name="connsiteX8" fmla="*/ 844550 w 914436"/>
              <a:gd name="connsiteY8" fmla="*/ 3110877 h 5935380"/>
              <a:gd name="connsiteX9" fmla="*/ 768350 w 914436"/>
              <a:gd name="connsiteY9" fmla="*/ 3542677 h 5935380"/>
              <a:gd name="connsiteX10" fmla="*/ 539750 w 914436"/>
              <a:gd name="connsiteY10" fmla="*/ 4203077 h 5935380"/>
              <a:gd name="connsiteX11" fmla="*/ 609600 w 914436"/>
              <a:gd name="connsiteY11" fmla="*/ 4609477 h 5935380"/>
              <a:gd name="connsiteX12" fmla="*/ 641350 w 914436"/>
              <a:gd name="connsiteY12" fmla="*/ 5022227 h 5935380"/>
              <a:gd name="connsiteX13" fmla="*/ 579126 w 914436"/>
              <a:gd name="connsiteY13" fmla="*/ 5110451 h 5935380"/>
              <a:gd name="connsiteX14" fmla="*/ 0 w 914436"/>
              <a:gd name="connsiteY14" fmla="*/ 5935380 h 5935380"/>
              <a:gd name="connsiteX0" fmla="*/ 652780 w 914436"/>
              <a:gd name="connsiteY0" fmla="*/ 0 h 5935380"/>
              <a:gd name="connsiteX1" fmla="*/ 566427 w 914436"/>
              <a:gd name="connsiteY1" fmla="*/ 223169 h 5935380"/>
              <a:gd name="connsiteX2" fmla="*/ 450850 w 914436"/>
              <a:gd name="connsiteY2" fmla="*/ 532777 h 5935380"/>
              <a:gd name="connsiteX3" fmla="*/ 615950 w 914436"/>
              <a:gd name="connsiteY3" fmla="*/ 1015377 h 5935380"/>
              <a:gd name="connsiteX4" fmla="*/ 704850 w 914436"/>
              <a:gd name="connsiteY4" fmla="*/ 1466227 h 5935380"/>
              <a:gd name="connsiteX5" fmla="*/ 660400 w 914436"/>
              <a:gd name="connsiteY5" fmla="*/ 1974227 h 5935380"/>
              <a:gd name="connsiteX6" fmla="*/ 850900 w 914436"/>
              <a:gd name="connsiteY6" fmla="*/ 2285377 h 5935380"/>
              <a:gd name="connsiteX7" fmla="*/ 914400 w 914436"/>
              <a:gd name="connsiteY7" fmla="*/ 2507627 h 5935380"/>
              <a:gd name="connsiteX8" fmla="*/ 844550 w 914436"/>
              <a:gd name="connsiteY8" fmla="*/ 3110877 h 5935380"/>
              <a:gd name="connsiteX9" fmla="*/ 768350 w 914436"/>
              <a:gd name="connsiteY9" fmla="*/ 3542677 h 5935380"/>
              <a:gd name="connsiteX10" fmla="*/ 539750 w 914436"/>
              <a:gd name="connsiteY10" fmla="*/ 4203077 h 5935380"/>
              <a:gd name="connsiteX11" fmla="*/ 609600 w 914436"/>
              <a:gd name="connsiteY11" fmla="*/ 4609477 h 5935380"/>
              <a:gd name="connsiteX12" fmla="*/ 641350 w 914436"/>
              <a:gd name="connsiteY12" fmla="*/ 5022227 h 5935380"/>
              <a:gd name="connsiteX13" fmla="*/ 452126 w 914436"/>
              <a:gd name="connsiteY13" fmla="*/ 5366036 h 5935380"/>
              <a:gd name="connsiteX14" fmla="*/ 0 w 914436"/>
              <a:gd name="connsiteY14" fmla="*/ 5935380 h 5935380"/>
              <a:gd name="connsiteX0" fmla="*/ 652780 w 914436"/>
              <a:gd name="connsiteY0" fmla="*/ 0 h 5935380"/>
              <a:gd name="connsiteX1" fmla="*/ 566427 w 914436"/>
              <a:gd name="connsiteY1" fmla="*/ 223169 h 5935380"/>
              <a:gd name="connsiteX2" fmla="*/ 450850 w 914436"/>
              <a:gd name="connsiteY2" fmla="*/ 532777 h 5935380"/>
              <a:gd name="connsiteX3" fmla="*/ 615950 w 914436"/>
              <a:gd name="connsiteY3" fmla="*/ 1015377 h 5935380"/>
              <a:gd name="connsiteX4" fmla="*/ 704850 w 914436"/>
              <a:gd name="connsiteY4" fmla="*/ 1466227 h 5935380"/>
              <a:gd name="connsiteX5" fmla="*/ 660400 w 914436"/>
              <a:gd name="connsiteY5" fmla="*/ 1974227 h 5935380"/>
              <a:gd name="connsiteX6" fmla="*/ 850900 w 914436"/>
              <a:gd name="connsiteY6" fmla="*/ 2285377 h 5935380"/>
              <a:gd name="connsiteX7" fmla="*/ 914400 w 914436"/>
              <a:gd name="connsiteY7" fmla="*/ 2507627 h 5935380"/>
              <a:gd name="connsiteX8" fmla="*/ 844550 w 914436"/>
              <a:gd name="connsiteY8" fmla="*/ 3110877 h 5935380"/>
              <a:gd name="connsiteX9" fmla="*/ 768350 w 914436"/>
              <a:gd name="connsiteY9" fmla="*/ 3542677 h 5935380"/>
              <a:gd name="connsiteX10" fmla="*/ 539750 w 914436"/>
              <a:gd name="connsiteY10" fmla="*/ 4203077 h 5935380"/>
              <a:gd name="connsiteX11" fmla="*/ 609600 w 914436"/>
              <a:gd name="connsiteY11" fmla="*/ 4609477 h 5935380"/>
              <a:gd name="connsiteX12" fmla="*/ 641350 w 914436"/>
              <a:gd name="connsiteY12" fmla="*/ 5022227 h 5935380"/>
              <a:gd name="connsiteX13" fmla="*/ 452126 w 914436"/>
              <a:gd name="connsiteY13" fmla="*/ 5366036 h 5935380"/>
              <a:gd name="connsiteX14" fmla="*/ 0 w 914436"/>
              <a:gd name="connsiteY14" fmla="*/ 5935380 h 5935380"/>
              <a:gd name="connsiteX0" fmla="*/ 652780 w 914436"/>
              <a:gd name="connsiteY0" fmla="*/ 0 h 5935380"/>
              <a:gd name="connsiteX1" fmla="*/ 566427 w 914436"/>
              <a:gd name="connsiteY1" fmla="*/ 223169 h 5935380"/>
              <a:gd name="connsiteX2" fmla="*/ 450850 w 914436"/>
              <a:gd name="connsiteY2" fmla="*/ 532777 h 5935380"/>
              <a:gd name="connsiteX3" fmla="*/ 615950 w 914436"/>
              <a:gd name="connsiteY3" fmla="*/ 1015377 h 5935380"/>
              <a:gd name="connsiteX4" fmla="*/ 704850 w 914436"/>
              <a:gd name="connsiteY4" fmla="*/ 1466227 h 5935380"/>
              <a:gd name="connsiteX5" fmla="*/ 660400 w 914436"/>
              <a:gd name="connsiteY5" fmla="*/ 1974227 h 5935380"/>
              <a:gd name="connsiteX6" fmla="*/ 850900 w 914436"/>
              <a:gd name="connsiteY6" fmla="*/ 2285377 h 5935380"/>
              <a:gd name="connsiteX7" fmla="*/ 914400 w 914436"/>
              <a:gd name="connsiteY7" fmla="*/ 2507627 h 5935380"/>
              <a:gd name="connsiteX8" fmla="*/ 844550 w 914436"/>
              <a:gd name="connsiteY8" fmla="*/ 3110877 h 5935380"/>
              <a:gd name="connsiteX9" fmla="*/ 768350 w 914436"/>
              <a:gd name="connsiteY9" fmla="*/ 3542677 h 5935380"/>
              <a:gd name="connsiteX10" fmla="*/ 539750 w 914436"/>
              <a:gd name="connsiteY10" fmla="*/ 4203077 h 5935380"/>
              <a:gd name="connsiteX11" fmla="*/ 609600 w 914436"/>
              <a:gd name="connsiteY11" fmla="*/ 4609477 h 5935380"/>
              <a:gd name="connsiteX12" fmla="*/ 584200 w 914436"/>
              <a:gd name="connsiteY12" fmla="*/ 5040928 h 5935380"/>
              <a:gd name="connsiteX13" fmla="*/ 452126 w 914436"/>
              <a:gd name="connsiteY13" fmla="*/ 5366036 h 5935380"/>
              <a:gd name="connsiteX14" fmla="*/ 0 w 914436"/>
              <a:gd name="connsiteY14" fmla="*/ 5935380 h 59353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14436" h="5935380">
                <a:moveTo>
                  <a:pt x="652780" y="0"/>
                </a:moveTo>
                <a:cubicBezTo>
                  <a:pt x="632038" y="36156"/>
                  <a:pt x="600082" y="134373"/>
                  <a:pt x="566427" y="223169"/>
                </a:cubicBezTo>
                <a:cubicBezTo>
                  <a:pt x="532772" y="311965"/>
                  <a:pt x="442596" y="400742"/>
                  <a:pt x="450850" y="532777"/>
                </a:cubicBezTo>
                <a:cubicBezTo>
                  <a:pt x="459104" y="664812"/>
                  <a:pt x="573617" y="859802"/>
                  <a:pt x="615950" y="1015377"/>
                </a:cubicBezTo>
                <a:cubicBezTo>
                  <a:pt x="658283" y="1170952"/>
                  <a:pt x="697442" y="1306419"/>
                  <a:pt x="704850" y="1466227"/>
                </a:cubicBezTo>
                <a:cubicBezTo>
                  <a:pt x="712258" y="1626035"/>
                  <a:pt x="636058" y="1837702"/>
                  <a:pt x="660400" y="1974227"/>
                </a:cubicBezTo>
                <a:cubicBezTo>
                  <a:pt x="684742" y="2110752"/>
                  <a:pt x="808567" y="2196477"/>
                  <a:pt x="850900" y="2285377"/>
                </a:cubicBezTo>
                <a:cubicBezTo>
                  <a:pt x="893233" y="2374277"/>
                  <a:pt x="915458" y="2370044"/>
                  <a:pt x="914400" y="2507627"/>
                </a:cubicBezTo>
                <a:cubicBezTo>
                  <a:pt x="913342" y="2645210"/>
                  <a:pt x="868892" y="2938369"/>
                  <a:pt x="844550" y="3110877"/>
                </a:cubicBezTo>
                <a:cubicBezTo>
                  <a:pt x="820208" y="3283385"/>
                  <a:pt x="819150" y="3360644"/>
                  <a:pt x="768350" y="3542677"/>
                </a:cubicBezTo>
                <a:cubicBezTo>
                  <a:pt x="717550" y="3724710"/>
                  <a:pt x="566208" y="4025277"/>
                  <a:pt x="539750" y="4203077"/>
                </a:cubicBezTo>
                <a:cubicBezTo>
                  <a:pt x="513292" y="4380877"/>
                  <a:pt x="602192" y="4469835"/>
                  <a:pt x="609600" y="4609477"/>
                </a:cubicBezTo>
                <a:cubicBezTo>
                  <a:pt x="617008" y="4749119"/>
                  <a:pt x="743796" y="4933536"/>
                  <a:pt x="584200" y="5040928"/>
                </a:cubicBezTo>
                <a:cubicBezTo>
                  <a:pt x="424604" y="5148320"/>
                  <a:pt x="476468" y="5338519"/>
                  <a:pt x="452126" y="5366036"/>
                </a:cubicBezTo>
                <a:cubicBezTo>
                  <a:pt x="427784" y="5393553"/>
                  <a:pt x="13971" y="5922567"/>
                  <a:pt x="0" y="5935380"/>
                </a:cubicBezTo>
              </a:path>
            </a:pathLst>
          </a:custGeom>
          <a:noFill/>
          <a:ln w="38100">
            <a:headEnd type="arrow"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77"/>
          </a:p>
        </p:txBody>
      </p:sp>
      <p:sp>
        <p:nvSpPr>
          <p:cNvPr id="7" name="フリーフォーム 6"/>
          <p:cNvSpPr/>
          <p:nvPr/>
        </p:nvSpPr>
        <p:spPr>
          <a:xfrm>
            <a:off x="7708096" y="2127740"/>
            <a:ext cx="1148688" cy="2270613"/>
          </a:xfrm>
          <a:custGeom>
            <a:avLst/>
            <a:gdLst>
              <a:gd name="connsiteX0" fmla="*/ 80224 w 849844"/>
              <a:gd name="connsiteY0" fmla="*/ 2362200 h 2362200"/>
              <a:gd name="connsiteX1" fmla="*/ 4024 w 849844"/>
              <a:gd name="connsiteY1" fmla="*/ 2270760 h 2362200"/>
              <a:gd name="connsiteX2" fmla="*/ 26884 w 849844"/>
              <a:gd name="connsiteY2" fmla="*/ 2164080 h 2362200"/>
              <a:gd name="connsiteX3" fmla="*/ 164044 w 849844"/>
              <a:gd name="connsiteY3" fmla="*/ 2103120 h 2362200"/>
              <a:gd name="connsiteX4" fmla="*/ 202144 w 849844"/>
              <a:gd name="connsiteY4" fmla="*/ 1996440 h 2362200"/>
              <a:gd name="connsiteX5" fmla="*/ 133564 w 849844"/>
              <a:gd name="connsiteY5" fmla="*/ 1905000 h 2362200"/>
              <a:gd name="connsiteX6" fmla="*/ 240244 w 849844"/>
              <a:gd name="connsiteY6" fmla="*/ 1760220 h 2362200"/>
              <a:gd name="connsiteX7" fmla="*/ 255484 w 849844"/>
              <a:gd name="connsiteY7" fmla="*/ 1714500 h 2362200"/>
              <a:gd name="connsiteX8" fmla="*/ 255484 w 849844"/>
              <a:gd name="connsiteY8" fmla="*/ 1615440 h 2362200"/>
              <a:gd name="connsiteX9" fmla="*/ 316444 w 849844"/>
              <a:gd name="connsiteY9" fmla="*/ 1501140 h 2362200"/>
              <a:gd name="connsiteX10" fmla="*/ 400264 w 849844"/>
              <a:gd name="connsiteY10" fmla="*/ 1409700 h 2362200"/>
              <a:gd name="connsiteX11" fmla="*/ 278344 w 849844"/>
              <a:gd name="connsiteY11" fmla="*/ 1188720 h 2362200"/>
              <a:gd name="connsiteX12" fmla="*/ 285964 w 849844"/>
              <a:gd name="connsiteY12" fmla="*/ 1066800 h 2362200"/>
              <a:gd name="connsiteX13" fmla="*/ 430744 w 849844"/>
              <a:gd name="connsiteY13" fmla="*/ 1066800 h 2362200"/>
              <a:gd name="connsiteX14" fmla="*/ 537424 w 849844"/>
              <a:gd name="connsiteY14" fmla="*/ 1036320 h 2362200"/>
              <a:gd name="connsiteX15" fmla="*/ 522184 w 849844"/>
              <a:gd name="connsiteY15" fmla="*/ 944880 h 2362200"/>
              <a:gd name="connsiteX16" fmla="*/ 484084 w 849844"/>
              <a:gd name="connsiteY16" fmla="*/ 838200 h 2362200"/>
              <a:gd name="connsiteX17" fmla="*/ 636484 w 849844"/>
              <a:gd name="connsiteY17" fmla="*/ 754380 h 2362200"/>
              <a:gd name="connsiteX18" fmla="*/ 766024 w 849844"/>
              <a:gd name="connsiteY18" fmla="*/ 579120 h 2362200"/>
              <a:gd name="connsiteX19" fmla="*/ 849844 w 849844"/>
              <a:gd name="connsiteY19" fmla="*/ 411480 h 2362200"/>
              <a:gd name="connsiteX20" fmla="*/ 766024 w 849844"/>
              <a:gd name="connsiteY20" fmla="*/ 289560 h 2362200"/>
              <a:gd name="connsiteX21" fmla="*/ 788884 w 849844"/>
              <a:gd name="connsiteY21" fmla="*/ 152400 h 2362200"/>
              <a:gd name="connsiteX22" fmla="*/ 796504 w 849844"/>
              <a:gd name="connsiteY22" fmla="*/ 0 h 2362200"/>
              <a:gd name="connsiteX0" fmla="*/ 2302 w 1226740"/>
              <a:gd name="connsiteY0" fmla="*/ 2266950 h 2274427"/>
              <a:gd name="connsiteX1" fmla="*/ 380920 w 1226740"/>
              <a:gd name="connsiteY1" fmla="*/ 2270760 h 2274427"/>
              <a:gd name="connsiteX2" fmla="*/ 403780 w 1226740"/>
              <a:gd name="connsiteY2" fmla="*/ 2164080 h 2274427"/>
              <a:gd name="connsiteX3" fmla="*/ 540940 w 1226740"/>
              <a:gd name="connsiteY3" fmla="*/ 2103120 h 2274427"/>
              <a:gd name="connsiteX4" fmla="*/ 579040 w 1226740"/>
              <a:gd name="connsiteY4" fmla="*/ 1996440 h 2274427"/>
              <a:gd name="connsiteX5" fmla="*/ 510460 w 1226740"/>
              <a:gd name="connsiteY5" fmla="*/ 1905000 h 2274427"/>
              <a:gd name="connsiteX6" fmla="*/ 617140 w 1226740"/>
              <a:gd name="connsiteY6" fmla="*/ 1760220 h 2274427"/>
              <a:gd name="connsiteX7" fmla="*/ 632380 w 1226740"/>
              <a:gd name="connsiteY7" fmla="*/ 1714500 h 2274427"/>
              <a:gd name="connsiteX8" fmla="*/ 632380 w 1226740"/>
              <a:gd name="connsiteY8" fmla="*/ 1615440 h 2274427"/>
              <a:gd name="connsiteX9" fmla="*/ 693340 w 1226740"/>
              <a:gd name="connsiteY9" fmla="*/ 1501140 h 2274427"/>
              <a:gd name="connsiteX10" fmla="*/ 777160 w 1226740"/>
              <a:gd name="connsiteY10" fmla="*/ 1409700 h 2274427"/>
              <a:gd name="connsiteX11" fmla="*/ 655240 w 1226740"/>
              <a:gd name="connsiteY11" fmla="*/ 1188720 h 2274427"/>
              <a:gd name="connsiteX12" fmla="*/ 662860 w 1226740"/>
              <a:gd name="connsiteY12" fmla="*/ 1066800 h 2274427"/>
              <a:gd name="connsiteX13" fmla="*/ 807640 w 1226740"/>
              <a:gd name="connsiteY13" fmla="*/ 1066800 h 2274427"/>
              <a:gd name="connsiteX14" fmla="*/ 914320 w 1226740"/>
              <a:gd name="connsiteY14" fmla="*/ 1036320 h 2274427"/>
              <a:gd name="connsiteX15" fmla="*/ 899080 w 1226740"/>
              <a:gd name="connsiteY15" fmla="*/ 944880 h 2274427"/>
              <a:gd name="connsiteX16" fmla="*/ 860980 w 1226740"/>
              <a:gd name="connsiteY16" fmla="*/ 838200 h 2274427"/>
              <a:gd name="connsiteX17" fmla="*/ 1013380 w 1226740"/>
              <a:gd name="connsiteY17" fmla="*/ 754380 h 2274427"/>
              <a:gd name="connsiteX18" fmla="*/ 1142920 w 1226740"/>
              <a:gd name="connsiteY18" fmla="*/ 579120 h 2274427"/>
              <a:gd name="connsiteX19" fmla="*/ 1226740 w 1226740"/>
              <a:gd name="connsiteY19" fmla="*/ 411480 h 2274427"/>
              <a:gd name="connsiteX20" fmla="*/ 1142920 w 1226740"/>
              <a:gd name="connsiteY20" fmla="*/ 289560 h 2274427"/>
              <a:gd name="connsiteX21" fmla="*/ 1165780 w 1226740"/>
              <a:gd name="connsiteY21" fmla="*/ 152400 h 2274427"/>
              <a:gd name="connsiteX22" fmla="*/ 1173400 w 1226740"/>
              <a:gd name="connsiteY22" fmla="*/ 0 h 2274427"/>
              <a:gd name="connsiteX0" fmla="*/ 5599 w 1230037"/>
              <a:gd name="connsiteY0" fmla="*/ 2266950 h 2266950"/>
              <a:gd name="connsiteX1" fmla="*/ 165142 w 1230037"/>
              <a:gd name="connsiteY1" fmla="*/ 2168366 h 2266950"/>
              <a:gd name="connsiteX2" fmla="*/ 407077 w 1230037"/>
              <a:gd name="connsiteY2" fmla="*/ 2164080 h 2266950"/>
              <a:gd name="connsiteX3" fmla="*/ 544237 w 1230037"/>
              <a:gd name="connsiteY3" fmla="*/ 2103120 h 2266950"/>
              <a:gd name="connsiteX4" fmla="*/ 582337 w 1230037"/>
              <a:gd name="connsiteY4" fmla="*/ 1996440 h 2266950"/>
              <a:gd name="connsiteX5" fmla="*/ 513757 w 1230037"/>
              <a:gd name="connsiteY5" fmla="*/ 1905000 h 2266950"/>
              <a:gd name="connsiteX6" fmla="*/ 620437 w 1230037"/>
              <a:gd name="connsiteY6" fmla="*/ 1760220 h 2266950"/>
              <a:gd name="connsiteX7" fmla="*/ 635677 w 1230037"/>
              <a:gd name="connsiteY7" fmla="*/ 1714500 h 2266950"/>
              <a:gd name="connsiteX8" fmla="*/ 635677 w 1230037"/>
              <a:gd name="connsiteY8" fmla="*/ 1615440 h 2266950"/>
              <a:gd name="connsiteX9" fmla="*/ 696637 w 1230037"/>
              <a:gd name="connsiteY9" fmla="*/ 1501140 h 2266950"/>
              <a:gd name="connsiteX10" fmla="*/ 780457 w 1230037"/>
              <a:gd name="connsiteY10" fmla="*/ 1409700 h 2266950"/>
              <a:gd name="connsiteX11" fmla="*/ 658537 w 1230037"/>
              <a:gd name="connsiteY11" fmla="*/ 1188720 h 2266950"/>
              <a:gd name="connsiteX12" fmla="*/ 666157 w 1230037"/>
              <a:gd name="connsiteY12" fmla="*/ 1066800 h 2266950"/>
              <a:gd name="connsiteX13" fmla="*/ 810937 w 1230037"/>
              <a:gd name="connsiteY13" fmla="*/ 1066800 h 2266950"/>
              <a:gd name="connsiteX14" fmla="*/ 917617 w 1230037"/>
              <a:gd name="connsiteY14" fmla="*/ 1036320 h 2266950"/>
              <a:gd name="connsiteX15" fmla="*/ 902377 w 1230037"/>
              <a:gd name="connsiteY15" fmla="*/ 944880 h 2266950"/>
              <a:gd name="connsiteX16" fmla="*/ 864277 w 1230037"/>
              <a:gd name="connsiteY16" fmla="*/ 838200 h 2266950"/>
              <a:gd name="connsiteX17" fmla="*/ 1016677 w 1230037"/>
              <a:gd name="connsiteY17" fmla="*/ 754380 h 2266950"/>
              <a:gd name="connsiteX18" fmla="*/ 1146217 w 1230037"/>
              <a:gd name="connsiteY18" fmla="*/ 579120 h 2266950"/>
              <a:gd name="connsiteX19" fmla="*/ 1230037 w 1230037"/>
              <a:gd name="connsiteY19" fmla="*/ 411480 h 2266950"/>
              <a:gd name="connsiteX20" fmla="*/ 1146217 w 1230037"/>
              <a:gd name="connsiteY20" fmla="*/ 289560 h 2266950"/>
              <a:gd name="connsiteX21" fmla="*/ 1169077 w 1230037"/>
              <a:gd name="connsiteY21" fmla="*/ 152400 h 2266950"/>
              <a:gd name="connsiteX22" fmla="*/ 1176697 w 1230037"/>
              <a:gd name="connsiteY22" fmla="*/ 0 h 2266950"/>
              <a:gd name="connsiteX0" fmla="*/ 5015 w 1250885"/>
              <a:gd name="connsiteY0" fmla="*/ 2278856 h 2278856"/>
              <a:gd name="connsiteX1" fmla="*/ 185990 w 1250885"/>
              <a:gd name="connsiteY1" fmla="*/ 2168366 h 2278856"/>
              <a:gd name="connsiteX2" fmla="*/ 427925 w 1250885"/>
              <a:gd name="connsiteY2" fmla="*/ 2164080 h 2278856"/>
              <a:gd name="connsiteX3" fmla="*/ 565085 w 1250885"/>
              <a:gd name="connsiteY3" fmla="*/ 2103120 h 2278856"/>
              <a:gd name="connsiteX4" fmla="*/ 603185 w 1250885"/>
              <a:gd name="connsiteY4" fmla="*/ 1996440 h 2278856"/>
              <a:gd name="connsiteX5" fmla="*/ 534605 w 1250885"/>
              <a:gd name="connsiteY5" fmla="*/ 1905000 h 2278856"/>
              <a:gd name="connsiteX6" fmla="*/ 641285 w 1250885"/>
              <a:gd name="connsiteY6" fmla="*/ 1760220 h 2278856"/>
              <a:gd name="connsiteX7" fmla="*/ 656525 w 1250885"/>
              <a:gd name="connsiteY7" fmla="*/ 1714500 h 2278856"/>
              <a:gd name="connsiteX8" fmla="*/ 656525 w 1250885"/>
              <a:gd name="connsiteY8" fmla="*/ 1615440 h 2278856"/>
              <a:gd name="connsiteX9" fmla="*/ 717485 w 1250885"/>
              <a:gd name="connsiteY9" fmla="*/ 1501140 h 2278856"/>
              <a:gd name="connsiteX10" fmla="*/ 801305 w 1250885"/>
              <a:gd name="connsiteY10" fmla="*/ 1409700 h 2278856"/>
              <a:gd name="connsiteX11" fmla="*/ 679385 w 1250885"/>
              <a:gd name="connsiteY11" fmla="*/ 1188720 h 2278856"/>
              <a:gd name="connsiteX12" fmla="*/ 687005 w 1250885"/>
              <a:gd name="connsiteY12" fmla="*/ 1066800 h 2278856"/>
              <a:gd name="connsiteX13" fmla="*/ 831785 w 1250885"/>
              <a:gd name="connsiteY13" fmla="*/ 1066800 h 2278856"/>
              <a:gd name="connsiteX14" fmla="*/ 938465 w 1250885"/>
              <a:gd name="connsiteY14" fmla="*/ 1036320 h 2278856"/>
              <a:gd name="connsiteX15" fmla="*/ 923225 w 1250885"/>
              <a:gd name="connsiteY15" fmla="*/ 944880 h 2278856"/>
              <a:gd name="connsiteX16" fmla="*/ 885125 w 1250885"/>
              <a:gd name="connsiteY16" fmla="*/ 838200 h 2278856"/>
              <a:gd name="connsiteX17" fmla="*/ 1037525 w 1250885"/>
              <a:gd name="connsiteY17" fmla="*/ 754380 h 2278856"/>
              <a:gd name="connsiteX18" fmla="*/ 1167065 w 1250885"/>
              <a:gd name="connsiteY18" fmla="*/ 579120 h 2278856"/>
              <a:gd name="connsiteX19" fmla="*/ 1250885 w 1250885"/>
              <a:gd name="connsiteY19" fmla="*/ 411480 h 2278856"/>
              <a:gd name="connsiteX20" fmla="*/ 1167065 w 1250885"/>
              <a:gd name="connsiteY20" fmla="*/ 289560 h 2278856"/>
              <a:gd name="connsiteX21" fmla="*/ 1189925 w 1250885"/>
              <a:gd name="connsiteY21" fmla="*/ 152400 h 2278856"/>
              <a:gd name="connsiteX22" fmla="*/ 1197545 w 1250885"/>
              <a:gd name="connsiteY22" fmla="*/ 0 h 2278856"/>
              <a:gd name="connsiteX0" fmla="*/ 4958 w 1253210"/>
              <a:gd name="connsiteY0" fmla="*/ 2376487 h 2376487"/>
              <a:gd name="connsiteX1" fmla="*/ 188315 w 1253210"/>
              <a:gd name="connsiteY1" fmla="*/ 2168366 h 2376487"/>
              <a:gd name="connsiteX2" fmla="*/ 430250 w 1253210"/>
              <a:gd name="connsiteY2" fmla="*/ 2164080 h 2376487"/>
              <a:gd name="connsiteX3" fmla="*/ 567410 w 1253210"/>
              <a:gd name="connsiteY3" fmla="*/ 2103120 h 2376487"/>
              <a:gd name="connsiteX4" fmla="*/ 605510 w 1253210"/>
              <a:gd name="connsiteY4" fmla="*/ 1996440 h 2376487"/>
              <a:gd name="connsiteX5" fmla="*/ 536930 w 1253210"/>
              <a:gd name="connsiteY5" fmla="*/ 1905000 h 2376487"/>
              <a:gd name="connsiteX6" fmla="*/ 643610 w 1253210"/>
              <a:gd name="connsiteY6" fmla="*/ 1760220 h 2376487"/>
              <a:gd name="connsiteX7" fmla="*/ 658850 w 1253210"/>
              <a:gd name="connsiteY7" fmla="*/ 1714500 h 2376487"/>
              <a:gd name="connsiteX8" fmla="*/ 658850 w 1253210"/>
              <a:gd name="connsiteY8" fmla="*/ 1615440 h 2376487"/>
              <a:gd name="connsiteX9" fmla="*/ 719810 w 1253210"/>
              <a:gd name="connsiteY9" fmla="*/ 1501140 h 2376487"/>
              <a:gd name="connsiteX10" fmla="*/ 803630 w 1253210"/>
              <a:gd name="connsiteY10" fmla="*/ 1409700 h 2376487"/>
              <a:gd name="connsiteX11" fmla="*/ 681710 w 1253210"/>
              <a:gd name="connsiteY11" fmla="*/ 1188720 h 2376487"/>
              <a:gd name="connsiteX12" fmla="*/ 689330 w 1253210"/>
              <a:gd name="connsiteY12" fmla="*/ 1066800 h 2376487"/>
              <a:gd name="connsiteX13" fmla="*/ 834110 w 1253210"/>
              <a:gd name="connsiteY13" fmla="*/ 1066800 h 2376487"/>
              <a:gd name="connsiteX14" fmla="*/ 940790 w 1253210"/>
              <a:gd name="connsiteY14" fmla="*/ 1036320 h 2376487"/>
              <a:gd name="connsiteX15" fmla="*/ 925550 w 1253210"/>
              <a:gd name="connsiteY15" fmla="*/ 944880 h 2376487"/>
              <a:gd name="connsiteX16" fmla="*/ 887450 w 1253210"/>
              <a:gd name="connsiteY16" fmla="*/ 838200 h 2376487"/>
              <a:gd name="connsiteX17" fmla="*/ 1039850 w 1253210"/>
              <a:gd name="connsiteY17" fmla="*/ 754380 h 2376487"/>
              <a:gd name="connsiteX18" fmla="*/ 1169390 w 1253210"/>
              <a:gd name="connsiteY18" fmla="*/ 579120 h 2376487"/>
              <a:gd name="connsiteX19" fmla="*/ 1253210 w 1253210"/>
              <a:gd name="connsiteY19" fmla="*/ 411480 h 2376487"/>
              <a:gd name="connsiteX20" fmla="*/ 1169390 w 1253210"/>
              <a:gd name="connsiteY20" fmla="*/ 289560 h 2376487"/>
              <a:gd name="connsiteX21" fmla="*/ 1192250 w 1253210"/>
              <a:gd name="connsiteY21" fmla="*/ 152400 h 2376487"/>
              <a:gd name="connsiteX22" fmla="*/ 1199870 w 1253210"/>
              <a:gd name="connsiteY22" fmla="*/ 0 h 2376487"/>
              <a:gd name="connsiteX0" fmla="*/ 0 w 1248252"/>
              <a:gd name="connsiteY0" fmla="*/ 2376487 h 2376487"/>
              <a:gd name="connsiteX1" fmla="*/ 71916 w 1248252"/>
              <a:gd name="connsiteY1" fmla="*/ 2257426 h 2376487"/>
              <a:gd name="connsiteX2" fmla="*/ 183357 w 1248252"/>
              <a:gd name="connsiteY2" fmla="*/ 2168366 h 2376487"/>
              <a:gd name="connsiteX3" fmla="*/ 425292 w 1248252"/>
              <a:gd name="connsiteY3" fmla="*/ 2164080 h 2376487"/>
              <a:gd name="connsiteX4" fmla="*/ 562452 w 1248252"/>
              <a:gd name="connsiteY4" fmla="*/ 2103120 h 2376487"/>
              <a:gd name="connsiteX5" fmla="*/ 600552 w 1248252"/>
              <a:gd name="connsiteY5" fmla="*/ 1996440 h 2376487"/>
              <a:gd name="connsiteX6" fmla="*/ 531972 w 1248252"/>
              <a:gd name="connsiteY6" fmla="*/ 1905000 h 2376487"/>
              <a:gd name="connsiteX7" fmla="*/ 638652 w 1248252"/>
              <a:gd name="connsiteY7" fmla="*/ 1760220 h 2376487"/>
              <a:gd name="connsiteX8" fmla="*/ 653892 w 1248252"/>
              <a:gd name="connsiteY8" fmla="*/ 1714500 h 2376487"/>
              <a:gd name="connsiteX9" fmla="*/ 653892 w 1248252"/>
              <a:gd name="connsiteY9" fmla="*/ 1615440 h 2376487"/>
              <a:gd name="connsiteX10" fmla="*/ 714852 w 1248252"/>
              <a:gd name="connsiteY10" fmla="*/ 1501140 h 2376487"/>
              <a:gd name="connsiteX11" fmla="*/ 798672 w 1248252"/>
              <a:gd name="connsiteY11" fmla="*/ 1409700 h 2376487"/>
              <a:gd name="connsiteX12" fmla="*/ 676752 w 1248252"/>
              <a:gd name="connsiteY12" fmla="*/ 1188720 h 2376487"/>
              <a:gd name="connsiteX13" fmla="*/ 684372 w 1248252"/>
              <a:gd name="connsiteY13" fmla="*/ 1066800 h 2376487"/>
              <a:gd name="connsiteX14" fmla="*/ 829152 w 1248252"/>
              <a:gd name="connsiteY14" fmla="*/ 1066800 h 2376487"/>
              <a:gd name="connsiteX15" fmla="*/ 935832 w 1248252"/>
              <a:gd name="connsiteY15" fmla="*/ 1036320 h 2376487"/>
              <a:gd name="connsiteX16" fmla="*/ 920592 w 1248252"/>
              <a:gd name="connsiteY16" fmla="*/ 944880 h 2376487"/>
              <a:gd name="connsiteX17" fmla="*/ 882492 w 1248252"/>
              <a:gd name="connsiteY17" fmla="*/ 838200 h 2376487"/>
              <a:gd name="connsiteX18" fmla="*/ 1034892 w 1248252"/>
              <a:gd name="connsiteY18" fmla="*/ 754380 h 2376487"/>
              <a:gd name="connsiteX19" fmla="*/ 1164432 w 1248252"/>
              <a:gd name="connsiteY19" fmla="*/ 579120 h 2376487"/>
              <a:gd name="connsiteX20" fmla="*/ 1248252 w 1248252"/>
              <a:gd name="connsiteY20" fmla="*/ 411480 h 2376487"/>
              <a:gd name="connsiteX21" fmla="*/ 1164432 w 1248252"/>
              <a:gd name="connsiteY21" fmla="*/ 289560 h 2376487"/>
              <a:gd name="connsiteX22" fmla="*/ 1187292 w 1248252"/>
              <a:gd name="connsiteY22" fmla="*/ 152400 h 2376487"/>
              <a:gd name="connsiteX23" fmla="*/ 1194912 w 1248252"/>
              <a:gd name="connsiteY23" fmla="*/ 0 h 2376487"/>
              <a:gd name="connsiteX0" fmla="*/ 0 w 1248252"/>
              <a:gd name="connsiteY0" fmla="*/ 2376487 h 2376487"/>
              <a:gd name="connsiteX1" fmla="*/ 76679 w 1248252"/>
              <a:gd name="connsiteY1" fmla="*/ 2171701 h 2376487"/>
              <a:gd name="connsiteX2" fmla="*/ 183357 w 1248252"/>
              <a:gd name="connsiteY2" fmla="*/ 2168366 h 2376487"/>
              <a:gd name="connsiteX3" fmla="*/ 425292 w 1248252"/>
              <a:gd name="connsiteY3" fmla="*/ 2164080 h 2376487"/>
              <a:gd name="connsiteX4" fmla="*/ 562452 w 1248252"/>
              <a:gd name="connsiteY4" fmla="*/ 2103120 h 2376487"/>
              <a:gd name="connsiteX5" fmla="*/ 600552 w 1248252"/>
              <a:gd name="connsiteY5" fmla="*/ 1996440 h 2376487"/>
              <a:gd name="connsiteX6" fmla="*/ 531972 w 1248252"/>
              <a:gd name="connsiteY6" fmla="*/ 1905000 h 2376487"/>
              <a:gd name="connsiteX7" fmla="*/ 638652 w 1248252"/>
              <a:gd name="connsiteY7" fmla="*/ 1760220 h 2376487"/>
              <a:gd name="connsiteX8" fmla="*/ 653892 w 1248252"/>
              <a:gd name="connsiteY8" fmla="*/ 1714500 h 2376487"/>
              <a:gd name="connsiteX9" fmla="*/ 653892 w 1248252"/>
              <a:gd name="connsiteY9" fmla="*/ 1615440 h 2376487"/>
              <a:gd name="connsiteX10" fmla="*/ 714852 w 1248252"/>
              <a:gd name="connsiteY10" fmla="*/ 1501140 h 2376487"/>
              <a:gd name="connsiteX11" fmla="*/ 798672 w 1248252"/>
              <a:gd name="connsiteY11" fmla="*/ 1409700 h 2376487"/>
              <a:gd name="connsiteX12" fmla="*/ 676752 w 1248252"/>
              <a:gd name="connsiteY12" fmla="*/ 1188720 h 2376487"/>
              <a:gd name="connsiteX13" fmla="*/ 684372 w 1248252"/>
              <a:gd name="connsiteY13" fmla="*/ 1066800 h 2376487"/>
              <a:gd name="connsiteX14" fmla="*/ 829152 w 1248252"/>
              <a:gd name="connsiteY14" fmla="*/ 1066800 h 2376487"/>
              <a:gd name="connsiteX15" fmla="*/ 935832 w 1248252"/>
              <a:gd name="connsiteY15" fmla="*/ 1036320 h 2376487"/>
              <a:gd name="connsiteX16" fmla="*/ 920592 w 1248252"/>
              <a:gd name="connsiteY16" fmla="*/ 944880 h 2376487"/>
              <a:gd name="connsiteX17" fmla="*/ 882492 w 1248252"/>
              <a:gd name="connsiteY17" fmla="*/ 838200 h 2376487"/>
              <a:gd name="connsiteX18" fmla="*/ 1034892 w 1248252"/>
              <a:gd name="connsiteY18" fmla="*/ 754380 h 2376487"/>
              <a:gd name="connsiteX19" fmla="*/ 1164432 w 1248252"/>
              <a:gd name="connsiteY19" fmla="*/ 579120 h 2376487"/>
              <a:gd name="connsiteX20" fmla="*/ 1248252 w 1248252"/>
              <a:gd name="connsiteY20" fmla="*/ 411480 h 2376487"/>
              <a:gd name="connsiteX21" fmla="*/ 1164432 w 1248252"/>
              <a:gd name="connsiteY21" fmla="*/ 289560 h 2376487"/>
              <a:gd name="connsiteX22" fmla="*/ 1187292 w 1248252"/>
              <a:gd name="connsiteY22" fmla="*/ 152400 h 2376487"/>
              <a:gd name="connsiteX23" fmla="*/ 1194912 w 1248252"/>
              <a:gd name="connsiteY23" fmla="*/ 0 h 2376487"/>
              <a:gd name="connsiteX0" fmla="*/ 0 w 1248252"/>
              <a:gd name="connsiteY0" fmla="*/ 2376487 h 2376487"/>
              <a:gd name="connsiteX1" fmla="*/ 43341 w 1248252"/>
              <a:gd name="connsiteY1" fmla="*/ 2247901 h 2376487"/>
              <a:gd name="connsiteX2" fmla="*/ 76679 w 1248252"/>
              <a:gd name="connsiteY2" fmla="*/ 2171701 h 2376487"/>
              <a:gd name="connsiteX3" fmla="*/ 183357 w 1248252"/>
              <a:gd name="connsiteY3" fmla="*/ 2168366 h 2376487"/>
              <a:gd name="connsiteX4" fmla="*/ 425292 w 1248252"/>
              <a:gd name="connsiteY4" fmla="*/ 2164080 h 2376487"/>
              <a:gd name="connsiteX5" fmla="*/ 562452 w 1248252"/>
              <a:gd name="connsiteY5" fmla="*/ 2103120 h 2376487"/>
              <a:gd name="connsiteX6" fmla="*/ 600552 w 1248252"/>
              <a:gd name="connsiteY6" fmla="*/ 1996440 h 2376487"/>
              <a:gd name="connsiteX7" fmla="*/ 531972 w 1248252"/>
              <a:gd name="connsiteY7" fmla="*/ 1905000 h 2376487"/>
              <a:gd name="connsiteX8" fmla="*/ 638652 w 1248252"/>
              <a:gd name="connsiteY8" fmla="*/ 1760220 h 2376487"/>
              <a:gd name="connsiteX9" fmla="*/ 653892 w 1248252"/>
              <a:gd name="connsiteY9" fmla="*/ 1714500 h 2376487"/>
              <a:gd name="connsiteX10" fmla="*/ 653892 w 1248252"/>
              <a:gd name="connsiteY10" fmla="*/ 1615440 h 2376487"/>
              <a:gd name="connsiteX11" fmla="*/ 714852 w 1248252"/>
              <a:gd name="connsiteY11" fmla="*/ 1501140 h 2376487"/>
              <a:gd name="connsiteX12" fmla="*/ 798672 w 1248252"/>
              <a:gd name="connsiteY12" fmla="*/ 1409700 h 2376487"/>
              <a:gd name="connsiteX13" fmla="*/ 676752 w 1248252"/>
              <a:gd name="connsiteY13" fmla="*/ 1188720 h 2376487"/>
              <a:gd name="connsiteX14" fmla="*/ 684372 w 1248252"/>
              <a:gd name="connsiteY14" fmla="*/ 1066800 h 2376487"/>
              <a:gd name="connsiteX15" fmla="*/ 829152 w 1248252"/>
              <a:gd name="connsiteY15" fmla="*/ 1066800 h 2376487"/>
              <a:gd name="connsiteX16" fmla="*/ 935832 w 1248252"/>
              <a:gd name="connsiteY16" fmla="*/ 1036320 h 2376487"/>
              <a:gd name="connsiteX17" fmla="*/ 920592 w 1248252"/>
              <a:gd name="connsiteY17" fmla="*/ 944880 h 2376487"/>
              <a:gd name="connsiteX18" fmla="*/ 882492 w 1248252"/>
              <a:gd name="connsiteY18" fmla="*/ 838200 h 2376487"/>
              <a:gd name="connsiteX19" fmla="*/ 1034892 w 1248252"/>
              <a:gd name="connsiteY19" fmla="*/ 754380 h 2376487"/>
              <a:gd name="connsiteX20" fmla="*/ 1164432 w 1248252"/>
              <a:gd name="connsiteY20" fmla="*/ 579120 h 2376487"/>
              <a:gd name="connsiteX21" fmla="*/ 1248252 w 1248252"/>
              <a:gd name="connsiteY21" fmla="*/ 411480 h 2376487"/>
              <a:gd name="connsiteX22" fmla="*/ 1164432 w 1248252"/>
              <a:gd name="connsiteY22" fmla="*/ 289560 h 2376487"/>
              <a:gd name="connsiteX23" fmla="*/ 1187292 w 1248252"/>
              <a:gd name="connsiteY23" fmla="*/ 152400 h 2376487"/>
              <a:gd name="connsiteX24" fmla="*/ 1194912 w 1248252"/>
              <a:gd name="connsiteY24" fmla="*/ 0 h 2376487"/>
              <a:gd name="connsiteX0" fmla="*/ 0 w 1248252"/>
              <a:gd name="connsiteY0" fmla="*/ 2376487 h 2376487"/>
              <a:gd name="connsiteX1" fmla="*/ 12385 w 1248252"/>
              <a:gd name="connsiteY1" fmla="*/ 2264570 h 2376487"/>
              <a:gd name="connsiteX2" fmla="*/ 76679 w 1248252"/>
              <a:gd name="connsiteY2" fmla="*/ 2171701 h 2376487"/>
              <a:gd name="connsiteX3" fmla="*/ 183357 w 1248252"/>
              <a:gd name="connsiteY3" fmla="*/ 2168366 h 2376487"/>
              <a:gd name="connsiteX4" fmla="*/ 425292 w 1248252"/>
              <a:gd name="connsiteY4" fmla="*/ 2164080 h 2376487"/>
              <a:gd name="connsiteX5" fmla="*/ 562452 w 1248252"/>
              <a:gd name="connsiteY5" fmla="*/ 2103120 h 2376487"/>
              <a:gd name="connsiteX6" fmla="*/ 600552 w 1248252"/>
              <a:gd name="connsiteY6" fmla="*/ 1996440 h 2376487"/>
              <a:gd name="connsiteX7" fmla="*/ 531972 w 1248252"/>
              <a:gd name="connsiteY7" fmla="*/ 1905000 h 2376487"/>
              <a:gd name="connsiteX8" fmla="*/ 638652 w 1248252"/>
              <a:gd name="connsiteY8" fmla="*/ 1760220 h 2376487"/>
              <a:gd name="connsiteX9" fmla="*/ 653892 w 1248252"/>
              <a:gd name="connsiteY9" fmla="*/ 1714500 h 2376487"/>
              <a:gd name="connsiteX10" fmla="*/ 653892 w 1248252"/>
              <a:gd name="connsiteY10" fmla="*/ 1615440 h 2376487"/>
              <a:gd name="connsiteX11" fmla="*/ 714852 w 1248252"/>
              <a:gd name="connsiteY11" fmla="*/ 1501140 h 2376487"/>
              <a:gd name="connsiteX12" fmla="*/ 798672 w 1248252"/>
              <a:gd name="connsiteY12" fmla="*/ 1409700 h 2376487"/>
              <a:gd name="connsiteX13" fmla="*/ 676752 w 1248252"/>
              <a:gd name="connsiteY13" fmla="*/ 1188720 h 2376487"/>
              <a:gd name="connsiteX14" fmla="*/ 684372 w 1248252"/>
              <a:gd name="connsiteY14" fmla="*/ 1066800 h 2376487"/>
              <a:gd name="connsiteX15" fmla="*/ 829152 w 1248252"/>
              <a:gd name="connsiteY15" fmla="*/ 1066800 h 2376487"/>
              <a:gd name="connsiteX16" fmla="*/ 935832 w 1248252"/>
              <a:gd name="connsiteY16" fmla="*/ 1036320 h 2376487"/>
              <a:gd name="connsiteX17" fmla="*/ 920592 w 1248252"/>
              <a:gd name="connsiteY17" fmla="*/ 944880 h 2376487"/>
              <a:gd name="connsiteX18" fmla="*/ 882492 w 1248252"/>
              <a:gd name="connsiteY18" fmla="*/ 838200 h 2376487"/>
              <a:gd name="connsiteX19" fmla="*/ 1034892 w 1248252"/>
              <a:gd name="connsiteY19" fmla="*/ 754380 h 2376487"/>
              <a:gd name="connsiteX20" fmla="*/ 1164432 w 1248252"/>
              <a:gd name="connsiteY20" fmla="*/ 579120 h 2376487"/>
              <a:gd name="connsiteX21" fmla="*/ 1248252 w 1248252"/>
              <a:gd name="connsiteY21" fmla="*/ 411480 h 2376487"/>
              <a:gd name="connsiteX22" fmla="*/ 1164432 w 1248252"/>
              <a:gd name="connsiteY22" fmla="*/ 289560 h 2376487"/>
              <a:gd name="connsiteX23" fmla="*/ 1187292 w 1248252"/>
              <a:gd name="connsiteY23" fmla="*/ 152400 h 2376487"/>
              <a:gd name="connsiteX24" fmla="*/ 1194912 w 1248252"/>
              <a:gd name="connsiteY24" fmla="*/ 0 h 2376487"/>
              <a:gd name="connsiteX0" fmla="*/ 193 w 1248445"/>
              <a:gd name="connsiteY0" fmla="*/ 2376487 h 2376487"/>
              <a:gd name="connsiteX1" fmla="*/ 5434 w 1248445"/>
              <a:gd name="connsiteY1" fmla="*/ 2264570 h 2376487"/>
              <a:gd name="connsiteX2" fmla="*/ 76872 w 1248445"/>
              <a:gd name="connsiteY2" fmla="*/ 2171701 h 2376487"/>
              <a:gd name="connsiteX3" fmla="*/ 183550 w 1248445"/>
              <a:gd name="connsiteY3" fmla="*/ 2168366 h 2376487"/>
              <a:gd name="connsiteX4" fmla="*/ 425485 w 1248445"/>
              <a:gd name="connsiteY4" fmla="*/ 2164080 h 2376487"/>
              <a:gd name="connsiteX5" fmla="*/ 562645 w 1248445"/>
              <a:gd name="connsiteY5" fmla="*/ 2103120 h 2376487"/>
              <a:gd name="connsiteX6" fmla="*/ 600745 w 1248445"/>
              <a:gd name="connsiteY6" fmla="*/ 1996440 h 2376487"/>
              <a:gd name="connsiteX7" fmla="*/ 532165 w 1248445"/>
              <a:gd name="connsiteY7" fmla="*/ 1905000 h 2376487"/>
              <a:gd name="connsiteX8" fmla="*/ 638845 w 1248445"/>
              <a:gd name="connsiteY8" fmla="*/ 1760220 h 2376487"/>
              <a:gd name="connsiteX9" fmla="*/ 654085 w 1248445"/>
              <a:gd name="connsiteY9" fmla="*/ 1714500 h 2376487"/>
              <a:gd name="connsiteX10" fmla="*/ 654085 w 1248445"/>
              <a:gd name="connsiteY10" fmla="*/ 1615440 h 2376487"/>
              <a:gd name="connsiteX11" fmla="*/ 715045 w 1248445"/>
              <a:gd name="connsiteY11" fmla="*/ 1501140 h 2376487"/>
              <a:gd name="connsiteX12" fmla="*/ 798865 w 1248445"/>
              <a:gd name="connsiteY12" fmla="*/ 1409700 h 2376487"/>
              <a:gd name="connsiteX13" fmla="*/ 676945 w 1248445"/>
              <a:gd name="connsiteY13" fmla="*/ 1188720 h 2376487"/>
              <a:gd name="connsiteX14" fmla="*/ 684565 w 1248445"/>
              <a:gd name="connsiteY14" fmla="*/ 1066800 h 2376487"/>
              <a:gd name="connsiteX15" fmla="*/ 829345 w 1248445"/>
              <a:gd name="connsiteY15" fmla="*/ 1066800 h 2376487"/>
              <a:gd name="connsiteX16" fmla="*/ 936025 w 1248445"/>
              <a:gd name="connsiteY16" fmla="*/ 1036320 h 2376487"/>
              <a:gd name="connsiteX17" fmla="*/ 920785 w 1248445"/>
              <a:gd name="connsiteY17" fmla="*/ 944880 h 2376487"/>
              <a:gd name="connsiteX18" fmla="*/ 882685 w 1248445"/>
              <a:gd name="connsiteY18" fmla="*/ 838200 h 2376487"/>
              <a:gd name="connsiteX19" fmla="*/ 1035085 w 1248445"/>
              <a:gd name="connsiteY19" fmla="*/ 754380 h 2376487"/>
              <a:gd name="connsiteX20" fmla="*/ 1164625 w 1248445"/>
              <a:gd name="connsiteY20" fmla="*/ 579120 h 2376487"/>
              <a:gd name="connsiteX21" fmla="*/ 1248445 w 1248445"/>
              <a:gd name="connsiteY21" fmla="*/ 411480 h 2376487"/>
              <a:gd name="connsiteX22" fmla="*/ 1164625 w 1248445"/>
              <a:gd name="connsiteY22" fmla="*/ 289560 h 2376487"/>
              <a:gd name="connsiteX23" fmla="*/ 1187485 w 1248445"/>
              <a:gd name="connsiteY23" fmla="*/ 152400 h 2376487"/>
              <a:gd name="connsiteX24" fmla="*/ 1195105 w 1248445"/>
              <a:gd name="connsiteY24" fmla="*/ 0 h 2376487"/>
              <a:gd name="connsiteX0" fmla="*/ 12339 w 1246304"/>
              <a:gd name="connsiteY0" fmla="*/ 2397918 h 2397918"/>
              <a:gd name="connsiteX1" fmla="*/ 3293 w 1246304"/>
              <a:gd name="connsiteY1" fmla="*/ 2264570 h 2397918"/>
              <a:gd name="connsiteX2" fmla="*/ 74731 w 1246304"/>
              <a:gd name="connsiteY2" fmla="*/ 2171701 h 2397918"/>
              <a:gd name="connsiteX3" fmla="*/ 181409 w 1246304"/>
              <a:gd name="connsiteY3" fmla="*/ 2168366 h 2397918"/>
              <a:gd name="connsiteX4" fmla="*/ 423344 w 1246304"/>
              <a:gd name="connsiteY4" fmla="*/ 2164080 h 2397918"/>
              <a:gd name="connsiteX5" fmla="*/ 560504 w 1246304"/>
              <a:gd name="connsiteY5" fmla="*/ 2103120 h 2397918"/>
              <a:gd name="connsiteX6" fmla="*/ 598604 w 1246304"/>
              <a:gd name="connsiteY6" fmla="*/ 1996440 h 2397918"/>
              <a:gd name="connsiteX7" fmla="*/ 530024 w 1246304"/>
              <a:gd name="connsiteY7" fmla="*/ 1905000 h 2397918"/>
              <a:gd name="connsiteX8" fmla="*/ 636704 w 1246304"/>
              <a:gd name="connsiteY8" fmla="*/ 1760220 h 2397918"/>
              <a:gd name="connsiteX9" fmla="*/ 651944 w 1246304"/>
              <a:gd name="connsiteY9" fmla="*/ 1714500 h 2397918"/>
              <a:gd name="connsiteX10" fmla="*/ 651944 w 1246304"/>
              <a:gd name="connsiteY10" fmla="*/ 1615440 h 2397918"/>
              <a:gd name="connsiteX11" fmla="*/ 712904 w 1246304"/>
              <a:gd name="connsiteY11" fmla="*/ 1501140 h 2397918"/>
              <a:gd name="connsiteX12" fmla="*/ 796724 w 1246304"/>
              <a:gd name="connsiteY12" fmla="*/ 1409700 h 2397918"/>
              <a:gd name="connsiteX13" fmla="*/ 674804 w 1246304"/>
              <a:gd name="connsiteY13" fmla="*/ 1188720 h 2397918"/>
              <a:gd name="connsiteX14" fmla="*/ 682424 w 1246304"/>
              <a:gd name="connsiteY14" fmla="*/ 1066800 h 2397918"/>
              <a:gd name="connsiteX15" fmla="*/ 827204 w 1246304"/>
              <a:gd name="connsiteY15" fmla="*/ 1066800 h 2397918"/>
              <a:gd name="connsiteX16" fmla="*/ 933884 w 1246304"/>
              <a:gd name="connsiteY16" fmla="*/ 1036320 h 2397918"/>
              <a:gd name="connsiteX17" fmla="*/ 918644 w 1246304"/>
              <a:gd name="connsiteY17" fmla="*/ 944880 h 2397918"/>
              <a:gd name="connsiteX18" fmla="*/ 880544 w 1246304"/>
              <a:gd name="connsiteY18" fmla="*/ 838200 h 2397918"/>
              <a:gd name="connsiteX19" fmla="*/ 1032944 w 1246304"/>
              <a:gd name="connsiteY19" fmla="*/ 754380 h 2397918"/>
              <a:gd name="connsiteX20" fmla="*/ 1162484 w 1246304"/>
              <a:gd name="connsiteY20" fmla="*/ 579120 h 2397918"/>
              <a:gd name="connsiteX21" fmla="*/ 1246304 w 1246304"/>
              <a:gd name="connsiteY21" fmla="*/ 411480 h 2397918"/>
              <a:gd name="connsiteX22" fmla="*/ 1162484 w 1246304"/>
              <a:gd name="connsiteY22" fmla="*/ 289560 h 2397918"/>
              <a:gd name="connsiteX23" fmla="*/ 1185344 w 1246304"/>
              <a:gd name="connsiteY23" fmla="*/ 152400 h 2397918"/>
              <a:gd name="connsiteX24" fmla="*/ 1192964 w 1246304"/>
              <a:gd name="connsiteY24" fmla="*/ 0 h 2397918"/>
              <a:gd name="connsiteX0" fmla="*/ 37166 w 1244938"/>
              <a:gd name="connsiteY0" fmla="*/ 2431256 h 2431256"/>
              <a:gd name="connsiteX1" fmla="*/ 1927 w 1244938"/>
              <a:gd name="connsiteY1" fmla="*/ 2264570 h 2431256"/>
              <a:gd name="connsiteX2" fmla="*/ 73365 w 1244938"/>
              <a:gd name="connsiteY2" fmla="*/ 2171701 h 2431256"/>
              <a:gd name="connsiteX3" fmla="*/ 180043 w 1244938"/>
              <a:gd name="connsiteY3" fmla="*/ 2168366 h 2431256"/>
              <a:gd name="connsiteX4" fmla="*/ 421978 w 1244938"/>
              <a:gd name="connsiteY4" fmla="*/ 2164080 h 2431256"/>
              <a:gd name="connsiteX5" fmla="*/ 559138 w 1244938"/>
              <a:gd name="connsiteY5" fmla="*/ 2103120 h 2431256"/>
              <a:gd name="connsiteX6" fmla="*/ 597238 w 1244938"/>
              <a:gd name="connsiteY6" fmla="*/ 1996440 h 2431256"/>
              <a:gd name="connsiteX7" fmla="*/ 528658 w 1244938"/>
              <a:gd name="connsiteY7" fmla="*/ 1905000 h 2431256"/>
              <a:gd name="connsiteX8" fmla="*/ 635338 w 1244938"/>
              <a:gd name="connsiteY8" fmla="*/ 1760220 h 2431256"/>
              <a:gd name="connsiteX9" fmla="*/ 650578 w 1244938"/>
              <a:gd name="connsiteY9" fmla="*/ 1714500 h 2431256"/>
              <a:gd name="connsiteX10" fmla="*/ 650578 w 1244938"/>
              <a:gd name="connsiteY10" fmla="*/ 1615440 h 2431256"/>
              <a:gd name="connsiteX11" fmla="*/ 711538 w 1244938"/>
              <a:gd name="connsiteY11" fmla="*/ 1501140 h 2431256"/>
              <a:gd name="connsiteX12" fmla="*/ 795358 w 1244938"/>
              <a:gd name="connsiteY12" fmla="*/ 1409700 h 2431256"/>
              <a:gd name="connsiteX13" fmla="*/ 673438 w 1244938"/>
              <a:gd name="connsiteY13" fmla="*/ 1188720 h 2431256"/>
              <a:gd name="connsiteX14" fmla="*/ 681058 w 1244938"/>
              <a:gd name="connsiteY14" fmla="*/ 1066800 h 2431256"/>
              <a:gd name="connsiteX15" fmla="*/ 825838 w 1244938"/>
              <a:gd name="connsiteY15" fmla="*/ 1066800 h 2431256"/>
              <a:gd name="connsiteX16" fmla="*/ 932518 w 1244938"/>
              <a:gd name="connsiteY16" fmla="*/ 1036320 h 2431256"/>
              <a:gd name="connsiteX17" fmla="*/ 917278 w 1244938"/>
              <a:gd name="connsiteY17" fmla="*/ 944880 h 2431256"/>
              <a:gd name="connsiteX18" fmla="*/ 879178 w 1244938"/>
              <a:gd name="connsiteY18" fmla="*/ 838200 h 2431256"/>
              <a:gd name="connsiteX19" fmla="*/ 1031578 w 1244938"/>
              <a:gd name="connsiteY19" fmla="*/ 754380 h 2431256"/>
              <a:gd name="connsiteX20" fmla="*/ 1161118 w 1244938"/>
              <a:gd name="connsiteY20" fmla="*/ 579120 h 2431256"/>
              <a:gd name="connsiteX21" fmla="*/ 1244938 w 1244938"/>
              <a:gd name="connsiteY21" fmla="*/ 411480 h 2431256"/>
              <a:gd name="connsiteX22" fmla="*/ 1161118 w 1244938"/>
              <a:gd name="connsiteY22" fmla="*/ 289560 h 2431256"/>
              <a:gd name="connsiteX23" fmla="*/ 1183978 w 1244938"/>
              <a:gd name="connsiteY23" fmla="*/ 152400 h 2431256"/>
              <a:gd name="connsiteX24" fmla="*/ 1191598 w 1244938"/>
              <a:gd name="connsiteY24" fmla="*/ 0 h 2431256"/>
              <a:gd name="connsiteX0" fmla="*/ 60452 w 1244412"/>
              <a:gd name="connsiteY0" fmla="*/ 2459831 h 2459831"/>
              <a:gd name="connsiteX1" fmla="*/ 1401 w 1244412"/>
              <a:gd name="connsiteY1" fmla="*/ 2264570 h 2459831"/>
              <a:gd name="connsiteX2" fmla="*/ 72839 w 1244412"/>
              <a:gd name="connsiteY2" fmla="*/ 2171701 h 2459831"/>
              <a:gd name="connsiteX3" fmla="*/ 179517 w 1244412"/>
              <a:gd name="connsiteY3" fmla="*/ 2168366 h 2459831"/>
              <a:gd name="connsiteX4" fmla="*/ 421452 w 1244412"/>
              <a:gd name="connsiteY4" fmla="*/ 2164080 h 2459831"/>
              <a:gd name="connsiteX5" fmla="*/ 558612 w 1244412"/>
              <a:gd name="connsiteY5" fmla="*/ 2103120 h 2459831"/>
              <a:gd name="connsiteX6" fmla="*/ 596712 w 1244412"/>
              <a:gd name="connsiteY6" fmla="*/ 1996440 h 2459831"/>
              <a:gd name="connsiteX7" fmla="*/ 528132 w 1244412"/>
              <a:gd name="connsiteY7" fmla="*/ 1905000 h 2459831"/>
              <a:gd name="connsiteX8" fmla="*/ 634812 w 1244412"/>
              <a:gd name="connsiteY8" fmla="*/ 1760220 h 2459831"/>
              <a:gd name="connsiteX9" fmla="*/ 650052 w 1244412"/>
              <a:gd name="connsiteY9" fmla="*/ 1714500 h 2459831"/>
              <a:gd name="connsiteX10" fmla="*/ 650052 w 1244412"/>
              <a:gd name="connsiteY10" fmla="*/ 1615440 h 2459831"/>
              <a:gd name="connsiteX11" fmla="*/ 711012 w 1244412"/>
              <a:gd name="connsiteY11" fmla="*/ 1501140 h 2459831"/>
              <a:gd name="connsiteX12" fmla="*/ 794832 w 1244412"/>
              <a:gd name="connsiteY12" fmla="*/ 1409700 h 2459831"/>
              <a:gd name="connsiteX13" fmla="*/ 672912 w 1244412"/>
              <a:gd name="connsiteY13" fmla="*/ 1188720 h 2459831"/>
              <a:gd name="connsiteX14" fmla="*/ 680532 w 1244412"/>
              <a:gd name="connsiteY14" fmla="*/ 1066800 h 2459831"/>
              <a:gd name="connsiteX15" fmla="*/ 825312 w 1244412"/>
              <a:gd name="connsiteY15" fmla="*/ 1066800 h 2459831"/>
              <a:gd name="connsiteX16" fmla="*/ 931992 w 1244412"/>
              <a:gd name="connsiteY16" fmla="*/ 1036320 h 2459831"/>
              <a:gd name="connsiteX17" fmla="*/ 916752 w 1244412"/>
              <a:gd name="connsiteY17" fmla="*/ 944880 h 2459831"/>
              <a:gd name="connsiteX18" fmla="*/ 878652 w 1244412"/>
              <a:gd name="connsiteY18" fmla="*/ 838200 h 2459831"/>
              <a:gd name="connsiteX19" fmla="*/ 1031052 w 1244412"/>
              <a:gd name="connsiteY19" fmla="*/ 754380 h 2459831"/>
              <a:gd name="connsiteX20" fmla="*/ 1160592 w 1244412"/>
              <a:gd name="connsiteY20" fmla="*/ 579120 h 2459831"/>
              <a:gd name="connsiteX21" fmla="*/ 1244412 w 1244412"/>
              <a:gd name="connsiteY21" fmla="*/ 411480 h 2459831"/>
              <a:gd name="connsiteX22" fmla="*/ 1160592 w 1244412"/>
              <a:gd name="connsiteY22" fmla="*/ 289560 h 2459831"/>
              <a:gd name="connsiteX23" fmla="*/ 1183452 w 1244412"/>
              <a:gd name="connsiteY23" fmla="*/ 152400 h 2459831"/>
              <a:gd name="connsiteX24" fmla="*/ 1191072 w 1244412"/>
              <a:gd name="connsiteY24" fmla="*/ 0 h 24598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244412" h="2459831">
                <a:moveTo>
                  <a:pt x="60452" y="2459831"/>
                </a:moveTo>
                <a:cubicBezTo>
                  <a:pt x="67675" y="2438400"/>
                  <a:pt x="-11379" y="2298701"/>
                  <a:pt x="1401" y="2264570"/>
                </a:cubicBezTo>
                <a:cubicBezTo>
                  <a:pt x="14181" y="2230439"/>
                  <a:pt x="49503" y="2184957"/>
                  <a:pt x="72839" y="2171701"/>
                </a:cubicBezTo>
                <a:cubicBezTo>
                  <a:pt x="96175" y="2158445"/>
                  <a:pt x="121415" y="2169636"/>
                  <a:pt x="179517" y="2168366"/>
                </a:cubicBezTo>
                <a:cubicBezTo>
                  <a:pt x="237619" y="2167096"/>
                  <a:pt x="358269" y="2174954"/>
                  <a:pt x="421452" y="2164080"/>
                </a:cubicBezTo>
                <a:cubicBezTo>
                  <a:pt x="484635" y="2153206"/>
                  <a:pt x="529402" y="2131060"/>
                  <a:pt x="558612" y="2103120"/>
                </a:cubicBezTo>
                <a:cubicBezTo>
                  <a:pt x="587822" y="2075180"/>
                  <a:pt x="601792" y="2029460"/>
                  <a:pt x="596712" y="1996440"/>
                </a:cubicBezTo>
                <a:cubicBezTo>
                  <a:pt x="591632" y="1963420"/>
                  <a:pt x="521782" y="1944370"/>
                  <a:pt x="528132" y="1905000"/>
                </a:cubicBezTo>
                <a:cubicBezTo>
                  <a:pt x="534482" y="1865630"/>
                  <a:pt x="614492" y="1791970"/>
                  <a:pt x="634812" y="1760220"/>
                </a:cubicBezTo>
                <a:cubicBezTo>
                  <a:pt x="655132" y="1728470"/>
                  <a:pt x="647512" y="1738630"/>
                  <a:pt x="650052" y="1714500"/>
                </a:cubicBezTo>
                <a:cubicBezTo>
                  <a:pt x="652592" y="1690370"/>
                  <a:pt x="639892" y="1651000"/>
                  <a:pt x="650052" y="1615440"/>
                </a:cubicBezTo>
                <a:cubicBezTo>
                  <a:pt x="660212" y="1579880"/>
                  <a:pt x="686882" y="1535430"/>
                  <a:pt x="711012" y="1501140"/>
                </a:cubicBezTo>
                <a:cubicBezTo>
                  <a:pt x="735142" y="1466850"/>
                  <a:pt x="801182" y="1461770"/>
                  <a:pt x="794832" y="1409700"/>
                </a:cubicBezTo>
                <a:cubicBezTo>
                  <a:pt x="788482" y="1357630"/>
                  <a:pt x="691962" y="1245870"/>
                  <a:pt x="672912" y="1188720"/>
                </a:cubicBezTo>
                <a:cubicBezTo>
                  <a:pt x="653862" y="1131570"/>
                  <a:pt x="655132" y="1087120"/>
                  <a:pt x="680532" y="1066800"/>
                </a:cubicBezTo>
                <a:cubicBezTo>
                  <a:pt x="705932" y="1046480"/>
                  <a:pt x="783402" y="1071880"/>
                  <a:pt x="825312" y="1066800"/>
                </a:cubicBezTo>
                <a:cubicBezTo>
                  <a:pt x="867222" y="1061720"/>
                  <a:pt x="916752" y="1056640"/>
                  <a:pt x="931992" y="1036320"/>
                </a:cubicBezTo>
                <a:cubicBezTo>
                  <a:pt x="947232" y="1016000"/>
                  <a:pt x="925642" y="977900"/>
                  <a:pt x="916752" y="944880"/>
                </a:cubicBezTo>
                <a:cubicBezTo>
                  <a:pt x="907862" y="911860"/>
                  <a:pt x="859602" y="869950"/>
                  <a:pt x="878652" y="838200"/>
                </a:cubicBezTo>
                <a:cubicBezTo>
                  <a:pt x="897702" y="806450"/>
                  <a:pt x="984062" y="797560"/>
                  <a:pt x="1031052" y="754380"/>
                </a:cubicBezTo>
                <a:cubicBezTo>
                  <a:pt x="1078042" y="711200"/>
                  <a:pt x="1125032" y="636270"/>
                  <a:pt x="1160592" y="579120"/>
                </a:cubicBezTo>
                <a:cubicBezTo>
                  <a:pt x="1196152" y="521970"/>
                  <a:pt x="1244412" y="459740"/>
                  <a:pt x="1244412" y="411480"/>
                </a:cubicBezTo>
                <a:cubicBezTo>
                  <a:pt x="1244412" y="363220"/>
                  <a:pt x="1170752" y="332740"/>
                  <a:pt x="1160592" y="289560"/>
                </a:cubicBezTo>
                <a:cubicBezTo>
                  <a:pt x="1150432" y="246380"/>
                  <a:pt x="1178372" y="200660"/>
                  <a:pt x="1183452" y="152400"/>
                </a:cubicBezTo>
                <a:cubicBezTo>
                  <a:pt x="1188532" y="104140"/>
                  <a:pt x="1189802" y="52070"/>
                  <a:pt x="1191072" y="0"/>
                </a:cubicBezTo>
              </a:path>
            </a:pathLst>
          </a:custGeom>
          <a:noFill/>
          <a:ln w="38100">
            <a:solidFill>
              <a:srgbClr val="FFC000"/>
            </a:solidFill>
            <a:headEnd type="arrow"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77"/>
          </a:p>
        </p:txBody>
      </p:sp>
      <p:sp>
        <p:nvSpPr>
          <p:cNvPr id="10" name="フリーフォーム 9"/>
          <p:cNvSpPr/>
          <p:nvPr/>
        </p:nvSpPr>
        <p:spPr>
          <a:xfrm>
            <a:off x="7084257" y="2141807"/>
            <a:ext cx="1665263" cy="366377"/>
          </a:xfrm>
          <a:custGeom>
            <a:avLst/>
            <a:gdLst>
              <a:gd name="connsiteX0" fmla="*/ 0 w 1775460"/>
              <a:gd name="connsiteY0" fmla="*/ 0 h 399455"/>
              <a:gd name="connsiteX1" fmla="*/ 312420 w 1775460"/>
              <a:gd name="connsiteY1" fmla="*/ 106680 h 399455"/>
              <a:gd name="connsiteX2" fmla="*/ 411480 w 1775460"/>
              <a:gd name="connsiteY2" fmla="*/ 274320 h 399455"/>
              <a:gd name="connsiteX3" fmla="*/ 434340 w 1775460"/>
              <a:gd name="connsiteY3" fmla="*/ 350520 h 399455"/>
              <a:gd name="connsiteX4" fmla="*/ 510540 w 1775460"/>
              <a:gd name="connsiteY4" fmla="*/ 304800 h 399455"/>
              <a:gd name="connsiteX5" fmla="*/ 571500 w 1775460"/>
              <a:gd name="connsiteY5" fmla="*/ 320040 h 399455"/>
              <a:gd name="connsiteX6" fmla="*/ 685800 w 1775460"/>
              <a:gd name="connsiteY6" fmla="*/ 297180 h 399455"/>
              <a:gd name="connsiteX7" fmla="*/ 853440 w 1775460"/>
              <a:gd name="connsiteY7" fmla="*/ 274320 h 399455"/>
              <a:gd name="connsiteX8" fmla="*/ 899160 w 1775460"/>
              <a:gd name="connsiteY8" fmla="*/ 213360 h 399455"/>
              <a:gd name="connsiteX9" fmla="*/ 952500 w 1775460"/>
              <a:gd name="connsiteY9" fmla="*/ 182880 h 399455"/>
              <a:gd name="connsiteX10" fmla="*/ 1135380 w 1775460"/>
              <a:gd name="connsiteY10" fmla="*/ 266700 h 399455"/>
              <a:gd name="connsiteX11" fmla="*/ 1272540 w 1775460"/>
              <a:gd name="connsiteY11" fmla="*/ 373380 h 399455"/>
              <a:gd name="connsiteX12" fmla="*/ 1424940 w 1775460"/>
              <a:gd name="connsiteY12" fmla="*/ 396240 h 399455"/>
              <a:gd name="connsiteX13" fmla="*/ 1623060 w 1775460"/>
              <a:gd name="connsiteY13" fmla="*/ 320040 h 399455"/>
              <a:gd name="connsiteX14" fmla="*/ 1775460 w 1775460"/>
              <a:gd name="connsiteY14" fmla="*/ 281940 h 399455"/>
              <a:gd name="connsiteX0" fmla="*/ 0 w 1804035"/>
              <a:gd name="connsiteY0" fmla="*/ 0 h 399455"/>
              <a:gd name="connsiteX1" fmla="*/ 312420 w 1804035"/>
              <a:gd name="connsiteY1" fmla="*/ 106680 h 399455"/>
              <a:gd name="connsiteX2" fmla="*/ 411480 w 1804035"/>
              <a:gd name="connsiteY2" fmla="*/ 274320 h 399455"/>
              <a:gd name="connsiteX3" fmla="*/ 434340 w 1804035"/>
              <a:gd name="connsiteY3" fmla="*/ 350520 h 399455"/>
              <a:gd name="connsiteX4" fmla="*/ 510540 w 1804035"/>
              <a:gd name="connsiteY4" fmla="*/ 304800 h 399455"/>
              <a:gd name="connsiteX5" fmla="*/ 571500 w 1804035"/>
              <a:gd name="connsiteY5" fmla="*/ 320040 h 399455"/>
              <a:gd name="connsiteX6" fmla="*/ 685800 w 1804035"/>
              <a:gd name="connsiteY6" fmla="*/ 297180 h 399455"/>
              <a:gd name="connsiteX7" fmla="*/ 853440 w 1804035"/>
              <a:gd name="connsiteY7" fmla="*/ 274320 h 399455"/>
              <a:gd name="connsiteX8" fmla="*/ 899160 w 1804035"/>
              <a:gd name="connsiteY8" fmla="*/ 213360 h 399455"/>
              <a:gd name="connsiteX9" fmla="*/ 952500 w 1804035"/>
              <a:gd name="connsiteY9" fmla="*/ 182880 h 399455"/>
              <a:gd name="connsiteX10" fmla="*/ 1135380 w 1804035"/>
              <a:gd name="connsiteY10" fmla="*/ 266700 h 399455"/>
              <a:gd name="connsiteX11" fmla="*/ 1272540 w 1804035"/>
              <a:gd name="connsiteY11" fmla="*/ 373380 h 399455"/>
              <a:gd name="connsiteX12" fmla="*/ 1424940 w 1804035"/>
              <a:gd name="connsiteY12" fmla="*/ 396240 h 399455"/>
              <a:gd name="connsiteX13" fmla="*/ 1623060 w 1804035"/>
              <a:gd name="connsiteY13" fmla="*/ 320040 h 399455"/>
              <a:gd name="connsiteX14" fmla="*/ 1804035 w 1804035"/>
              <a:gd name="connsiteY14" fmla="*/ 272415 h 399455"/>
              <a:gd name="connsiteX0" fmla="*/ 0 w 1804035"/>
              <a:gd name="connsiteY0" fmla="*/ 0 h 397040"/>
              <a:gd name="connsiteX1" fmla="*/ 312420 w 1804035"/>
              <a:gd name="connsiteY1" fmla="*/ 106680 h 397040"/>
              <a:gd name="connsiteX2" fmla="*/ 411480 w 1804035"/>
              <a:gd name="connsiteY2" fmla="*/ 274320 h 397040"/>
              <a:gd name="connsiteX3" fmla="*/ 434340 w 1804035"/>
              <a:gd name="connsiteY3" fmla="*/ 350520 h 397040"/>
              <a:gd name="connsiteX4" fmla="*/ 510540 w 1804035"/>
              <a:gd name="connsiteY4" fmla="*/ 304800 h 397040"/>
              <a:gd name="connsiteX5" fmla="*/ 571500 w 1804035"/>
              <a:gd name="connsiteY5" fmla="*/ 320040 h 397040"/>
              <a:gd name="connsiteX6" fmla="*/ 685800 w 1804035"/>
              <a:gd name="connsiteY6" fmla="*/ 297180 h 397040"/>
              <a:gd name="connsiteX7" fmla="*/ 853440 w 1804035"/>
              <a:gd name="connsiteY7" fmla="*/ 274320 h 397040"/>
              <a:gd name="connsiteX8" fmla="*/ 899160 w 1804035"/>
              <a:gd name="connsiteY8" fmla="*/ 213360 h 397040"/>
              <a:gd name="connsiteX9" fmla="*/ 952500 w 1804035"/>
              <a:gd name="connsiteY9" fmla="*/ 182880 h 397040"/>
              <a:gd name="connsiteX10" fmla="*/ 1135380 w 1804035"/>
              <a:gd name="connsiteY10" fmla="*/ 266700 h 397040"/>
              <a:gd name="connsiteX11" fmla="*/ 1310640 w 1804035"/>
              <a:gd name="connsiteY11" fmla="*/ 354330 h 397040"/>
              <a:gd name="connsiteX12" fmla="*/ 1424940 w 1804035"/>
              <a:gd name="connsiteY12" fmla="*/ 396240 h 397040"/>
              <a:gd name="connsiteX13" fmla="*/ 1623060 w 1804035"/>
              <a:gd name="connsiteY13" fmla="*/ 320040 h 397040"/>
              <a:gd name="connsiteX14" fmla="*/ 1804035 w 1804035"/>
              <a:gd name="connsiteY14" fmla="*/ 272415 h 397040"/>
              <a:gd name="connsiteX0" fmla="*/ 0 w 1804035"/>
              <a:gd name="connsiteY0" fmla="*/ 0 h 396908"/>
              <a:gd name="connsiteX1" fmla="*/ 312420 w 1804035"/>
              <a:gd name="connsiteY1" fmla="*/ 106680 h 396908"/>
              <a:gd name="connsiteX2" fmla="*/ 411480 w 1804035"/>
              <a:gd name="connsiteY2" fmla="*/ 274320 h 396908"/>
              <a:gd name="connsiteX3" fmla="*/ 434340 w 1804035"/>
              <a:gd name="connsiteY3" fmla="*/ 350520 h 396908"/>
              <a:gd name="connsiteX4" fmla="*/ 510540 w 1804035"/>
              <a:gd name="connsiteY4" fmla="*/ 304800 h 396908"/>
              <a:gd name="connsiteX5" fmla="*/ 571500 w 1804035"/>
              <a:gd name="connsiteY5" fmla="*/ 320040 h 396908"/>
              <a:gd name="connsiteX6" fmla="*/ 685800 w 1804035"/>
              <a:gd name="connsiteY6" fmla="*/ 297180 h 396908"/>
              <a:gd name="connsiteX7" fmla="*/ 853440 w 1804035"/>
              <a:gd name="connsiteY7" fmla="*/ 274320 h 396908"/>
              <a:gd name="connsiteX8" fmla="*/ 899160 w 1804035"/>
              <a:gd name="connsiteY8" fmla="*/ 213360 h 396908"/>
              <a:gd name="connsiteX9" fmla="*/ 952500 w 1804035"/>
              <a:gd name="connsiteY9" fmla="*/ 182880 h 396908"/>
              <a:gd name="connsiteX10" fmla="*/ 1140142 w 1804035"/>
              <a:gd name="connsiteY10" fmla="*/ 304800 h 396908"/>
              <a:gd name="connsiteX11" fmla="*/ 1310640 w 1804035"/>
              <a:gd name="connsiteY11" fmla="*/ 354330 h 396908"/>
              <a:gd name="connsiteX12" fmla="*/ 1424940 w 1804035"/>
              <a:gd name="connsiteY12" fmla="*/ 396240 h 396908"/>
              <a:gd name="connsiteX13" fmla="*/ 1623060 w 1804035"/>
              <a:gd name="connsiteY13" fmla="*/ 320040 h 396908"/>
              <a:gd name="connsiteX14" fmla="*/ 1804035 w 1804035"/>
              <a:gd name="connsiteY14" fmla="*/ 272415 h 396908"/>
              <a:gd name="connsiteX0" fmla="*/ 0 w 1804035"/>
              <a:gd name="connsiteY0" fmla="*/ 0 h 396908"/>
              <a:gd name="connsiteX1" fmla="*/ 312420 w 1804035"/>
              <a:gd name="connsiteY1" fmla="*/ 106680 h 396908"/>
              <a:gd name="connsiteX2" fmla="*/ 411480 w 1804035"/>
              <a:gd name="connsiteY2" fmla="*/ 274320 h 396908"/>
              <a:gd name="connsiteX3" fmla="*/ 434340 w 1804035"/>
              <a:gd name="connsiteY3" fmla="*/ 350520 h 396908"/>
              <a:gd name="connsiteX4" fmla="*/ 510540 w 1804035"/>
              <a:gd name="connsiteY4" fmla="*/ 304800 h 396908"/>
              <a:gd name="connsiteX5" fmla="*/ 571500 w 1804035"/>
              <a:gd name="connsiteY5" fmla="*/ 320040 h 396908"/>
              <a:gd name="connsiteX6" fmla="*/ 685800 w 1804035"/>
              <a:gd name="connsiteY6" fmla="*/ 297180 h 396908"/>
              <a:gd name="connsiteX7" fmla="*/ 853440 w 1804035"/>
              <a:gd name="connsiteY7" fmla="*/ 274320 h 396908"/>
              <a:gd name="connsiteX8" fmla="*/ 899160 w 1804035"/>
              <a:gd name="connsiteY8" fmla="*/ 213360 h 396908"/>
              <a:gd name="connsiteX9" fmla="*/ 1019175 w 1804035"/>
              <a:gd name="connsiteY9" fmla="*/ 211455 h 396908"/>
              <a:gd name="connsiteX10" fmla="*/ 1140142 w 1804035"/>
              <a:gd name="connsiteY10" fmla="*/ 304800 h 396908"/>
              <a:gd name="connsiteX11" fmla="*/ 1310640 w 1804035"/>
              <a:gd name="connsiteY11" fmla="*/ 354330 h 396908"/>
              <a:gd name="connsiteX12" fmla="*/ 1424940 w 1804035"/>
              <a:gd name="connsiteY12" fmla="*/ 396240 h 396908"/>
              <a:gd name="connsiteX13" fmla="*/ 1623060 w 1804035"/>
              <a:gd name="connsiteY13" fmla="*/ 320040 h 396908"/>
              <a:gd name="connsiteX14" fmla="*/ 1804035 w 1804035"/>
              <a:gd name="connsiteY14" fmla="*/ 272415 h 396908"/>
              <a:gd name="connsiteX0" fmla="*/ 0 w 1804035"/>
              <a:gd name="connsiteY0" fmla="*/ 0 h 396908"/>
              <a:gd name="connsiteX1" fmla="*/ 312420 w 1804035"/>
              <a:gd name="connsiteY1" fmla="*/ 106680 h 396908"/>
              <a:gd name="connsiteX2" fmla="*/ 411480 w 1804035"/>
              <a:gd name="connsiteY2" fmla="*/ 274320 h 396908"/>
              <a:gd name="connsiteX3" fmla="*/ 434340 w 1804035"/>
              <a:gd name="connsiteY3" fmla="*/ 350520 h 396908"/>
              <a:gd name="connsiteX4" fmla="*/ 510540 w 1804035"/>
              <a:gd name="connsiteY4" fmla="*/ 304800 h 396908"/>
              <a:gd name="connsiteX5" fmla="*/ 571500 w 1804035"/>
              <a:gd name="connsiteY5" fmla="*/ 320040 h 396908"/>
              <a:gd name="connsiteX6" fmla="*/ 685800 w 1804035"/>
              <a:gd name="connsiteY6" fmla="*/ 297180 h 396908"/>
              <a:gd name="connsiteX7" fmla="*/ 853440 w 1804035"/>
              <a:gd name="connsiteY7" fmla="*/ 274320 h 396908"/>
              <a:gd name="connsiteX8" fmla="*/ 899160 w 1804035"/>
              <a:gd name="connsiteY8" fmla="*/ 213360 h 396908"/>
              <a:gd name="connsiteX9" fmla="*/ 1019175 w 1804035"/>
              <a:gd name="connsiteY9" fmla="*/ 211455 h 396908"/>
              <a:gd name="connsiteX10" fmla="*/ 1140142 w 1804035"/>
              <a:gd name="connsiteY10" fmla="*/ 304800 h 396908"/>
              <a:gd name="connsiteX11" fmla="*/ 1310640 w 1804035"/>
              <a:gd name="connsiteY11" fmla="*/ 354330 h 396908"/>
              <a:gd name="connsiteX12" fmla="*/ 1424940 w 1804035"/>
              <a:gd name="connsiteY12" fmla="*/ 396240 h 396908"/>
              <a:gd name="connsiteX13" fmla="*/ 1623060 w 1804035"/>
              <a:gd name="connsiteY13" fmla="*/ 320040 h 396908"/>
              <a:gd name="connsiteX14" fmla="*/ 1804035 w 1804035"/>
              <a:gd name="connsiteY14" fmla="*/ 272415 h 396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804035" h="396908">
                <a:moveTo>
                  <a:pt x="0" y="0"/>
                </a:moveTo>
                <a:cubicBezTo>
                  <a:pt x="121920" y="30480"/>
                  <a:pt x="243840" y="60960"/>
                  <a:pt x="312420" y="106680"/>
                </a:cubicBezTo>
                <a:cubicBezTo>
                  <a:pt x="381000" y="152400"/>
                  <a:pt x="391160" y="233680"/>
                  <a:pt x="411480" y="274320"/>
                </a:cubicBezTo>
                <a:cubicBezTo>
                  <a:pt x="431800" y="314960"/>
                  <a:pt x="417830" y="345440"/>
                  <a:pt x="434340" y="350520"/>
                </a:cubicBezTo>
                <a:cubicBezTo>
                  <a:pt x="450850" y="355600"/>
                  <a:pt x="487680" y="309880"/>
                  <a:pt x="510540" y="304800"/>
                </a:cubicBezTo>
                <a:cubicBezTo>
                  <a:pt x="533400" y="299720"/>
                  <a:pt x="542290" y="321310"/>
                  <a:pt x="571500" y="320040"/>
                </a:cubicBezTo>
                <a:cubicBezTo>
                  <a:pt x="600710" y="318770"/>
                  <a:pt x="638810" y="304800"/>
                  <a:pt x="685800" y="297180"/>
                </a:cubicBezTo>
                <a:cubicBezTo>
                  <a:pt x="732790" y="289560"/>
                  <a:pt x="817880" y="288290"/>
                  <a:pt x="853440" y="274320"/>
                </a:cubicBezTo>
                <a:cubicBezTo>
                  <a:pt x="889000" y="260350"/>
                  <a:pt x="871538" y="223838"/>
                  <a:pt x="899160" y="213360"/>
                </a:cubicBezTo>
                <a:cubicBezTo>
                  <a:pt x="926783" y="202883"/>
                  <a:pt x="955199" y="181928"/>
                  <a:pt x="1019175" y="211455"/>
                </a:cubicBezTo>
                <a:cubicBezTo>
                  <a:pt x="1083151" y="240982"/>
                  <a:pt x="1091564" y="280987"/>
                  <a:pt x="1140142" y="304800"/>
                </a:cubicBezTo>
                <a:cubicBezTo>
                  <a:pt x="1188720" y="328613"/>
                  <a:pt x="1263174" y="339090"/>
                  <a:pt x="1310640" y="354330"/>
                </a:cubicBezTo>
                <a:cubicBezTo>
                  <a:pt x="1358106" y="369570"/>
                  <a:pt x="1372870" y="401955"/>
                  <a:pt x="1424940" y="396240"/>
                </a:cubicBezTo>
                <a:cubicBezTo>
                  <a:pt x="1477010" y="390525"/>
                  <a:pt x="1559878" y="340678"/>
                  <a:pt x="1623060" y="320040"/>
                </a:cubicBezTo>
                <a:cubicBezTo>
                  <a:pt x="1686243" y="299403"/>
                  <a:pt x="1757045" y="281940"/>
                  <a:pt x="1804035" y="272415"/>
                </a:cubicBezTo>
              </a:path>
            </a:pathLst>
          </a:custGeom>
          <a:noFill/>
          <a:ln w="28575">
            <a:solidFill>
              <a:srgbClr val="FFC000"/>
            </a:solidFill>
            <a:headEnd type="arrow"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77"/>
          </a:p>
        </p:txBody>
      </p:sp>
      <p:sp>
        <p:nvSpPr>
          <p:cNvPr id="12" name="フリーフォーム 11"/>
          <p:cNvSpPr/>
          <p:nvPr/>
        </p:nvSpPr>
        <p:spPr>
          <a:xfrm>
            <a:off x="7172179" y="4116184"/>
            <a:ext cx="505118" cy="105442"/>
          </a:xfrm>
          <a:custGeom>
            <a:avLst/>
            <a:gdLst>
              <a:gd name="connsiteX0" fmla="*/ 0 w 487680"/>
              <a:gd name="connsiteY0" fmla="*/ 32279 h 116099"/>
              <a:gd name="connsiteX1" fmla="*/ 99060 w 487680"/>
              <a:gd name="connsiteY1" fmla="*/ 24659 h 116099"/>
              <a:gd name="connsiteX2" fmla="*/ 205740 w 487680"/>
              <a:gd name="connsiteY2" fmla="*/ 1799 h 116099"/>
              <a:gd name="connsiteX3" fmla="*/ 327660 w 487680"/>
              <a:gd name="connsiteY3" fmla="*/ 77999 h 116099"/>
              <a:gd name="connsiteX4" fmla="*/ 487680 w 487680"/>
              <a:gd name="connsiteY4" fmla="*/ 116099 h 116099"/>
              <a:gd name="connsiteX0" fmla="*/ 0 w 544830"/>
              <a:gd name="connsiteY0" fmla="*/ 80415 h 116610"/>
              <a:gd name="connsiteX1" fmla="*/ 156210 w 544830"/>
              <a:gd name="connsiteY1" fmla="*/ 25170 h 116610"/>
              <a:gd name="connsiteX2" fmla="*/ 262890 w 544830"/>
              <a:gd name="connsiteY2" fmla="*/ 2310 h 116610"/>
              <a:gd name="connsiteX3" fmla="*/ 384810 w 544830"/>
              <a:gd name="connsiteY3" fmla="*/ 78510 h 116610"/>
              <a:gd name="connsiteX4" fmla="*/ 544830 w 544830"/>
              <a:gd name="connsiteY4" fmla="*/ 116610 h 116610"/>
              <a:gd name="connsiteX0" fmla="*/ 0 w 547211"/>
              <a:gd name="connsiteY0" fmla="*/ 80415 h 114229"/>
              <a:gd name="connsiteX1" fmla="*/ 156210 w 547211"/>
              <a:gd name="connsiteY1" fmla="*/ 25170 h 114229"/>
              <a:gd name="connsiteX2" fmla="*/ 262890 w 547211"/>
              <a:gd name="connsiteY2" fmla="*/ 2310 h 114229"/>
              <a:gd name="connsiteX3" fmla="*/ 384810 w 547211"/>
              <a:gd name="connsiteY3" fmla="*/ 78510 h 114229"/>
              <a:gd name="connsiteX4" fmla="*/ 547211 w 547211"/>
              <a:gd name="connsiteY4" fmla="*/ 114229 h 114229"/>
              <a:gd name="connsiteX0" fmla="*/ 0 w 547211"/>
              <a:gd name="connsiteY0" fmla="*/ 80415 h 114229"/>
              <a:gd name="connsiteX1" fmla="*/ 139541 w 547211"/>
              <a:gd name="connsiteY1" fmla="*/ 25170 h 114229"/>
              <a:gd name="connsiteX2" fmla="*/ 262890 w 547211"/>
              <a:gd name="connsiteY2" fmla="*/ 2310 h 114229"/>
              <a:gd name="connsiteX3" fmla="*/ 384810 w 547211"/>
              <a:gd name="connsiteY3" fmla="*/ 78510 h 114229"/>
              <a:gd name="connsiteX4" fmla="*/ 547211 w 547211"/>
              <a:gd name="connsiteY4" fmla="*/ 114229 h 114229"/>
              <a:gd name="connsiteX0" fmla="*/ 0 w 547211"/>
              <a:gd name="connsiteY0" fmla="*/ 80415 h 114229"/>
              <a:gd name="connsiteX1" fmla="*/ 139541 w 547211"/>
              <a:gd name="connsiteY1" fmla="*/ 25170 h 114229"/>
              <a:gd name="connsiteX2" fmla="*/ 262890 w 547211"/>
              <a:gd name="connsiteY2" fmla="*/ 2310 h 114229"/>
              <a:gd name="connsiteX3" fmla="*/ 384810 w 547211"/>
              <a:gd name="connsiteY3" fmla="*/ 78510 h 114229"/>
              <a:gd name="connsiteX4" fmla="*/ 547211 w 547211"/>
              <a:gd name="connsiteY4" fmla="*/ 114229 h 114229"/>
              <a:gd name="connsiteX0" fmla="*/ 0 w 547211"/>
              <a:gd name="connsiteY0" fmla="*/ 80415 h 114229"/>
              <a:gd name="connsiteX1" fmla="*/ 139541 w 547211"/>
              <a:gd name="connsiteY1" fmla="*/ 25170 h 114229"/>
              <a:gd name="connsiteX2" fmla="*/ 262890 w 547211"/>
              <a:gd name="connsiteY2" fmla="*/ 2310 h 114229"/>
              <a:gd name="connsiteX3" fmla="*/ 384810 w 547211"/>
              <a:gd name="connsiteY3" fmla="*/ 78510 h 114229"/>
              <a:gd name="connsiteX4" fmla="*/ 547211 w 547211"/>
              <a:gd name="connsiteY4" fmla="*/ 114229 h 1142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7211" h="114229">
                <a:moveTo>
                  <a:pt x="0" y="80415"/>
                </a:moveTo>
                <a:cubicBezTo>
                  <a:pt x="39529" y="67238"/>
                  <a:pt x="95726" y="38188"/>
                  <a:pt x="139541" y="25170"/>
                </a:cubicBezTo>
                <a:cubicBezTo>
                  <a:pt x="183356" y="12153"/>
                  <a:pt x="222012" y="-6580"/>
                  <a:pt x="262890" y="2310"/>
                </a:cubicBezTo>
                <a:cubicBezTo>
                  <a:pt x="303768" y="11200"/>
                  <a:pt x="337423" y="59857"/>
                  <a:pt x="384810" y="78510"/>
                </a:cubicBezTo>
                <a:cubicBezTo>
                  <a:pt x="432197" y="97163"/>
                  <a:pt x="490696" y="104704"/>
                  <a:pt x="547211" y="114229"/>
                </a:cubicBezTo>
              </a:path>
            </a:pathLst>
          </a:custGeom>
          <a:noFill/>
          <a:ln w="28575">
            <a:solidFill>
              <a:srgbClr val="FFC000"/>
            </a:solidFill>
            <a:headEnd type="arrow"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77"/>
          </a:p>
        </p:txBody>
      </p:sp>
      <p:sp>
        <p:nvSpPr>
          <p:cNvPr id="5" name="円/楕円 4"/>
          <p:cNvSpPr/>
          <p:nvPr/>
        </p:nvSpPr>
        <p:spPr>
          <a:xfrm>
            <a:off x="8543674" y="2756419"/>
            <a:ext cx="192390" cy="18880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77"/>
          </a:p>
        </p:txBody>
      </p:sp>
      <p:sp>
        <p:nvSpPr>
          <p:cNvPr id="21" name="円/楕円 20"/>
          <p:cNvSpPr/>
          <p:nvPr/>
        </p:nvSpPr>
        <p:spPr>
          <a:xfrm>
            <a:off x="8315773" y="3361464"/>
            <a:ext cx="192390" cy="18880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77"/>
          </a:p>
        </p:txBody>
      </p:sp>
      <p:pic>
        <p:nvPicPr>
          <p:cNvPr id="53" name="Picture 2" descr="ãç©ºæ¸¯ãã®ç»åæ¤ç´¢çµæ">
            <a:extLst>
              <a:ext uri="{FF2B5EF4-FFF2-40B4-BE49-F238E27FC236}">
                <a16:creationId xmlns:a16="http://schemas.microsoft.com/office/drawing/2014/main" id="{29FD7D79-BD68-4204-B22F-0AC622929523}"/>
              </a:ext>
            </a:extLst>
          </p:cNvPr>
          <p:cNvPicPr>
            <a:picLocks noChangeAspect="1" noChangeArrowheads="1"/>
          </p:cNvPicPr>
          <p:nvPr/>
        </p:nvPicPr>
        <p:blipFill rotWithShape="1">
          <a:blip r:embed="rId4" cstate="print">
            <a:clrChange>
              <a:clrFrom>
                <a:srgbClr val="FFFFFF"/>
              </a:clrFrom>
              <a:clrTo>
                <a:srgbClr val="FFFFFF">
                  <a:alpha val="0"/>
                </a:srgbClr>
              </a:clrTo>
            </a:clrChange>
            <a:biLevel thresh="75000"/>
            <a:extLst>
              <a:ext uri="{28A0092B-C50C-407E-A947-70E740481C1C}">
                <a14:useLocalDpi xmlns:a14="http://schemas.microsoft.com/office/drawing/2010/main" val="0"/>
              </a:ext>
            </a:extLst>
          </a:blip>
          <a:srcRect/>
          <a:stretch/>
        </p:blipFill>
        <p:spPr bwMode="auto">
          <a:xfrm>
            <a:off x="7325048" y="3128139"/>
            <a:ext cx="224981" cy="219937"/>
          </a:xfrm>
          <a:prstGeom prst="rect">
            <a:avLst/>
          </a:prstGeom>
          <a:solidFill>
            <a:schemeClr val="bg1"/>
          </a:solidFill>
        </p:spPr>
      </p:pic>
      <p:cxnSp>
        <p:nvCxnSpPr>
          <p:cNvPr id="54" name="カギ線コネクタ 53"/>
          <p:cNvCxnSpPr>
            <a:cxnSpLocks/>
            <a:endCxn id="4" idx="0"/>
          </p:cNvCxnSpPr>
          <p:nvPr/>
        </p:nvCxnSpPr>
        <p:spPr>
          <a:xfrm>
            <a:off x="4549506" y="2483580"/>
            <a:ext cx="1841876" cy="662444"/>
          </a:xfrm>
          <a:prstGeom prst="bentConnector2">
            <a:avLst/>
          </a:prstGeom>
          <a:ln>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55" name="直線コネクタ 54"/>
          <p:cNvCxnSpPr>
            <a:cxnSpLocks/>
            <a:endCxn id="41" idx="2"/>
          </p:cNvCxnSpPr>
          <p:nvPr/>
        </p:nvCxnSpPr>
        <p:spPr>
          <a:xfrm>
            <a:off x="4439816" y="1484784"/>
            <a:ext cx="3268186" cy="1641364"/>
          </a:xfrm>
          <a:prstGeom prst="line">
            <a:avLst/>
          </a:prstGeom>
          <a:ln w="22225">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4" name="正方形/長方形 3"/>
          <p:cNvSpPr/>
          <p:nvPr/>
        </p:nvSpPr>
        <p:spPr>
          <a:xfrm>
            <a:off x="5750032" y="3146024"/>
            <a:ext cx="1282699" cy="285068"/>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lIns="33231" tIns="33231" rIns="33231" bIns="33231" rtlCol="0" anchor="ctr"/>
          <a:lstStyle/>
          <a:p>
            <a:r>
              <a:rPr lang="en-US" altLang="ja-JP" sz="1662" dirty="0">
                <a:ea typeface="Meiryo UI" panose="020B0604030504040204" pitchFamily="50" charset="-128"/>
                <a:cs typeface="Meiryo UI" panose="020B0604030504040204" pitchFamily="50" charset="-128"/>
              </a:rPr>
              <a:t>Main Campus</a:t>
            </a:r>
          </a:p>
        </p:txBody>
      </p:sp>
      <p:sp>
        <p:nvSpPr>
          <p:cNvPr id="56" name="正方形/長方形 55"/>
          <p:cNvSpPr/>
          <p:nvPr/>
        </p:nvSpPr>
        <p:spPr>
          <a:xfrm>
            <a:off x="6182103" y="6296741"/>
            <a:ext cx="4963506" cy="220188"/>
          </a:xfrm>
          <a:prstGeom prst="rect">
            <a:avLst/>
          </a:prstGeom>
        </p:spPr>
        <p:txBody>
          <a:bodyPr wrap="square">
            <a:spAutoFit/>
          </a:bodyPr>
          <a:lstStyle/>
          <a:p>
            <a:r>
              <a:rPr lang="en-US" altLang="ja-JP" sz="831" dirty="0">
                <a:latin typeface="+mn-lt"/>
              </a:rPr>
              <a:t>Reference Information: "Tohoku and Kitakami Area Grand Design with ILC" </a:t>
            </a:r>
            <a:endParaRPr lang="ja-JP" altLang="en-US" sz="831" dirty="0">
              <a:latin typeface="+mn-lt"/>
            </a:endParaRPr>
          </a:p>
        </p:txBody>
      </p:sp>
      <p:cxnSp>
        <p:nvCxnSpPr>
          <p:cNvPr id="58" name="カギ線コネクタ 57">
            <a:extLst>
              <a:ext uri="{FF2B5EF4-FFF2-40B4-BE49-F238E27FC236}">
                <a16:creationId xmlns:a16="http://schemas.microsoft.com/office/drawing/2014/main" id="{542680E0-A4BE-894A-995B-59FDBACF6A20}"/>
              </a:ext>
            </a:extLst>
          </p:cNvPr>
          <p:cNvCxnSpPr>
            <a:cxnSpLocks/>
          </p:cNvCxnSpPr>
          <p:nvPr/>
        </p:nvCxnSpPr>
        <p:spPr>
          <a:xfrm>
            <a:off x="4555959" y="2483580"/>
            <a:ext cx="1076402" cy="1234123"/>
          </a:xfrm>
          <a:prstGeom prst="bentConnector3">
            <a:avLst>
              <a:gd name="adj1" fmla="val 50000"/>
            </a:avLst>
          </a:prstGeom>
          <a:ln>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9" name="正方形/長方形 8">
            <a:extLst>
              <a:ext uri="{FF2B5EF4-FFF2-40B4-BE49-F238E27FC236}">
                <a16:creationId xmlns:a16="http://schemas.microsoft.com/office/drawing/2014/main" id="{519B83D0-5A20-944D-9942-32D183A649FD}"/>
              </a:ext>
            </a:extLst>
          </p:cNvPr>
          <p:cNvSpPr/>
          <p:nvPr/>
        </p:nvSpPr>
        <p:spPr>
          <a:xfrm>
            <a:off x="966986" y="2014716"/>
            <a:ext cx="3430202" cy="646331"/>
          </a:xfrm>
          <a:prstGeom prst="rect">
            <a:avLst/>
          </a:prstGeom>
        </p:spPr>
        <p:txBody>
          <a:bodyPr wrap="square">
            <a:spAutoFit/>
          </a:bodyPr>
          <a:lstStyle/>
          <a:p>
            <a:pPr marL="263776" indent="-263776">
              <a:buFont typeface="Wingdings" panose="05000000000000000000" pitchFamily="2" charset="2"/>
              <a:buChar char="l"/>
              <a:tabLst>
                <a:tab pos="329720" algn="l"/>
              </a:tabLst>
              <a:defRPr/>
            </a:pPr>
            <a:r>
              <a:rPr lang="en-US" altLang="ja-JP" b="1" dirty="0">
                <a:latin typeface="Segoe UI" panose="020B0502040204020203" pitchFamily="34" charset="0"/>
                <a:ea typeface="Meiryo UI" panose="020B0604030504040204" pitchFamily="50" charset="-128"/>
                <a:cs typeface="Segoe UI" panose="020B0502040204020203" pitchFamily="34" charset="0"/>
              </a:rPr>
              <a:t>Mobility</a:t>
            </a:r>
          </a:p>
          <a:p>
            <a:r>
              <a:rPr lang="en-US" altLang="ja-JP" dirty="0">
                <a:latin typeface="Segoe UI" panose="020B0502040204020203" pitchFamily="34" charset="0"/>
                <a:cs typeface="Segoe UI" panose="020B0502040204020203" pitchFamily="34" charset="0"/>
              </a:rPr>
              <a:t>    Autonomous driving / </a:t>
            </a:r>
            <a:r>
              <a:rPr lang="en-US" altLang="ja-JP" dirty="0" err="1">
                <a:latin typeface="Segoe UI" panose="020B0502040204020203" pitchFamily="34" charset="0"/>
                <a:cs typeface="Segoe UI" panose="020B0502040204020203" pitchFamily="34" charset="0"/>
              </a:rPr>
              <a:t>eVTOL</a:t>
            </a:r>
            <a:r>
              <a:rPr lang="en-US" altLang="ja-JP" dirty="0">
                <a:latin typeface="Segoe UI" panose="020B0502040204020203" pitchFamily="34" charset="0"/>
                <a:cs typeface="Segoe UI" panose="020B0502040204020203" pitchFamily="34" charset="0"/>
              </a:rPr>
              <a:t> </a:t>
            </a:r>
          </a:p>
        </p:txBody>
      </p:sp>
      <p:sp>
        <p:nvSpPr>
          <p:cNvPr id="14" name="正方形/長方形 13">
            <a:extLst>
              <a:ext uri="{FF2B5EF4-FFF2-40B4-BE49-F238E27FC236}">
                <a16:creationId xmlns:a16="http://schemas.microsoft.com/office/drawing/2014/main" id="{05762EB9-69C8-A947-8598-B1C9933601D8}"/>
              </a:ext>
            </a:extLst>
          </p:cNvPr>
          <p:cNvSpPr/>
          <p:nvPr/>
        </p:nvSpPr>
        <p:spPr>
          <a:xfrm>
            <a:off x="966986" y="1160210"/>
            <a:ext cx="3039598" cy="646331"/>
          </a:xfrm>
          <a:prstGeom prst="rect">
            <a:avLst/>
          </a:prstGeom>
        </p:spPr>
        <p:txBody>
          <a:bodyPr wrap="square">
            <a:spAutoFit/>
          </a:bodyPr>
          <a:lstStyle/>
          <a:p>
            <a:pPr marL="263776" indent="-263776">
              <a:buFont typeface="Wingdings" panose="05000000000000000000" pitchFamily="2" charset="2"/>
              <a:buChar char="l"/>
            </a:pPr>
            <a:r>
              <a:rPr lang="en-US" altLang="ja-JP" b="1" dirty="0">
                <a:latin typeface="Segoe UI" panose="020B0502040204020203" pitchFamily="34" charset="0"/>
                <a:cs typeface="Segoe UI" panose="020B0502040204020203" pitchFamily="34" charset="0"/>
              </a:rPr>
              <a:t>Knowledge transfer</a:t>
            </a:r>
          </a:p>
          <a:p>
            <a:r>
              <a:rPr lang="en-US" altLang="ja-JP" dirty="0">
                <a:latin typeface="Segoe UI" panose="020B0502040204020203" pitchFamily="34" charset="0"/>
                <a:ea typeface="Meiryo UI" panose="020B0604030504040204" pitchFamily="50" charset="-128"/>
                <a:cs typeface="Segoe UI" panose="020B0502040204020203" pitchFamily="34" charset="0"/>
              </a:rPr>
              <a:t>    Tohoku ILC Eco-system</a:t>
            </a:r>
          </a:p>
        </p:txBody>
      </p:sp>
      <p:sp>
        <p:nvSpPr>
          <p:cNvPr id="60" name="正方形/長方形 59"/>
          <p:cNvSpPr/>
          <p:nvPr/>
        </p:nvSpPr>
        <p:spPr>
          <a:xfrm>
            <a:off x="1169994" y="734577"/>
            <a:ext cx="1466141" cy="217458"/>
          </a:xfrm>
          <a:prstGeom prst="rect">
            <a:avLst/>
          </a:prstGeom>
          <a:solidFill>
            <a:schemeClr val="bg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62" b="1" dirty="0">
                <a:solidFill>
                  <a:srgbClr val="C00000"/>
                </a:solidFill>
                <a:latin typeface="Meiryo UI" panose="020B0604030504040204" pitchFamily="50" charset="-128"/>
                <a:ea typeface="Meiryo UI" panose="020B0604030504040204" pitchFamily="50" charset="-128"/>
              </a:rPr>
              <a:t>Vision2035</a:t>
            </a:r>
            <a:endParaRPr lang="ja-JP" altLang="en-US" sz="1662" b="1" dirty="0">
              <a:solidFill>
                <a:srgbClr val="C00000"/>
              </a:solidFill>
              <a:latin typeface="Meiryo UI" panose="020B0604030504040204" pitchFamily="50" charset="-128"/>
              <a:ea typeface="Meiryo UI" panose="020B0604030504040204" pitchFamily="50" charset="-128"/>
            </a:endParaRPr>
          </a:p>
        </p:txBody>
      </p:sp>
      <p:sp>
        <p:nvSpPr>
          <p:cNvPr id="8" name="正方形/長方形 7"/>
          <p:cNvSpPr/>
          <p:nvPr/>
        </p:nvSpPr>
        <p:spPr>
          <a:xfrm>
            <a:off x="7355738" y="3474471"/>
            <a:ext cx="1750663" cy="319639"/>
          </a:xfrm>
          <a:prstGeom prst="rect">
            <a:avLst/>
          </a:prstGeom>
        </p:spPr>
        <p:txBody>
          <a:bodyPr wrap="square">
            <a:spAutoFit/>
          </a:bodyPr>
          <a:lstStyle/>
          <a:p>
            <a:pPr>
              <a:spcBef>
                <a:spcPts val="0"/>
              </a:spcBef>
              <a:spcAft>
                <a:spcPts val="0"/>
              </a:spcAft>
            </a:pPr>
            <a:r>
              <a:rPr lang="en-US" altLang="ja-JP" sz="1477" b="1" dirty="0">
                <a:latin typeface="+mn-lt"/>
              </a:rPr>
              <a:t>eVTOL flight base</a:t>
            </a:r>
            <a:endParaRPr lang="ja-JP" altLang="en-US" sz="1477" b="1" dirty="0">
              <a:solidFill>
                <a:srgbClr val="185ABC"/>
              </a:solidFill>
              <a:latin typeface="+mn-lt"/>
            </a:endParaRPr>
          </a:p>
        </p:txBody>
      </p:sp>
      <p:sp>
        <p:nvSpPr>
          <p:cNvPr id="61" name="正方形/長方形 60"/>
          <p:cNvSpPr/>
          <p:nvPr/>
        </p:nvSpPr>
        <p:spPr>
          <a:xfrm>
            <a:off x="5754963" y="5788196"/>
            <a:ext cx="1143846" cy="319639"/>
          </a:xfrm>
          <a:prstGeom prst="rect">
            <a:avLst/>
          </a:prstGeom>
          <a:solidFill>
            <a:schemeClr val="bg1"/>
          </a:solidFill>
        </p:spPr>
        <p:txBody>
          <a:bodyPr wrap="square">
            <a:spAutoFit/>
          </a:bodyPr>
          <a:lstStyle/>
          <a:p>
            <a:pPr>
              <a:spcBef>
                <a:spcPts val="0"/>
              </a:spcBef>
              <a:spcAft>
                <a:spcPts val="0"/>
              </a:spcAft>
            </a:pPr>
            <a:r>
              <a:rPr lang="en-US" altLang="ja-JP" sz="1477" b="1" dirty="0">
                <a:latin typeface="+mn-lt"/>
              </a:rPr>
              <a:t>Shinkansen</a:t>
            </a:r>
          </a:p>
        </p:txBody>
      </p:sp>
      <p:sp>
        <p:nvSpPr>
          <p:cNvPr id="62" name="正方形/長方形 61"/>
          <p:cNvSpPr/>
          <p:nvPr/>
        </p:nvSpPr>
        <p:spPr>
          <a:xfrm>
            <a:off x="7860733" y="3791842"/>
            <a:ext cx="1750663" cy="319639"/>
          </a:xfrm>
          <a:prstGeom prst="rect">
            <a:avLst/>
          </a:prstGeom>
        </p:spPr>
        <p:txBody>
          <a:bodyPr wrap="square">
            <a:spAutoFit/>
          </a:bodyPr>
          <a:lstStyle/>
          <a:p>
            <a:pPr>
              <a:spcBef>
                <a:spcPts val="0"/>
              </a:spcBef>
              <a:spcAft>
                <a:spcPts val="0"/>
              </a:spcAft>
            </a:pPr>
            <a:r>
              <a:rPr lang="en-US" altLang="ja-JP" sz="1477" b="1" dirty="0">
                <a:latin typeface="+mn-lt"/>
              </a:rPr>
              <a:t>Highway</a:t>
            </a:r>
          </a:p>
        </p:txBody>
      </p:sp>
      <p:sp>
        <p:nvSpPr>
          <p:cNvPr id="63" name="正方形/長方形 62"/>
          <p:cNvSpPr/>
          <p:nvPr/>
        </p:nvSpPr>
        <p:spPr>
          <a:xfrm>
            <a:off x="6682590" y="6078438"/>
            <a:ext cx="761809" cy="319639"/>
          </a:xfrm>
          <a:prstGeom prst="rect">
            <a:avLst/>
          </a:prstGeom>
          <a:solidFill>
            <a:schemeClr val="bg1"/>
          </a:solidFill>
        </p:spPr>
        <p:txBody>
          <a:bodyPr wrap="square">
            <a:spAutoFit/>
          </a:bodyPr>
          <a:lstStyle/>
          <a:p>
            <a:pPr>
              <a:spcBef>
                <a:spcPts val="0"/>
              </a:spcBef>
              <a:spcAft>
                <a:spcPts val="0"/>
              </a:spcAft>
            </a:pPr>
            <a:r>
              <a:rPr lang="en-US" altLang="ja-JP" sz="1477" b="1" dirty="0">
                <a:latin typeface="+mn-lt"/>
              </a:rPr>
              <a:t>Airport</a:t>
            </a:r>
          </a:p>
        </p:txBody>
      </p:sp>
      <p:sp>
        <p:nvSpPr>
          <p:cNvPr id="64" name="正方形/長方形 63"/>
          <p:cNvSpPr/>
          <p:nvPr/>
        </p:nvSpPr>
        <p:spPr>
          <a:xfrm>
            <a:off x="8801448" y="1681683"/>
            <a:ext cx="1086244" cy="249717"/>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lIns="33231" tIns="33231" rIns="33231" bIns="33231" rtlCol="0" anchor="ctr"/>
          <a:lstStyle/>
          <a:p>
            <a:r>
              <a:rPr lang="en-US" altLang="ja-JP" sz="1662" b="1" dirty="0">
                <a:solidFill>
                  <a:schemeClr val="bg1"/>
                </a:solidFill>
                <a:ea typeface="Meiryo UI" panose="020B0604030504040204" pitchFamily="50" charset="-128"/>
              </a:rPr>
              <a:t>IP </a:t>
            </a:r>
            <a:r>
              <a:rPr lang="en-US" altLang="ja-JP" sz="1662" dirty="0">
                <a:ea typeface="Meiryo UI" panose="020B0604030504040204" pitchFamily="50" charset="-128"/>
              </a:rPr>
              <a:t>Campus</a:t>
            </a:r>
            <a:endParaRPr lang="en-US" altLang="ja-JP" sz="1662" dirty="0"/>
          </a:p>
        </p:txBody>
      </p:sp>
      <p:sp>
        <p:nvSpPr>
          <p:cNvPr id="65" name="正方形/長方形 64"/>
          <p:cNvSpPr/>
          <p:nvPr/>
        </p:nvSpPr>
        <p:spPr>
          <a:xfrm>
            <a:off x="8735931" y="2019420"/>
            <a:ext cx="1952933" cy="774251"/>
          </a:xfrm>
          <a:prstGeom prst="rect">
            <a:avLst/>
          </a:prstGeom>
        </p:spPr>
        <p:txBody>
          <a:bodyPr wrap="square">
            <a:spAutoFit/>
          </a:bodyPr>
          <a:lstStyle/>
          <a:p>
            <a:pPr fontAlgn="base">
              <a:spcBef>
                <a:spcPct val="0"/>
              </a:spcBef>
              <a:spcAft>
                <a:spcPct val="0"/>
              </a:spcAft>
            </a:pPr>
            <a:r>
              <a:rPr lang="en-US" altLang="ja-JP" sz="1477" b="1" dirty="0">
                <a:solidFill>
                  <a:srgbClr val="376525"/>
                </a:solidFill>
                <a:latin typeface="+mn-lt"/>
                <a:ea typeface="Meiryo UI" panose="020B0604030504040204" pitchFamily="50" charset="-128"/>
                <a:cs typeface="Meiryo UI" panose="020B0604030504040204" pitchFamily="50" charset="-128"/>
              </a:rPr>
              <a:t>Eco-town </a:t>
            </a:r>
          </a:p>
          <a:p>
            <a:pPr fontAlgn="base">
              <a:spcBef>
                <a:spcPct val="0"/>
              </a:spcBef>
              <a:spcAft>
                <a:spcPct val="0"/>
              </a:spcAft>
            </a:pPr>
            <a:r>
              <a:rPr lang="en-US" altLang="ja-JP" sz="1477" b="1" dirty="0">
                <a:solidFill>
                  <a:srgbClr val="376525"/>
                </a:solidFill>
                <a:latin typeface="+mn-lt"/>
                <a:ea typeface="Meiryo UI" panose="020B0604030504040204" pitchFamily="50" charset="-128"/>
                <a:cs typeface="Meiryo UI" panose="020B0604030504040204" pitchFamily="50" charset="-128"/>
              </a:rPr>
              <a:t>utilizing ILC waste heat</a:t>
            </a:r>
          </a:p>
        </p:txBody>
      </p:sp>
      <p:sp>
        <p:nvSpPr>
          <p:cNvPr id="3" name="矢印: 右 2">
            <a:extLst>
              <a:ext uri="{FF2B5EF4-FFF2-40B4-BE49-F238E27FC236}">
                <a16:creationId xmlns:a16="http://schemas.microsoft.com/office/drawing/2014/main" id="{21FF978F-B649-4128-97FE-234E0D8F2002}"/>
              </a:ext>
            </a:extLst>
          </p:cNvPr>
          <p:cNvSpPr/>
          <p:nvPr/>
        </p:nvSpPr>
        <p:spPr>
          <a:xfrm flipV="1">
            <a:off x="1468415" y="6373944"/>
            <a:ext cx="515725" cy="285970"/>
          </a:xfrm>
          <a:prstGeom prst="rightArrow">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77">
              <a:latin typeface="Segoe UI" panose="020B0502040204020203" pitchFamily="34" charset="0"/>
              <a:cs typeface="Segoe UI" panose="020B0502040204020203" pitchFamily="34" charset="0"/>
            </a:endParaRPr>
          </a:p>
        </p:txBody>
      </p:sp>
      <p:sp>
        <p:nvSpPr>
          <p:cNvPr id="67" name="正方形/長方形 66"/>
          <p:cNvSpPr/>
          <p:nvPr/>
        </p:nvSpPr>
        <p:spPr>
          <a:xfrm>
            <a:off x="5625908" y="3592410"/>
            <a:ext cx="1539788" cy="250586"/>
          </a:xfrm>
          <a:prstGeom prst="rect">
            <a:avLst/>
          </a:prstGeom>
          <a:solidFill>
            <a:schemeClr val="accent3">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lIns="33231" tIns="33231" rIns="33231" bIns="33231" rtlCol="0" anchor="ctr"/>
          <a:lstStyle/>
          <a:p>
            <a:pPr algn="ctr"/>
            <a:r>
              <a:rPr lang="en-US" altLang="ja-JP" sz="1662" dirty="0">
                <a:ea typeface="Meiryo UI" panose="020B0604030504040204" pitchFamily="50" charset="-128"/>
                <a:cs typeface="Meiryo UI" panose="020B0604030504040204" pitchFamily="50" charset="-128"/>
              </a:rPr>
              <a:t>Community Area</a:t>
            </a:r>
            <a:endParaRPr lang="ja-JP" altLang="en-US" sz="1662" dirty="0">
              <a:ea typeface="Meiryo UI" panose="020B0604030504040204" pitchFamily="50" charset="-128"/>
              <a:cs typeface="Meiryo UI" panose="020B0604030504040204" pitchFamily="50" charset="-128"/>
            </a:endParaRPr>
          </a:p>
        </p:txBody>
      </p:sp>
      <p:sp>
        <p:nvSpPr>
          <p:cNvPr id="17" name="正方形/長方形 16">
            <a:extLst>
              <a:ext uri="{FF2B5EF4-FFF2-40B4-BE49-F238E27FC236}">
                <a16:creationId xmlns:a16="http://schemas.microsoft.com/office/drawing/2014/main" id="{323D8E9B-E0F0-4616-BCFB-0E228EE50C5F}"/>
              </a:ext>
            </a:extLst>
          </p:cNvPr>
          <p:cNvSpPr/>
          <p:nvPr/>
        </p:nvSpPr>
        <p:spPr>
          <a:xfrm>
            <a:off x="7387921" y="5276430"/>
            <a:ext cx="974947" cy="369332"/>
          </a:xfrm>
          <a:prstGeom prst="rect">
            <a:avLst/>
          </a:prstGeom>
          <a:solidFill>
            <a:schemeClr val="bg1"/>
          </a:solidFill>
        </p:spPr>
        <p:txBody>
          <a:bodyPr wrap="none">
            <a:spAutoFit/>
          </a:bodyPr>
          <a:lstStyle/>
          <a:p>
            <a:r>
              <a:rPr lang="en-US" altLang="ja-JP" b="1" dirty="0">
                <a:latin typeface="Segoe UI" panose="020B0502040204020203" pitchFamily="34" charset="0"/>
                <a:cs typeface="Segoe UI" panose="020B0502040204020203" pitchFamily="34" charset="0"/>
              </a:rPr>
              <a:t>Sendai </a:t>
            </a:r>
          </a:p>
        </p:txBody>
      </p:sp>
      <p:sp>
        <p:nvSpPr>
          <p:cNvPr id="57" name="正方形/長方形 56">
            <a:extLst>
              <a:ext uri="{FF2B5EF4-FFF2-40B4-BE49-F238E27FC236}">
                <a16:creationId xmlns:a16="http://schemas.microsoft.com/office/drawing/2014/main" id="{C017198B-4FA9-4F1E-B4E4-7261A40B0ABB}"/>
              </a:ext>
            </a:extLst>
          </p:cNvPr>
          <p:cNvSpPr/>
          <p:nvPr/>
        </p:nvSpPr>
        <p:spPr>
          <a:xfrm>
            <a:off x="7444399" y="838422"/>
            <a:ext cx="1099275" cy="369332"/>
          </a:xfrm>
          <a:prstGeom prst="rect">
            <a:avLst/>
          </a:prstGeom>
          <a:solidFill>
            <a:schemeClr val="bg1"/>
          </a:solidFill>
        </p:spPr>
        <p:txBody>
          <a:bodyPr wrap="none">
            <a:spAutoFit/>
          </a:bodyPr>
          <a:lstStyle/>
          <a:p>
            <a:r>
              <a:rPr lang="en-US" altLang="ja-JP" b="1" dirty="0">
                <a:latin typeface="Segoe UI" panose="020B0502040204020203" pitchFamily="34" charset="0"/>
                <a:cs typeface="Segoe UI" panose="020B0502040204020203" pitchFamily="34" charset="0"/>
              </a:rPr>
              <a:t>Morioka</a:t>
            </a:r>
          </a:p>
        </p:txBody>
      </p:sp>
      <p:sp>
        <p:nvSpPr>
          <p:cNvPr id="26" name="正方形/長方形 25">
            <a:extLst>
              <a:ext uri="{FF2B5EF4-FFF2-40B4-BE49-F238E27FC236}">
                <a16:creationId xmlns:a16="http://schemas.microsoft.com/office/drawing/2014/main" id="{5AD86165-BE1A-4F1A-B7A8-15D11BECDB2E}"/>
              </a:ext>
            </a:extLst>
          </p:cNvPr>
          <p:cNvSpPr/>
          <p:nvPr/>
        </p:nvSpPr>
        <p:spPr>
          <a:xfrm>
            <a:off x="966986" y="2987379"/>
            <a:ext cx="4144111" cy="1200329"/>
          </a:xfrm>
          <a:prstGeom prst="rect">
            <a:avLst/>
          </a:prstGeom>
        </p:spPr>
        <p:txBody>
          <a:bodyPr wrap="square">
            <a:spAutoFit/>
          </a:bodyPr>
          <a:lstStyle/>
          <a:p>
            <a:pPr marL="263776" indent="-263776">
              <a:buFont typeface="Wingdings" panose="05000000000000000000" pitchFamily="2" charset="2"/>
              <a:buChar char="l"/>
            </a:pPr>
            <a:r>
              <a:rPr lang="en-US" altLang="ja-JP" b="1" dirty="0"/>
              <a:t>Green</a:t>
            </a:r>
            <a:r>
              <a:rPr lang="ja-JP" altLang="en-US" b="1" dirty="0"/>
              <a:t> </a:t>
            </a:r>
            <a:r>
              <a:rPr lang="en-US" altLang="ja-JP" b="1" dirty="0"/>
              <a:t>ILC / Energy Sustainability</a:t>
            </a:r>
          </a:p>
          <a:p>
            <a:r>
              <a:rPr lang="en-US" altLang="ja-JP" dirty="0"/>
              <a:t>    Agricultural, forestry, fisheries bases </a:t>
            </a:r>
          </a:p>
          <a:p>
            <a:r>
              <a:rPr lang="en-US" altLang="ja-JP" dirty="0"/>
              <a:t>    utilizing waste heat and other </a:t>
            </a:r>
          </a:p>
          <a:p>
            <a:r>
              <a:rPr lang="en-US" altLang="ja-JP" dirty="0"/>
              <a:t>    sustainable energy sources</a:t>
            </a:r>
          </a:p>
        </p:txBody>
      </p:sp>
      <p:sp>
        <p:nvSpPr>
          <p:cNvPr id="28" name="正方形/長方形 27">
            <a:extLst>
              <a:ext uri="{FF2B5EF4-FFF2-40B4-BE49-F238E27FC236}">
                <a16:creationId xmlns:a16="http://schemas.microsoft.com/office/drawing/2014/main" id="{C502BDCB-B874-4DC1-96DB-E656F437A7D8}"/>
              </a:ext>
            </a:extLst>
          </p:cNvPr>
          <p:cNvSpPr/>
          <p:nvPr/>
        </p:nvSpPr>
        <p:spPr>
          <a:xfrm>
            <a:off x="966986" y="4246438"/>
            <a:ext cx="4926349" cy="369332"/>
          </a:xfrm>
          <a:prstGeom prst="rect">
            <a:avLst/>
          </a:prstGeom>
        </p:spPr>
        <p:txBody>
          <a:bodyPr wrap="none">
            <a:spAutoFit/>
          </a:bodyPr>
          <a:lstStyle/>
          <a:p>
            <a:pPr marL="263776" indent="-263776">
              <a:buFont typeface="Wingdings" panose="05000000000000000000" pitchFamily="2" charset="2"/>
              <a:buChar char="l"/>
              <a:tabLst>
                <a:tab pos="329720" algn="l"/>
              </a:tabLst>
              <a:defRPr/>
            </a:pPr>
            <a:r>
              <a:rPr lang="en-US" altLang="ja-JP" b="1" dirty="0">
                <a:latin typeface="Segoe UI" panose="020B0502040204020203" pitchFamily="34" charset="0"/>
                <a:ea typeface="Meiryo UI" panose="020B0604030504040204" pitchFamily="50" charset="-128"/>
                <a:cs typeface="Segoe UI" panose="020B0502040204020203" pitchFamily="34" charset="0"/>
              </a:rPr>
              <a:t>Advanced Communication Infrastructure</a:t>
            </a:r>
          </a:p>
        </p:txBody>
      </p:sp>
      <p:sp>
        <p:nvSpPr>
          <p:cNvPr id="29" name="正方形/長方形 28">
            <a:extLst>
              <a:ext uri="{FF2B5EF4-FFF2-40B4-BE49-F238E27FC236}">
                <a16:creationId xmlns:a16="http://schemas.microsoft.com/office/drawing/2014/main" id="{E2E362B2-78C7-4734-AB8E-C0640A9EB8F4}"/>
              </a:ext>
            </a:extLst>
          </p:cNvPr>
          <p:cNvSpPr/>
          <p:nvPr/>
        </p:nvSpPr>
        <p:spPr>
          <a:xfrm>
            <a:off x="966986" y="4795740"/>
            <a:ext cx="3544388" cy="800219"/>
          </a:xfrm>
          <a:prstGeom prst="rect">
            <a:avLst/>
          </a:prstGeom>
        </p:spPr>
        <p:txBody>
          <a:bodyPr wrap="square">
            <a:spAutoFit/>
          </a:bodyPr>
          <a:lstStyle/>
          <a:p>
            <a:pPr>
              <a:tabLst>
                <a:tab pos="329720" algn="l"/>
              </a:tabLst>
              <a:defRPr/>
            </a:pPr>
            <a:endParaRPr lang="en-US" altLang="ja-JP" sz="1000" b="1" dirty="0">
              <a:latin typeface="Segoe UI" panose="020B0502040204020203" pitchFamily="34" charset="0"/>
              <a:ea typeface="Meiryo UI" panose="020B0604030504040204" pitchFamily="50" charset="-128"/>
              <a:cs typeface="Segoe UI" panose="020B0502040204020203" pitchFamily="34" charset="0"/>
            </a:endParaRPr>
          </a:p>
          <a:p>
            <a:pPr marL="263776" indent="-263776">
              <a:buFont typeface="Wingdings" panose="05000000000000000000" pitchFamily="2" charset="2"/>
              <a:buChar char="l"/>
            </a:pPr>
            <a:r>
              <a:rPr lang="en-US" altLang="ja-JP" b="1" dirty="0">
                <a:latin typeface="Segoe UI" panose="020B0502040204020203" pitchFamily="34" charset="0"/>
                <a:cs typeface="Segoe UI" panose="020B0502040204020203" pitchFamily="34" charset="0"/>
              </a:rPr>
              <a:t>Healthcare/Education</a:t>
            </a:r>
          </a:p>
          <a:p>
            <a:r>
              <a:rPr lang="en-US" altLang="ja-JP" dirty="0">
                <a:latin typeface="Segoe UI" panose="020B0502040204020203" pitchFamily="34" charset="0"/>
                <a:cs typeface="Segoe UI" panose="020B0502040204020203" pitchFamily="34" charset="0"/>
              </a:rPr>
              <a:t>     Internationalization and ICT</a:t>
            </a:r>
          </a:p>
        </p:txBody>
      </p:sp>
      <p:sp>
        <p:nvSpPr>
          <p:cNvPr id="31" name="正方形/長方形 30">
            <a:extLst>
              <a:ext uri="{FF2B5EF4-FFF2-40B4-BE49-F238E27FC236}">
                <a16:creationId xmlns:a16="http://schemas.microsoft.com/office/drawing/2014/main" id="{7829378C-84A5-4A0A-8646-F8D50ED5435B}"/>
              </a:ext>
            </a:extLst>
          </p:cNvPr>
          <p:cNvSpPr/>
          <p:nvPr/>
        </p:nvSpPr>
        <p:spPr>
          <a:xfrm>
            <a:off x="1012450" y="5752545"/>
            <a:ext cx="6096000" cy="923330"/>
          </a:xfrm>
          <a:prstGeom prst="rect">
            <a:avLst/>
          </a:prstGeom>
        </p:spPr>
        <p:txBody>
          <a:bodyPr>
            <a:spAutoFit/>
          </a:bodyPr>
          <a:lstStyle/>
          <a:p>
            <a:pPr marL="263776" indent="-263776">
              <a:buFont typeface="Wingdings" panose="05000000000000000000" pitchFamily="2" charset="2"/>
              <a:buChar char="l"/>
            </a:pPr>
            <a:r>
              <a:rPr lang="en-US" altLang="ja-JP" b="1" dirty="0"/>
              <a:t>Accommodation / Residence</a:t>
            </a:r>
          </a:p>
          <a:p>
            <a:r>
              <a:rPr lang="en-US" altLang="ja-JP" dirty="0"/>
              <a:t>    Albergo </a:t>
            </a:r>
            <a:r>
              <a:rPr lang="en-US" altLang="ja-JP" dirty="0" err="1"/>
              <a:t>Difuso</a:t>
            </a:r>
            <a:r>
              <a:rPr lang="en-US" altLang="ja-JP" dirty="0"/>
              <a:t>                </a:t>
            </a:r>
          </a:p>
          <a:p>
            <a:r>
              <a:rPr lang="en-US" altLang="ja-JP" dirty="0"/>
              <a:t>                  best use of local resources</a:t>
            </a:r>
            <a:endParaRPr lang="en-US" altLang="ja-JP" dirty="0">
              <a:ea typeface="Meiryo UI" panose="020B0604030504040204" pitchFamily="50" charset="-128"/>
              <a:cs typeface="Meiryo UI" panose="020B0604030504040204" pitchFamily="50" charset="-128"/>
            </a:endParaRPr>
          </a:p>
        </p:txBody>
      </p:sp>
      <p:sp>
        <p:nvSpPr>
          <p:cNvPr id="68" name="テキスト ボックス 67">
            <a:extLst>
              <a:ext uri="{FF2B5EF4-FFF2-40B4-BE49-F238E27FC236}">
                <a16:creationId xmlns:a16="http://schemas.microsoft.com/office/drawing/2014/main" id="{2FFFCC2F-37E2-43A2-B503-EA6F4E9F9A2E}"/>
              </a:ext>
            </a:extLst>
          </p:cNvPr>
          <p:cNvSpPr txBox="1"/>
          <p:nvPr/>
        </p:nvSpPr>
        <p:spPr>
          <a:xfrm>
            <a:off x="8976320" y="6455922"/>
            <a:ext cx="3096344" cy="307777"/>
          </a:xfrm>
          <a:prstGeom prst="rect">
            <a:avLst/>
          </a:prstGeom>
          <a:noFill/>
        </p:spPr>
        <p:txBody>
          <a:bodyPr wrap="square" rtlCol="0">
            <a:spAutoFit/>
          </a:bodyPr>
          <a:lstStyle/>
          <a:p>
            <a:r>
              <a:rPr kumimoji="1" lang="en-US" altLang="ja-JP" sz="1400" dirty="0" err="1">
                <a:latin typeface="Segoe UI" panose="020B0502040204020203" pitchFamily="34" charset="0"/>
                <a:cs typeface="Segoe UI" panose="020B0502040204020203" pitchFamily="34" charset="0"/>
              </a:rPr>
              <a:t>M.Matsuoka</a:t>
            </a:r>
            <a:r>
              <a:rPr kumimoji="1" lang="en-US" altLang="ja-JP" sz="1400" dirty="0">
                <a:latin typeface="Segoe UI" panose="020B0502040204020203" pitchFamily="34" charset="0"/>
                <a:cs typeface="Segoe UI" panose="020B0502040204020203" pitchFamily="34" charset="0"/>
              </a:rPr>
              <a:t> LCWS2021 (</a:t>
            </a:r>
            <a:r>
              <a:rPr lang="en-US" altLang="ja-JP" sz="1400" dirty="0">
                <a:latin typeface="Segoe UI" panose="020B0502040204020203" pitchFamily="34" charset="0"/>
                <a:cs typeface="Segoe UI" panose="020B0502040204020203" pitchFamily="34" charset="0"/>
              </a:rPr>
              <a:t>mod. by t.t)</a:t>
            </a:r>
          </a:p>
        </p:txBody>
      </p:sp>
    </p:spTree>
    <p:extLst>
      <p:ext uri="{BB962C8B-B14F-4D97-AF65-F5344CB8AC3E}">
        <p14:creationId xmlns:p14="http://schemas.microsoft.com/office/powerpoint/2010/main" val="9429754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fade">
                                      <p:cBhvr>
                                        <p:cTn id="7" dur="500"/>
                                        <p:tgtEl>
                                          <p:spTgt spid="46"/>
                                        </p:tgtEl>
                                      </p:cBhvr>
                                    </p:animEffect>
                                  </p:childTnLst>
                                </p:cTn>
                              </p:par>
                              <p:par>
                                <p:cTn id="8" presetID="10" presetClass="entr" presetSubtype="0" fill="hold" nodeType="withEffect">
                                  <p:stCondLst>
                                    <p:cond delay="0"/>
                                  </p:stCondLst>
                                  <p:childTnLst>
                                    <p:set>
                                      <p:cBhvr>
                                        <p:cTn id="9" dur="1" fill="hold">
                                          <p:stCondLst>
                                            <p:cond delay="0"/>
                                          </p:stCondLst>
                                        </p:cTn>
                                        <p:tgtEl>
                                          <p:spTgt spid="49"/>
                                        </p:tgtEl>
                                        <p:attrNameLst>
                                          <p:attrName>style.visibility</p:attrName>
                                        </p:attrNameLst>
                                      </p:cBhvr>
                                      <p:to>
                                        <p:strVal val="visible"/>
                                      </p:to>
                                    </p:set>
                                    <p:animEffect transition="in" filter="fade">
                                      <p:cBhvr>
                                        <p:cTn id="10" dur="500"/>
                                        <p:tgtEl>
                                          <p:spTgt spid="49"/>
                                        </p:tgtEl>
                                      </p:cBhvr>
                                    </p:animEffect>
                                  </p:childTnLst>
                                </p:cTn>
                              </p:par>
                              <p:par>
                                <p:cTn id="11" presetID="10" presetClass="entr" presetSubtype="0" fill="hold" nodeType="withEffect">
                                  <p:stCondLst>
                                    <p:cond delay="0"/>
                                  </p:stCondLst>
                                  <p:childTnLst>
                                    <p:set>
                                      <p:cBhvr>
                                        <p:cTn id="12" dur="1" fill="hold">
                                          <p:stCondLst>
                                            <p:cond delay="0"/>
                                          </p:stCondLst>
                                        </p:cTn>
                                        <p:tgtEl>
                                          <p:spTgt spid="47"/>
                                        </p:tgtEl>
                                        <p:attrNameLst>
                                          <p:attrName>style.visibility</p:attrName>
                                        </p:attrNameLst>
                                      </p:cBhvr>
                                      <p:to>
                                        <p:strVal val="visible"/>
                                      </p:to>
                                    </p:set>
                                    <p:animEffect transition="in" filter="fade">
                                      <p:cBhvr>
                                        <p:cTn id="13" dur="500"/>
                                        <p:tgtEl>
                                          <p:spTgt spid="47"/>
                                        </p:tgtEl>
                                      </p:cBhvr>
                                    </p:animEffect>
                                  </p:childTnLst>
                                </p:cTn>
                              </p:par>
                              <p:par>
                                <p:cTn id="14" presetID="10" presetClass="entr" presetSubtype="0" fill="hold" nodeType="withEffect">
                                  <p:stCondLst>
                                    <p:cond delay="0"/>
                                  </p:stCondLst>
                                  <p:childTnLst>
                                    <p:set>
                                      <p:cBhvr>
                                        <p:cTn id="15" dur="1" fill="hold">
                                          <p:stCondLst>
                                            <p:cond delay="0"/>
                                          </p:stCondLst>
                                        </p:cTn>
                                        <p:tgtEl>
                                          <p:spTgt spid="55"/>
                                        </p:tgtEl>
                                        <p:attrNameLst>
                                          <p:attrName>style.visibility</p:attrName>
                                        </p:attrNameLst>
                                      </p:cBhvr>
                                      <p:to>
                                        <p:strVal val="visible"/>
                                      </p:to>
                                    </p:set>
                                    <p:animEffect transition="in" filter="fade">
                                      <p:cBhvr>
                                        <p:cTn id="16" dur="500"/>
                                        <p:tgtEl>
                                          <p:spTgt spid="55"/>
                                        </p:tgtEl>
                                      </p:cBhvr>
                                    </p:animEffect>
                                  </p:childTnLst>
                                </p:cTn>
                              </p:par>
                              <p:par>
                                <p:cTn id="17" presetID="10" presetClass="entr" presetSubtype="0" fill="hold" nodeType="withEffect">
                                  <p:stCondLst>
                                    <p:cond delay="0"/>
                                  </p:stCondLst>
                                  <p:childTnLst>
                                    <p:set>
                                      <p:cBhvr>
                                        <p:cTn id="18" dur="1" fill="hold">
                                          <p:stCondLst>
                                            <p:cond delay="0"/>
                                          </p:stCondLst>
                                        </p:cTn>
                                        <p:tgtEl>
                                          <p:spTgt spid="58"/>
                                        </p:tgtEl>
                                        <p:attrNameLst>
                                          <p:attrName>style.visibility</p:attrName>
                                        </p:attrNameLst>
                                      </p:cBhvr>
                                      <p:to>
                                        <p:strVal val="visible"/>
                                      </p:to>
                                    </p:set>
                                    <p:animEffect transition="in" filter="fade">
                                      <p:cBhvr>
                                        <p:cTn id="19" dur="500"/>
                                        <p:tgtEl>
                                          <p:spTgt spid="58"/>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fade">
                                      <p:cBhvr>
                                        <p:cTn id="24" dur="500"/>
                                        <p:tgtEl>
                                          <p:spTgt spid="16"/>
                                        </p:tgtEl>
                                      </p:cBhvr>
                                    </p:animEffect>
                                  </p:childTnLst>
                                </p:cTn>
                              </p:par>
                              <p:par>
                                <p:cTn id="25" presetID="10" presetClass="entr" presetSubtype="0" fill="hold" nodeType="withEffect">
                                  <p:stCondLst>
                                    <p:cond delay="0"/>
                                  </p:stCondLst>
                                  <p:childTnLst>
                                    <p:set>
                                      <p:cBhvr>
                                        <p:cTn id="26" dur="1" fill="hold">
                                          <p:stCondLst>
                                            <p:cond delay="0"/>
                                          </p:stCondLst>
                                        </p:cTn>
                                        <p:tgtEl>
                                          <p:spTgt spid="54"/>
                                        </p:tgtEl>
                                        <p:attrNameLst>
                                          <p:attrName>style.visibility</p:attrName>
                                        </p:attrNameLst>
                                      </p:cBhvr>
                                      <p:to>
                                        <p:strVal val="visible"/>
                                      </p:to>
                                    </p:set>
                                    <p:animEffect transition="in" filter="fade">
                                      <p:cBhvr>
                                        <p:cTn id="27" dur="500"/>
                                        <p:tgtEl>
                                          <p:spTgt spid="54"/>
                                        </p:tgtEl>
                                      </p:cBhvr>
                                    </p:animEffect>
                                  </p:childTnLst>
                                </p:cTn>
                              </p:par>
                              <p:par>
                                <p:cTn id="28" presetID="10" presetClass="entr" presetSubtype="0" fill="hold" nodeType="withEffect">
                                  <p:stCondLst>
                                    <p:cond delay="0"/>
                                  </p:stCondLst>
                                  <p:childTnLst>
                                    <p:set>
                                      <p:cBhvr>
                                        <p:cTn id="29" dur="1" fill="hold">
                                          <p:stCondLst>
                                            <p:cond delay="0"/>
                                          </p:stCondLst>
                                        </p:cTn>
                                        <p:tgtEl>
                                          <p:spTgt spid="58"/>
                                        </p:tgtEl>
                                        <p:attrNameLst>
                                          <p:attrName>style.visibility</p:attrName>
                                        </p:attrNameLst>
                                      </p:cBhvr>
                                      <p:to>
                                        <p:strVal val="visible"/>
                                      </p:to>
                                    </p:set>
                                    <p:animEffect transition="in" filter="fade">
                                      <p:cBhvr>
                                        <p:cTn id="30"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MHI template A">
  <a:themeElements>
    <a:clrScheme name="MHI template A 1">
      <a:dk1>
        <a:srgbClr val="000000"/>
      </a:dk1>
      <a:lt1>
        <a:srgbClr val="FFFFFF"/>
      </a:lt1>
      <a:dk2>
        <a:srgbClr val="00192E"/>
      </a:dk2>
      <a:lt2>
        <a:srgbClr val="505150"/>
      </a:lt2>
      <a:accent1>
        <a:srgbClr val="C20D20"/>
      </a:accent1>
      <a:accent2>
        <a:srgbClr val="00192E"/>
      </a:accent2>
      <a:accent3>
        <a:srgbClr val="FFFFFF"/>
      </a:accent3>
      <a:accent4>
        <a:srgbClr val="000000"/>
      </a:accent4>
      <a:accent5>
        <a:srgbClr val="DDAAAB"/>
      </a:accent5>
      <a:accent6>
        <a:srgbClr val="001629"/>
      </a:accent6>
      <a:hlink>
        <a:srgbClr val="0092D2"/>
      </a:hlink>
      <a:folHlink>
        <a:srgbClr val="777877"/>
      </a:folHlink>
    </a:clrScheme>
    <a:fontScheme name="MHI template A">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HI template A 1">
        <a:dk1>
          <a:srgbClr val="000000"/>
        </a:dk1>
        <a:lt1>
          <a:srgbClr val="FFFFFF"/>
        </a:lt1>
        <a:dk2>
          <a:srgbClr val="00192E"/>
        </a:dk2>
        <a:lt2>
          <a:srgbClr val="505150"/>
        </a:lt2>
        <a:accent1>
          <a:srgbClr val="C20D20"/>
        </a:accent1>
        <a:accent2>
          <a:srgbClr val="00192E"/>
        </a:accent2>
        <a:accent3>
          <a:srgbClr val="FFFFFF"/>
        </a:accent3>
        <a:accent4>
          <a:srgbClr val="000000"/>
        </a:accent4>
        <a:accent5>
          <a:srgbClr val="DDAAAB"/>
        </a:accent5>
        <a:accent6>
          <a:srgbClr val="001629"/>
        </a:accent6>
        <a:hlink>
          <a:srgbClr val="0092D2"/>
        </a:hlink>
        <a:folHlink>
          <a:srgbClr val="777877"/>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デザインの設定">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4_スマートビジネス部門2013">
  <a:themeElements>
    <a:clrScheme name="スマートビジネス部門2013">
      <a:dk1>
        <a:sysClr val="windowText" lastClr="000000"/>
      </a:dk1>
      <a:lt1>
        <a:sysClr val="window" lastClr="FFFFFF"/>
      </a:lt1>
      <a:dk2>
        <a:srgbClr val="1F497D"/>
      </a:dk2>
      <a:lt2>
        <a:srgbClr val="EEECE1"/>
      </a:lt2>
      <a:accent1>
        <a:srgbClr val="0077C0"/>
      </a:accent1>
      <a:accent2>
        <a:srgbClr val="DF2F2F"/>
      </a:accent2>
      <a:accent3>
        <a:srgbClr val="72C153"/>
      </a:accent3>
      <a:accent4>
        <a:srgbClr val="7C60A6"/>
      </a:accent4>
      <a:accent5>
        <a:srgbClr val="FEF919"/>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1_デザインの設定">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27080</TotalTime>
  <Words>1916</Words>
  <Application>Microsoft Office PowerPoint</Application>
  <PresentationFormat>ワイド画面</PresentationFormat>
  <Paragraphs>403</Paragraphs>
  <Slides>18</Slides>
  <Notes>13</Notes>
  <HiddenSlides>0</HiddenSlides>
  <MMClips>0</MMClips>
  <ScaleCrop>false</ScaleCrop>
  <HeadingPairs>
    <vt:vector size="6" baseType="variant">
      <vt:variant>
        <vt:lpstr>使用されているフォント</vt:lpstr>
      </vt:variant>
      <vt:variant>
        <vt:i4>13</vt:i4>
      </vt:variant>
      <vt:variant>
        <vt:lpstr>テーマ</vt:lpstr>
      </vt:variant>
      <vt:variant>
        <vt:i4>4</vt:i4>
      </vt:variant>
      <vt:variant>
        <vt:lpstr>スライド タイトル</vt:lpstr>
      </vt:variant>
      <vt:variant>
        <vt:i4>18</vt:i4>
      </vt:variant>
    </vt:vector>
  </HeadingPairs>
  <TitlesOfParts>
    <vt:vector size="35" baseType="lpstr">
      <vt:lpstr>HGP創英角ｺﾞｼｯｸUB</vt:lpstr>
      <vt:lpstr>Meiryo UI</vt:lpstr>
      <vt:lpstr>ＭＳ Ｐゴシック</vt:lpstr>
      <vt:lpstr>ＭＳ Ｐ明朝</vt:lpstr>
      <vt:lpstr>游ゴシック</vt:lpstr>
      <vt:lpstr>游ゴシック Light</vt:lpstr>
      <vt:lpstr>游明朝</vt:lpstr>
      <vt:lpstr>Arial</vt:lpstr>
      <vt:lpstr>Arial Black</vt:lpstr>
      <vt:lpstr>Calibri</vt:lpstr>
      <vt:lpstr>Segoe UI</vt:lpstr>
      <vt:lpstr>Verdana</vt:lpstr>
      <vt:lpstr>Wingdings</vt:lpstr>
      <vt:lpstr>MHI template A</vt:lpstr>
      <vt:lpstr>デザインの設定</vt:lpstr>
      <vt:lpstr>4_スマートビジネス部門2013</vt:lpstr>
      <vt:lpstr>1_デザインの設定</vt:lpstr>
      <vt:lpstr>Overview of the AAA activities</vt:lpstr>
      <vt:lpstr>PowerPoint プレゼンテーション</vt:lpstr>
      <vt:lpstr>PowerPoint プレゼンテーション</vt:lpstr>
      <vt:lpstr>PowerPoint プレゼンテーション</vt:lpstr>
      <vt:lpstr>PowerPoint プレゼンテーション</vt:lpstr>
      <vt:lpstr>Technology Study Group</vt:lpstr>
      <vt:lpstr>Project Promotion Study Group</vt:lpstr>
      <vt:lpstr>PowerPoint プレゼンテーション</vt:lpstr>
      <vt:lpstr>PowerPoint プレゼンテーション</vt:lpstr>
      <vt:lpstr>PowerPoint プレゼンテーション</vt:lpstr>
      <vt:lpstr>PowerPoint プレゼンテーション</vt:lpstr>
      <vt:lpstr>Outreach Working Group</vt:lpstr>
      <vt:lpstr>PowerPoint プレゼンテーション</vt:lpstr>
      <vt:lpstr>PowerPoint プレゼンテーション</vt:lpstr>
      <vt:lpstr>PowerPoint プレゼンテーション</vt:lpstr>
      <vt:lpstr>KEK-AAA meeting for social media(twitter) use</vt:lpstr>
      <vt:lpstr>Pre-Lab WPs (only a week to correct information….) </vt:lpstr>
      <vt:lpstr>PowerPoint プレゼンテーション</vt:lpstr>
    </vt:vector>
  </TitlesOfParts>
  <Company>三菱重工業株式会社</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Promoting advanced accelerator science &amp; technology  with the Ｉndustry-Government-Academia collaboration</dc:title>
  <dc:creator>三菱重工業株式会社</dc:creator>
  <cp:lastModifiedBy>高橋徹</cp:lastModifiedBy>
  <cp:revision>734</cp:revision>
  <cp:lastPrinted>2018-05-23T09:19:34Z</cp:lastPrinted>
  <dcterms:created xsi:type="dcterms:W3CDTF">2009-03-31T08:07:17Z</dcterms:created>
  <dcterms:modified xsi:type="dcterms:W3CDTF">2021-10-26T07:44:49Z</dcterms:modified>
</cp:coreProperties>
</file>