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48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5D0957-A25B-48C6-80D1-D4BE8D469B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672532D-CF04-428E-892D-5593726627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5097E72-1BC4-456E-BB88-CB9D4462A5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1CB86-A019-4A64-B862-BB59C134C6C1}" type="datetimeFigureOut">
              <a:rPr kumimoji="1" lang="ja-JP" altLang="en-US" smtClean="0"/>
              <a:t>2021/6/1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93C3586-F831-4970-8344-4140A7A436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8581F7D-3DC8-46F9-9047-1E6354C03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126FA-D1CB-4F61-A1A0-6E3B6FD372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7237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4135E7-B924-4D06-8BD0-EF62EDEBB9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179EC39-8662-41C7-9222-5B5AF9B18D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E2394EA-9B83-4A70-B650-455FBA6F9C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1CB86-A019-4A64-B862-BB59C134C6C1}" type="datetimeFigureOut">
              <a:rPr kumimoji="1" lang="ja-JP" altLang="en-US" smtClean="0"/>
              <a:t>2021/6/1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DCE9678-D6F6-40F9-9DFB-A601D8718C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D01F4FC-06A9-4FC1-9B02-9C7550B8B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126FA-D1CB-4F61-A1A0-6E3B6FD372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4938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65C129B-B9A6-4C03-9835-2317B01AD1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BE557BB-1284-476F-8D22-28CF89731B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5F2A30A-A5C2-4144-971B-E6921F2C5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1CB86-A019-4A64-B862-BB59C134C6C1}" type="datetimeFigureOut">
              <a:rPr kumimoji="1" lang="ja-JP" altLang="en-US" smtClean="0"/>
              <a:t>2021/6/1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16702B7-1B2D-428F-86B9-017728E11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13427F8-EFE6-4AB0-8903-5E840C73F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126FA-D1CB-4F61-A1A0-6E3B6FD372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1770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DA4430-AC65-49F0-9813-9B590A904D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4DA00DD-17EA-4576-9613-34B37FF05C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F33B46A-111F-4015-9838-C888838696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1CB86-A019-4A64-B862-BB59C134C6C1}" type="datetimeFigureOut">
              <a:rPr kumimoji="1" lang="ja-JP" altLang="en-US" smtClean="0"/>
              <a:t>2021/6/1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B6B7FDB-E8D6-470A-BD1F-535A4F8BBC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14B7214-5560-495C-AC3F-0AEC27CBE9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126FA-D1CB-4F61-A1A0-6E3B6FD372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4031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5CD0C93-7CE4-4B1C-9E56-C03F9106E6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77FBF88-0DFF-4289-91B0-3516F0C445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04B3BA0-9527-41E0-AE90-2859521BF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1CB86-A019-4A64-B862-BB59C134C6C1}" type="datetimeFigureOut">
              <a:rPr kumimoji="1" lang="ja-JP" altLang="en-US" smtClean="0"/>
              <a:t>2021/6/1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86BBDFF-8192-46C8-BFFB-D5333202C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A2921EB-B7D1-47DA-B3A8-178174014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126FA-D1CB-4F61-A1A0-6E3B6FD372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47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E5EE3B-916D-4FC7-BD7C-E7F0CDDFF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82240B5-B377-42C1-ABAF-85DD0D7AC32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3D32DA4-15C4-4310-9ABF-C04B1E289A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AC74A1B-B7E7-4919-99D5-168AC1974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1CB86-A019-4A64-B862-BB59C134C6C1}" type="datetimeFigureOut">
              <a:rPr kumimoji="1" lang="ja-JP" altLang="en-US" smtClean="0"/>
              <a:t>2021/6/1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5001259-AEAE-46EF-8CED-4EB865527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2DC6864-8543-439F-9DA7-DC2E27D6E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126FA-D1CB-4F61-A1A0-6E3B6FD372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4717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A6DC1F1-356D-4901-AC68-518A2F309A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701D62A-3EA6-4DB1-AC4C-35E9B733B9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7E0B9D1-27E8-47FC-AB74-2B7BDD1817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17FA5E3-BA5E-4F60-A2A4-A838100C7C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C52A325-AEF5-4147-AFB5-9179E953A6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67152B6-6702-4DCC-873D-893CBD537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1CB86-A019-4A64-B862-BB59C134C6C1}" type="datetimeFigureOut">
              <a:rPr kumimoji="1" lang="ja-JP" altLang="en-US" smtClean="0"/>
              <a:t>2021/6/1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3CD3BF15-FBFA-4041-BA96-45F092628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4BF6BBF-AFF8-4F54-A6A4-AC16F097E7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126FA-D1CB-4F61-A1A0-6E3B6FD372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0085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F87CAD4-7430-4A86-A335-5955444EA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1BB144E-945A-4957-9A2B-052F13BF44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1CB86-A019-4A64-B862-BB59C134C6C1}" type="datetimeFigureOut">
              <a:rPr kumimoji="1" lang="ja-JP" altLang="en-US" smtClean="0"/>
              <a:t>2021/6/1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284686E-A588-4510-8142-7432E5520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78F950A-8834-410D-9CB4-C402B7FCE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126FA-D1CB-4F61-A1A0-6E3B6FD372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0522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620191D8-D770-46BB-AD86-9C918C7E5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1CB86-A019-4A64-B862-BB59C134C6C1}" type="datetimeFigureOut">
              <a:rPr kumimoji="1" lang="ja-JP" altLang="en-US" smtClean="0"/>
              <a:t>2021/6/1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AC99C75-8965-4173-B2A5-575560A141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2EE93C9-AEA4-41FE-B403-2E4C2539F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126FA-D1CB-4F61-A1A0-6E3B6FD372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7989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CFAF4D4-235C-4CE9-95D5-1BC281C5A5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224622E-9DE4-47B9-A7C0-73DC986AA2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31DE530-4355-49B2-A961-0922B892A6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AF46A00-15AA-4B09-AE30-C6A8A24B04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1CB86-A019-4A64-B862-BB59C134C6C1}" type="datetimeFigureOut">
              <a:rPr kumimoji="1" lang="ja-JP" altLang="en-US" smtClean="0"/>
              <a:t>2021/6/1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421A8E8-331E-4A80-AEE8-6D6065731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00B4349-8B7C-4EF6-B855-26CF089AF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126FA-D1CB-4F61-A1A0-6E3B6FD372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858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42483B9-3B06-480C-8B8F-327FFD03CE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F70D348-7F1E-4D53-B617-F6CB3431D5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ACD7B5B-0669-45AB-B8BF-9E3B778885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9FCDC9E-B784-4C13-9F88-C9EB96DCD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1CB86-A019-4A64-B862-BB59C134C6C1}" type="datetimeFigureOut">
              <a:rPr kumimoji="1" lang="ja-JP" altLang="en-US" smtClean="0"/>
              <a:t>2021/6/1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9A51DA8-4B6A-4EC1-AA5C-D90733336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D181D11-AEDF-4085-B4CB-F819D4237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126FA-D1CB-4F61-A1A0-6E3B6FD372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2916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00FBBAF-FE3D-4553-9161-56D4765F6E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4D159D7-BFB3-4379-A919-C19160D575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8B7916F-3EB0-45B7-8738-7B68F611A4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E1CB86-A019-4A64-B862-BB59C134C6C1}" type="datetimeFigureOut">
              <a:rPr kumimoji="1" lang="ja-JP" altLang="en-US" smtClean="0"/>
              <a:t>2021/6/1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9C93C8A-53F3-40C6-AD2A-4A6390B326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BA940D0-D03B-4591-8DCD-E5E560FFA4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C126FA-D1CB-4F61-A1A0-6E3B6FD372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8465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EA5E967-38FC-4D31-A8E0-79E173006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530613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Sources Group 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8B4646C-E958-4711-A87F-EFCA33E64E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791477"/>
            <a:ext cx="7886700" cy="4385485"/>
          </a:xfrm>
        </p:spPr>
        <p:txBody>
          <a:bodyPr>
            <a:normAutofit fontScale="62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kumimoji="1" lang="en-US" altLang="ja-JP" dirty="0"/>
              <a:t>2 meetings since the last report on Apr.20</a:t>
            </a:r>
          </a:p>
          <a:p>
            <a:pPr lvl="1"/>
            <a:r>
              <a:rPr lang="en-US" altLang="ja-JP" dirty="0"/>
              <a:t>Apr.26 and May 10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kumimoji="1" lang="en-US" altLang="ja-JP" dirty="0"/>
              <a:t>WBS discussion</a:t>
            </a:r>
          </a:p>
          <a:p>
            <a:pPr lvl="1"/>
            <a:r>
              <a:rPr lang="en-US" altLang="ja-JP" dirty="0"/>
              <a:t>Very different styles</a:t>
            </a:r>
          </a:p>
          <a:p>
            <a:pPr marL="914400" lvl="1" indent="-457200">
              <a:buFont typeface="+mj-lt"/>
              <a:buAutoNum type="alphaLcPeriod"/>
            </a:pPr>
            <a:r>
              <a:rPr kumimoji="1" lang="en-US" altLang="ja-JP" dirty="0"/>
              <a:t>Original Benno style</a:t>
            </a:r>
          </a:p>
          <a:p>
            <a:pPr lvl="2"/>
            <a:r>
              <a:rPr lang="en-US" altLang="ja-JP" dirty="0"/>
              <a:t>Scoping, deliverables</a:t>
            </a:r>
            <a:r>
              <a:rPr lang="ja-JP" altLang="en-US" dirty="0"/>
              <a:t> </a:t>
            </a:r>
            <a:r>
              <a:rPr lang="en-US" altLang="ja-JP" dirty="0"/>
              <a:t>(WBS-Sources-v5-KY.xlsx)</a:t>
            </a:r>
          </a:p>
          <a:p>
            <a:pPr marL="914400" lvl="1" indent="-457200">
              <a:buFont typeface="+mj-lt"/>
              <a:buAutoNum type="alphaLcPeriod"/>
            </a:pPr>
            <a:r>
              <a:rPr kumimoji="1" lang="en-US" altLang="ja-JP" dirty="0"/>
              <a:t>Be</a:t>
            </a:r>
            <a:r>
              <a:rPr lang="en-US" altLang="ja-JP" dirty="0"/>
              <a:t>nno style extended to subsystems</a:t>
            </a:r>
          </a:p>
          <a:p>
            <a:pPr lvl="2"/>
            <a:r>
              <a:rPr lang="en-US" altLang="ja-JP" dirty="0"/>
              <a:t>e</a:t>
            </a:r>
            <a:r>
              <a:rPr kumimoji="1" lang="en-US" altLang="ja-JP" dirty="0"/>
              <a:t>.g.</a:t>
            </a:r>
            <a:r>
              <a:rPr lang="en-US" altLang="ja-JP" dirty="0"/>
              <a:t>, For e-driven, list the breakdown for each of 3GeV driver, 5GeV booster, </a:t>
            </a:r>
            <a:r>
              <a:rPr lang="en-US" altLang="ja-JP" dirty="0" err="1"/>
              <a:t>etc</a:t>
            </a:r>
            <a:br>
              <a:rPr lang="en-US" altLang="ja-JP" dirty="0"/>
            </a:br>
            <a:r>
              <a:rPr lang="en-US" altLang="ja-JP" dirty="0"/>
              <a:t>(WBS-Sources-v0.1mk.xlsx)</a:t>
            </a:r>
          </a:p>
          <a:p>
            <a:pPr marL="914400" lvl="1" indent="-457200">
              <a:buFont typeface="+mj-lt"/>
              <a:buAutoNum type="alphaLcPeriod"/>
            </a:pPr>
            <a:r>
              <a:rPr kumimoji="1" lang="en-US" altLang="ja-JP" dirty="0"/>
              <a:t>FTE table style of matrix form  </a:t>
            </a:r>
          </a:p>
          <a:p>
            <a:pPr lvl="2"/>
            <a:r>
              <a:rPr kumimoji="1" lang="en-US" altLang="ja-JP" dirty="0"/>
              <a:t>WBS-FTEtable-Sources-v3.xlsx)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altLang="ja-JP" dirty="0"/>
              <a:t>List of topics</a:t>
            </a:r>
          </a:p>
          <a:p>
            <a:pPr lvl="2"/>
            <a:r>
              <a:rPr kumimoji="1" lang="en-US" altLang="ja-JP" dirty="0"/>
              <a:t>Undulator group  (undulator-wbs-draft.pdf)</a:t>
            </a:r>
          </a:p>
          <a:p>
            <a:pPr lvl="1"/>
            <a:r>
              <a:rPr kumimoji="1" lang="en-US" altLang="ja-JP" dirty="0"/>
              <a:t>Hard to reconcile different styles</a:t>
            </a:r>
          </a:p>
          <a:p>
            <a:pPr lvl="1"/>
            <a:r>
              <a:rPr lang="en-US" altLang="ja-JP" dirty="0"/>
              <a:t>Perhaps focus to 2 styles</a:t>
            </a:r>
          </a:p>
          <a:p>
            <a:pPr lvl="2"/>
            <a:r>
              <a:rPr kumimoji="1" lang="en-US" altLang="ja-JP" dirty="0"/>
              <a:t>Extended Benno</a:t>
            </a:r>
          </a:p>
          <a:p>
            <a:pPr lvl="2"/>
            <a:r>
              <a:rPr lang="en-US" altLang="ja-JP" dirty="0"/>
              <a:t>FTE matrix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kumimoji="1" lang="en-US" altLang="ja-JP" dirty="0"/>
              <a:t>Next meeting: June 7 (Mon)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C84B2C0-833F-481D-B1D3-673C3281B4C8}"/>
              </a:ext>
            </a:extLst>
          </p:cNvPr>
          <p:cNvSpPr txBox="1"/>
          <p:nvPr/>
        </p:nvSpPr>
        <p:spPr>
          <a:xfrm>
            <a:off x="3741576" y="1073020"/>
            <a:ext cx="4917232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K. Yokoya, For WG2 meeting on Jun.1.2021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164364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118</Words>
  <Application>Microsoft Office PowerPoint</Application>
  <PresentationFormat>画面に合わせる (4:3)</PresentationFormat>
  <Paragraphs>19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Wingdings</vt:lpstr>
      <vt:lpstr>Office テーマ</vt:lpstr>
      <vt:lpstr>Sources Group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Yokoya Kaoru</dc:creator>
  <cp:lastModifiedBy>Yokoya Kaoru</cp:lastModifiedBy>
  <cp:revision>6</cp:revision>
  <dcterms:created xsi:type="dcterms:W3CDTF">2021-06-01T04:17:22Z</dcterms:created>
  <dcterms:modified xsi:type="dcterms:W3CDTF">2021-06-01T04:52:04Z</dcterms:modified>
</cp:coreProperties>
</file>