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13" r:id="rId2"/>
    <p:sldId id="2309" r:id="rId3"/>
    <p:sldId id="2267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7" autoAdjust="0"/>
    <p:restoredTop sz="94660"/>
  </p:normalViewPr>
  <p:slideViewPr>
    <p:cSldViewPr snapToGrid="0">
      <p:cViewPr varScale="1">
        <p:scale>
          <a:sx n="91" d="100"/>
          <a:sy n="91" d="100"/>
        </p:scale>
        <p:origin x="8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E9EA2-3900-4B18-8CE4-7B4211064D19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6886B-C37E-424B-9926-16DAC6CE9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430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48FCD5-2B77-4CDA-9A16-0E7825A18A2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424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8EFB11-4FB7-4CBE-9C71-38A0E2F2F4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D68546D-7E17-4029-A829-8B347253D2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04F7D1-C1B4-43AA-95CE-808C308B8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2021/6/15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634D1D-3D23-4E5B-A67B-B3F55E92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F0D06D-A360-420C-BC32-0550A3146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628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3F5013-C69E-420E-BFE9-3DD0E9D1F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545F13D-2632-45BD-9BEF-EB1D21BEF7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7995B5-28E3-409E-A9A5-4635DE232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2021/6/15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0652B6-0A51-4BFC-8A2B-3C6E64096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E10E2A-96A8-488A-999B-CF43E93A8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444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362980D-3D63-43DA-AE72-06DBE6A030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272AC2-E61D-4B52-AEF9-548936BBDB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4E7BCC-4415-4326-A326-DB46F85DF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2021/6/15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61EE186-A540-406F-BEC8-8DC3D3BEE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66B62B-AD72-4DA5-9A20-59A3888A1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98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E741B0-5E55-4841-98E9-CD68DB591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3C2A1B-2130-4C37-A836-68C268ACA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0ACAC6-5BB7-4ADF-8D27-711D18A8C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2021/6/15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957E38-D634-4961-BDD2-DE8CD4786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81BB70-3906-4B55-84B2-35E76DF96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172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7DBE21-9A44-40F0-8EB1-322B62F3C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464A47-EA03-43C9-BD32-38CA70200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D1FC27-BC90-47B0-A36E-EC11F042C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2021/6/15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CD20C0A-E422-4205-AF85-D9C9754BB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7E6243-27A7-4D8B-A938-C9B6B0E3A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606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8C0261-2F42-46F3-BDCF-14F403686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7B214D-093A-4D07-BD80-81E8AB8981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72DEE76-F955-4145-B4A8-2507AB59FC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EB63AA-157D-4F4F-B789-4C47E777A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2021/6/15 WG2 Sources,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C677D3-FC5D-42AA-8AA7-7CB1AFA2B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9BCA450-06AE-4929-B0B3-EACBCBE11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39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B3D35F-A177-4DCD-87B5-84CCE86FC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FFA015-365C-4298-A34C-7224F7B5C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C1FE0C-25EA-4FDC-9A58-6D72D4D5C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54654BF-F585-48FC-920A-F061A04BDF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E2BAF9C-D7D0-4C85-BFC8-03B7E3DF46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A80D7C8-1FB5-45DB-AC26-0E4269795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2021/6/15 WG2 Sources, Yokoya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F564D97-F16D-4A5F-ABA1-2744FC29B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DBA0511-AEB3-451B-BBB2-1BDB98B0C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696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FFCB69-D9A0-40FE-A8C1-FF702B24B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CC4FECB-AB4E-40FE-8F8D-392A728EA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2021/6/15 WG2 Sources, Yokoya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A5CF098-029D-4E81-A279-8710E7DA8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FD09A3-1397-4C16-AC86-BB6214688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2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CB068F4-8FD6-413F-8431-9DDEA7085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2021/6/15 WG2 Sources, Yokoya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E20FE0D-E534-450D-B901-AA24DAFBC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625A97A-B436-4045-B0D6-F9B4112B6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959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EE645C-FA6F-4DFB-8A9E-14512A7EC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CBCFB3-B582-4A89-B582-5EB8BAB27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A5FBB9E-D353-49D7-81C9-4303848C2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773E076-754F-4CD9-9935-EDAB4BAEB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2021/6/15 WG2 Sources,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B00CB5-35BD-4976-B683-A15C4FF8C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8E91A26-3E8B-44A8-91E9-F27C09C96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15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3E5CEA-9078-4A76-879C-3387CAE36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92A4C5F-78CD-4879-88EC-EE6C0D53E2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7C2837B-F660-49BF-85EB-3D1218BC68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548502-ADAB-46A2-A040-0EA5AC4A4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2021/6/15 WG2 Sources,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099F390-1348-4ADF-AEE0-1A90850C0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360F022-886C-4D9C-9449-3CD05CF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2410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7E3380D-5E90-44CA-B07A-D4BE961C7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57CE9E-0755-4DF7-84D7-6A1032DDA2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4385A8-55E7-4C93-BBEA-51D64FD832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2021/6/15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EB2DA81-5741-404B-9FC9-B79281A153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2D1D94-608B-4CBA-A40A-6E4607BAD0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541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908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E88BAA-E5C7-425B-9AB6-774A4AA8A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225" y="196974"/>
            <a:ext cx="7886700" cy="62514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Sources Subgroup Summary</a:t>
            </a:r>
            <a:b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K. Yokoya, for IDT-WG2 Jun.7</a:t>
            </a:r>
            <a:endParaRPr kumimoji="1" lang="ja-JP" altLang="en-US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CFD64B-1D6A-4DF6-B2F4-EAA5F129D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</a:t>
            </a:fld>
            <a:endParaRPr lang="en-US" dirty="0"/>
          </a:p>
        </p:txBody>
      </p:sp>
      <p:sp>
        <p:nvSpPr>
          <p:cNvPr id="12" name="コンテンツ プレースホルダー 11">
            <a:extLst>
              <a:ext uri="{FF2B5EF4-FFF2-40B4-BE49-F238E27FC236}">
                <a16:creationId xmlns:a16="http://schemas.microsoft.com/office/drawing/2014/main" id="{4305A143-7B05-4334-A4F2-E8D58964C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225" y="919371"/>
            <a:ext cx="7886700" cy="5053590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anose="05000000000000000000" pitchFamily="2" charset="2"/>
              <a:buChar char="l"/>
            </a:pPr>
            <a:r>
              <a:rPr lang="en-US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Jun.7 16</a:t>
            </a:r>
            <a:r>
              <a:rPr lang="en-US" altLang="ja-JP" sz="1600" kern="100" baseline="300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th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Regular meeting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Masao </a:t>
            </a:r>
            <a:r>
              <a:rPr lang="en-US" altLang="ja-JP" sz="16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Kuriki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, Hitoshi </a:t>
            </a:r>
            <a:r>
              <a:rPr lang="en-US" altLang="ja-JP" sz="16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Hayano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, </a:t>
            </a:r>
            <a:r>
              <a:rPr lang="en-US" altLang="ja-JP" sz="16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Gudi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Moortgat-Pick, Joe </a:t>
            </a:r>
            <a:r>
              <a:rPr lang="en-US" altLang="ja-JP" sz="16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Grames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, Kaoru Yokoya, Steffen </a:t>
            </a:r>
            <a:r>
              <a:rPr lang="en-US" altLang="ja-JP" sz="16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Doebert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, Shin </a:t>
            </a:r>
            <a:r>
              <a:rPr lang="en-US" altLang="ja-JP" sz="1600" kern="100" dirty="0" err="1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Michizono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, Jenny List, Andy Lankford, Sabine Riemann, Peter Sievers, </a:t>
            </a:r>
            <a:r>
              <a:rPr lang="en-US" altLang="ja-JP" sz="1600" kern="1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Tsunehiko</a:t>
            </a:r>
            <a:r>
              <a:rPr lang="en-US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Omori</a:t>
            </a:r>
            <a:r>
              <a:rPr lang="en-US" altLang="ja-JP" sz="16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(Some are missing, perhaps)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Indico   </a:t>
            </a:r>
            <a:r>
              <a:rPr lang="en-US" altLang="ja-JP" sz="16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  <a:hlinkClick r:id="rId3"/>
              </a:rPr>
              <a:t>https://agenda.linearcollider.org/event/9253/</a:t>
            </a:r>
            <a:r>
              <a:rPr lang="ja-JP" altLang="en-US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</a:t>
            </a:r>
            <a:endParaRPr lang="en-US" altLang="ja-JP" sz="1600" kern="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l"/>
            </a:pPr>
            <a:r>
              <a:rPr lang="en-US" altLang="ja-JP" sz="20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Example of WBS: WBS for EIC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altLang="ja-JP" sz="1600" kern="1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Grames</a:t>
            </a:r>
            <a:r>
              <a:rPr lang="en-US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, 210603_ILC_WG2_Grames.pptx</a:t>
            </a:r>
          </a:p>
          <a:p>
            <a:pPr algn="just">
              <a:buFont typeface="Wingdings" panose="05000000000000000000" pitchFamily="2" charset="2"/>
              <a:buChar char="l"/>
            </a:pPr>
            <a:r>
              <a:rPr lang="en-US" altLang="ja-JP" sz="20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Update of WBS for electron source (Yokoya)</a:t>
            </a:r>
          </a:p>
          <a:p>
            <a:pPr algn="just">
              <a:buFont typeface="Wingdings" panose="05000000000000000000" pitchFamily="2" charset="2"/>
              <a:buChar char="l"/>
            </a:pPr>
            <a:r>
              <a:rPr lang="en-US" altLang="ja-JP" sz="20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Update of WBS for electron-driven source (</a:t>
            </a:r>
            <a:r>
              <a:rPr lang="en-US" altLang="ja-JP" sz="2000" kern="1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Kuriki</a:t>
            </a:r>
            <a:r>
              <a:rPr lang="en-US" altLang="ja-JP" sz="20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) </a:t>
            </a:r>
          </a:p>
          <a:p>
            <a:pPr lvl="1" algn="just">
              <a:buFont typeface="Wingdings" panose="05000000000000000000" pitchFamily="2" charset="2"/>
              <a:buChar char="l"/>
            </a:pPr>
            <a:r>
              <a:rPr lang="en-US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WBS-Sources-v0.3mk.xlsx</a:t>
            </a:r>
          </a:p>
          <a:p>
            <a:pPr algn="just">
              <a:buFont typeface="Wingdings" panose="05000000000000000000" pitchFamily="2" charset="2"/>
              <a:buChar char="l"/>
            </a:pPr>
            <a:r>
              <a:rPr lang="en-US" altLang="ja-JP" sz="20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Discussion on </a:t>
            </a:r>
            <a:r>
              <a:rPr lang="en-US" altLang="ja-JP" sz="2000" kern="10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the structure </a:t>
            </a:r>
            <a:r>
              <a:rPr lang="en-US" altLang="ja-JP" sz="20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of WBS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Electron source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Undulator source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en-US" altLang="ja-JP" sz="12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Undulator section</a:t>
            </a:r>
          </a:p>
          <a:p>
            <a:pPr lvl="3" algn="just"/>
            <a:r>
              <a:rPr lang="en-US" altLang="ja-JP" sz="10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System design</a:t>
            </a:r>
          </a:p>
          <a:p>
            <a:pPr lvl="3" algn="just"/>
            <a:r>
              <a:rPr lang="en-US" altLang="ja-JP" sz="10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Technical systems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en-US" altLang="ja-JP" sz="12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5GeV booster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Electron-driven source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en-US" altLang="ja-JP" sz="12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3GeV driver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en-US" altLang="ja-JP" sz="12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5GeV booster</a:t>
            </a:r>
          </a:p>
          <a:p>
            <a:pPr algn="just">
              <a:buFont typeface="Wingdings" panose="05000000000000000000" pitchFamily="2" charset="2"/>
              <a:buChar char="l"/>
            </a:pPr>
            <a:r>
              <a:rPr lang="ja-JP" altLang="en-US" sz="20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Ｌ</a:t>
            </a:r>
            <a:r>
              <a:rPr lang="en-US" altLang="ja-JP" sz="2000" kern="1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atest</a:t>
            </a:r>
            <a:r>
              <a:rPr lang="en-US" altLang="ja-JP" sz="20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 </a:t>
            </a:r>
            <a:r>
              <a:rPr lang="ja-JP" altLang="en-US" sz="20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Ｗ</a:t>
            </a:r>
            <a:r>
              <a:rPr lang="en-US" altLang="ja-JP" sz="20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BS uploaded to indico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altLang="ja-JP" sz="16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WBS-Sources-v9.xlsx</a:t>
            </a:r>
          </a:p>
          <a:p>
            <a:pPr algn="just">
              <a:buFont typeface="Wingdings" panose="05000000000000000000" pitchFamily="2" charset="2"/>
              <a:buChar char="l"/>
            </a:pPr>
            <a:endParaRPr lang="en-US" altLang="ja-JP" sz="2000" kern="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6" name="日付プレースホルダー 15">
            <a:extLst>
              <a:ext uri="{FF2B5EF4-FFF2-40B4-BE49-F238E27FC236}">
                <a16:creationId xmlns:a16="http://schemas.microsoft.com/office/drawing/2014/main" id="{1C40F86B-86B5-4C8D-BBD9-0A8A576135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9075" y="6351343"/>
            <a:ext cx="2651445" cy="365125"/>
          </a:xfrm>
        </p:spPr>
        <p:txBody>
          <a:bodyPr/>
          <a:lstStyle/>
          <a:p>
            <a:r>
              <a:rPr kumimoji="1" lang="en-US" altLang="ja-JP" dirty="0"/>
              <a:t>2021/6/15 WG2 Sources, Yokoya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3656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CCC3B33-8560-FA4E-A9D6-46755FA8613E}"/>
              </a:ext>
            </a:extLst>
          </p:cNvPr>
          <p:cNvSpPr/>
          <p:nvPr/>
        </p:nvSpPr>
        <p:spPr>
          <a:xfrm>
            <a:off x="1" y="8436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400" b="1" dirty="0">
                <a:solidFill>
                  <a:srgbClr val="232E3D"/>
                </a:solidFill>
                <a:latin typeface="Poppins"/>
              </a:rPr>
              <a:t>Work Breakdown Structure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32E3D"/>
                </a:solidFill>
                <a:latin typeface="Poppins"/>
              </a:rPr>
              <a:t>Breaks down 100% of the work into a structure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32E3D"/>
                </a:solidFill>
                <a:latin typeface="Poppins"/>
              </a:rPr>
              <a:t>Provides a graphical representation or outline of the project scope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32E3D"/>
                </a:solidFill>
                <a:latin typeface="Poppins"/>
              </a:rPr>
              <a:t>Larger tasks are broken into manageable parts, that can be supervised &amp; estimated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6D155B-1797-064A-83FF-BDAB85485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87770"/>
            <a:ext cx="9144000" cy="4313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578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E6981EE-CDBF-2F47-AC26-8589C651282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646343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5CDBBB0-017F-2B43-8A0C-B4D6E63DB104}"/>
              </a:ext>
            </a:extLst>
          </p:cNvPr>
          <p:cNvSpPr/>
          <p:nvPr/>
        </p:nvSpPr>
        <p:spPr>
          <a:xfrm>
            <a:off x="1" y="8436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400" b="1" dirty="0">
                <a:solidFill>
                  <a:srgbClr val="232E3D"/>
                </a:solidFill>
                <a:latin typeface="Poppins"/>
              </a:rPr>
              <a:t>Example: EIC Work Breakdown Structure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32E3D"/>
                </a:solidFill>
                <a:latin typeface="Poppins"/>
              </a:rPr>
              <a:t>Breaks down 100% of the work into a structure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32E3D"/>
                </a:solidFill>
                <a:latin typeface="Poppins"/>
              </a:rPr>
              <a:t>Provides a graphical representation or outline of the project scope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32E3D"/>
                </a:solidFill>
                <a:latin typeface="Poppins"/>
              </a:rPr>
              <a:t>Larger tasks are broken into manageable parts, that can be supervised &amp; estimated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08AE7EC-1F13-914A-B800-618E076634FB}"/>
              </a:ext>
            </a:extLst>
          </p:cNvPr>
          <p:cNvSpPr/>
          <p:nvPr/>
        </p:nvSpPr>
        <p:spPr>
          <a:xfrm>
            <a:off x="1778717" y="2263888"/>
            <a:ext cx="789120" cy="2483475"/>
          </a:xfrm>
          <a:prstGeom prst="rect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442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231</Words>
  <Application>Microsoft Office PowerPoint</Application>
  <PresentationFormat>画面に合わせる (4:3)</PresentationFormat>
  <Paragraphs>32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Poppins</vt:lpstr>
      <vt:lpstr>游ゴシック</vt:lpstr>
      <vt:lpstr>游ゴシック Light</vt:lpstr>
      <vt:lpstr>Arial</vt:lpstr>
      <vt:lpstr>Wingdings</vt:lpstr>
      <vt:lpstr>Office テーマ</vt:lpstr>
      <vt:lpstr>Sources Subgroup Summary K. Yokoya, for IDT-WG2 Jun.7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 Kaoru</dc:creator>
  <cp:lastModifiedBy>Yokoya Kaoru</cp:lastModifiedBy>
  <cp:revision>58</cp:revision>
  <dcterms:created xsi:type="dcterms:W3CDTF">2020-10-01T03:57:47Z</dcterms:created>
  <dcterms:modified xsi:type="dcterms:W3CDTF">2021-06-15T10:44:00Z</dcterms:modified>
</cp:coreProperties>
</file>