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3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01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13A44-5621-499A-9712-1711E556E53B}" type="datetimeFigureOut">
              <a:rPr kumimoji="1" lang="ja-JP" altLang="en-US" smtClean="0"/>
              <a:t>2021/6/21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A7518-4211-454D-93EC-A85B872F82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555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7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228600" indent="-228600">
              <a:buFont typeface="Wingdings" panose="05000000000000000000" pitchFamily="2" charset="2"/>
              <a:buChar char="u"/>
              <a:defRPr/>
            </a:lvl1pPr>
            <a:lvl2pPr marL="685800" indent="-228600">
              <a:buFont typeface="Wingdings" panose="05000000000000000000" pitchFamily="2" charset="2"/>
              <a:buChar char="Ø"/>
              <a:defRPr/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2683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 marL="228600" indent="-228600">
              <a:buFont typeface="Wingdings" panose="05000000000000000000" pitchFamily="2" charset="2"/>
              <a:buChar char="p"/>
              <a:defRPr/>
            </a:lvl1pPr>
            <a:lvl2pPr marL="685800" indent="-228600">
              <a:buFont typeface="Wingdings" panose="05000000000000000000" pitchFamily="2" charset="2"/>
              <a:buChar char="Ø"/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32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353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56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911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121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57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839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58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1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B3866-9123-47B1-99EA-4CC694D67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94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17C3D6-AEF3-4E60-B38E-49D5F94BA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853914"/>
            <a:ext cx="7772400" cy="1871003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r>
              <a:rPr kumimoji="1" lang="en-US" altLang="ja-JP" sz="5400" dirty="0"/>
              <a:t>Plan of WG2 Groups</a:t>
            </a:r>
            <a:endParaRPr kumimoji="1" lang="ja-JP" altLang="en-US" sz="54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BF253A2-557A-4FB5-ADC4-91F9CBF2BC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kumimoji="1" lang="en-US" altLang="ja-JP" dirty="0"/>
              <a:t>Kaoru Yokoya</a:t>
            </a:r>
          </a:p>
          <a:p>
            <a:r>
              <a:rPr lang="en-US" altLang="ja-JP" dirty="0"/>
              <a:t>Sources Group Meeting 17</a:t>
            </a:r>
            <a:br>
              <a:rPr lang="en-US" altLang="ja-JP" dirty="0"/>
            </a:br>
            <a:r>
              <a:rPr lang="en-US" altLang="ja-JP" dirty="0"/>
              <a:t>June 21, 2021</a:t>
            </a:r>
            <a:endParaRPr kumimoji="1" lang="ja-JP" altLang="en-US" dirty="0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53DBDD-A3E4-4496-B688-6F8EB6BF5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F6103D-BE78-4450-A94D-840B12C47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05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D7C127-5800-44BB-9B84-F7FBDC274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813" y="412158"/>
            <a:ext cx="5017238" cy="58117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New WG2 organization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399AD0-E7B0-4735-878A-C6BA7AB24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813" y="1083832"/>
            <a:ext cx="7886700" cy="5272519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/>
              <a:t>Initial emphasis is planning the Pre-lab program which allows for the smooth transition from IDT phase to Pre-lab phase</a:t>
            </a:r>
          </a:p>
          <a:p>
            <a:r>
              <a:rPr kumimoji="1" lang="en-US" altLang="ja-JP" dirty="0"/>
              <a:t>Builds upon existing WG2 structure</a:t>
            </a:r>
            <a:endParaRPr lang="en-US" altLang="ja-JP" dirty="0"/>
          </a:p>
          <a:p>
            <a:r>
              <a:rPr kumimoji="1" lang="en-US" altLang="ja-JP" dirty="0"/>
              <a:t>Aims of the technical preparation WP sub-groups</a:t>
            </a:r>
          </a:p>
          <a:p>
            <a:pPr lvl="1"/>
            <a:r>
              <a:rPr kumimoji="1" lang="en-US" altLang="ja-JP" dirty="0"/>
              <a:t>Starting from the “Technical preparation document (TPD)”</a:t>
            </a:r>
            <a:endParaRPr lang="en-US" altLang="ja-JP" dirty="0"/>
          </a:p>
          <a:p>
            <a:pPr lvl="1"/>
            <a:r>
              <a:rPr kumimoji="1" lang="en-US" altLang="ja-JP" dirty="0"/>
              <a:t>More detailed description of work and schedule for each WP</a:t>
            </a:r>
          </a:p>
          <a:p>
            <a:r>
              <a:rPr kumimoji="1" lang="en-US" altLang="ja-JP" dirty="0"/>
              <a:t>Aims of the Engineering Design and Documentation (ED&amp;D) Planning Taskforce</a:t>
            </a:r>
          </a:p>
          <a:p>
            <a:pPr lvl="1"/>
            <a:r>
              <a:rPr kumimoji="1" lang="en-US" altLang="ja-JP" dirty="0"/>
              <a:t>Define what EDR (+ documentation) contains</a:t>
            </a:r>
          </a:p>
          <a:p>
            <a:pPr lvl="1"/>
            <a:r>
              <a:rPr kumimoji="1" lang="en-US" altLang="ja-JP" dirty="0"/>
              <a:t>Review what additional work beyond technical design documentation (incl. TDR) is needed for engineering design and documentation (ED&amp;D) </a:t>
            </a:r>
          </a:p>
          <a:p>
            <a:pPr lvl="1"/>
            <a:r>
              <a:rPr lang="en-US" altLang="ja-JP" dirty="0"/>
              <a:t>I</a:t>
            </a:r>
            <a:r>
              <a:rPr kumimoji="1" lang="en-US" altLang="ja-JP" dirty="0"/>
              <a:t>nclude integration and cross-cutting activities in planning</a:t>
            </a:r>
          </a:p>
          <a:p>
            <a:pPr lvl="1"/>
            <a:r>
              <a:rPr kumimoji="1" lang="en-US" altLang="ja-JP" dirty="0"/>
              <a:t>Develop more detailed description of ED&amp;D work and schedule</a:t>
            </a:r>
          </a:p>
          <a:p>
            <a:pPr lvl="2"/>
            <a:r>
              <a:rPr kumimoji="1" lang="en-US" altLang="ja-JP" dirty="0"/>
              <a:t>Including integrating results of technical preparations WPs into ED&amp;D</a:t>
            </a:r>
          </a:p>
          <a:p>
            <a:r>
              <a:rPr kumimoji="1" lang="en-US" altLang="ja-JP" dirty="0"/>
              <a:t>Start with existing WG2 members and encourage wider participation.</a:t>
            </a:r>
          </a:p>
          <a:p>
            <a:pPr lvl="1"/>
            <a:r>
              <a:rPr kumimoji="1" lang="en-US" altLang="ja-JP" dirty="0"/>
              <a:t>Expect existing WG2 members to be a member of at least one group or subgroup</a:t>
            </a:r>
          </a:p>
          <a:p>
            <a:pPr lvl="1"/>
            <a:r>
              <a:rPr kumimoji="1" lang="en-US" altLang="ja-JP" dirty="0"/>
              <a:t>Expect some people will participate in both tech. prep. WP subgroups and ED&amp;D subgroups</a:t>
            </a:r>
          </a:p>
          <a:p>
            <a:pPr lvl="1"/>
            <a:r>
              <a:rPr kumimoji="1" lang="en-US" altLang="ja-JP" dirty="0"/>
              <a:t>Hope &amp; expect that participants will continue working into Pre-lab</a:t>
            </a:r>
          </a:p>
          <a:p>
            <a:r>
              <a:rPr kumimoji="1" lang="en-US" altLang="ja-JP" dirty="0"/>
              <a:t>Discussions will be reported at each parent group meeting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7D437A-FD4E-4466-B043-38CBE921C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151210-A960-420D-8967-123F2B31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1EE9443-93FE-4DFE-AB21-72809B08C4EB}"/>
              </a:ext>
            </a:extLst>
          </p:cNvPr>
          <p:cNvSpPr txBox="1"/>
          <p:nvPr/>
        </p:nvSpPr>
        <p:spPr>
          <a:xfrm>
            <a:off x="5752214" y="239346"/>
            <a:ext cx="307280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From Slides by Shin </a:t>
            </a:r>
            <a:r>
              <a:rPr kumimoji="1" lang="en-US" altLang="ja-JP" dirty="0" err="1"/>
              <a:t>Michizono</a:t>
            </a:r>
            <a:r>
              <a:rPr kumimoji="1" lang="en-US" altLang="ja-JP" dirty="0"/>
              <a:t> in WG2 on Jun.15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4633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3A2AE52-BB98-49C7-84B9-A0AC66BBB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35DCA7D-4054-4B62-907C-C34BBDE44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CFBDC90-C820-4A7B-8042-5402C7582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4334"/>
            <a:ext cx="9144000" cy="470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76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982B4-3516-46A7-9483-AF7FAAC18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876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WP sub-groups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03D051-5066-436F-9A02-013D20F93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36527"/>
            <a:ext cx="7886700" cy="4851621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Starting from the “Technical preparation document (TPD)”</a:t>
            </a:r>
          </a:p>
          <a:p>
            <a:r>
              <a:rPr lang="en-US" altLang="ja-JP" dirty="0"/>
              <a:t>More detailed description of work and schedule for each WP</a:t>
            </a:r>
          </a:p>
          <a:p>
            <a:pPr lvl="1"/>
            <a:r>
              <a:rPr lang="en-US" altLang="ja-JP" dirty="0"/>
              <a:t>Necessary for budget request for O(M$)</a:t>
            </a:r>
          </a:p>
          <a:p>
            <a:r>
              <a:rPr lang="en-US" altLang="ja-JP" dirty="0"/>
              <a:t>Possible subgroups in Sources</a:t>
            </a:r>
          </a:p>
          <a:p>
            <a:pPr lvl="1"/>
            <a:r>
              <a:rPr lang="en-US" altLang="ja-JP" dirty="0"/>
              <a:t>WP4: Electron source</a:t>
            </a:r>
          </a:p>
          <a:p>
            <a:pPr lvl="1"/>
            <a:r>
              <a:rPr lang="en-US" altLang="ja-JP" dirty="0"/>
              <a:t>WP5+6+7: Undulator source</a:t>
            </a:r>
          </a:p>
          <a:p>
            <a:pPr lvl="1"/>
            <a:r>
              <a:rPr lang="en-US" altLang="ja-JP" dirty="0"/>
              <a:t>WP8+9+10: e-Driven sources</a:t>
            </a:r>
          </a:p>
          <a:p>
            <a:pPr lvl="1"/>
            <a:r>
              <a:rPr lang="en-US" altLang="ja-JP" dirty="0"/>
              <a:t>WP11: separate subgroup?  Maybe, absorbed in the above two</a:t>
            </a:r>
          </a:p>
          <a:p>
            <a:r>
              <a:rPr lang="en-US" altLang="ja-JP" dirty="0"/>
              <a:t>Can the subgroup be formed?</a:t>
            </a:r>
          </a:p>
          <a:p>
            <a:pPr lvl="1"/>
            <a:r>
              <a:rPr lang="en-US" altLang="ja-JP" dirty="0"/>
              <a:t>Resources?</a:t>
            </a:r>
          </a:p>
          <a:p>
            <a:r>
              <a:rPr lang="en-US" altLang="ja-JP" dirty="0"/>
              <a:t>How often should the parent group (i.e., Sources) meet? </a:t>
            </a:r>
          </a:p>
          <a:p>
            <a:r>
              <a:rPr lang="en-US" altLang="ja-JP" dirty="0"/>
              <a:t>Timeline</a:t>
            </a:r>
            <a:r>
              <a:rPr lang="ja-JP" altLang="en-US" dirty="0"/>
              <a:t> </a:t>
            </a:r>
            <a:endParaRPr lang="en-US" altLang="ja-JP" dirty="0"/>
          </a:p>
          <a:p>
            <a:pPr lvl="1"/>
            <a:r>
              <a:rPr lang="en-US" altLang="ja-JP" dirty="0"/>
              <a:t>End of this year??</a:t>
            </a:r>
          </a:p>
          <a:p>
            <a:r>
              <a:rPr lang="en-US" altLang="ja-JP" dirty="0"/>
              <a:t>Other groups</a:t>
            </a:r>
          </a:p>
          <a:p>
            <a:pPr lvl="1"/>
            <a:r>
              <a:rPr lang="en-US" altLang="ja-JP" dirty="0"/>
              <a:t>Mostly, one WP corresponds to one subgroup</a:t>
            </a:r>
          </a:p>
          <a:p>
            <a:pPr lvl="1"/>
            <a:r>
              <a:rPr lang="en-US" altLang="ja-JP" dirty="0"/>
              <a:t>They will have a step to nominate subgroup leader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787915-2708-433B-88DD-C14C633D5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2021/5/24 IPAC21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C1338BC-51D0-49A8-A326-CEFA10F6A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B3866-9123-47B1-99EA-4CC694D67FB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435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5127</TotalTime>
  <Words>340</Words>
  <Application>Microsoft Office PowerPoint</Application>
  <PresentationFormat>画面に合わせる (4:3)</PresentationFormat>
  <Paragraphs>46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Arial</vt:lpstr>
      <vt:lpstr>Calibri</vt:lpstr>
      <vt:lpstr>Calibri Light</vt:lpstr>
      <vt:lpstr>Wingdings</vt:lpstr>
      <vt:lpstr>Office テーマ</vt:lpstr>
      <vt:lpstr>Plan of WG2 Groups</vt:lpstr>
      <vt:lpstr>New WG2 organization</vt:lpstr>
      <vt:lpstr>PowerPoint プレゼンテーション</vt:lpstr>
      <vt:lpstr>WP sub-groups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227</cp:revision>
  <dcterms:created xsi:type="dcterms:W3CDTF">2021-01-20T00:05:45Z</dcterms:created>
  <dcterms:modified xsi:type="dcterms:W3CDTF">2021-06-21T01:10:50Z</dcterms:modified>
</cp:coreProperties>
</file>