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slideLayouts/slideLayout94.xml" ContentType="application/vnd.openxmlformats-officedocument.presentationml.slideLayout+xml"/>
  <Override PartName="/ppt/theme/theme4.xml" ContentType="application/vnd.openxmlformats-officedocument.theme+xml"/>
  <Override PartName="/ppt/slideLayouts/slideLayout95.xml" ContentType="application/vnd.openxmlformats-officedocument.presentationml.slideLayout+xml"/>
  <Override PartName="/ppt/theme/theme5.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6.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55" r:id="rId3"/>
    <p:sldMasterId id="2147483781" r:id="rId4"/>
    <p:sldMasterId id="2147483783" r:id="rId5"/>
    <p:sldMasterId id="2147483785" r:id="rId6"/>
    <p:sldMasterId id="2147483791" r:id="rId7"/>
  </p:sldMasterIdLst>
  <p:notesMasterIdLst>
    <p:notesMasterId r:id="rId26"/>
  </p:notesMasterIdLst>
  <p:sldIdLst>
    <p:sldId id="261" r:id="rId8"/>
    <p:sldId id="341" r:id="rId9"/>
    <p:sldId id="366" r:id="rId10"/>
    <p:sldId id="365" r:id="rId11"/>
    <p:sldId id="326" r:id="rId12"/>
    <p:sldId id="364" r:id="rId13"/>
    <p:sldId id="343" r:id="rId14"/>
    <p:sldId id="344" r:id="rId15"/>
    <p:sldId id="345" r:id="rId16"/>
    <p:sldId id="355" r:id="rId17"/>
    <p:sldId id="356" r:id="rId18"/>
    <p:sldId id="358" r:id="rId19"/>
    <p:sldId id="357" r:id="rId20"/>
    <p:sldId id="359" r:id="rId21"/>
    <p:sldId id="360" r:id="rId22"/>
    <p:sldId id="361" r:id="rId23"/>
    <p:sldId id="362" r:id="rId24"/>
    <p:sldId id="363" r:id="rId25"/>
  </p:sldIdLst>
  <p:sldSz cx="18286413" cy="10287000"/>
  <p:notesSz cx="6858000" cy="9144000"/>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8">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29" autoAdjust="0"/>
    <p:restoredTop sz="84460" autoAdjust="0"/>
  </p:normalViewPr>
  <p:slideViewPr>
    <p:cSldViewPr snapToGrid="0">
      <p:cViewPr varScale="1">
        <p:scale>
          <a:sx n="61" d="100"/>
          <a:sy n="61" d="100"/>
        </p:scale>
        <p:origin x="852" y="66"/>
      </p:cViewPr>
      <p:guideLst>
        <p:guide orient="horz" pos="3238"/>
        <p:guide pos="5759"/>
      </p:guideLst>
    </p:cSldViewPr>
  </p:slideViewPr>
  <p:notesTextViewPr>
    <p:cViewPr>
      <p:scale>
        <a:sx n="3" d="2"/>
        <a:sy n="3" d="2"/>
      </p:scale>
      <p:origin x="0" y="0"/>
    </p:cViewPr>
  </p:notesTextViewPr>
  <p:sorterViewPr>
    <p:cViewPr>
      <p:scale>
        <a:sx n="100" d="100"/>
        <a:sy n="100" d="100"/>
      </p:scale>
      <p:origin x="0" y="483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40410B-B5DF-44D5-B438-62561615F79B}" type="datetimeFigureOut">
              <a:rPr kumimoji="1" lang="ja-JP" altLang="en-US" smtClean="0"/>
              <a:t>2021/7/19</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0F6D12-D0E5-42E3-AE9E-4CBB24513023}" type="slidenum">
              <a:rPr kumimoji="1" lang="ja-JP" altLang="en-US" smtClean="0"/>
              <a:t>‹#›</a:t>
            </a:fld>
            <a:endParaRPr kumimoji="1" lang="ja-JP" altLang="en-US"/>
          </a:p>
        </p:txBody>
      </p:sp>
    </p:spTree>
    <p:extLst>
      <p:ext uri="{BB962C8B-B14F-4D97-AF65-F5344CB8AC3E}">
        <p14:creationId xmlns:p14="http://schemas.microsoft.com/office/powerpoint/2010/main" val="632614945"/>
      </p:ext>
    </p:extLst>
  </p:cSld>
  <p:clrMap bg1="lt1" tx1="dk1" bg2="lt2" tx2="dk2" accent1="accent1" accent2="accent2" accent3="accent3" accent4="accent4" accent5="accent5" accent6="accent6" hlink="hlink" folHlink="folHlink"/>
  <p:notesStyle>
    <a:lvl1pPr marL="0" algn="l" defTabSz="1632753" rtl="0" eaLnBrk="1" latinLnBrk="0" hangingPunct="1">
      <a:defRPr kumimoji="1" sz="2100" kern="1200">
        <a:solidFill>
          <a:schemeClr val="tx1"/>
        </a:solidFill>
        <a:latin typeface="+mn-lt"/>
        <a:ea typeface="+mn-ea"/>
        <a:cs typeface="+mn-cs"/>
      </a:defRPr>
    </a:lvl1pPr>
    <a:lvl2pPr marL="816376" algn="l" defTabSz="1632753" rtl="0" eaLnBrk="1" latinLnBrk="0" hangingPunct="1">
      <a:defRPr kumimoji="1" sz="2100" kern="1200">
        <a:solidFill>
          <a:schemeClr val="tx1"/>
        </a:solidFill>
        <a:latin typeface="+mn-lt"/>
        <a:ea typeface="+mn-ea"/>
        <a:cs typeface="+mn-cs"/>
      </a:defRPr>
    </a:lvl2pPr>
    <a:lvl3pPr marL="1632753" algn="l" defTabSz="1632753" rtl="0" eaLnBrk="1" latinLnBrk="0" hangingPunct="1">
      <a:defRPr kumimoji="1" sz="2100" kern="1200">
        <a:solidFill>
          <a:schemeClr val="tx1"/>
        </a:solidFill>
        <a:latin typeface="+mn-lt"/>
        <a:ea typeface="+mn-ea"/>
        <a:cs typeface="+mn-cs"/>
      </a:defRPr>
    </a:lvl3pPr>
    <a:lvl4pPr marL="2449129" algn="l" defTabSz="1632753" rtl="0" eaLnBrk="1" latinLnBrk="0" hangingPunct="1">
      <a:defRPr kumimoji="1" sz="2100" kern="1200">
        <a:solidFill>
          <a:schemeClr val="tx1"/>
        </a:solidFill>
        <a:latin typeface="+mn-lt"/>
        <a:ea typeface="+mn-ea"/>
        <a:cs typeface="+mn-cs"/>
      </a:defRPr>
    </a:lvl4pPr>
    <a:lvl5pPr marL="3265505" algn="l" defTabSz="1632753" rtl="0" eaLnBrk="1" latinLnBrk="0" hangingPunct="1">
      <a:defRPr kumimoji="1" sz="2100" kern="1200">
        <a:solidFill>
          <a:schemeClr val="tx1"/>
        </a:solidFill>
        <a:latin typeface="+mn-lt"/>
        <a:ea typeface="+mn-ea"/>
        <a:cs typeface="+mn-cs"/>
      </a:defRPr>
    </a:lvl5pPr>
    <a:lvl6pPr marL="4081882" algn="l" defTabSz="1632753" rtl="0" eaLnBrk="1" latinLnBrk="0" hangingPunct="1">
      <a:defRPr kumimoji="1" sz="2100" kern="1200">
        <a:solidFill>
          <a:schemeClr val="tx1"/>
        </a:solidFill>
        <a:latin typeface="+mn-lt"/>
        <a:ea typeface="+mn-ea"/>
        <a:cs typeface="+mn-cs"/>
      </a:defRPr>
    </a:lvl6pPr>
    <a:lvl7pPr marL="4898258" algn="l" defTabSz="1632753" rtl="0" eaLnBrk="1" latinLnBrk="0" hangingPunct="1">
      <a:defRPr kumimoji="1" sz="2100" kern="1200">
        <a:solidFill>
          <a:schemeClr val="tx1"/>
        </a:solidFill>
        <a:latin typeface="+mn-lt"/>
        <a:ea typeface="+mn-ea"/>
        <a:cs typeface="+mn-cs"/>
      </a:defRPr>
    </a:lvl7pPr>
    <a:lvl8pPr marL="5714634" algn="l" defTabSz="1632753" rtl="0" eaLnBrk="1" latinLnBrk="0" hangingPunct="1">
      <a:defRPr kumimoji="1" sz="2100" kern="1200">
        <a:solidFill>
          <a:schemeClr val="tx1"/>
        </a:solidFill>
        <a:latin typeface="+mn-lt"/>
        <a:ea typeface="+mn-ea"/>
        <a:cs typeface="+mn-cs"/>
      </a:defRPr>
    </a:lvl8pPr>
    <a:lvl9pPr marL="6531011" algn="l" defTabSz="1632753"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5</a:t>
            </a:fld>
            <a:endParaRPr kumimoji="1" lang="ja-JP" altLang="en-US"/>
          </a:p>
        </p:txBody>
      </p:sp>
    </p:spTree>
    <p:extLst>
      <p:ext uri="{BB962C8B-B14F-4D97-AF65-F5344CB8AC3E}">
        <p14:creationId xmlns:p14="http://schemas.microsoft.com/office/powerpoint/2010/main" val="3252851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2588" y="685800"/>
            <a:ext cx="6092825"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94193CF3-2B26-A047-8057-786B87AC2BEE}" type="slidenum">
              <a:rPr kumimoji="1" lang="ja-JP" alt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1" lang="en-US" altLang="ja-JP" sz="1200" b="0" i="0" u="none" strike="noStrike" kern="1200" cap="none" spc="0" normalizeH="0" baseline="0" noProof="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387167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8</a:t>
            </a:fld>
            <a:endParaRPr kumimoji="1" lang="ja-JP" altLang="en-US"/>
          </a:p>
        </p:txBody>
      </p:sp>
    </p:spTree>
    <p:extLst>
      <p:ext uri="{BB962C8B-B14F-4D97-AF65-F5344CB8AC3E}">
        <p14:creationId xmlns:p14="http://schemas.microsoft.com/office/powerpoint/2010/main" val="1091953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10</a:t>
            </a:fld>
            <a:endParaRPr kumimoji="1" lang="ja-JP" altLang="en-US"/>
          </a:p>
        </p:txBody>
      </p:sp>
    </p:spTree>
    <p:extLst>
      <p:ext uri="{BB962C8B-B14F-4D97-AF65-F5344CB8AC3E}">
        <p14:creationId xmlns:p14="http://schemas.microsoft.com/office/powerpoint/2010/main" val="1292917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18</a:t>
            </a:fld>
            <a:endParaRPr kumimoji="1" lang="ja-JP" altLang="en-US"/>
          </a:p>
        </p:txBody>
      </p:sp>
    </p:spTree>
    <p:extLst>
      <p:ext uri="{BB962C8B-B14F-4D97-AF65-F5344CB8AC3E}">
        <p14:creationId xmlns:p14="http://schemas.microsoft.com/office/powerpoint/2010/main" val="1936418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5" name="テキスト プレースホルダー 6"/>
          <p:cNvSpPr>
            <a:spLocks noGrp="1"/>
          </p:cNvSpPr>
          <p:nvPr>
            <p:ph type="body" sz="quarter" idx="14" hasCustomPrompt="1"/>
          </p:nvPr>
        </p:nvSpPr>
        <p:spPr>
          <a:xfrm>
            <a:off x="1078310" y="4279404"/>
            <a:ext cx="16200313" cy="331236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正方形/長方形 5"/>
          <p:cNvSpPr/>
          <p:nvPr userDrawn="1"/>
        </p:nvSpPr>
        <p:spPr>
          <a:xfrm>
            <a:off x="1222326" y="4135388"/>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036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8"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decel="100000" fill="hold" grpId="0"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Horisontal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9"/>
          <p:cNvSpPr>
            <a:spLocks noGrp="1"/>
          </p:cNvSpPr>
          <p:nvPr>
            <p:ph type="pic" sz="quarter" idx="14" hasCustomPrompt="1"/>
          </p:nvPr>
        </p:nvSpPr>
        <p:spPr>
          <a:xfrm>
            <a:off x="-1" y="2407196"/>
            <a:ext cx="4462687" cy="4680520"/>
          </a:xfrm>
          <a:solidFill>
            <a:schemeClr val="accent2">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0" name="図プレースホルダー 9"/>
          <p:cNvSpPr>
            <a:spLocks noGrp="1"/>
          </p:cNvSpPr>
          <p:nvPr>
            <p:ph type="pic" sz="quarter" idx="15" hasCustomPrompt="1"/>
          </p:nvPr>
        </p:nvSpPr>
        <p:spPr>
          <a:xfrm>
            <a:off x="4462687" y="2407196"/>
            <a:ext cx="8568950" cy="4680520"/>
          </a:xfrm>
          <a:solidFill>
            <a:schemeClr val="accent3">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1" name="図プレースホルダー 9"/>
          <p:cNvSpPr>
            <a:spLocks noGrp="1"/>
          </p:cNvSpPr>
          <p:nvPr>
            <p:ph type="pic" sz="quarter" idx="16" hasCustomPrompt="1"/>
          </p:nvPr>
        </p:nvSpPr>
        <p:spPr>
          <a:xfrm>
            <a:off x="13031638" y="2407196"/>
            <a:ext cx="5254774" cy="4680520"/>
          </a:xfrm>
          <a:solidFill>
            <a:schemeClr val="accent1">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751976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2" y="7087716"/>
            <a:ext cx="4463523"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4463522" y="7087716"/>
            <a:ext cx="8568007" cy="144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3031637" y="7087716"/>
            <a:ext cx="5254774" cy="144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444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 presetClass="entr" presetSubtype="4" decel="10000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par>
                          <p:cTn id="28" fill="hold">
                            <p:stCondLst>
                              <p:cond delay="1750"/>
                            </p:stCondLst>
                            <p:childTnLst>
                              <p:par>
                                <p:cTn id="29" presetID="22" presetClass="entr" presetSubtype="2" fill="hold" grpId="0" nodeType="afterEffect">
                                  <p:stCondLst>
                                    <p:cond delay="25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8" decel="100000" fill="hold" grpId="0" nodeType="afterEffect">
                                  <p:stCondLst>
                                    <p:cond delay="5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 calcmode="lin" valueType="num">
                                      <p:cBhvr additive="base">
                                        <p:cTn id="43"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10" grpId="0" animBg="1"/>
      <p:bldP spid="11" grpId="0" animBg="1"/>
      <p:bldP spid="12"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4" grpId="0" animBg="1"/>
      <p:bldP spid="15" grpId="0" animBg="1"/>
      <p:bldP spid="16"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bg>
      <p:bgPr>
        <a:gradFill>
          <a:gsLst>
            <a:gs pos="100000">
              <a:schemeClr val="accent1">
                <a:lumMod val="20000"/>
                <a:lumOff val="80000"/>
              </a:schemeClr>
            </a:gs>
            <a:gs pos="2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5443538"/>
            <a:ext cx="17521548" cy="3414707"/>
          </a:xfrm>
        </p:spPr>
        <p:txBody>
          <a:bodyPr wrap="none" anchor="b">
            <a:noAutofit/>
          </a:bodyPr>
          <a:lstStyle>
            <a:lvl1pPr algn="r">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885824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885824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5290FD85-43D5-4D03-8824-F428A2CCF54F}"/>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26849753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485EFF3C-BF07-41D6-8BF1-DC49D4780BC7}"/>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407782642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8" name="Slide Number Placeholder 3">
            <a:extLst>
              <a:ext uri="{FF2B5EF4-FFF2-40B4-BE49-F238E27FC236}">
                <a16:creationId xmlns:a16="http://schemas.microsoft.com/office/drawing/2014/main" id="{D3F422D7-5E4D-41A2-9BA0-248CDE0A9A0B}"/>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20246051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atin typeface="+mn-ea"/>
                <a:ea typeface="+mn-ea"/>
              </a:defRPr>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コンテンツ プレースホルダー 3">
            <a:extLst>
              <a:ext uri="{FF2B5EF4-FFF2-40B4-BE49-F238E27FC236}">
                <a16:creationId xmlns:a16="http://schemas.microsoft.com/office/drawing/2014/main" id="{240DD48E-0C69-4747-8F40-1095C4FF4B55}"/>
              </a:ext>
            </a:extLst>
          </p:cNvPr>
          <p:cNvSpPr>
            <a:spLocks noGrp="1"/>
          </p:cNvSpPr>
          <p:nvPr>
            <p:ph sz="quarter" idx="13"/>
          </p:nvPr>
        </p:nvSpPr>
        <p:spPr>
          <a:xfrm>
            <a:off x="307705" y="1371599"/>
            <a:ext cx="17521548" cy="8039096"/>
          </a:xfrm>
        </p:spPr>
        <p:txBody>
          <a:bodyPr/>
          <a:lstStyle>
            <a:lvl1pPr>
              <a:defRPr>
                <a:latin typeface="+mn-ea"/>
                <a:ea typeface="+mn-ea"/>
              </a:defRPr>
            </a:lvl1pPr>
            <a:lvl2pPr>
              <a:defRPr>
                <a:latin typeface="+mn-ea"/>
                <a:ea typeface="+mn-ea"/>
              </a:defRPr>
            </a:lvl2pPr>
            <a:lvl3pPr>
              <a:defRPr>
                <a:latin typeface="+mn-ea"/>
                <a:ea typeface="+mn-ea"/>
              </a:defRPr>
            </a:lvl3pPr>
            <a:lvl4pPr>
              <a:defRPr>
                <a:latin typeface="+mn-ea"/>
                <a:ea typeface="+mn-ea"/>
              </a:defRPr>
            </a:lvl4pPr>
            <a:lvl5pPr>
              <a:defRPr>
                <a:latin typeface="+mn-ea"/>
                <a:ea typeface="+mn-ea"/>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0" name="Slide Number Placeholder 3">
            <a:extLst>
              <a:ext uri="{FF2B5EF4-FFF2-40B4-BE49-F238E27FC236}">
                <a16:creationId xmlns:a16="http://schemas.microsoft.com/office/drawing/2014/main" id="{9C833005-C8E4-4C38-B76E-053BBAE1F506}"/>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4009912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Icons and Items">
    <p:spTree>
      <p:nvGrpSpPr>
        <p:cNvPr id="1" name=""/>
        <p:cNvGrpSpPr/>
        <p:nvPr/>
      </p:nvGrpSpPr>
      <p:grpSpPr>
        <a:xfrm>
          <a:off x="0" y="0"/>
          <a:ext cx="0" cy="0"/>
          <a:chOff x="0" y="0"/>
          <a:chExt cx="0" cy="0"/>
        </a:xfrm>
      </p:grpSpPr>
      <p:sp>
        <p:nvSpPr>
          <p:cNvPr id="53" name="円/楕円 52"/>
          <p:cNvSpPr/>
          <p:nvPr userDrawn="1"/>
        </p:nvSpPr>
        <p:spPr>
          <a:xfrm>
            <a:off x="6076328" y="3034060"/>
            <a:ext cx="2367069" cy="23670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0005897" y="3034059"/>
            <a:ext cx="2367069" cy="236706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13935465" y="3034058"/>
            <a:ext cx="2367069" cy="236706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143915" y="3034057"/>
            <a:ext cx="2367069" cy="23670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5923928" y="2932460"/>
            <a:ext cx="2367069" cy="23670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9853497" y="2932459"/>
            <a:ext cx="2367069" cy="23670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userDrawn="1"/>
        </p:nvSpPr>
        <p:spPr>
          <a:xfrm>
            <a:off x="13783065" y="2932458"/>
            <a:ext cx="2367069" cy="23670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1991515" y="2932457"/>
            <a:ext cx="2367069" cy="236706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5994888" y="2983263"/>
            <a:ext cx="2367069" cy="236706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24457" y="2983262"/>
            <a:ext cx="2367069" cy="23670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3854025" y="2983261"/>
            <a:ext cx="2367069" cy="236706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062475" y="2983260"/>
            <a:ext cx="2367069" cy="23670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12"/>
          <p:cNvSpPr>
            <a:spLocks noGrp="1"/>
          </p:cNvSpPr>
          <p:nvPr userDrawn="1">
            <p:ph type="pic" sz="quarter" idx="17" hasCustomPrompt="1"/>
          </p:nvPr>
        </p:nvSpPr>
        <p:spPr>
          <a:xfrm>
            <a:off x="6754393" y="3742768"/>
            <a:ext cx="848058" cy="848058"/>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userDrawn="1">
            <p:ph type="pic" sz="quarter" idx="18" hasCustomPrompt="1"/>
          </p:nvPr>
        </p:nvSpPr>
        <p:spPr>
          <a:xfrm>
            <a:off x="10683962" y="3742767"/>
            <a:ext cx="848058" cy="848058"/>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userDrawn="1">
            <p:ph type="pic" sz="quarter" idx="19" hasCustomPrompt="1"/>
          </p:nvPr>
        </p:nvSpPr>
        <p:spPr>
          <a:xfrm>
            <a:off x="14613530" y="3742766"/>
            <a:ext cx="848058" cy="848058"/>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userDrawn="1">
            <p:ph type="pic" sz="quarter" idx="20" hasCustomPrompt="1"/>
          </p:nvPr>
        </p:nvSpPr>
        <p:spPr>
          <a:xfrm>
            <a:off x="2821980" y="3742765"/>
            <a:ext cx="848058" cy="848058"/>
          </a:xfrm>
        </p:spPr>
        <p:txBody>
          <a:bodyPr>
            <a:normAutofit/>
          </a:bodyPr>
          <a:lstStyle>
            <a:lvl1pPr>
              <a:defRPr sz="1600"/>
            </a:lvl1pPr>
          </a:lstStyle>
          <a:p>
            <a:r>
              <a:rPr kumimoji="1" lang="en-US" altLang="ja-JP" dirty="0"/>
              <a:t>Icon</a:t>
            </a:r>
            <a:endParaRPr kumimoji="1" lang="ja-JP" altLang="en-US" dirty="0"/>
          </a:p>
        </p:txBody>
      </p:sp>
      <p:sp>
        <p:nvSpPr>
          <p:cNvPr id="23" name="テキスト プレースホルダー 6"/>
          <p:cNvSpPr>
            <a:spLocks noGrp="1"/>
          </p:cNvSpPr>
          <p:nvPr>
            <p:ph type="body" sz="quarter" idx="21" hasCustomPrompt="1"/>
          </p:nvPr>
        </p:nvSpPr>
        <p:spPr>
          <a:xfrm>
            <a:off x="1404504" y="5501527"/>
            <a:ext cx="3683011"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38817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1625829" y="629361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5307798" y="5499183"/>
            <a:ext cx="3715678"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5318687" y="6378536"/>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5556346" y="629127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9243759" y="5501527"/>
            <a:ext cx="3715678"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9249204"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9486863" y="629361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6"/>
          <p:cNvSpPr>
            <a:spLocks noGrp="1"/>
          </p:cNvSpPr>
          <p:nvPr>
            <p:ph type="body" sz="quarter" idx="29" hasCustomPrompt="1"/>
          </p:nvPr>
        </p:nvSpPr>
        <p:spPr>
          <a:xfrm>
            <a:off x="13179720" y="5501527"/>
            <a:ext cx="3715678"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0" hasCustomPrompt="1"/>
          </p:nvPr>
        </p:nvSpPr>
        <p:spPr>
          <a:xfrm>
            <a:off x="1317972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13417379" y="629361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388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750"/>
                                        <p:tgtEl>
                                          <p:spTgt spid="56"/>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childTnLst>
                                </p:cTn>
                              </p:par>
                              <p:par>
                                <p:cTn id="25" presetID="2" presetClass="entr" presetSubtype="1" decel="100000" fill="hold" grpId="1"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750" fill="hold"/>
                                        <p:tgtEl>
                                          <p:spTgt spid="56"/>
                                        </p:tgtEl>
                                        <p:attrNameLst>
                                          <p:attrName>ppt_x</p:attrName>
                                        </p:attrNameLst>
                                      </p:cBhvr>
                                      <p:tavLst>
                                        <p:tav tm="0">
                                          <p:val>
                                            <p:strVal val="#ppt_x"/>
                                          </p:val>
                                        </p:tav>
                                        <p:tav tm="100000">
                                          <p:val>
                                            <p:strVal val="#ppt_x"/>
                                          </p:val>
                                        </p:tav>
                                      </p:tavLst>
                                    </p:anim>
                                    <p:anim calcmode="lin" valueType="num">
                                      <p:cBhvr additive="base">
                                        <p:cTn id="28" dur="750" fill="hold"/>
                                        <p:tgtEl>
                                          <p:spTgt spid="56"/>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1" nodeType="withEffect">
                                  <p:stCondLst>
                                    <p:cond delay="1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750" fill="hold"/>
                                        <p:tgtEl>
                                          <p:spTgt spid="52"/>
                                        </p:tgtEl>
                                        <p:attrNameLst>
                                          <p:attrName>ppt_x</p:attrName>
                                        </p:attrNameLst>
                                      </p:cBhvr>
                                      <p:tavLst>
                                        <p:tav tm="0">
                                          <p:val>
                                            <p:strVal val="#ppt_x"/>
                                          </p:val>
                                        </p:tav>
                                        <p:tav tm="100000">
                                          <p:val>
                                            <p:strVal val="#ppt_x"/>
                                          </p:val>
                                        </p:tav>
                                      </p:tavLst>
                                    </p:anim>
                                    <p:anim calcmode="lin" valueType="num">
                                      <p:cBhvr additive="base">
                                        <p:cTn id="32" dur="750" fill="hold"/>
                                        <p:tgtEl>
                                          <p:spTgt spid="52"/>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1"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1" nodeType="withEffect">
                                  <p:stCondLst>
                                    <p:cond delay="2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childTnLst>
                          </p:cTn>
                        </p:par>
                        <p:par>
                          <p:cTn id="41" fill="hold">
                            <p:stCondLst>
                              <p:cond delay="1450"/>
                            </p:stCondLst>
                            <p:childTnLst>
                              <p:par>
                                <p:cTn id="42" presetID="2" presetClass="entr" presetSubtype="4" decel="100000"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 calcmode="lin" valueType="num">
                                      <p:cBhvr additive="base">
                                        <p:cTn id="4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 calcmode="lin" valueType="num">
                                      <p:cBhvr additive="base">
                                        <p:cTn id="4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par>
                          <p:cTn id="54" fill="hold">
                            <p:stCondLst>
                              <p:cond delay="19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750"/>
                                        <p:tgtEl>
                                          <p:spTgt spid="53"/>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750"/>
                                        <p:tgtEl>
                                          <p:spTgt spid="49"/>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childTnLst>
                                </p:cTn>
                              </p:par>
                              <p:par>
                                <p:cTn id="64" presetID="10" presetClass="entr" presetSubtype="0" fill="hold" grpId="0" nodeType="withEffect">
                                  <p:stCondLst>
                                    <p:cond delay="2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childTnLst>
                                </p:cTn>
                              </p:par>
                              <p:par>
                                <p:cTn id="67" presetID="2" presetClass="entr" presetSubtype="1" decel="100000" fill="hold" grpId="1"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750" fill="hold"/>
                                        <p:tgtEl>
                                          <p:spTgt spid="53"/>
                                        </p:tgtEl>
                                        <p:attrNameLst>
                                          <p:attrName>ppt_x</p:attrName>
                                        </p:attrNameLst>
                                      </p:cBhvr>
                                      <p:tavLst>
                                        <p:tav tm="0">
                                          <p:val>
                                            <p:strVal val="#ppt_x"/>
                                          </p:val>
                                        </p:tav>
                                        <p:tav tm="100000">
                                          <p:val>
                                            <p:strVal val="#ppt_x"/>
                                          </p:val>
                                        </p:tav>
                                      </p:tavLst>
                                    </p:anim>
                                    <p:anim calcmode="lin" valueType="num">
                                      <p:cBhvr additive="base">
                                        <p:cTn id="70" dur="750" fill="hold"/>
                                        <p:tgtEl>
                                          <p:spTgt spid="53"/>
                                        </p:tgtEl>
                                        <p:attrNameLst>
                                          <p:attrName>ppt_y</p:attrName>
                                        </p:attrNameLst>
                                      </p:cBhvr>
                                      <p:tavLst>
                                        <p:tav tm="0">
                                          <p:val>
                                            <p:strVal val="0-#ppt_h/2"/>
                                          </p:val>
                                        </p:tav>
                                        <p:tav tm="100000">
                                          <p:val>
                                            <p:strVal val="#ppt_y"/>
                                          </p:val>
                                        </p:tav>
                                      </p:tavLst>
                                    </p:anim>
                                  </p:childTnLst>
                                </p:cTn>
                              </p:par>
                              <p:par>
                                <p:cTn id="71" presetID="2" presetClass="entr" presetSubtype="1" decel="100000" fill="hold" grpId="1" nodeType="withEffect">
                                  <p:stCondLst>
                                    <p:cond delay="10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750" fill="hold"/>
                                        <p:tgtEl>
                                          <p:spTgt spid="49"/>
                                        </p:tgtEl>
                                        <p:attrNameLst>
                                          <p:attrName>ppt_x</p:attrName>
                                        </p:attrNameLst>
                                      </p:cBhvr>
                                      <p:tavLst>
                                        <p:tav tm="0">
                                          <p:val>
                                            <p:strVal val="#ppt_x"/>
                                          </p:val>
                                        </p:tav>
                                        <p:tav tm="100000">
                                          <p:val>
                                            <p:strVal val="#ppt_x"/>
                                          </p:val>
                                        </p:tav>
                                      </p:tavLst>
                                    </p:anim>
                                    <p:anim calcmode="lin" valueType="num">
                                      <p:cBhvr additive="base">
                                        <p:cTn id="74" dur="750" fill="hold"/>
                                        <p:tgtEl>
                                          <p:spTgt spid="49"/>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1" nodeType="withEffect">
                                  <p:stCondLst>
                                    <p:cond delay="200"/>
                                  </p:stCondLst>
                                  <p:childTnLst>
                                    <p:set>
                                      <p:cBhvr>
                                        <p:cTn id="76" dur="1" fill="hold">
                                          <p:stCondLst>
                                            <p:cond delay="0"/>
                                          </p:stCondLst>
                                        </p:cTn>
                                        <p:tgtEl>
                                          <p:spTgt spid="10"/>
                                        </p:tgtEl>
                                        <p:attrNameLst>
                                          <p:attrName>style.visibility</p:attrName>
                                        </p:attrNameLst>
                                      </p:cBhvr>
                                      <p:to>
                                        <p:strVal val="visible"/>
                                      </p:to>
                                    </p:set>
                                    <p:anim calcmode="lin" valueType="num">
                                      <p:cBhvr additive="base">
                                        <p:cTn id="77" dur="750" fill="hold"/>
                                        <p:tgtEl>
                                          <p:spTgt spid="10"/>
                                        </p:tgtEl>
                                        <p:attrNameLst>
                                          <p:attrName>ppt_x</p:attrName>
                                        </p:attrNameLst>
                                      </p:cBhvr>
                                      <p:tavLst>
                                        <p:tav tm="0">
                                          <p:val>
                                            <p:strVal val="#ppt_x"/>
                                          </p:val>
                                        </p:tav>
                                        <p:tav tm="100000">
                                          <p:val>
                                            <p:strVal val="#ppt_x"/>
                                          </p:val>
                                        </p:tav>
                                      </p:tavLst>
                                    </p:anim>
                                    <p:anim calcmode="lin" valueType="num">
                                      <p:cBhvr additive="base">
                                        <p:cTn id="78" dur="750" fill="hold"/>
                                        <p:tgtEl>
                                          <p:spTgt spid="10"/>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1" nodeType="withEffect">
                                  <p:stCondLst>
                                    <p:cond delay="20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750" fill="hold"/>
                                        <p:tgtEl>
                                          <p:spTgt spid="11"/>
                                        </p:tgtEl>
                                        <p:attrNameLst>
                                          <p:attrName>ppt_x</p:attrName>
                                        </p:attrNameLst>
                                      </p:cBhvr>
                                      <p:tavLst>
                                        <p:tav tm="0">
                                          <p:val>
                                            <p:strVal val="#ppt_x"/>
                                          </p:val>
                                        </p:tav>
                                        <p:tav tm="100000">
                                          <p:val>
                                            <p:strVal val="#ppt_x"/>
                                          </p:val>
                                        </p:tav>
                                      </p:tavLst>
                                    </p:anim>
                                    <p:anim calcmode="lin" valueType="num">
                                      <p:cBhvr additive="base">
                                        <p:cTn id="82" dur="750" fill="hold"/>
                                        <p:tgtEl>
                                          <p:spTgt spid="11"/>
                                        </p:tgtEl>
                                        <p:attrNameLst>
                                          <p:attrName>ppt_y</p:attrName>
                                        </p:attrNameLst>
                                      </p:cBhvr>
                                      <p:tavLst>
                                        <p:tav tm="0">
                                          <p:val>
                                            <p:strVal val="0-#ppt_h/2"/>
                                          </p:val>
                                        </p:tav>
                                        <p:tav tm="100000">
                                          <p:val>
                                            <p:strVal val="#ppt_y"/>
                                          </p:val>
                                        </p:tav>
                                      </p:tavLst>
                                    </p:anim>
                                  </p:childTnLst>
                                </p:cTn>
                              </p:par>
                            </p:childTnLst>
                          </p:cTn>
                        </p:par>
                        <p:par>
                          <p:cTn id="83" fill="hold">
                            <p:stCondLst>
                              <p:cond delay="2900"/>
                            </p:stCondLst>
                            <p:childTnLst>
                              <p:par>
                                <p:cTn id="84" presetID="2" presetClass="entr" presetSubtype="4" decel="100000" fill="hold" grpId="0" nodeType="afterEffect">
                                  <p:stCondLst>
                                    <p:cond delay="0"/>
                                  </p:stCondLst>
                                  <p:childTnLst>
                                    <p:set>
                                      <p:cBhvr>
                                        <p:cTn id="85" dur="1" fill="hold">
                                          <p:stCondLst>
                                            <p:cond delay="0"/>
                                          </p:stCondLst>
                                        </p:cTn>
                                        <p:tgtEl>
                                          <p:spTgt spid="32">
                                            <p:txEl>
                                              <p:pRg st="0" end="0"/>
                                            </p:txEl>
                                          </p:spTgt>
                                        </p:tgtEl>
                                        <p:attrNameLst>
                                          <p:attrName>style.visibility</p:attrName>
                                        </p:attrNameLst>
                                      </p:cBhvr>
                                      <p:to>
                                        <p:strVal val="visible"/>
                                      </p:to>
                                    </p:set>
                                    <p:anim calcmode="lin" valueType="num">
                                      <p:cBhvr additive="base">
                                        <p:cTn id="8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33">
                                            <p:txEl>
                                              <p:pRg st="0" end="0"/>
                                            </p:txEl>
                                          </p:spTgt>
                                        </p:tgtEl>
                                        <p:attrNameLst>
                                          <p:attrName>style.visibility</p:attrName>
                                        </p:attrNameLst>
                                      </p:cBhvr>
                                      <p:to>
                                        <p:strVal val="visible"/>
                                      </p:to>
                                    </p:set>
                                    <p:anim calcmode="lin" valueType="num">
                                      <p:cBhvr additive="base">
                                        <p:cTn id="9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2" presetID="2" presetClass="entr" presetSubtype="4" decel="10000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 calcmode="lin" valueType="num">
                                      <p:cBhvr additive="base">
                                        <p:cTn id="94" dur="500" fill="hold"/>
                                        <p:tgtEl>
                                          <p:spTgt spid="34"/>
                                        </p:tgtEl>
                                        <p:attrNameLst>
                                          <p:attrName>ppt_x</p:attrName>
                                        </p:attrNameLst>
                                      </p:cBhvr>
                                      <p:tavLst>
                                        <p:tav tm="0">
                                          <p:val>
                                            <p:strVal val="#ppt_x"/>
                                          </p:val>
                                        </p:tav>
                                        <p:tav tm="100000">
                                          <p:val>
                                            <p:strVal val="#ppt_x"/>
                                          </p:val>
                                        </p:tav>
                                      </p:tavLst>
                                    </p:anim>
                                    <p:anim calcmode="lin" valueType="num">
                                      <p:cBhvr additive="base">
                                        <p:cTn id="95" dur="500" fill="hold"/>
                                        <p:tgtEl>
                                          <p:spTgt spid="34"/>
                                        </p:tgtEl>
                                        <p:attrNameLst>
                                          <p:attrName>ppt_y</p:attrName>
                                        </p:attrNameLst>
                                      </p:cBhvr>
                                      <p:tavLst>
                                        <p:tav tm="0">
                                          <p:val>
                                            <p:strVal val="1+#ppt_h/2"/>
                                          </p:val>
                                        </p:tav>
                                        <p:tav tm="100000">
                                          <p:val>
                                            <p:strVal val="#ppt_y"/>
                                          </p:val>
                                        </p:tav>
                                      </p:tavLst>
                                    </p:anim>
                                  </p:childTnLst>
                                </p:cTn>
                              </p:par>
                            </p:childTnLst>
                          </p:cTn>
                        </p:par>
                        <p:par>
                          <p:cTn id="96" fill="hold">
                            <p:stCondLst>
                              <p:cond delay="3400"/>
                            </p:stCondLst>
                            <p:childTnLst>
                              <p:par>
                                <p:cTn id="97" presetID="10" presetClass="entr" presetSubtype="0"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750"/>
                                        <p:tgtEl>
                                          <p:spTgt spid="54"/>
                                        </p:tgtEl>
                                      </p:cBhvr>
                                    </p:animEffect>
                                  </p:childTnLst>
                                </p:cTn>
                              </p:par>
                              <p:par>
                                <p:cTn id="100" presetID="10" presetClass="entr" presetSubtype="0" fill="hold" grpId="0" nodeType="withEffect">
                                  <p:stCondLst>
                                    <p:cond delay="10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750"/>
                                        <p:tgtEl>
                                          <p:spTgt spid="50"/>
                                        </p:tgtEl>
                                      </p:cBhvr>
                                    </p:animEffect>
                                  </p:childTnLst>
                                </p:cTn>
                              </p:par>
                              <p:par>
                                <p:cTn id="103" presetID="10" presetClass="entr" presetSubtype="0" fill="hold" grpId="0" nodeType="withEffect">
                                  <p:stCondLst>
                                    <p:cond delay="20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750"/>
                                        <p:tgtEl>
                                          <p:spTgt spid="12"/>
                                        </p:tgtEl>
                                      </p:cBhvr>
                                    </p:animEffect>
                                  </p:childTnLst>
                                </p:cTn>
                              </p:par>
                              <p:par>
                                <p:cTn id="106" presetID="10" presetClass="entr" presetSubtype="0" fill="hold" grpId="0" nodeType="withEffect">
                                  <p:stCondLst>
                                    <p:cond delay="200"/>
                                  </p:stCondLst>
                                  <p:childTnLst>
                                    <p:set>
                                      <p:cBhvr>
                                        <p:cTn id="107" dur="1" fill="hold">
                                          <p:stCondLst>
                                            <p:cond delay="0"/>
                                          </p:stCondLst>
                                        </p:cTn>
                                        <p:tgtEl>
                                          <p:spTgt spid="14"/>
                                        </p:tgtEl>
                                        <p:attrNameLst>
                                          <p:attrName>style.visibility</p:attrName>
                                        </p:attrNameLst>
                                      </p:cBhvr>
                                      <p:to>
                                        <p:strVal val="visible"/>
                                      </p:to>
                                    </p:set>
                                    <p:animEffect transition="in" filter="fade">
                                      <p:cBhvr>
                                        <p:cTn id="108" dur="750"/>
                                        <p:tgtEl>
                                          <p:spTgt spid="14"/>
                                        </p:tgtEl>
                                      </p:cBhvr>
                                    </p:animEffect>
                                  </p:childTnLst>
                                </p:cTn>
                              </p:par>
                              <p:par>
                                <p:cTn id="109" presetID="2" presetClass="entr" presetSubtype="1" decel="100000" fill="hold" grpId="1" nodeType="withEffect">
                                  <p:stCondLst>
                                    <p:cond delay="0"/>
                                  </p:stCondLst>
                                  <p:childTnLst>
                                    <p:set>
                                      <p:cBhvr>
                                        <p:cTn id="110" dur="1" fill="hold">
                                          <p:stCondLst>
                                            <p:cond delay="0"/>
                                          </p:stCondLst>
                                        </p:cTn>
                                        <p:tgtEl>
                                          <p:spTgt spid="54"/>
                                        </p:tgtEl>
                                        <p:attrNameLst>
                                          <p:attrName>style.visibility</p:attrName>
                                        </p:attrNameLst>
                                      </p:cBhvr>
                                      <p:to>
                                        <p:strVal val="visible"/>
                                      </p:to>
                                    </p:set>
                                    <p:anim calcmode="lin" valueType="num">
                                      <p:cBhvr additive="base">
                                        <p:cTn id="111" dur="750" fill="hold"/>
                                        <p:tgtEl>
                                          <p:spTgt spid="54"/>
                                        </p:tgtEl>
                                        <p:attrNameLst>
                                          <p:attrName>ppt_x</p:attrName>
                                        </p:attrNameLst>
                                      </p:cBhvr>
                                      <p:tavLst>
                                        <p:tav tm="0">
                                          <p:val>
                                            <p:strVal val="#ppt_x"/>
                                          </p:val>
                                        </p:tav>
                                        <p:tav tm="100000">
                                          <p:val>
                                            <p:strVal val="#ppt_x"/>
                                          </p:val>
                                        </p:tav>
                                      </p:tavLst>
                                    </p:anim>
                                    <p:anim calcmode="lin" valueType="num">
                                      <p:cBhvr additive="base">
                                        <p:cTn id="112" dur="750" fill="hold"/>
                                        <p:tgtEl>
                                          <p:spTgt spid="54"/>
                                        </p:tgtEl>
                                        <p:attrNameLst>
                                          <p:attrName>ppt_y</p:attrName>
                                        </p:attrNameLst>
                                      </p:cBhvr>
                                      <p:tavLst>
                                        <p:tav tm="0">
                                          <p:val>
                                            <p:strVal val="0-#ppt_h/2"/>
                                          </p:val>
                                        </p:tav>
                                        <p:tav tm="100000">
                                          <p:val>
                                            <p:strVal val="#ppt_y"/>
                                          </p:val>
                                        </p:tav>
                                      </p:tavLst>
                                    </p:anim>
                                  </p:childTnLst>
                                </p:cTn>
                              </p:par>
                              <p:par>
                                <p:cTn id="113" presetID="2" presetClass="entr" presetSubtype="1" decel="100000" fill="hold" grpId="1" nodeType="withEffect">
                                  <p:stCondLst>
                                    <p:cond delay="1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750" fill="hold"/>
                                        <p:tgtEl>
                                          <p:spTgt spid="50"/>
                                        </p:tgtEl>
                                        <p:attrNameLst>
                                          <p:attrName>ppt_x</p:attrName>
                                        </p:attrNameLst>
                                      </p:cBhvr>
                                      <p:tavLst>
                                        <p:tav tm="0">
                                          <p:val>
                                            <p:strVal val="#ppt_x"/>
                                          </p:val>
                                        </p:tav>
                                        <p:tav tm="100000">
                                          <p:val>
                                            <p:strVal val="#ppt_x"/>
                                          </p:val>
                                        </p:tav>
                                      </p:tavLst>
                                    </p:anim>
                                    <p:anim calcmode="lin" valueType="num">
                                      <p:cBhvr additive="base">
                                        <p:cTn id="116" dur="750" fill="hold"/>
                                        <p:tgtEl>
                                          <p:spTgt spid="50"/>
                                        </p:tgtEl>
                                        <p:attrNameLst>
                                          <p:attrName>ppt_y</p:attrName>
                                        </p:attrNameLst>
                                      </p:cBhvr>
                                      <p:tavLst>
                                        <p:tav tm="0">
                                          <p:val>
                                            <p:strVal val="0-#ppt_h/2"/>
                                          </p:val>
                                        </p:tav>
                                        <p:tav tm="100000">
                                          <p:val>
                                            <p:strVal val="#ppt_y"/>
                                          </p:val>
                                        </p:tav>
                                      </p:tavLst>
                                    </p:anim>
                                  </p:childTnLst>
                                </p:cTn>
                              </p:par>
                              <p:par>
                                <p:cTn id="117" presetID="2" presetClass="entr" presetSubtype="1" decel="100000" fill="hold" grpId="1" nodeType="withEffect">
                                  <p:stCondLst>
                                    <p:cond delay="200"/>
                                  </p:stCondLst>
                                  <p:childTnLst>
                                    <p:set>
                                      <p:cBhvr>
                                        <p:cTn id="118" dur="1" fill="hold">
                                          <p:stCondLst>
                                            <p:cond delay="0"/>
                                          </p:stCondLst>
                                        </p:cTn>
                                        <p:tgtEl>
                                          <p:spTgt spid="12"/>
                                        </p:tgtEl>
                                        <p:attrNameLst>
                                          <p:attrName>style.visibility</p:attrName>
                                        </p:attrNameLst>
                                      </p:cBhvr>
                                      <p:to>
                                        <p:strVal val="visible"/>
                                      </p:to>
                                    </p:set>
                                    <p:anim calcmode="lin" valueType="num">
                                      <p:cBhvr additive="base">
                                        <p:cTn id="119" dur="750" fill="hold"/>
                                        <p:tgtEl>
                                          <p:spTgt spid="12"/>
                                        </p:tgtEl>
                                        <p:attrNameLst>
                                          <p:attrName>ppt_x</p:attrName>
                                        </p:attrNameLst>
                                      </p:cBhvr>
                                      <p:tavLst>
                                        <p:tav tm="0">
                                          <p:val>
                                            <p:strVal val="#ppt_x"/>
                                          </p:val>
                                        </p:tav>
                                        <p:tav tm="100000">
                                          <p:val>
                                            <p:strVal val="#ppt_x"/>
                                          </p:val>
                                        </p:tav>
                                      </p:tavLst>
                                    </p:anim>
                                    <p:anim calcmode="lin" valueType="num">
                                      <p:cBhvr additive="base">
                                        <p:cTn id="120" dur="750" fill="hold"/>
                                        <p:tgtEl>
                                          <p:spTgt spid="12"/>
                                        </p:tgtEl>
                                        <p:attrNameLst>
                                          <p:attrName>ppt_y</p:attrName>
                                        </p:attrNameLst>
                                      </p:cBhvr>
                                      <p:tavLst>
                                        <p:tav tm="0">
                                          <p:val>
                                            <p:strVal val="0-#ppt_h/2"/>
                                          </p:val>
                                        </p:tav>
                                        <p:tav tm="100000">
                                          <p:val>
                                            <p:strVal val="#ppt_y"/>
                                          </p:val>
                                        </p:tav>
                                      </p:tavLst>
                                    </p:anim>
                                  </p:childTnLst>
                                </p:cTn>
                              </p:par>
                              <p:par>
                                <p:cTn id="121" presetID="2" presetClass="entr" presetSubtype="1" decel="100000" fill="hold" grpId="1" nodeType="withEffect">
                                  <p:stCondLst>
                                    <p:cond delay="200"/>
                                  </p:stCondLst>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750" fill="hold"/>
                                        <p:tgtEl>
                                          <p:spTgt spid="14"/>
                                        </p:tgtEl>
                                        <p:attrNameLst>
                                          <p:attrName>ppt_x</p:attrName>
                                        </p:attrNameLst>
                                      </p:cBhvr>
                                      <p:tavLst>
                                        <p:tav tm="0">
                                          <p:val>
                                            <p:strVal val="#ppt_x"/>
                                          </p:val>
                                        </p:tav>
                                        <p:tav tm="100000">
                                          <p:val>
                                            <p:strVal val="#ppt_x"/>
                                          </p:val>
                                        </p:tav>
                                      </p:tavLst>
                                    </p:anim>
                                    <p:anim calcmode="lin" valueType="num">
                                      <p:cBhvr additive="base">
                                        <p:cTn id="124" dur="750" fill="hold"/>
                                        <p:tgtEl>
                                          <p:spTgt spid="14"/>
                                        </p:tgtEl>
                                        <p:attrNameLst>
                                          <p:attrName>ppt_y</p:attrName>
                                        </p:attrNameLst>
                                      </p:cBhvr>
                                      <p:tavLst>
                                        <p:tav tm="0">
                                          <p:val>
                                            <p:strVal val="0-#ppt_h/2"/>
                                          </p:val>
                                        </p:tav>
                                        <p:tav tm="100000">
                                          <p:val>
                                            <p:strVal val="#ppt_y"/>
                                          </p:val>
                                        </p:tav>
                                      </p:tavLst>
                                    </p:anim>
                                  </p:childTnLst>
                                </p:cTn>
                              </p:par>
                            </p:childTnLst>
                          </p:cTn>
                        </p:par>
                        <p:par>
                          <p:cTn id="125" fill="hold">
                            <p:stCondLst>
                              <p:cond delay="4350"/>
                            </p:stCondLst>
                            <p:childTnLst>
                              <p:par>
                                <p:cTn id="126" presetID="2" presetClass="entr" presetSubtype="4" decel="100000" fill="hold" grpId="0" nodeType="afterEffect">
                                  <p:stCondLst>
                                    <p:cond delay="0"/>
                                  </p:stCondLst>
                                  <p:childTnLst>
                                    <p:set>
                                      <p:cBhvr>
                                        <p:cTn id="127" dur="1" fill="hold">
                                          <p:stCondLst>
                                            <p:cond delay="0"/>
                                          </p:stCondLst>
                                        </p:cTn>
                                        <p:tgtEl>
                                          <p:spTgt spid="35">
                                            <p:txEl>
                                              <p:pRg st="0" end="0"/>
                                            </p:txEl>
                                          </p:spTgt>
                                        </p:tgtEl>
                                        <p:attrNameLst>
                                          <p:attrName>style.visibility</p:attrName>
                                        </p:attrNameLst>
                                      </p:cBhvr>
                                      <p:to>
                                        <p:strVal val="visible"/>
                                      </p:to>
                                    </p:set>
                                    <p:anim calcmode="lin" valueType="num">
                                      <p:cBhvr additive="base">
                                        <p:cTn id="12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9"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6">
                                            <p:txEl>
                                              <p:pRg st="0" end="0"/>
                                            </p:txEl>
                                          </p:spTgt>
                                        </p:tgtEl>
                                        <p:attrNameLst>
                                          <p:attrName>style.visibility</p:attrName>
                                        </p:attrNameLst>
                                      </p:cBhvr>
                                      <p:to>
                                        <p:strVal val="visible"/>
                                      </p:to>
                                    </p:set>
                                    <p:anim calcmode="lin" valueType="num">
                                      <p:cBhvr additive="base">
                                        <p:cTn id="1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33"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 calcmode="lin" valueType="num">
                                      <p:cBhvr additive="base">
                                        <p:cTn id="136" dur="500" fill="hold"/>
                                        <p:tgtEl>
                                          <p:spTgt spid="37"/>
                                        </p:tgtEl>
                                        <p:attrNameLst>
                                          <p:attrName>ppt_x</p:attrName>
                                        </p:attrNameLst>
                                      </p:cBhvr>
                                      <p:tavLst>
                                        <p:tav tm="0">
                                          <p:val>
                                            <p:strVal val="#ppt_x"/>
                                          </p:val>
                                        </p:tav>
                                        <p:tav tm="100000">
                                          <p:val>
                                            <p:strVal val="#ppt_x"/>
                                          </p:val>
                                        </p:tav>
                                      </p:tavLst>
                                    </p:anim>
                                    <p:anim calcmode="lin" valueType="num">
                                      <p:cBhvr additive="base">
                                        <p:cTn id="137" dur="500" fill="hold"/>
                                        <p:tgtEl>
                                          <p:spTgt spid="37"/>
                                        </p:tgtEl>
                                        <p:attrNameLst>
                                          <p:attrName>ppt_y</p:attrName>
                                        </p:attrNameLst>
                                      </p:cBhvr>
                                      <p:tavLst>
                                        <p:tav tm="0">
                                          <p:val>
                                            <p:strVal val="1+#ppt_h/2"/>
                                          </p:val>
                                        </p:tav>
                                        <p:tav tm="100000">
                                          <p:val>
                                            <p:strVal val="#ppt_y"/>
                                          </p:val>
                                        </p:tav>
                                      </p:tavLst>
                                    </p:anim>
                                  </p:childTnLst>
                                </p:cTn>
                              </p:par>
                            </p:childTnLst>
                          </p:cTn>
                        </p:par>
                        <p:par>
                          <p:cTn id="138" fill="hold">
                            <p:stCondLst>
                              <p:cond delay="4850"/>
                            </p:stCondLst>
                            <p:childTnLst>
                              <p:par>
                                <p:cTn id="139" presetID="10" presetClass="entr" presetSubtype="0" fill="hold" grpId="0" nodeType="afterEffect">
                                  <p:stCondLst>
                                    <p:cond delay="0"/>
                                  </p:stCondLst>
                                  <p:childTnLst>
                                    <p:set>
                                      <p:cBhvr>
                                        <p:cTn id="140" dur="1" fill="hold">
                                          <p:stCondLst>
                                            <p:cond delay="0"/>
                                          </p:stCondLst>
                                        </p:cTn>
                                        <p:tgtEl>
                                          <p:spTgt spid="55"/>
                                        </p:tgtEl>
                                        <p:attrNameLst>
                                          <p:attrName>style.visibility</p:attrName>
                                        </p:attrNameLst>
                                      </p:cBhvr>
                                      <p:to>
                                        <p:strVal val="visible"/>
                                      </p:to>
                                    </p:set>
                                    <p:animEffect transition="in" filter="fade">
                                      <p:cBhvr>
                                        <p:cTn id="141" dur="750"/>
                                        <p:tgtEl>
                                          <p:spTgt spid="55"/>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Effect transition="in" filter="fade">
                                      <p:cBhvr>
                                        <p:cTn id="144" dur="750"/>
                                        <p:tgtEl>
                                          <p:spTgt spid="51"/>
                                        </p:tgtEl>
                                      </p:cBhvr>
                                    </p:animEffect>
                                  </p:childTnLst>
                                </p:cTn>
                              </p:par>
                              <p:par>
                                <p:cTn id="145" presetID="10" presetClass="entr" presetSubtype="0" fill="hold" grpId="0" nodeType="withEffect">
                                  <p:stCondLst>
                                    <p:cond delay="200"/>
                                  </p:stCondLst>
                                  <p:childTnLst>
                                    <p:set>
                                      <p:cBhvr>
                                        <p:cTn id="146" dur="1" fill="hold">
                                          <p:stCondLst>
                                            <p:cond delay="0"/>
                                          </p:stCondLst>
                                        </p:cTn>
                                        <p:tgtEl>
                                          <p:spTgt spid="13"/>
                                        </p:tgtEl>
                                        <p:attrNameLst>
                                          <p:attrName>style.visibility</p:attrName>
                                        </p:attrNameLst>
                                      </p:cBhvr>
                                      <p:to>
                                        <p:strVal val="visible"/>
                                      </p:to>
                                    </p:set>
                                    <p:animEffect transition="in" filter="fade">
                                      <p:cBhvr>
                                        <p:cTn id="147" dur="750"/>
                                        <p:tgtEl>
                                          <p:spTgt spid="13"/>
                                        </p:tgtEl>
                                      </p:cBhvr>
                                    </p:animEffect>
                                  </p:childTnLst>
                                </p:cTn>
                              </p:par>
                              <p:par>
                                <p:cTn id="148" presetID="10" presetClass="entr" presetSubtype="0" fill="hold" grpId="0" nodeType="withEffect">
                                  <p:stCondLst>
                                    <p:cond delay="200"/>
                                  </p:stCondLst>
                                  <p:childTnLst>
                                    <p:set>
                                      <p:cBhvr>
                                        <p:cTn id="149" dur="1" fill="hold">
                                          <p:stCondLst>
                                            <p:cond delay="0"/>
                                          </p:stCondLst>
                                        </p:cTn>
                                        <p:tgtEl>
                                          <p:spTgt spid="15"/>
                                        </p:tgtEl>
                                        <p:attrNameLst>
                                          <p:attrName>style.visibility</p:attrName>
                                        </p:attrNameLst>
                                      </p:cBhvr>
                                      <p:to>
                                        <p:strVal val="visible"/>
                                      </p:to>
                                    </p:set>
                                    <p:animEffect transition="in" filter="fade">
                                      <p:cBhvr>
                                        <p:cTn id="150" dur="750"/>
                                        <p:tgtEl>
                                          <p:spTgt spid="15"/>
                                        </p:tgtEl>
                                      </p:cBhvr>
                                    </p:animEffect>
                                  </p:childTnLst>
                                </p:cTn>
                              </p:par>
                              <p:par>
                                <p:cTn id="151" presetID="2" presetClass="entr" presetSubtype="1" decel="100000" fill="hold" grpId="1" nodeType="withEffect">
                                  <p:stCondLst>
                                    <p:cond delay="0"/>
                                  </p:stCondLst>
                                  <p:childTnLst>
                                    <p:set>
                                      <p:cBhvr>
                                        <p:cTn id="152" dur="1" fill="hold">
                                          <p:stCondLst>
                                            <p:cond delay="0"/>
                                          </p:stCondLst>
                                        </p:cTn>
                                        <p:tgtEl>
                                          <p:spTgt spid="55"/>
                                        </p:tgtEl>
                                        <p:attrNameLst>
                                          <p:attrName>style.visibility</p:attrName>
                                        </p:attrNameLst>
                                      </p:cBhvr>
                                      <p:to>
                                        <p:strVal val="visible"/>
                                      </p:to>
                                    </p:set>
                                    <p:anim calcmode="lin" valueType="num">
                                      <p:cBhvr additive="base">
                                        <p:cTn id="153" dur="750" fill="hold"/>
                                        <p:tgtEl>
                                          <p:spTgt spid="55"/>
                                        </p:tgtEl>
                                        <p:attrNameLst>
                                          <p:attrName>ppt_x</p:attrName>
                                        </p:attrNameLst>
                                      </p:cBhvr>
                                      <p:tavLst>
                                        <p:tav tm="0">
                                          <p:val>
                                            <p:strVal val="#ppt_x"/>
                                          </p:val>
                                        </p:tav>
                                        <p:tav tm="100000">
                                          <p:val>
                                            <p:strVal val="#ppt_x"/>
                                          </p:val>
                                        </p:tav>
                                      </p:tavLst>
                                    </p:anim>
                                    <p:anim calcmode="lin" valueType="num">
                                      <p:cBhvr additive="base">
                                        <p:cTn id="154" dur="750" fill="hold"/>
                                        <p:tgtEl>
                                          <p:spTgt spid="55"/>
                                        </p:tgtEl>
                                        <p:attrNameLst>
                                          <p:attrName>ppt_y</p:attrName>
                                        </p:attrNameLst>
                                      </p:cBhvr>
                                      <p:tavLst>
                                        <p:tav tm="0">
                                          <p:val>
                                            <p:strVal val="0-#ppt_h/2"/>
                                          </p:val>
                                        </p:tav>
                                        <p:tav tm="100000">
                                          <p:val>
                                            <p:strVal val="#ppt_y"/>
                                          </p:val>
                                        </p:tav>
                                      </p:tavLst>
                                    </p:anim>
                                  </p:childTnLst>
                                </p:cTn>
                              </p:par>
                              <p:par>
                                <p:cTn id="155" presetID="2" presetClass="entr" presetSubtype="1" decel="100000" fill="hold" grpId="1" nodeType="withEffect">
                                  <p:stCondLst>
                                    <p:cond delay="0"/>
                                  </p:stCondLst>
                                  <p:childTnLst>
                                    <p:set>
                                      <p:cBhvr>
                                        <p:cTn id="156" dur="1" fill="hold">
                                          <p:stCondLst>
                                            <p:cond delay="0"/>
                                          </p:stCondLst>
                                        </p:cTn>
                                        <p:tgtEl>
                                          <p:spTgt spid="51"/>
                                        </p:tgtEl>
                                        <p:attrNameLst>
                                          <p:attrName>style.visibility</p:attrName>
                                        </p:attrNameLst>
                                      </p:cBhvr>
                                      <p:to>
                                        <p:strVal val="visible"/>
                                      </p:to>
                                    </p:set>
                                    <p:anim calcmode="lin" valueType="num">
                                      <p:cBhvr additive="base">
                                        <p:cTn id="157" dur="750" fill="hold"/>
                                        <p:tgtEl>
                                          <p:spTgt spid="51"/>
                                        </p:tgtEl>
                                        <p:attrNameLst>
                                          <p:attrName>ppt_x</p:attrName>
                                        </p:attrNameLst>
                                      </p:cBhvr>
                                      <p:tavLst>
                                        <p:tav tm="0">
                                          <p:val>
                                            <p:strVal val="#ppt_x"/>
                                          </p:val>
                                        </p:tav>
                                        <p:tav tm="100000">
                                          <p:val>
                                            <p:strVal val="#ppt_x"/>
                                          </p:val>
                                        </p:tav>
                                      </p:tavLst>
                                    </p:anim>
                                    <p:anim calcmode="lin" valueType="num">
                                      <p:cBhvr additive="base">
                                        <p:cTn id="158" dur="750" fill="hold"/>
                                        <p:tgtEl>
                                          <p:spTgt spid="51"/>
                                        </p:tgtEl>
                                        <p:attrNameLst>
                                          <p:attrName>ppt_y</p:attrName>
                                        </p:attrNameLst>
                                      </p:cBhvr>
                                      <p:tavLst>
                                        <p:tav tm="0">
                                          <p:val>
                                            <p:strVal val="0-#ppt_h/2"/>
                                          </p:val>
                                        </p:tav>
                                        <p:tav tm="100000">
                                          <p:val>
                                            <p:strVal val="#ppt_y"/>
                                          </p:val>
                                        </p:tav>
                                      </p:tavLst>
                                    </p:anim>
                                  </p:childTnLst>
                                </p:cTn>
                              </p:par>
                              <p:par>
                                <p:cTn id="159" presetID="2" presetClass="entr" presetSubtype="1" decel="100000" fill="hold" grpId="1" nodeType="withEffect">
                                  <p:stCondLst>
                                    <p:cond delay="200"/>
                                  </p:stCondLst>
                                  <p:childTnLst>
                                    <p:set>
                                      <p:cBhvr>
                                        <p:cTn id="160" dur="1" fill="hold">
                                          <p:stCondLst>
                                            <p:cond delay="0"/>
                                          </p:stCondLst>
                                        </p:cTn>
                                        <p:tgtEl>
                                          <p:spTgt spid="13"/>
                                        </p:tgtEl>
                                        <p:attrNameLst>
                                          <p:attrName>style.visibility</p:attrName>
                                        </p:attrNameLst>
                                      </p:cBhvr>
                                      <p:to>
                                        <p:strVal val="visible"/>
                                      </p:to>
                                    </p:set>
                                    <p:anim calcmode="lin" valueType="num">
                                      <p:cBhvr additive="base">
                                        <p:cTn id="161" dur="750" fill="hold"/>
                                        <p:tgtEl>
                                          <p:spTgt spid="13"/>
                                        </p:tgtEl>
                                        <p:attrNameLst>
                                          <p:attrName>ppt_x</p:attrName>
                                        </p:attrNameLst>
                                      </p:cBhvr>
                                      <p:tavLst>
                                        <p:tav tm="0">
                                          <p:val>
                                            <p:strVal val="#ppt_x"/>
                                          </p:val>
                                        </p:tav>
                                        <p:tav tm="100000">
                                          <p:val>
                                            <p:strVal val="#ppt_x"/>
                                          </p:val>
                                        </p:tav>
                                      </p:tavLst>
                                    </p:anim>
                                    <p:anim calcmode="lin" valueType="num">
                                      <p:cBhvr additive="base">
                                        <p:cTn id="162" dur="750" fill="hold"/>
                                        <p:tgtEl>
                                          <p:spTgt spid="13"/>
                                        </p:tgtEl>
                                        <p:attrNameLst>
                                          <p:attrName>ppt_y</p:attrName>
                                        </p:attrNameLst>
                                      </p:cBhvr>
                                      <p:tavLst>
                                        <p:tav tm="0">
                                          <p:val>
                                            <p:strVal val="0-#ppt_h/2"/>
                                          </p:val>
                                        </p:tav>
                                        <p:tav tm="100000">
                                          <p:val>
                                            <p:strVal val="#ppt_y"/>
                                          </p:val>
                                        </p:tav>
                                      </p:tavLst>
                                    </p:anim>
                                  </p:childTnLst>
                                </p:cTn>
                              </p:par>
                              <p:par>
                                <p:cTn id="163" presetID="2" presetClass="entr" presetSubtype="1" decel="100000" fill="hold" grpId="1" nodeType="withEffect">
                                  <p:stCondLst>
                                    <p:cond delay="200"/>
                                  </p:stCondLst>
                                  <p:childTnLst>
                                    <p:set>
                                      <p:cBhvr>
                                        <p:cTn id="164" dur="1" fill="hold">
                                          <p:stCondLst>
                                            <p:cond delay="0"/>
                                          </p:stCondLst>
                                        </p:cTn>
                                        <p:tgtEl>
                                          <p:spTgt spid="15"/>
                                        </p:tgtEl>
                                        <p:attrNameLst>
                                          <p:attrName>style.visibility</p:attrName>
                                        </p:attrNameLst>
                                      </p:cBhvr>
                                      <p:to>
                                        <p:strVal val="visible"/>
                                      </p:to>
                                    </p:set>
                                    <p:anim calcmode="lin" valueType="num">
                                      <p:cBhvr additive="base">
                                        <p:cTn id="165" dur="750" fill="hold"/>
                                        <p:tgtEl>
                                          <p:spTgt spid="15"/>
                                        </p:tgtEl>
                                        <p:attrNameLst>
                                          <p:attrName>ppt_x</p:attrName>
                                        </p:attrNameLst>
                                      </p:cBhvr>
                                      <p:tavLst>
                                        <p:tav tm="0">
                                          <p:val>
                                            <p:strVal val="#ppt_x"/>
                                          </p:val>
                                        </p:tav>
                                        <p:tav tm="100000">
                                          <p:val>
                                            <p:strVal val="#ppt_x"/>
                                          </p:val>
                                        </p:tav>
                                      </p:tavLst>
                                    </p:anim>
                                    <p:anim calcmode="lin" valueType="num">
                                      <p:cBhvr additive="base">
                                        <p:cTn id="166" dur="750" fill="hold"/>
                                        <p:tgtEl>
                                          <p:spTgt spid="15"/>
                                        </p:tgtEl>
                                        <p:attrNameLst>
                                          <p:attrName>ppt_y</p:attrName>
                                        </p:attrNameLst>
                                      </p:cBhvr>
                                      <p:tavLst>
                                        <p:tav tm="0">
                                          <p:val>
                                            <p:strVal val="0-#ppt_h/2"/>
                                          </p:val>
                                        </p:tav>
                                        <p:tav tm="100000">
                                          <p:val>
                                            <p:strVal val="#ppt_y"/>
                                          </p:val>
                                        </p:tav>
                                      </p:tavLst>
                                    </p:anim>
                                  </p:childTnLst>
                                </p:cTn>
                              </p:par>
                            </p:childTnLst>
                          </p:cTn>
                        </p:par>
                        <p:par>
                          <p:cTn id="167" fill="hold">
                            <p:stCondLst>
                              <p:cond delay="5800"/>
                            </p:stCondLst>
                            <p:childTnLst>
                              <p:par>
                                <p:cTn id="168" presetID="2" presetClass="entr" presetSubtype="4" decel="100000" fill="hold" grpId="0" nodeType="afterEffect">
                                  <p:stCondLst>
                                    <p:cond delay="0"/>
                                  </p:stCondLst>
                                  <p:childTnLst>
                                    <p:set>
                                      <p:cBhvr>
                                        <p:cTn id="169" dur="1" fill="hold">
                                          <p:stCondLst>
                                            <p:cond delay="0"/>
                                          </p:stCondLst>
                                        </p:cTn>
                                        <p:tgtEl>
                                          <p:spTgt spid="38">
                                            <p:txEl>
                                              <p:pRg st="0" end="0"/>
                                            </p:txEl>
                                          </p:spTgt>
                                        </p:tgtEl>
                                        <p:attrNameLst>
                                          <p:attrName>style.visibility</p:attrName>
                                        </p:attrNameLst>
                                      </p:cBhvr>
                                      <p:to>
                                        <p:strVal val="visible"/>
                                      </p:to>
                                    </p:set>
                                    <p:anim calcmode="lin" valueType="num">
                                      <p:cBhvr additive="base">
                                        <p:cTn id="170"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71"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72" presetID="2" presetClass="entr" presetSubtype="4" decel="100000" fill="hold" grpId="0" nodeType="withEffect">
                                  <p:stCondLst>
                                    <p:cond delay="0"/>
                                  </p:stCondLst>
                                  <p:childTnLst>
                                    <p:set>
                                      <p:cBhvr>
                                        <p:cTn id="173" dur="1" fill="hold">
                                          <p:stCondLst>
                                            <p:cond delay="0"/>
                                          </p:stCondLst>
                                        </p:cTn>
                                        <p:tgtEl>
                                          <p:spTgt spid="39">
                                            <p:txEl>
                                              <p:pRg st="0" end="0"/>
                                            </p:txEl>
                                          </p:spTgt>
                                        </p:tgtEl>
                                        <p:attrNameLst>
                                          <p:attrName>style.visibility</p:attrName>
                                        </p:attrNameLst>
                                      </p:cBhvr>
                                      <p:to>
                                        <p:strVal val="visible"/>
                                      </p:to>
                                    </p:set>
                                    <p:anim calcmode="lin" valueType="num">
                                      <p:cBhvr additive="base">
                                        <p:cTn id="174"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75"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176" presetID="2" presetClass="entr" presetSubtype="4" decel="100000" fill="hold" grpId="0" nodeType="withEffect">
                                  <p:stCondLst>
                                    <p:cond delay="0"/>
                                  </p:stCondLst>
                                  <p:childTnLst>
                                    <p:set>
                                      <p:cBhvr>
                                        <p:cTn id="177" dur="1" fill="hold">
                                          <p:stCondLst>
                                            <p:cond delay="0"/>
                                          </p:stCondLst>
                                        </p:cTn>
                                        <p:tgtEl>
                                          <p:spTgt spid="40"/>
                                        </p:tgtEl>
                                        <p:attrNameLst>
                                          <p:attrName>style.visibility</p:attrName>
                                        </p:attrNameLst>
                                      </p:cBhvr>
                                      <p:to>
                                        <p:strVal val="visible"/>
                                      </p:to>
                                    </p:set>
                                    <p:anim calcmode="lin" valueType="num">
                                      <p:cBhvr additive="base">
                                        <p:cTn id="178" dur="500" fill="hold"/>
                                        <p:tgtEl>
                                          <p:spTgt spid="40"/>
                                        </p:tgtEl>
                                        <p:attrNameLst>
                                          <p:attrName>ppt_x</p:attrName>
                                        </p:attrNameLst>
                                      </p:cBhvr>
                                      <p:tavLst>
                                        <p:tav tm="0">
                                          <p:val>
                                            <p:strVal val="#ppt_x"/>
                                          </p:val>
                                        </p:tav>
                                        <p:tav tm="100000">
                                          <p:val>
                                            <p:strVal val="#ppt_x"/>
                                          </p:val>
                                        </p:tav>
                                      </p:tavLst>
                                    </p:anim>
                                    <p:anim calcmode="lin" valueType="num">
                                      <p:cBhvr additive="base">
                                        <p:cTn id="17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5" grpId="0" animBg="1"/>
      <p:bldP spid="55" grpId="1" animBg="1"/>
      <p:bldP spid="56" grpId="0" animBg="1"/>
      <p:bldP spid="56" grpId="1" animBg="1"/>
      <p:bldP spid="49" grpId="0" animBg="1"/>
      <p:bldP spid="49" grpId="1" animBg="1"/>
      <p:bldP spid="50" grpId="0" animBg="1"/>
      <p:bldP spid="50" grpId="1" animBg="1"/>
      <p:bldP spid="51" grpId="0" animBg="1"/>
      <p:bldP spid="51" grpId="1" animBg="1"/>
      <p:bldP spid="52" grpId="0" animBg="1"/>
      <p:bldP spid="52" grpId="1" animBg="1"/>
      <p:bldP spid="10" grpId="0" animBg="1"/>
      <p:bldP spid="10" grpId="1" animBg="1"/>
      <p:bldP spid="12" grpId="0" animBg="1"/>
      <p:bldP spid="12" grpId="1" animBg="1"/>
      <p:bldP spid="13" grpId="0" animBg="1"/>
      <p:bldP spid="13" grpId="1" animBg="1"/>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p:bldP spid="11" grpId="1"/>
      <p:bldP spid="14" grpId="0"/>
      <p:bldP spid="14" grpId="1"/>
      <p:bldP spid="15" grpId="0"/>
      <p:bldP spid="15" grpId="1"/>
      <p:bldP spid="20" grpId="0"/>
      <p:bldP spid="20" grpId="1"/>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9" grpId="0" animBg="1"/>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animBg="1"/>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53" name="円/楕円 52"/>
          <p:cNvSpPr/>
          <p:nvPr userDrawn="1"/>
        </p:nvSpPr>
        <p:spPr>
          <a:xfrm>
            <a:off x="7746028" y="2830860"/>
            <a:ext cx="2950599" cy="295059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2906466" y="2830859"/>
            <a:ext cx="2950599" cy="295059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585589" y="2830857"/>
            <a:ext cx="2950599" cy="295059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7593628" y="2729260"/>
            <a:ext cx="2950599" cy="29505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12754066" y="2729259"/>
            <a:ext cx="2950599" cy="29505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2433189" y="2729257"/>
            <a:ext cx="2950599" cy="29505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7664588" y="2780063"/>
            <a:ext cx="2950599" cy="29505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12825026" y="2780062"/>
            <a:ext cx="2950599" cy="29505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504149" y="2780060"/>
            <a:ext cx="2950599" cy="29505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1" hasCustomPrompt="1"/>
          </p:nvPr>
        </p:nvSpPr>
        <p:spPr>
          <a:xfrm>
            <a:off x="1644014" y="5856370"/>
            <a:ext cx="4635777"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611086"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2366057" y="66484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6801600" y="5854026"/>
            <a:ext cx="4676895"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6804346" y="6733379"/>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7559317" y="664611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11961877" y="5856370"/>
            <a:ext cx="4676895"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1959179"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12714150" y="664845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29" hasCustomPrompt="1"/>
          </p:nvPr>
        </p:nvSpPr>
        <p:spPr>
          <a:xfrm>
            <a:off x="257107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2" name="テキスト プレースホルダー 6"/>
          <p:cNvSpPr>
            <a:spLocks noGrp="1"/>
          </p:cNvSpPr>
          <p:nvPr>
            <p:ph type="body" sz="quarter" idx="30" hasCustomPrompt="1"/>
          </p:nvPr>
        </p:nvSpPr>
        <p:spPr>
          <a:xfrm>
            <a:off x="7736150"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3" name="テキスト プレースホルダー 6"/>
          <p:cNvSpPr>
            <a:spLocks noGrp="1"/>
          </p:cNvSpPr>
          <p:nvPr>
            <p:ph type="body" sz="quarter" idx="31" hasCustomPrompt="1"/>
          </p:nvPr>
        </p:nvSpPr>
        <p:spPr>
          <a:xfrm>
            <a:off x="1290122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67087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750"/>
                                        <p:tgtEl>
                                          <p:spTgt spid="56"/>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750" fill="hold"/>
                                        <p:tgtEl>
                                          <p:spTgt spid="56"/>
                                        </p:tgtEl>
                                        <p:attrNameLst>
                                          <p:attrName>ppt_x</p:attrName>
                                        </p:attrNameLst>
                                      </p:cBhvr>
                                      <p:tavLst>
                                        <p:tav tm="0">
                                          <p:val>
                                            <p:strVal val="#ppt_x"/>
                                          </p:val>
                                        </p:tav>
                                        <p:tav tm="100000">
                                          <p:val>
                                            <p:strVal val="#ppt_x"/>
                                          </p:val>
                                        </p:tav>
                                      </p:tavLst>
                                    </p:anim>
                                    <p:anim calcmode="lin" valueType="num">
                                      <p:cBhvr additive="base">
                                        <p:cTn id="25" dur="750" fill="hold"/>
                                        <p:tgtEl>
                                          <p:spTgt spid="56"/>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750" fill="hold"/>
                                        <p:tgtEl>
                                          <p:spTgt spid="52"/>
                                        </p:tgtEl>
                                        <p:attrNameLst>
                                          <p:attrName>ppt_x</p:attrName>
                                        </p:attrNameLst>
                                      </p:cBhvr>
                                      <p:tavLst>
                                        <p:tav tm="0">
                                          <p:val>
                                            <p:strVal val="#ppt_x"/>
                                          </p:val>
                                        </p:tav>
                                        <p:tav tm="100000">
                                          <p:val>
                                            <p:strVal val="#ppt_x"/>
                                          </p:val>
                                        </p:tav>
                                      </p:tavLst>
                                    </p:anim>
                                    <p:anim calcmode="lin" valueType="num">
                                      <p:cBhvr additive="base">
                                        <p:cTn id="29" dur="750" fill="hold"/>
                                        <p:tgtEl>
                                          <p:spTgt spid="5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1" nodeType="withEffect">
                                  <p:stCondLst>
                                    <p:cond delay="200"/>
                                  </p:stCondLst>
                                  <p:childTnLst>
                                    <p:set>
                                      <p:cBhvr>
                                        <p:cTn id="35" dur="1" fill="hold">
                                          <p:stCondLst>
                                            <p:cond delay="0"/>
                                          </p:stCondLst>
                                        </p:cTn>
                                        <p:tgtEl>
                                          <p:spTgt spid="41">
                                            <p:txEl>
                                              <p:pRg st="0" end="0"/>
                                            </p:txEl>
                                          </p:spTgt>
                                        </p:tgtEl>
                                        <p:attrNameLst>
                                          <p:attrName>style.visibility</p:attrName>
                                        </p:attrNameLst>
                                      </p:cBhvr>
                                      <p:to>
                                        <p:strVal val="visible"/>
                                      </p:to>
                                    </p:set>
                                    <p:anim calcmode="lin" valueType="num">
                                      <p:cBhvr additive="base">
                                        <p:cTn id="36"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7" dur="750" fill="hold"/>
                                        <p:tgtEl>
                                          <p:spTgt spid="41">
                                            <p:txEl>
                                              <p:pRg st="0" end="0"/>
                                            </p:txEl>
                                          </p:spTgt>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200"/>
                                  </p:stCondLst>
                                  <p:childTnLst>
                                    <p:set>
                                      <p:cBhvr>
                                        <p:cTn id="39" dur="1" fill="hold">
                                          <p:stCondLst>
                                            <p:cond delay="0"/>
                                          </p:stCondLst>
                                        </p:cTn>
                                        <p:tgtEl>
                                          <p:spTgt spid="41">
                                            <p:txEl>
                                              <p:pRg st="0" end="0"/>
                                            </p:txEl>
                                          </p:spTgt>
                                        </p:tgtEl>
                                        <p:attrNameLst>
                                          <p:attrName>style.visibility</p:attrName>
                                        </p:attrNameLst>
                                      </p:cBhvr>
                                      <p:to>
                                        <p:strVal val="visible"/>
                                      </p:to>
                                    </p:set>
                                    <p:animEffect transition="in" filter="fade">
                                      <p:cBhvr>
                                        <p:cTn id="40" dur="750"/>
                                        <p:tgtEl>
                                          <p:spTgt spid="41">
                                            <p:txEl>
                                              <p:pRg st="0" end="0"/>
                                            </p:txEl>
                                          </p:spTgt>
                                        </p:tgtEl>
                                      </p:cBhvr>
                                    </p:animEffect>
                                  </p:childTnLst>
                                </p:cTn>
                              </p:par>
                            </p:childTnLst>
                          </p:cTn>
                        </p:par>
                        <p:par>
                          <p:cTn id="41" fill="hold">
                            <p:stCondLst>
                              <p:cond delay="1450"/>
                            </p:stCondLst>
                            <p:childTnLst>
                              <p:par>
                                <p:cTn id="42" presetID="2" presetClass="entr" presetSubtype="4" decel="100000"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 calcmode="lin" valueType="num">
                                      <p:cBhvr additive="base">
                                        <p:cTn id="4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 calcmode="lin" valueType="num">
                                      <p:cBhvr additive="base">
                                        <p:cTn id="4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par>
                          <p:cTn id="54" fill="hold">
                            <p:stCondLst>
                              <p:cond delay="19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750"/>
                                        <p:tgtEl>
                                          <p:spTgt spid="53"/>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750"/>
                                        <p:tgtEl>
                                          <p:spTgt spid="49"/>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childTnLst>
                                </p:cTn>
                              </p:par>
                              <p:par>
                                <p:cTn id="64" presetID="2" presetClass="entr" presetSubtype="1" decel="100000" fill="hold" grpId="1" nodeType="with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750" fill="hold"/>
                                        <p:tgtEl>
                                          <p:spTgt spid="53"/>
                                        </p:tgtEl>
                                        <p:attrNameLst>
                                          <p:attrName>ppt_x</p:attrName>
                                        </p:attrNameLst>
                                      </p:cBhvr>
                                      <p:tavLst>
                                        <p:tav tm="0">
                                          <p:val>
                                            <p:strVal val="#ppt_x"/>
                                          </p:val>
                                        </p:tav>
                                        <p:tav tm="100000">
                                          <p:val>
                                            <p:strVal val="#ppt_x"/>
                                          </p:val>
                                        </p:tav>
                                      </p:tavLst>
                                    </p:anim>
                                    <p:anim calcmode="lin" valueType="num">
                                      <p:cBhvr additive="base">
                                        <p:cTn id="67" dur="750" fill="hold"/>
                                        <p:tgtEl>
                                          <p:spTgt spid="53"/>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1" nodeType="withEffect">
                                  <p:stCondLst>
                                    <p:cond delay="100"/>
                                  </p:stCondLst>
                                  <p:childTnLst>
                                    <p:set>
                                      <p:cBhvr>
                                        <p:cTn id="69" dur="1" fill="hold">
                                          <p:stCondLst>
                                            <p:cond delay="0"/>
                                          </p:stCondLst>
                                        </p:cTn>
                                        <p:tgtEl>
                                          <p:spTgt spid="49"/>
                                        </p:tgtEl>
                                        <p:attrNameLst>
                                          <p:attrName>style.visibility</p:attrName>
                                        </p:attrNameLst>
                                      </p:cBhvr>
                                      <p:to>
                                        <p:strVal val="visible"/>
                                      </p:to>
                                    </p:set>
                                    <p:anim calcmode="lin" valueType="num">
                                      <p:cBhvr additive="base">
                                        <p:cTn id="70" dur="750" fill="hold"/>
                                        <p:tgtEl>
                                          <p:spTgt spid="49"/>
                                        </p:tgtEl>
                                        <p:attrNameLst>
                                          <p:attrName>ppt_x</p:attrName>
                                        </p:attrNameLst>
                                      </p:cBhvr>
                                      <p:tavLst>
                                        <p:tav tm="0">
                                          <p:val>
                                            <p:strVal val="#ppt_x"/>
                                          </p:val>
                                        </p:tav>
                                        <p:tav tm="100000">
                                          <p:val>
                                            <p:strVal val="#ppt_x"/>
                                          </p:val>
                                        </p:tav>
                                      </p:tavLst>
                                    </p:anim>
                                    <p:anim calcmode="lin" valueType="num">
                                      <p:cBhvr additive="base">
                                        <p:cTn id="71" dur="750" fill="hold"/>
                                        <p:tgtEl>
                                          <p:spTgt spid="49"/>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1" nodeType="withEffect">
                                  <p:stCondLst>
                                    <p:cond delay="20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750" fill="hold"/>
                                        <p:tgtEl>
                                          <p:spTgt spid="10"/>
                                        </p:tgtEl>
                                        <p:attrNameLst>
                                          <p:attrName>ppt_x</p:attrName>
                                        </p:attrNameLst>
                                      </p:cBhvr>
                                      <p:tavLst>
                                        <p:tav tm="0">
                                          <p:val>
                                            <p:strVal val="#ppt_x"/>
                                          </p:val>
                                        </p:tav>
                                        <p:tav tm="100000">
                                          <p:val>
                                            <p:strVal val="#ppt_x"/>
                                          </p:val>
                                        </p:tav>
                                      </p:tavLst>
                                    </p:anim>
                                    <p:anim calcmode="lin" valueType="num">
                                      <p:cBhvr additive="base">
                                        <p:cTn id="75" dur="750" fill="hold"/>
                                        <p:tgtEl>
                                          <p:spTgt spid="10"/>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1" nodeType="withEffect">
                                  <p:stCondLst>
                                    <p:cond delay="200"/>
                                  </p:stCondLst>
                                  <p:childTnLst>
                                    <p:set>
                                      <p:cBhvr>
                                        <p:cTn id="77" dur="1" fill="hold">
                                          <p:stCondLst>
                                            <p:cond delay="0"/>
                                          </p:stCondLst>
                                        </p:cTn>
                                        <p:tgtEl>
                                          <p:spTgt spid="42">
                                            <p:txEl>
                                              <p:pRg st="0" end="0"/>
                                            </p:txEl>
                                          </p:spTgt>
                                        </p:tgtEl>
                                        <p:attrNameLst>
                                          <p:attrName>style.visibility</p:attrName>
                                        </p:attrNameLst>
                                      </p:cBhvr>
                                      <p:to>
                                        <p:strVal val="visible"/>
                                      </p:to>
                                    </p:set>
                                    <p:anim calcmode="lin" valueType="num">
                                      <p:cBhvr additive="base">
                                        <p:cTn id="78" dur="75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79" dur="750" fill="hold"/>
                                        <p:tgtEl>
                                          <p:spTgt spid="42">
                                            <p:txEl>
                                              <p:pRg st="0" end="0"/>
                                            </p:txEl>
                                          </p:spTgt>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200"/>
                                  </p:stCondLst>
                                  <p:childTnLst>
                                    <p:set>
                                      <p:cBhvr>
                                        <p:cTn id="81" dur="1" fill="hold">
                                          <p:stCondLst>
                                            <p:cond delay="0"/>
                                          </p:stCondLst>
                                        </p:cTn>
                                        <p:tgtEl>
                                          <p:spTgt spid="42">
                                            <p:txEl>
                                              <p:pRg st="0" end="0"/>
                                            </p:txEl>
                                          </p:spTgt>
                                        </p:tgtEl>
                                        <p:attrNameLst>
                                          <p:attrName>style.visibility</p:attrName>
                                        </p:attrNameLst>
                                      </p:cBhvr>
                                      <p:to>
                                        <p:strVal val="visible"/>
                                      </p:to>
                                    </p:set>
                                    <p:animEffect transition="in" filter="fade">
                                      <p:cBhvr>
                                        <p:cTn id="82" dur="750"/>
                                        <p:tgtEl>
                                          <p:spTgt spid="42">
                                            <p:txEl>
                                              <p:pRg st="0" end="0"/>
                                            </p:txEl>
                                          </p:spTgt>
                                        </p:tgtEl>
                                      </p:cBhvr>
                                    </p:animEffect>
                                  </p:childTnLst>
                                </p:cTn>
                              </p:par>
                            </p:childTnLst>
                          </p:cTn>
                        </p:par>
                        <p:par>
                          <p:cTn id="83" fill="hold">
                            <p:stCondLst>
                              <p:cond delay="2900"/>
                            </p:stCondLst>
                            <p:childTnLst>
                              <p:par>
                                <p:cTn id="84" presetID="2" presetClass="entr" presetSubtype="4" decel="100000" fill="hold" grpId="0" nodeType="afterEffect">
                                  <p:stCondLst>
                                    <p:cond delay="0"/>
                                  </p:stCondLst>
                                  <p:childTnLst>
                                    <p:set>
                                      <p:cBhvr>
                                        <p:cTn id="85" dur="1" fill="hold">
                                          <p:stCondLst>
                                            <p:cond delay="0"/>
                                          </p:stCondLst>
                                        </p:cTn>
                                        <p:tgtEl>
                                          <p:spTgt spid="32">
                                            <p:txEl>
                                              <p:pRg st="0" end="0"/>
                                            </p:txEl>
                                          </p:spTgt>
                                        </p:tgtEl>
                                        <p:attrNameLst>
                                          <p:attrName>style.visibility</p:attrName>
                                        </p:attrNameLst>
                                      </p:cBhvr>
                                      <p:to>
                                        <p:strVal val="visible"/>
                                      </p:to>
                                    </p:set>
                                    <p:anim calcmode="lin" valueType="num">
                                      <p:cBhvr additive="base">
                                        <p:cTn id="8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33">
                                            <p:txEl>
                                              <p:pRg st="0" end="0"/>
                                            </p:txEl>
                                          </p:spTgt>
                                        </p:tgtEl>
                                        <p:attrNameLst>
                                          <p:attrName>style.visibility</p:attrName>
                                        </p:attrNameLst>
                                      </p:cBhvr>
                                      <p:to>
                                        <p:strVal val="visible"/>
                                      </p:to>
                                    </p:set>
                                    <p:anim calcmode="lin" valueType="num">
                                      <p:cBhvr additive="base">
                                        <p:cTn id="9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2" presetID="2" presetClass="entr" presetSubtype="4" decel="10000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 calcmode="lin" valueType="num">
                                      <p:cBhvr additive="base">
                                        <p:cTn id="94" dur="500" fill="hold"/>
                                        <p:tgtEl>
                                          <p:spTgt spid="34"/>
                                        </p:tgtEl>
                                        <p:attrNameLst>
                                          <p:attrName>ppt_x</p:attrName>
                                        </p:attrNameLst>
                                      </p:cBhvr>
                                      <p:tavLst>
                                        <p:tav tm="0">
                                          <p:val>
                                            <p:strVal val="#ppt_x"/>
                                          </p:val>
                                        </p:tav>
                                        <p:tav tm="100000">
                                          <p:val>
                                            <p:strVal val="#ppt_x"/>
                                          </p:val>
                                        </p:tav>
                                      </p:tavLst>
                                    </p:anim>
                                    <p:anim calcmode="lin" valueType="num">
                                      <p:cBhvr additive="base">
                                        <p:cTn id="95" dur="500" fill="hold"/>
                                        <p:tgtEl>
                                          <p:spTgt spid="34"/>
                                        </p:tgtEl>
                                        <p:attrNameLst>
                                          <p:attrName>ppt_y</p:attrName>
                                        </p:attrNameLst>
                                      </p:cBhvr>
                                      <p:tavLst>
                                        <p:tav tm="0">
                                          <p:val>
                                            <p:strVal val="1+#ppt_h/2"/>
                                          </p:val>
                                        </p:tav>
                                        <p:tav tm="100000">
                                          <p:val>
                                            <p:strVal val="#ppt_y"/>
                                          </p:val>
                                        </p:tav>
                                      </p:tavLst>
                                    </p:anim>
                                  </p:childTnLst>
                                </p:cTn>
                              </p:par>
                            </p:childTnLst>
                          </p:cTn>
                        </p:par>
                        <p:par>
                          <p:cTn id="96" fill="hold">
                            <p:stCondLst>
                              <p:cond delay="3400"/>
                            </p:stCondLst>
                            <p:childTnLst>
                              <p:par>
                                <p:cTn id="97" presetID="10" presetClass="entr" presetSubtype="0"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750"/>
                                        <p:tgtEl>
                                          <p:spTgt spid="54"/>
                                        </p:tgtEl>
                                      </p:cBhvr>
                                    </p:animEffect>
                                  </p:childTnLst>
                                </p:cTn>
                              </p:par>
                              <p:par>
                                <p:cTn id="100" presetID="10" presetClass="entr" presetSubtype="0" fill="hold" grpId="0" nodeType="withEffect">
                                  <p:stCondLst>
                                    <p:cond delay="10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750"/>
                                        <p:tgtEl>
                                          <p:spTgt spid="50"/>
                                        </p:tgtEl>
                                      </p:cBhvr>
                                    </p:animEffect>
                                  </p:childTnLst>
                                </p:cTn>
                              </p:par>
                              <p:par>
                                <p:cTn id="103" presetID="10" presetClass="entr" presetSubtype="0" fill="hold" grpId="0" nodeType="withEffect">
                                  <p:stCondLst>
                                    <p:cond delay="20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750"/>
                                        <p:tgtEl>
                                          <p:spTgt spid="12"/>
                                        </p:tgtEl>
                                      </p:cBhvr>
                                    </p:animEffect>
                                  </p:childTnLst>
                                </p:cTn>
                              </p:par>
                              <p:par>
                                <p:cTn id="106" presetID="2" presetClass="entr" presetSubtype="1" decel="100000" fill="hold" grpId="1" nodeType="withEffect">
                                  <p:stCondLst>
                                    <p:cond delay="0"/>
                                  </p:stCondLst>
                                  <p:childTnLst>
                                    <p:set>
                                      <p:cBhvr>
                                        <p:cTn id="107" dur="1" fill="hold">
                                          <p:stCondLst>
                                            <p:cond delay="0"/>
                                          </p:stCondLst>
                                        </p:cTn>
                                        <p:tgtEl>
                                          <p:spTgt spid="54"/>
                                        </p:tgtEl>
                                        <p:attrNameLst>
                                          <p:attrName>style.visibility</p:attrName>
                                        </p:attrNameLst>
                                      </p:cBhvr>
                                      <p:to>
                                        <p:strVal val="visible"/>
                                      </p:to>
                                    </p:set>
                                    <p:anim calcmode="lin" valueType="num">
                                      <p:cBhvr additive="base">
                                        <p:cTn id="108" dur="750" fill="hold"/>
                                        <p:tgtEl>
                                          <p:spTgt spid="54"/>
                                        </p:tgtEl>
                                        <p:attrNameLst>
                                          <p:attrName>ppt_x</p:attrName>
                                        </p:attrNameLst>
                                      </p:cBhvr>
                                      <p:tavLst>
                                        <p:tav tm="0">
                                          <p:val>
                                            <p:strVal val="#ppt_x"/>
                                          </p:val>
                                        </p:tav>
                                        <p:tav tm="100000">
                                          <p:val>
                                            <p:strVal val="#ppt_x"/>
                                          </p:val>
                                        </p:tav>
                                      </p:tavLst>
                                    </p:anim>
                                    <p:anim calcmode="lin" valueType="num">
                                      <p:cBhvr additive="base">
                                        <p:cTn id="109" dur="750" fill="hold"/>
                                        <p:tgtEl>
                                          <p:spTgt spid="54"/>
                                        </p:tgtEl>
                                        <p:attrNameLst>
                                          <p:attrName>ppt_y</p:attrName>
                                        </p:attrNameLst>
                                      </p:cBhvr>
                                      <p:tavLst>
                                        <p:tav tm="0">
                                          <p:val>
                                            <p:strVal val="0-#ppt_h/2"/>
                                          </p:val>
                                        </p:tav>
                                        <p:tav tm="100000">
                                          <p:val>
                                            <p:strVal val="#ppt_y"/>
                                          </p:val>
                                        </p:tav>
                                      </p:tavLst>
                                    </p:anim>
                                  </p:childTnLst>
                                </p:cTn>
                              </p:par>
                              <p:par>
                                <p:cTn id="110" presetID="2" presetClass="entr" presetSubtype="1" decel="100000" fill="hold" grpId="1" nodeType="withEffect">
                                  <p:stCondLst>
                                    <p:cond delay="100"/>
                                  </p:stCondLst>
                                  <p:childTnLst>
                                    <p:set>
                                      <p:cBhvr>
                                        <p:cTn id="111" dur="1" fill="hold">
                                          <p:stCondLst>
                                            <p:cond delay="0"/>
                                          </p:stCondLst>
                                        </p:cTn>
                                        <p:tgtEl>
                                          <p:spTgt spid="50"/>
                                        </p:tgtEl>
                                        <p:attrNameLst>
                                          <p:attrName>style.visibility</p:attrName>
                                        </p:attrNameLst>
                                      </p:cBhvr>
                                      <p:to>
                                        <p:strVal val="visible"/>
                                      </p:to>
                                    </p:set>
                                    <p:anim calcmode="lin" valueType="num">
                                      <p:cBhvr additive="base">
                                        <p:cTn id="112" dur="750" fill="hold"/>
                                        <p:tgtEl>
                                          <p:spTgt spid="50"/>
                                        </p:tgtEl>
                                        <p:attrNameLst>
                                          <p:attrName>ppt_x</p:attrName>
                                        </p:attrNameLst>
                                      </p:cBhvr>
                                      <p:tavLst>
                                        <p:tav tm="0">
                                          <p:val>
                                            <p:strVal val="#ppt_x"/>
                                          </p:val>
                                        </p:tav>
                                        <p:tav tm="100000">
                                          <p:val>
                                            <p:strVal val="#ppt_x"/>
                                          </p:val>
                                        </p:tav>
                                      </p:tavLst>
                                    </p:anim>
                                    <p:anim calcmode="lin" valueType="num">
                                      <p:cBhvr additive="base">
                                        <p:cTn id="113" dur="750" fill="hold"/>
                                        <p:tgtEl>
                                          <p:spTgt spid="50"/>
                                        </p:tgtEl>
                                        <p:attrNameLst>
                                          <p:attrName>ppt_y</p:attrName>
                                        </p:attrNameLst>
                                      </p:cBhvr>
                                      <p:tavLst>
                                        <p:tav tm="0">
                                          <p:val>
                                            <p:strVal val="0-#ppt_h/2"/>
                                          </p:val>
                                        </p:tav>
                                        <p:tav tm="100000">
                                          <p:val>
                                            <p:strVal val="#ppt_y"/>
                                          </p:val>
                                        </p:tav>
                                      </p:tavLst>
                                    </p:anim>
                                  </p:childTnLst>
                                </p:cTn>
                              </p:par>
                              <p:par>
                                <p:cTn id="114" presetID="2" presetClass="entr" presetSubtype="1" decel="100000" fill="hold" grpId="1" nodeType="withEffect">
                                  <p:stCondLst>
                                    <p:cond delay="200"/>
                                  </p:stCondLst>
                                  <p:childTnLst>
                                    <p:set>
                                      <p:cBhvr>
                                        <p:cTn id="115" dur="1" fill="hold">
                                          <p:stCondLst>
                                            <p:cond delay="0"/>
                                          </p:stCondLst>
                                        </p:cTn>
                                        <p:tgtEl>
                                          <p:spTgt spid="12"/>
                                        </p:tgtEl>
                                        <p:attrNameLst>
                                          <p:attrName>style.visibility</p:attrName>
                                        </p:attrNameLst>
                                      </p:cBhvr>
                                      <p:to>
                                        <p:strVal val="visible"/>
                                      </p:to>
                                    </p:set>
                                    <p:anim calcmode="lin" valueType="num">
                                      <p:cBhvr additive="base">
                                        <p:cTn id="116" dur="750" fill="hold"/>
                                        <p:tgtEl>
                                          <p:spTgt spid="12"/>
                                        </p:tgtEl>
                                        <p:attrNameLst>
                                          <p:attrName>ppt_x</p:attrName>
                                        </p:attrNameLst>
                                      </p:cBhvr>
                                      <p:tavLst>
                                        <p:tav tm="0">
                                          <p:val>
                                            <p:strVal val="#ppt_x"/>
                                          </p:val>
                                        </p:tav>
                                        <p:tav tm="100000">
                                          <p:val>
                                            <p:strVal val="#ppt_x"/>
                                          </p:val>
                                        </p:tav>
                                      </p:tavLst>
                                    </p:anim>
                                    <p:anim calcmode="lin" valueType="num">
                                      <p:cBhvr additive="base">
                                        <p:cTn id="117" dur="750" fill="hold"/>
                                        <p:tgtEl>
                                          <p:spTgt spid="12"/>
                                        </p:tgtEl>
                                        <p:attrNameLst>
                                          <p:attrName>ppt_y</p:attrName>
                                        </p:attrNameLst>
                                      </p:cBhvr>
                                      <p:tavLst>
                                        <p:tav tm="0">
                                          <p:val>
                                            <p:strVal val="0-#ppt_h/2"/>
                                          </p:val>
                                        </p:tav>
                                        <p:tav tm="100000">
                                          <p:val>
                                            <p:strVal val="#ppt_y"/>
                                          </p:val>
                                        </p:tav>
                                      </p:tavLst>
                                    </p:anim>
                                  </p:childTnLst>
                                </p:cTn>
                              </p:par>
                              <p:par>
                                <p:cTn id="118" presetID="10" presetClass="entr" presetSubtype="0" fill="hold" grpId="0" nodeType="withEffect">
                                  <p:stCondLst>
                                    <p:cond delay="200"/>
                                  </p:stCondLst>
                                  <p:childTnLst>
                                    <p:set>
                                      <p:cBhvr>
                                        <p:cTn id="119" dur="1" fill="hold">
                                          <p:stCondLst>
                                            <p:cond delay="0"/>
                                          </p:stCondLst>
                                        </p:cTn>
                                        <p:tgtEl>
                                          <p:spTgt spid="43">
                                            <p:txEl>
                                              <p:pRg st="0" end="0"/>
                                            </p:txEl>
                                          </p:spTgt>
                                        </p:tgtEl>
                                        <p:attrNameLst>
                                          <p:attrName>style.visibility</p:attrName>
                                        </p:attrNameLst>
                                      </p:cBhvr>
                                      <p:to>
                                        <p:strVal val="visible"/>
                                      </p:to>
                                    </p:set>
                                    <p:animEffect transition="in" filter="fade">
                                      <p:cBhvr>
                                        <p:cTn id="120" dur="750"/>
                                        <p:tgtEl>
                                          <p:spTgt spid="43">
                                            <p:txEl>
                                              <p:pRg st="0" end="0"/>
                                            </p:txEl>
                                          </p:spTgt>
                                        </p:tgtEl>
                                      </p:cBhvr>
                                    </p:animEffect>
                                  </p:childTnLst>
                                </p:cTn>
                              </p:par>
                              <p:par>
                                <p:cTn id="121" presetID="2" presetClass="entr" presetSubtype="1" decel="100000" fill="hold" grpId="1" nodeType="withEffect">
                                  <p:stCondLst>
                                    <p:cond delay="200"/>
                                  </p:stCondLst>
                                  <p:childTnLst>
                                    <p:set>
                                      <p:cBhvr>
                                        <p:cTn id="122" dur="1" fill="hold">
                                          <p:stCondLst>
                                            <p:cond delay="0"/>
                                          </p:stCondLst>
                                        </p:cTn>
                                        <p:tgtEl>
                                          <p:spTgt spid="43">
                                            <p:txEl>
                                              <p:pRg st="0" end="0"/>
                                            </p:txEl>
                                          </p:spTgt>
                                        </p:tgtEl>
                                        <p:attrNameLst>
                                          <p:attrName>style.visibility</p:attrName>
                                        </p:attrNameLst>
                                      </p:cBhvr>
                                      <p:to>
                                        <p:strVal val="visible"/>
                                      </p:to>
                                    </p:set>
                                    <p:anim calcmode="lin" valueType="num">
                                      <p:cBhvr additive="base">
                                        <p:cTn id="123" dur="75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124"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par>
                          <p:cTn id="125" fill="hold">
                            <p:stCondLst>
                              <p:cond delay="4350"/>
                            </p:stCondLst>
                            <p:childTnLst>
                              <p:par>
                                <p:cTn id="126" presetID="2" presetClass="entr" presetSubtype="4" decel="100000" fill="hold" grpId="0" nodeType="afterEffect">
                                  <p:stCondLst>
                                    <p:cond delay="0"/>
                                  </p:stCondLst>
                                  <p:childTnLst>
                                    <p:set>
                                      <p:cBhvr>
                                        <p:cTn id="127" dur="1" fill="hold">
                                          <p:stCondLst>
                                            <p:cond delay="0"/>
                                          </p:stCondLst>
                                        </p:cTn>
                                        <p:tgtEl>
                                          <p:spTgt spid="35">
                                            <p:txEl>
                                              <p:pRg st="0" end="0"/>
                                            </p:txEl>
                                          </p:spTgt>
                                        </p:tgtEl>
                                        <p:attrNameLst>
                                          <p:attrName>style.visibility</p:attrName>
                                        </p:attrNameLst>
                                      </p:cBhvr>
                                      <p:to>
                                        <p:strVal val="visible"/>
                                      </p:to>
                                    </p:set>
                                    <p:anim calcmode="lin" valueType="num">
                                      <p:cBhvr additive="base">
                                        <p:cTn id="12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9"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6">
                                            <p:txEl>
                                              <p:pRg st="0" end="0"/>
                                            </p:txEl>
                                          </p:spTgt>
                                        </p:tgtEl>
                                        <p:attrNameLst>
                                          <p:attrName>style.visibility</p:attrName>
                                        </p:attrNameLst>
                                      </p:cBhvr>
                                      <p:to>
                                        <p:strVal val="visible"/>
                                      </p:to>
                                    </p:set>
                                    <p:anim calcmode="lin" valueType="num">
                                      <p:cBhvr additive="base">
                                        <p:cTn id="1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33"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 calcmode="lin" valueType="num">
                                      <p:cBhvr additive="base">
                                        <p:cTn id="136" dur="500" fill="hold"/>
                                        <p:tgtEl>
                                          <p:spTgt spid="37"/>
                                        </p:tgtEl>
                                        <p:attrNameLst>
                                          <p:attrName>ppt_x</p:attrName>
                                        </p:attrNameLst>
                                      </p:cBhvr>
                                      <p:tavLst>
                                        <p:tav tm="0">
                                          <p:val>
                                            <p:strVal val="#ppt_x"/>
                                          </p:val>
                                        </p:tav>
                                        <p:tav tm="100000">
                                          <p:val>
                                            <p:strVal val="#ppt_x"/>
                                          </p:val>
                                        </p:tav>
                                      </p:tavLst>
                                    </p:anim>
                                    <p:anim calcmode="lin" valueType="num">
                                      <p:cBhvr additive="base">
                                        <p:cTn id="13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6" grpId="0" animBg="1"/>
      <p:bldP spid="56" grpId="1" animBg="1"/>
      <p:bldP spid="49" grpId="0" animBg="1"/>
      <p:bldP spid="49" grpId="1" animBg="1"/>
      <p:bldP spid="50" grpId="0" animBg="1"/>
      <p:bldP spid="50" grpId="1" animBg="1"/>
      <p:bldP spid="52" grpId="0" animBg="1"/>
      <p:bldP spid="52" grpId="1" animBg="1"/>
      <p:bldP spid="10" grpId="0" animBg="1"/>
      <p:bldP spid="10" grpId="1" animBg="1"/>
      <p:bldP spid="12" grpId="0" animBg="1"/>
      <p:bldP spid="12" grpId="1" animBg="1"/>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9" grpId="0" animBg="1"/>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animBg="1"/>
      <p:bldP spid="41" grpId="0" build="p">
        <p:tmplLst>
          <p:tmpl lvl="1">
            <p:tnLst>
              <p:par>
                <p:cTn presetID="10"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750"/>
                        <p:tgtEl>
                          <p:spTgt spid="41"/>
                        </p:tgtEl>
                      </p:cBhvr>
                    </p:animEffect>
                  </p:childTnLst>
                </p:cTn>
              </p:par>
            </p:tnLst>
          </p:tmpl>
        </p:tmplLst>
      </p:bldP>
      <p:bldP spid="41" grpId="1" build="p">
        <p:tmplLst>
          <p:tmpl lvl="1">
            <p:tnLst>
              <p:par>
                <p:cTn presetID="2" presetClass="entr" presetSubtype="1" decel="10000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10"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750"/>
                        <p:tgtEl>
                          <p:spTgt spid="42"/>
                        </p:tgtEl>
                      </p:cBhvr>
                    </p:animEffect>
                  </p:childTnLst>
                </p:cTn>
              </p:par>
            </p:tnLst>
          </p:tmpl>
        </p:tmplLst>
      </p:bldP>
      <p:bldP spid="42" grpId="1" build="p">
        <p:tmplLst>
          <p:tmpl lvl="1">
            <p:tnLst>
              <p:par>
                <p:cTn presetID="2" presetClass="entr" presetSubtype="1" decel="10000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0-#ppt_h/2"/>
                          </p:val>
                        </p:tav>
                        <p:tav tm="100000">
                          <p:val>
                            <p:strVal val="#ppt_y"/>
                          </p:val>
                        </p:tav>
                      </p:tavLst>
                    </p:anim>
                  </p:childTnLst>
                </p:cTn>
              </p:par>
            </p:tnLst>
          </p:tmpl>
        </p:tmplLst>
      </p:bldP>
      <p:bldP spid="43" grpId="0" build="p">
        <p:tmplLst>
          <p:tmpl lvl="1">
            <p:tnLst>
              <p:par>
                <p:cTn presetID="10"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750"/>
                        <p:tgtEl>
                          <p:spTgt spid="43"/>
                        </p:tgtEl>
                      </p:cBhvr>
                    </p:animEffect>
                  </p:childTnLst>
                </p:cTn>
              </p:par>
            </p:tnLst>
          </p:tmpl>
        </p:tmplLst>
      </p:bldP>
      <p:bldP spid="43" grpId="1" build="p">
        <p:tmplLst>
          <p:tmpl lvl="1">
            <p:tnLst>
              <p:par>
                <p:cTn presetID="2" presetClass="entr" presetSubtype="1" decel="10000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750" fill="hold"/>
                        <p:tgtEl>
                          <p:spTgt spid="43"/>
                        </p:tgtEl>
                        <p:attrNameLst>
                          <p:attrName>ppt_x</p:attrName>
                        </p:attrNameLst>
                      </p:cBhvr>
                      <p:tavLst>
                        <p:tav tm="0">
                          <p:val>
                            <p:strVal val="#ppt_x"/>
                          </p:val>
                        </p:tav>
                        <p:tav tm="100000">
                          <p:val>
                            <p:strVal val="#ppt_x"/>
                          </p:val>
                        </p:tav>
                      </p:tavLst>
                    </p:anim>
                    <p:anim calcmode="lin" valueType="num">
                      <p:cBhvr additive="base">
                        <p:cTn dur="750" fill="hold"/>
                        <p:tgtEl>
                          <p:spTgt spid="43"/>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Icon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12"/>
          <p:cNvSpPr>
            <a:spLocks noGrp="1"/>
          </p:cNvSpPr>
          <p:nvPr userDrawn="1">
            <p:ph type="pic" sz="quarter" idx="20" hasCustomPrompt="1"/>
          </p:nvPr>
        </p:nvSpPr>
        <p:spPr>
          <a:xfrm>
            <a:off x="889851" y="2794801"/>
            <a:ext cx="552341" cy="552341"/>
          </a:xfrm>
        </p:spPr>
        <p:txBody>
          <a:bodyPr>
            <a:normAutofit/>
          </a:bodyPr>
          <a:lstStyle>
            <a:lvl1pPr>
              <a:defRPr sz="1600"/>
            </a:lvl1pPr>
          </a:lstStyle>
          <a:p>
            <a:r>
              <a:rPr kumimoji="1" lang="en-US" altLang="ja-JP" dirty="0"/>
              <a:t> </a:t>
            </a:r>
            <a:endParaRPr kumimoji="1" lang="ja-JP" altLang="en-US" dirty="0"/>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図プレースホルダー 12"/>
          <p:cNvSpPr>
            <a:spLocks noGrp="1"/>
          </p:cNvSpPr>
          <p:nvPr>
            <p:ph type="pic" sz="quarter" idx="25" hasCustomPrompt="1"/>
          </p:nvPr>
        </p:nvSpPr>
        <p:spPr>
          <a:xfrm>
            <a:off x="663546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図プレースホルダー 12"/>
          <p:cNvSpPr>
            <a:spLocks noGrp="1"/>
          </p:cNvSpPr>
          <p:nvPr>
            <p:ph type="pic" sz="quarter" idx="28" hasCustomPrompt="1"/>
          </p:nvPr>
        </p:nvSpPr>
        <p:spPr>
          <a:xfrm>
            <a:off x="1237588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図プレースホルダー 12"/>
          <p:cNvSpPr>
            <a:spLocks noGrp="1"/>
          </p:cNvSpPr>
          <p:nvPr>
            <p:ph type="pic" sz="quarter" idx="31" hasCustomPrompt="1"/>
          </p:nvPr>
        </p:nvSpPr>
        <p:spPr>
          <a:xfrm>
            <a:off x="901713"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図プレースホルダー 12"/>
          <p:cNvSpPr>
            <a:spLocks noGrp="1"/>
          </p:cNvSpPr>
          <p:nvPr>
            <p:ph type="pic" sz="quarter" idx="34" hasCustomPrompt="1"/>
          </p:nvPr>
        </p:nvSpPr>
        <p:spPr>
          <a:xfrm>
            <a:off x="664732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図プレースホルダー 12"/>
          <p:cNvSpPr>
            <a:spLocks noGrp="1"/>
          </p:cNvSpPr>
          <p:nvPr>
            <p:ph type="pic" sz="quarter" idx="37" hasCustomPrompt="1"/>
          </p:nvPr>
        </p:nvSpPr>
        <p:spPr>
          <a:xfrm>
            <a:off x="1238774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0544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ppt_x"/>
                                          </p:val>
                                        </p:tav>
                                        <p:tav tm="100000">
                                          <p:val>
                                            <p:strVal val="#ppt_x"/>
                                          </p:val>
                                        </p:tav>
                                      </p:tavLst>
                                    </p:anim>
                                    <p:anim calcmode="lin" valueType="num">
                                      <p:cBhvr additive="base">
                                        <p:cTn id="20" dur="750" fill="hold"/>
                                        <p:tgtEl>
                                          <p:spTgt spid="20"/>
                                        </p:tgtEl>
                                        <p:attrNameLst>
                                          <p:attrName>ppt_y</p:attrName>
                                        </p:attrNameLst>
                                      </p:cBhvr>
                                      <p:tavLst>
                                        <p:tav tm="0">
                                          <p:val>
                                            <p:strVal val="0-#ppt_h/2"/>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750"/>
                                        <p:tgtEl>
                                          <p:spTgt spid="19"/>
                                        </p:tgtEl>
                                      </p:cBhvr>
                                    </p:animEffect>
                                    <p:anim calcmode="lin" valueType="num">
                                      <p:cBhvr>
                                        <p:cTn id="24" dur="750" fill="hold"/>
                                        <p:tgtEl>
                                          <p:spTgt spid="19"/>
                                        </p:tgtEl>
                                        <p:attrNameLst>
                                          <p:attrName>ppt_w</p:attrName>
                                        </p:attrNameLst>
                                      </p:cBhvr>
                                      <p:tavLst>
                                        <p:tav tm="0" fmla="#ppt_w*sin(2.5*pi*$)">
                                          <p:val>
                                            <p:fltVal val="0"/>
                                          </p:val>
                                        </p:tav>
                                        <p:tav tm="100000">
                                          <p:val>
                                            <p:fltVal val="1"/>
                                          </p:val>
                                        </p:tav>
                                      </p:tavLst>
                                    </p:anim>
                                    <p:anim calcmode="lin" valueType="num">
                                      <p:cBhvr>
                                        <p:cTn id="25" dur="750" fill="hold"/>
                                        <p:tgtEl>
                                          <p:spTgt spid="19"/>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750"/>
                                        <p:tgtEl>
                                          <p:spTgt spid="20"/>
                                        </p:tgtEl>
                                      </p:cBhvr>
                                    </p:animEffect>
                                    <p:anim calcmode="lin" valueType="num">
                                      <p:cBhvr>
                                        <p:cTn id="29" dur="750" fill="hold"/>
                                        <p:tgtEl>
                                          <p:spTgt spid="20"/>
                                        </p:tgtEl>
                                        <p:attrNameLst>
                                          <p:attrName>ppt_w</p:attrName>
                                        </p:attrNameLst>
                                      </p:cBhvr>
                                      <p:tavLst>
                                        <p:tav tm="0" fmla="#ppt_w*sin(2.5*pi*$)">
                                          <p:val>
                                            <p:fltVal val="0"/>
                                          </p:val>
                                        </p:tav>
                                        <p:tav tm="100000">
                                          <p:val>
                                            <p:fltVal val="1"/>
                                          </p:val>
                                        </p:tav>
                                      </p:tavLst>
                                    </p:anim>
                                    <p:anim calcmode="lin" valueType="num">
                                      <p:cBhvr>
                                        <p:cTn id="30" dur="750" fill="hold"/>
                                        <p:tgtEl>
                                          <p:spTgt spid="20"/>
                                        </p:tgtEl>
                                        <p:attrNameLst>
                                          <p:attrName>ppt_h</p:attrName>
                                        </p:attrNameLst>
                                      </p:cBhvr>
                                      <p:tavLst>
                                        <p:tav tm="0">
                                          <p:val>
                                            <p:strVal val="#ppt_h"/>
                                          </p:val>
                                        </p:tav>
                                        <p:tav tm="100000">
                                          <p:val>
                                            <p:strVal val="#ppt_h"/>
                                          </p:val>
                                        </p:tav>
                                      </p:tavLst>
                                    </p:anim>
                                  </p:childTnLst>
                                </p:cTn>
                              </p:par>
                            </p:childTnLst>
                          </p:cTn>
                        </p:par>
                        <p:par>
                          <p:cTn id="31" fill="hold">
                            <p:stCondLst>
                              <p:cond delay="1250"/>
                            </p:stCondLst>
                            <p:childTnLst>
                              <p:par>
                                <p:cTn id="32" presetID="2" presetClass="entr" presetSubtype="2" decel="100000" fill="hold" grpId="0" nodeType="afterEffect">
                                  <p:stCondLst>
                                    <p:cond delay="0"/>
                                  </p:stCondLst>
                                  <p:iterate type="wd">
                                    <p:tmPct val="10000"/>
                                  </p:iterate>
                                  <p:childTnLst>
                                    <p:set>
                                      <p:cBhvr>
                                        <p:cTn id="33" dur="1" fill="hold">
                                          <p:stCondLst>
                                            <p:cond delay="0"/>
                                          </p:stCondLst>
                                        </p:cTn>
                                        <p:tgtEl>
                                          <p:spTgt spid="27">
                                            <p:txEl>
                                              <p:pRg st="0" end="0"/>
                                            </p:txEl>
                                          </p:spTgt>
                                        </p:tgtEl>
                                        <p:attrNameLst>
                                          <p:attrName>style.visibility</p:attrName>
                                        </p:attrNameLst>
                                      </p:cBhvr>
                                      <p:to>
                                        <p:strVal val="visible"/>
                                      </p:to>
                                    </p:set>
                                    <p:anim calcmode="lin" valueType="num">
                                      <p:cBhvr additive="base">
                                        <p:cTn id="34"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27">
                                            <p:txEl>
                                              <p:pRg st="0" end="0"/>
                                            </p:txEl>
                                          </p:spTgt>
                                        </p:tgtEl>
                                        <p:attrNameLst>
                                          <p:attrName>ppt_y</p:attrName>
                                        </p:attrNameLst>
                                      </p:cBhvr>
                                      <p:tavLst>
                                        <p:tav tm="0">
                                          <p:val>
                                            <p:strVal val="#ppt_y"/>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8">
                                            <p:txEl>
                                              <p:pRg st="0" end="0"/>
                                            </p:txEl>
                                          </p:spTgt>
                                        </p:tgtEl>
                                        <p:attrNameLst>
                                          <p:attrName>style.visibility</p:attrName>
                                        </p:attrNameLst>
                                      </p:cBhvr>
                                      <p:to>
                                        <p:strVal val="visible"/>
                                      </p:to>
                                    </p:set>
                                    <p:anim calcmode="lin" valueType="num">
                                      <p:cBhvr additive="base">
                                        <p:cTn id="3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1850"/>
                            </p:stCondLst>
                            <p:childTnLst>
                              <p:par>
                                <p:cTn id="45" presetID="2" presetClass="entr" presetSubtype="1" decel="10000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750" fill="hold"/>
                                        <p:tgtEl>
                                          <p:spTgt spid="31"/>
                                        </p:tgtEl>
                                        <p:attrNameLst>
                                          <p:attrName>ppt_x</p:attrName>
                                        </p:attrNameLst>
                                      </p:cBhvr>
                                      <p:tavLst>
                                        <p:tav tm="0">
                                          <p:val>
                                            <p:strVal val="#ppt_x"/>
                                          </p:val>
                                        </p:tav>
                                        <p:tav tm="100000">
                                          <p:val>
                                            <p:strVal val="#ppt_x"/>
                                          </p:val>
                                        </p:tav>
                                      </p:tavLst>
                                    </p:anim>
                                    <p:anim calcmode="lin" valueType="num">
                                      <p:cBhvr additive="base">
                                        <p:cTn id="48" dur="75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750" fill="hold"/>
                                        <p:tgtEl>
                                          <p:spTgt spid="41"/>
                                        </p:tgtEl>
                                        <p:attrNameLst>
                                          <p:attrName>ppt_x</p:attrName>
                                        </p:attrNameLst>
                                      </p:cBhvr>
                                      <p:tavLst>
                                        <p:tav tm="0">
                                          <p:val>
                                            <p:strVal val="#ppt_x"/>
                                          </p:val>
                                        </p:tav>
                                        <p:tav tm="100000">
                                          <p:val>
                                            <p:strVal val="#ppt_x"/>
                                          </p:val>
                                        </p:tav>
                                      </p:tavLst>
                                    </p:anim>
                                    <p:anim calcmode="lin" valueType="num">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750"/>
                                        <p:tgtEl>
                                          <p:spTgt spid="31"/>
                                        </p:tgtEl>
                                      </p:cBhvr>
                                    </p:animEffect>
                                    <p:anim calcmode="lin" valueType="num">
                                      <p:cBhvr>
                                        <p:cTn id="56" dur="750" fill="hold"/>
                                        <p:tgtEl>
                                          <p:spTgt spid="31"/>
                                        </p:tgtEl>
                                        <p:attrNameLst>
                                          <p:attrName>ppt_w</p:attrName>
                                        </p:attrNameLst>
                                      </p:cBhvr>
                                      <p:tavLst>
                                        <p:tav tm="0" fmla="#ppt_w*sin(2.5*pi*$)">
                                          <p:val>
                                            <p:fltVal val="0"/>
                                          </p:val>
                                        </p:tav>
                                        <p:tav tm="100000">
                                          <p:val>
                                            <p:fltVal val="1"/>
                                          </p:val>
                                        </p:tav>
                                      </p:tavLst>
                                    </p:anim>
                                    <p:anim calcmode="lin" valueType="num">
                                      <p:cBhvr>
                                        <p:cTn id="57" dur="750" fill="hold"/>
                                        <p:tgtEl>
                                          <p:spTgt spid="31"/>
                                        </p:tgtEl>
                                        <p:attrNameLst>
                                          <p:attrName>ppt_h</p:attrName>
                                        </p:attrNameLst>
                                      </p:cBhvr>
                                      <p:tavLst>
                                        <p:tav tm="0">
                                          <p:val>
                                            <p:strVal val="#ppt_h"/>
                                          </p:val>
                                        </p:tav>
                                        <p:tav tm="100000">
                                          <p:val>
                                            <p:strVal val="#ppt_h"/>
                                          </p:val>
                                        </p:tav>
                                      </p:tavLst>
                                    </p:anim>
                                  </p:childTnLst>
                                </p:cTn>
                              </p:par>
                              <p:par>
                                <p:cTn id="58" presetID="45" presetClass="entr" presetSubtype="0" fill="hold" grpId="1"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750"/>
                                        <p:tgtEl>
                                          <p:spTgt spid="41"/>
                                        </p:tgtEl>
                                      </p:cBhvr>
                                    </p:animEffect>
                                    <p:anim calcmode="lin" valueType="num">
                                      <p:cBhvr>
                                        <p:cTn id="61" dur="750" fill="hold"/>
                                        <p:tgtEl>
                                          <p:spTgt spid="41"/>
                                        </p:tgtEl>
                                        <p:attrNameLst>
                                          <p:attrName>ppt_w</p:attrName>
                                        </p:attrNameLst>
                                      </p:cBhvr>
                                      <p:tavLst>
                                        <p:tav tm="0" fmla="#ppt_w*sin(2.5*pi*$)">
                                          <p:val>
                                            <p:fltVal val="0"/>
                                          </p:val>
                                        </p:tav>
                                        <p:tav tm="100000">
                                          <p:val>
                                            <p:fltVal val="1"/>
                                          </p:val>
                                        </p:tav>
                                      </p:tavLst>
                                    </p:anim>
                                    <p:anim calcmode="lin" valueType="num">
                                      <p:cBhvr>
                                        <p:cTn id="62" dur="750" fill="hold"/>
                                        <p:tgtEl>
                                          <p:spTgt spid="41"/>
                                        </p:tgtEl>
                                        <p:attrNameLst>
                                          <p:attrName>ppt_h</p:attrName>
                                        </p:attrNameLst>
                                      </p:cBhvr>
                                      <p:tavLst>
                                        <p:tav tm="0">
                                          <p:val>
                                            <p:strVal val="#ppt_h"/>
                                          </p:val>
                                        </p:tav>
                                        <p:tav tm="100000">
                                          <p:val>
                                            <p:strVal val="#ppt_h"/>
                                          </p:val>
                                        </p:tav>
                                      </p:tavLst>
                                    </p:anim>
                                  </p:childTnLst>
                                </p:cTn>
                              </p:par>
                            </p:childTnLst>
                          </p:cTn>
                        </p:par>
                        <p:par>
                          <p:cTn id="63" fill="hold">
                            <p:stCondLst>
                              <p:cond delay="2600"/>
                            </p:stCondLst>
                            <p:childTnLst>
                              <p:par>
                                <p:cTn id="64" presetID="2" presetClass="entr" presetSubtype="2" decel="100000" fill="hold" grpId="0" nodeType="afterEffect">
                                  <p:stCondLst>
                                    <p:cond delay="0"/>
                                  </p:stCondLst>
                                  <p:iterate type="wd">
                                    <p:tmPct val="10000"/>
                                  </p:iterate>
                                  <p:childTnLst>
                                    <p:set>
                                      <p:cBhvr>
                                        <p:cTn id="65" dur="1" fill="hold">
                                          <p:stCondLst>
                                            <p:cond delay="0"/>
                                          </p:stCondLst>
                                        </p:cTn>
                                        <p:tgtEl>
                                          <p:spTgt spid="42">
                                            <p:txEl>
                                              <p:pRg st="0" end="0"/>
                                            </p:txEl>
                                          </p:spTgt>
                                        </p:tgtEl>
                                        <p:attrNameLst>
                                          <p:attrName>style.visibility</p:attrName>
                                        </p:attrNameLst>
                                      </p:cBhvr>
                                      <p:to>
                                        <p:strVal val="visible"/>
                                      </p:to>
                                    </p:set>
                                    <p:anim calcmode="lin" valueType="num">
                                      <p:cBhvr additive="base">
                                        <p:cTn id="66"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2">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500" fill="hold"/>
                                        <p:tgtEl>
                                          <p:spTgt spid="44"/>
                                        </p:tgtEl>
                                        <p:attrNameLst>
                                          <p:attrName>ppt_x</p:attrName>
                                        </p:attrNameLst>
                                      </p:cBhvr>
                                      <p:tavLst>
                                        <p:tav tm="0">
                                          <p:val>
                                            <p:strVal val="#ppt_x"/>
                                          </p:val>
                                        </p:tav>
                                        <p:tav tm="100000">
                                          <p:val>
                                            <p:strVal val="#ppt_x"/>
                                          </p:val>
                                        </p:tav>
                                      </p:tavLst>
                                    </p:anim>
                                    <p:anim calcmode="lin" valueType="num">
                                      <p:cBhvr additive="base">
                                        <p:cTn id="75" dur="500" fill="hold"/>
                                        <p:tgtEl>
                                          <p:spTgt spid="44"/>
                                        </p:tgtEl>
                                        <p:attrNameLst>
                                          <p:attrName>ppt_y</p:attrName>
                                        </p:attrNameLst>
                                      </p:cBhvr>
                                      <p:tavLst>
                                        <p:tav tm="0">
                                          <p:val>
                                            <p:strVal val="1+#ppt_h/2"/>
                                          </p:val>
                                        </p:tav>
                                        <p:tav tm="100000">
                                          <p:val>
                                            <p:strVal val="#ppt_y"/>
                                          </p:val>
                                        </p:tav>
                                      </p:tavLst>
                                    </p:anim>
                                  </p:childTnLst>
                                </p:cTn>
                              </p:par>
                            </p:childTnLst>
                          </p:cTn>
                        </p:par>
                        <p:par>
                          <p:cTn id="76" fill="hold">
                            <p:stCondLst>
                              <p:cond delay="3200"/>
                            </p:stCondLst>
                            <p:childTnLst>
                              <p:par>
                                <p:cTn id="77" presetID="2" presetClass="entr" presetSubtype="1" decel="10000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750" fill="hold"/>
                                        <p:tgtEl>
                                          <p:spTgt spid="45"/>
                                        </p:tgtEl>
                                        <p:attrNameLst>
                                          <p:attrName>ppt_x</p:attrName>
                                        </p:attrNameLst>
                                      </p:cBhvr>
                                      <p:tavLst>
                                        <p:tav tm="0">
                                          <p:val>
                                            <p:strVal val="#ppt_x"/>
                                          </p:val>
                                        </p:tav>
                                        <p:tav tm="100000">
                                          <p:val>
                                            <p:strVal val="#ppt_x"/>
                                          </p:val>
                                        </p:tav>
                                      </p:tavLst>
                                    </p:anim>
                                    <p:anim calcmode="lin" valueType="num">
                                      <p:cBhvr additive="base">
                                        <p:cTn id="80" dur="750" fill="hold"/>
                                        <p:tgtEl>
                                          <p:spTgt spid="45"/>
                                        </p:tgtEl>
                                        <p:attrNameLst>
                                          <p:attrName>ppt_y</p:attrName>
                                        </p:attrNameLst>
                                      </p:cBhvr>
                                      <p:tavLst>
                                        <p:tav tm="0">
                                          <p:val>
                                            <p:strVal val="0-#ppt_h/2"/>
                                          </p:val>
                                        </p:tav>
                                        <p:tav tm="100000">
                                          <p:val>
                                            <p:strVal val="#ppt_y"/>
                                          </p:val>
                                        </p:tav>
                                      </p:tavLst>
                                    </p:anim>
                                  </p:childTnLst>
                                </p:cTn>
                              </p:par>
                              <p:par>
                                <p:cTn id="81" presetID="2" presetClass="entr" presetSubtype="1" decel="10000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750" fill="hold"/>
                                        <p:tgtEl>
                                          <p:spTgt spid="46"/>
                                        </p:tgtEl>
                                        <p:attrNameLst>
                                          <p:attrName>ppt_x</p:attrName>
                                        </p:attrNameLst>
                                      </p:cBhvr>
                                      <p:tavLst>
                                        <p:tav tm="0">
                                          <p:val>
                                            <p:strVal val="#ppt_x"/>
                                          </p:val>
                                        </p:tav>
                                        <p:tav tm="100000">
                                          <p:val>
                                            <p:strVal val="#ppt_x"/>
                                          </p:val>
                                        </p:tav>
                                      </p:tavLst>
                                    </p:anim>
                                    <p:anim calcmode="lin" valueType="num">
                                      <p:cBhvr additive="base">
                                        <p:cTn id="84" dur="750" fill="hold"/>
                                        <p:tgtEl>
                                          <p:spTgt spid="46"/>
                                        </p:tgtEl>
                                        <p:attrNameLst>
                                          <p:attrName>ppt_y</p:attrName>
                                        </p:attrNameLst>
                                      </p:cBhvr>
                                      <p:tavLst>
                                        <p:tav tm="0">
                                          <p:val>
                                            <p:strVal val="0-#ppt_h/2"/>
                                          </p:val>
                                        </p:tav>
                                        <p:tav tm="100000">
                                          <p:val>
                                            <p:strVal val="#ppt_y"/>
                                          </p:val>
                                        </p:tav>
                                      </p:tavLst>
                                    </p:anim>
                                  </p:childTnLst>
                                </p:cTn>
                              </p:par>
                              <p:par>
                                <p:cTn id="85" presetID="45" presetClass="entr" presetSubtype="0" fill="hold" grpId="1"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750"/>
                                        <p:tgtEl>
                                          <p:spTgt spid="45"/>
                                        </p:tgtEl>
                                      </p:cBhvr>
                                    </p:animEffect>
                                    <p:anim calcmode="lin" valueType="num">
                                      <p:cBhvr>
                                        <p:cTn id="88" dur="750" fill="hold"/>
                                        <p:tgtEl>
                                          <p:spTgt spid="45"/>
                                        </p:tgtEl>
                                        <p:attrNameLst>
                                          <p:attrName>ppt_w</p:attrName>
                                        </p:attrNameLst>
                                      </p:cBhvr>
                                      <p:tavLst>
                                        <p:tav tm="0" fmla="#ppt_w*sin(2.5*pi*$)">
                                          <p:val>
                                            <p:fltVal val="0"/>
                                          </p:val>
                                        </p:tav>
                                        <p:tav tm="100000">
                                          <p:val>
                                            <p:fltVal val="1"/>
                                          </p:val>
                                        </p:tav>
                                      </p:tavLst>
                                    </p:anim>
                                    <p:anim calcmode="lin" valueType="num">
                                      <p:cBhvr>
                                        <p:cTn id="89" dur="750" fill="hold"/>
                                        <p:tgtEl>
                                          <p:spTgt spid="45"/>
                                        </p:tgtEl>
                                        <p:attrNameLst>
                                          <p:attrName>ppt_h</p:attrName>
                                        </p:attrNameLst>
                                      </p:cBhvr>
                                      <p:tavLst>
                                        <p:tav tm="0">
                                          <p:val>
                                            <p:strVal val="#ppt_h"/>
                                          </p:val>
                                        </p:tav>
                                        <p:tav tm="100000">
                                          <p:val>
                                            <p:strVal val="#ppt_h"/>
                                          </p:val>
                                        </p:tav>
                                      </p:tavLst>
                                    </p:anim>
                                  </p:childTnLst>
                                </p:cTn>
                              </p:par>
                              <p:par>
                                <p:cTn id="90" presetID="45" presetClass="entr" presetSubtype="0" fill="hold" grpId="1"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fade">
                                      <p:cBhvr>
                                        <p:cTn id="92" dur="750"/>
                                        <p:tgtEl>
                                          <p:spTgt spid="46"/>
                                        </p:tgtEl>
                                      </p:cBhvr>
                                    </p:animEffect>
                                    <p:anim calcmode="lin" valueType="num">
                                      <p:cBhvr>
                                        <p:cTn id="93" dur="750" fill="hold"/>
                                        <p:tgtEl>
                                          <p:spTgt spid="46"/>
                                        </p:tgtEl>
                                        <p:attrNameLst>
                                          <p:attrName>ppt_w</p:attrName>
                                        </p:attrNameLst>
                                      </p:cBhvr>
                                      <p:tavLst>
                                        <p:tav tm="0" fmla="#ppt_w*sin(2.5*pi*$)">
                                          <p:val>
                                            <p:fltVal val="0"/>
                                          </p:val>
                                        </p:tav>
                                        <p:tav tm="100000">
                                          <p:val>
                                            <p:fltVal val="1"/>
                                          </p:val>
                                        </p:tav>
                                      </p:tavLst>
                                    </p:anim>
                                    <p:anim calcmode="lin" valueType="num">
                                      <p:cBhvr>
                                        <p:cTn id="94" dur="750" fill="hold"/>
                                        <p:tgtEl>
                                          <p:spTgt spid="46"/>
                                        </p:tgtEl>
                                        <p:attrNameLst>
                                          <p:attrName>ppt_h</p:attrName>
                                        </p:attrNameLst>
                                      </p:cBhvr>
                                      <p:tavLst>
                                        <p:tav tm="0">
                                          <p:val>
                                            <p:strVal val="#ppt_h"/>
                                          </p:val>
                                        </p:tav>
                                        <p:tav tm="100000">
                                          <p:val>
                                            <p:strVal val="#ppt_h"/>
                                          </p:val>
                                        </p:tav>
                                      </p:tavLst>
                                    </p:anim>
                                  </p:childTnLst>
                                </p:cTn>
                              </p:par>
                            </p:childTnLst>
                          </p:cTn>
                        </p:par>
                        <p:par>
                          <p:cTn id="95" fill="hold">
                            <p:stCondLst>
                              <p:cond delay="3950"/>
                            </p:stCondLst>
                            <p:childTnLst>
                              <p:par>
                                <p:cTn id="96" presetID="2" presetClass="entr" presetSubtype="2" decel="100000" fill="hold" grpId="0" nodeType="afterEffect">
                                  <p:stCondLst>
                                    <p:cond delay="0"/>
                                  </p:stCondLst>
                                  <p:iterate type="wd">
                                    <p:tmPct val="10000"/>
                                  </p:iterate>
                                  <p:childTnLst>
                                    <p:set>
                                      <p:cBhvr>
                                        <p:cTn id="97" dur="1" fill="hold">
                                          <p:stCondLst>
                                            <p:cond delay="0"/>
                                          </p:stCondLst>
                                        </p:cTn>
                                        <p:tgtEl>
                                          <p:spTgt spid="47">
                                            <p:txEl>
                                              <p:pRg st="0" end="0"/>
                                            </p:txEl>
                                          </p:spTgt>
                                        </p:tgtEl>
                                        <p:attrNameLst>
                                          <p:attrName>style.visibility</p:attrName>
                                        </p:attrNameLst>
                                      </p:cBhvr>
                                      <p:to>
                                        <p:strVal val="visible"/>
                                      </p:to>
                                    </p:set>
                                    <p:anim calcmode="lin" valueType="num">
                                      <p:cBhvr additive="base">
                                        <p:cTn id="98"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47">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48">
                                            <p:txEl>
                                              <p:pRg st="0" end="0"/>
                                            </p:txEl>
                                          </p:spTgt>
                                        </p:tgtEl>
                                        <p:attrNameLst>
                                          <p:attrName>style.visibility</p:attrName>
                                        </p:attrNameLst>
                                      </p:cBhvr>
                                      <p:to>
                                        <p:strVal val="visible"/>
                                      </p:to>
                                    </p:set>
                                    <p:anim calcmode="lin" valueType="num">
                                      <p:cBhvr additive="base">
                                        <p:cTn id="102"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104" presetID="2" presetClass="entr" presetSubtype="4" decel="100000" fill="hold" grpId="0" nodeType="with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500" fill="hold"/>
                                        <p:tgtEl>
                                          <p:spTgt spid="49"/>
                                        </p:tgtEl>
                                        <p:attrNameLst>
                                          <p:attrName>ppt_x</p:attrName>
                                        </p:attrNameLst>
                                      </p:cBhvr>
                                      <p:tavLst>
                                        <p:tav tm="0">
                                          <p:val>
                                            <p:strVal val="#ppt_x"/>
                                          </p:val>
                                        </p:tav>
                                        <p:tav tm="100000">
                                          <p:val>
                                            <p:strVal val="#ppt_x"/>
                                          </p:val>
                                        </p:tav>
                                      </p:tavLst>
                                    </p:anim>
                                    <p:anim calcmode="lin" valueType="num">
                                      <p:cBhvr additive="base">
                                        <p:cTn id="107" dur="500" fill="hold"/>
                                        <p:tgtEl>
                                          <p:spTgt spid="49"/>
                                        </p:tgtEl>
                                        <p:attrNameLst>
                                          <p:attrName>ppt_y</p:attrName>
                                        </p:attrNameLst>
                                      </p:cBhvr>
                                      <p:tavLst>
                                        <p:tav tm="0">
                                          <p:val>
                                            <p:strVal val="1+#ppt_h/2"/>
                                          </p:val>
                                        </p:tav>
                                        <p:tav tm="100000">
                                          <p:val>
                                            <p:strVal val="#ppt_y"/>
                                          </p:val>
                                        </p:tav>
                                      </p:tavLst>
                                    </p:anim>
                                  </p:childTnLst>
                                </p:cTn>
                              </p:par>
                            </p:childTnLst>
                          </p:cTn>
                        </p:par>
                        <p:par>
                          <p:cTn id="108" fill="hold">
                            <p:stCondLst>
                              <p:cond delay="4550"/>
                            </p:stCondLst>
                            <p:childTnLst>
                              <p:par>
                                <p:cTn id="109" presetID="2" presetClass="entr" presetSubtype="1" decel="100000"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additive="base">
                                        <p:cTn id="111" dur="750" fill="hold"/>
                                        <p:tgtEl>
                                          <p:spTgt spid="50"/>
                                        </p:tgtEl>
                                        <p:attrNameLst>
                                          <p:attrName>ppt_x</p:attrName>
                                        </p:attrNameLst>
                                      </p:cBhvr>
                                      <p:tavLst>
                                        <p:tav tm="0">
                                          <p:val>
                                            <p:strVal val="#ppt_x"/>
                                          </p:val>
                                        </p:tav>
                                        <p:tav tm="100000">
                                          <p:val>
                                            <p:strVal val="#ppt_x"/>
                                          </p:val>
                                        </p:tav>
                                      </p:tavLst>
                                    </p:anim>
                                    <p:anim calcmode="lin" valueType="num">
                                      <p:cBhvr additive="base">
                                        <p:cTn id="112" dur="750" fill="hold"/>
                                        <p:tgtEl>
                                          <p:spTgt spid="50"/>
                                        </p:tgtEl>
                                        <p:attrNameLst>
                                          <p:attrName>ppt_y</p:attrName>
                                        </p:attrNameLst>
                                      </p:cBhvr>
                                      <p:tavLst>
                                        <p:tav tm="0">
                                          <p:val>
                                            <p:strVal val="0-#ppt_h/2"/>
                                          </p:val>
                                        </p:tav>
                                        <p:tav tm="100000">
                                          <p:val>
                                            <p:strVal val="#ppt_y"/>
                                          </p:val>
                                        </p:tav>
                                      </p:tavLst>
                                    </p:anim>
                                  </p:childTnLst>
                                </p:cTn>
                              </p:par>
                              <p:par>
                                <p:cTn id="113" presetID="2" presetClass="entr" presetSubtype="1" decel="10000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750" fill="hold"/>
                                        <p:tgtEl>
                                          <p:spTgt spid="51"/>
                                        </p:tgtEl>
                                        <p:attrNameLst>
                                          <p:attrName>ppt_x</p:attrName>
                                        </p:attrNameLst>
                                      </p:cBhvr>
                                      <p:tavLst>
                                        <p:tav tm="0">
                                          <p:val>
                                            <p:strVal val="#ppt_x"/>
                                          </p:val>
                                        </p:tav>
                                        <p:tav tm="100000">
                                          <p:val>
                                            <p:strVal val="#ppt_x"/>
                                          </p:val>
                                        </p:tav>
                                      </p:tavLst>
                                    </p:anim>
                                    <p:anim calcmode="lin" valueType="num">
                                      <p:cBhvr additive="base">
                                        <p:cTn id="116" dur="750" fill="hold"/>
                                        <p:tgtEl>
                                          <p:spTgt spid="51"/>
                                        </p:tgtEl>
                                        <p:attrNameLst>
                                          <p:attrName>ppt_y</p:attrName>
                                        </p:attrNameLst>
                                      </p:cBhvr>
                                      <p:tavLst>
                                        <p:tav tm="0">
                                          <p:val>
                                            <p:strVal val="0-#ppt_h/2"/>
                                          </p:val>
                                        </p:tav>
                                        <p:tav tm="100000">
                                          <p:val>
                                            <p:strVal val="#ppt_y"/>
                                          </p:val>
                                        </p:tav>
                                      </p:tavLst>
                                    </p:anim>
                                  </p:childTnLst>
                                </p:cTn>
                              </p:par>
                              <p:par>
                                <p:cTn id="117" presetID="45" presetClass="entr" presetSubtype="0" fill="hold" grpId="1" nodeType="with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fade">
                                      <p:cBhvr>
                                        <p:cTn id="119" dur="750"/>
                                        <p:tgtEl>
                                          <p:spTgt spid="50"/>
                                        </p:tgtEl>
                                      </p:cBhvr>
                                    </p:animEffect>
                                    <p:anim calcmode="lin" valueType="num">
                                      <p:cBhvr>
                                        <p:cTn id="120" dur="750" fill="hold"/>
                                        <p:tgtEl>
                                          <p:spTgt spid="50"/>
                                        </p:tgtEl>
                                        <p:attrNameLst>
                                          <p:attrName>ppt_w</p:attrName>
                                        </p:attrNameLst>
                                      </p:cBhvr>
                                      <p:tavLst>
                                        <p:tav tm="0" fmla="#ppt_w*sin(2.5*pi*$)">
                                          <p:val>
                                            <p:fltVal val="0"/>
                                          </p:val>
                                        </p:tav>
                                        <p:tav tm="100000">
                                          <p:val>
                                            <p:fltVal val="1"/>
                                          </p:val>
                                        </p:tav>
                                      </p:tavLst>
                                    </p:anim>
                                    <p:anim calcmode="lin" valueType="num">
                                      <p:cBhvr>
                                        <p:cTn id="121" dur="750" fill="hold"/>
                                        <p:tgtEl>
                                          <p:spTgt spid="50"/>
                                        </p:tgtEl>
                                        <p:attrNameLst>
                                          <p:attrName>ppt_h</p:attrName>
                                        </p:attrNameLst>
                                      </p:cBhvr>
                                      <p:tavLst>
                                        <p:tav tm="0">
                                          <p:val>
                                            <p:strVal val="#ppt_h"/>
                                          </p:val>
                                        </p:tav>
                                        <p:tav tm="100000">
                                          <p:val>
                                            <p:strVal val="#ppt_h"/>
                                          </p:val>
                                        </p:tav>
                                      </p:tavLst>
                                    </p:anim>
                                  </p:childTnLst>
                                </p:cTn>
                              </p:par>
                              <p:par>
                                <p:cTn id="122" presetID="45" presetClass="entr" presetSubtype="0" fill="hold" grpId="1" nodeType="with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750"/>
                                        <p:tgtEl>
                                          <p:spTgt spid="51"/>
                                        </p:tgtEl>
                                      </p:cBhvr>
                                    </p:animEffect>
                                    <p:anim calcmode="lin" valueType="num">
                                      <p:cBhvr>
                                        <p:cTn id="125" dur="750" fill="hold"/>
                                        <p:tgtEl>
                                          <p:spTgt spid="51"/>
                                        </p:tgtEl>
                                        <p:attrNameLst>
                                          <p:attrName>ppt_w</p:attrName>
                                        </p:attrNameLst>
                                      </p:cBhvr>
                                      <p:tavLst>
                                        <p:tav tm="0" fmla="#ppt_w*sin(2.5*pi*$)">
                                          <p:val>
                                            <p:fltVal val="0"/>
                                          </p:val>
                                        </p:tav>
                                        <p:tav tm="100000">
                                          <p:val>
                                            <p:fltVal val="1"/>
                                          </p:val>
                                        </p:tav>
                                      </p:tavLst>
                                    </p:anim>
                                    <p:anim calcmode="lin" valueType="num">
                                      <p:cBhvr>
                                        <p:cTn id="126" dur="750" fill="hold"/>
                                        <p:tgtEl>
                                          <p:spTgt spid="51"/>
                                        </p:tgtEl>
                                        <p:attrNameLst>
                                          <p:attrName>ppt_h</p:attrName>
                                        </p:attrNameLst>
                                      </p:cBhvr>
                                      <p:tavLst>
                                        <p:tav tm="0">
                                          <p:val>
                                            <p:strVal val="#ppt_h"/>
                                          </p:val>
                                        </p:tav>
                                        <p:tav tm="100000">
                                          <p:val>
                                            <p:strVal val="#ppt_h"/>
                                          </p:val>
                                        </p:tav>
                                      </p:tavLst>
                                    </p:anim>
                                  </p:childTnLst>
                                </p:cTn>
                              </p:par>
                            </p:childTnLst>
                          </p:cTn>
                        </p:par>
                        <p:par>
                          <p:cTn id="127" fill="hold">
                            <p:stCondLst>
                              <p:cond delay="5300"/>
                            </p:stCondLst>
                            <p:childTnLst>
                              <p:par>
                                <p:cTn id="128" presetID="2" presetClass="entr" presetSubtype="2" decel="100000" fill="hold" grpId="0" nodeType="afterEffect">
                                  <p:stCondLst>
                                    <p:cond delay="0"/>
                                  </p:stCondLst>
                                  <p:iterate type="wd">
                                    <p:tmPct val="10000"/>
                                  </p:iterate>
                                  <p:childTnLst>
                                    <p:set>
                                      <p:cBhvr>
                                        <p:cTn id="129" dur="1" fill="hold">
                                          <p:stCondLst>
                                            <p:cond delay="0"/>
                                          </p:stCondLst>
                                        </p:cTn>
                                        <p:tgtEl>
                                          <p:spTgt spid="52">
                                            <p:txEl>
                                              <p:pRg st="0" end="0"/>
                                            </p:txEl>
                                          </p:spTgt>
                                        </p:tgtEl>
                                        <p:attrNameLst>
                                          <p:attrName>style.visibility</p:attrName>
                                        </p:attrNameLst>
                                      </p:cBhvr>
                                      <p:to>
                                        <p:strVal val="visible"/>
                                      </p:to>
                                    </p:set>
                                    <p:anim calcmode="lin" valueType="num">
                                      <p:cBhvr additive="base">
                                        <p:cTn id="130" dur="5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131" dur="500" fill="hold"/>
                                        <p:tgtEl>
                                          <p:spTgt spid="52">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0"/>
                                  </p:stCondLst>
                                  <p:childTnLst>
                                    <p:set>
                                      <p:cBhvr>
                                        <p:cTn id="133" dur="1" fill="hold">
                                          <p:stCondLst>
                                            <p:cond delay="0"/>
                                          </p:stCondLst>
                                        </p:cTn>
                                        <p:tgtEl>
                                          <p:spTgt spid="53">
                                            <p:txEl>
                                              <p:pRg st="0" end="0"/>
                                            </p:txEl>
                                          </p:spTgt>
                                        </p:tgtEl>
                                        <p:attrNameLst>
                                          <p:attrName>style.visibility</p:attrName>
                                        </p:attrNameLst>
                                      </p:cBhvr>
                                      <p:to>
                                        <p:strVal val="visible"/>
                                      </p:to>
                                    </p:set>
                                    <p:anim calcmode="lin" valueType="num">
                                      <p:cBhvr additive="base">
                                        <p:cTn id="134"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135" dur="500" fill="hold"/>
                                        <p:tgtEl>
                                          <p:spTgt spid="53">
                                            <p:txEl>
                                              <p:pRg st="0" end="0"/>
                                            </p:txEl>
                                          </p:spTgt>
                                        </p:tgtEl>
                                        <p:attrNameLst>
                                          <p:attrName>ppt_y</p:attrName>
                                        </p:attrNameLst>
                                      </p:cBhvr>
                                      <p:tavLst>
                                        <p:tav tm="0">
                                          <p:val>
                                            <p:strVal val="1+#ppt_h/2"/>
                                          </p:val>
                                        </p:tav>
                                        <p:tav tm="100000">
                                          <p:val>
                                            <p:strVal val="#ppt_y"/>
                                          </p:val>
                                        </p:tav>
                                      </p:tavLst>
                                    </p:anim>
                                  </p:childTnLst>
                                </p:cTn>
                              </p:par>
                              <p:par>
                                <p:cTn id="136" presetID="2" presetClass="entr" presetSubtype="4" decel="100000" fill="hold" grpId="0" nodeType="withEffect">
                                  <p:stCondLst>
                                    <p:cond delay="0"/>
                                  </p:stCondLst>
                                  <p:childTnLst>
                                    <p:set>
                                      <p:cBhvr>
                                        <p:cTn id="137" dur="1" fill="hold">
                                          <p:stCondLst>
                                            <p:cond delay="0"/>
                                          </p:stCondLst>
                                        </p:cTn>
                                        <p:tgtEl>
                                          <p:spTgt spid="54"/>
                                        </p:tgtEl>
                                        <p:attrNameLst>
                                          <p:attrName>style.visibility</p:attrName>
                                        </p:attrNameLst>
                                      </p:cBhvr>
                                      <p:to>
                                        <p:strVal val="visible"/>
                                      </p:to>
                                    </p:set>
                                    <p:anim calcmode="lin" valueType="num">
                                      <p:cBhvr additive="base">
                                        <p:cTn id="138" dur="500" fill="hold"/>
                                        <p:tgtEl>
                                          <p:spTgt spid="54"/>
                                        </p:tgtEl>
                                        <p:attrNameLst>
                                          <p:attrName>ppt_x</p:attrName>
                                        </p:attrNameLst>
                                      </p:cBhvr>
                                      <p:tavLst>
                                        <p:tav tm="0">
                                          <p:val>
                                            <p:strVal val="#ppt_x"/>
                                          </p:val>
                                        </p:tav>
                                        <p:tav tm="100000">
                                          <p:val>
                                            <p:strVal val="#ppt_x"/>
                                          </p:val>
                                        </p:tav>
                                      </p:tavLst>
                                    </p:anim>
                                    <p:anim calcmode="lin" valueType="num">
                                      <p:cBhvr additive="base">
                                        <p:cTn id="139" dur="500" fill="hold"/>
                                        <p:tgtEl>
                                          <p:spTgt spid="54"/>
                                        </p:tgtEl>
                                        <p:attrNameLst>
                                          <p:attrName>ppt_y</p:attrName>
                                        </p:attrNameLst>
                                      </p:cBhvr>
                                      <p:tavLst>
                                        <p:tav tm="0">
                                          <p:val>
                                            <p:strVal val="1+#ppt_h/2"/>
                                          </p:val>
                                        </p:tav>
                                        <p:tav tm="100000">
                                          <p:val>
                                            <p:strVal val="#ppt_y"/>
                                          </p:val>
                                        </p:tav>
                                      </p:tavLst>
                                    </p:anim>
                                  </p:childTnLst>
                                </p:cTn>
                              </p:par>
                            </p:childTnLst>
                          </p:cTn>
                        </p:par>
                        <p:par>
                          <p:cTn id="140" fill="hold">
                            <p:stCondLst>
                              <p:cond delay="5900"/>
                            </p:stCondLst>
                            <p:childTnLst>
                              <p:par>
                                <p:cTn id="141" presetID="2" presetClass="entr" presetSubtype="1" decel="100000" fill="hold" grpId="0" nodeType="afterEffect">
                                  <p:stCondLst>
                                    <p:cond delay="0"/>
                                  </p:stCondLst>
                                  <p:childTnLst>
                                    <p:set>
                                      <p:cBhvr>
                                        <p:cTn id="142" dur="1" fill="hold">
                                          <p:stCondLst>
                                            <p:cond delay="0"/>
                                          </p:stCondLst>
                                        </p:cTn>
                                        <p:tgtEl>
                                          <p:spTgt spid="55"/>
                                        </p:tgtEl>
                                        <p:attrNameLst>
                                          <p:attrName>style.visibility</p:attrName>
                                        </p:attrNameLst>
                                      </p:cBhvr>
                                      <p:to>
                                        <p:strVal val="visible"/>
                                      </p:to>
                                    </p:set>
                                    <p:anim calcmode="lin" valueType="num">
                                      <p:cBhvr additive="base">
                                        <p:cTn id="143" dur="750" fill="hold"/>
                                        <p:tgtEl>
                                          <p:spTgt spid="55"/>
                                        </p:tgtEl>
                                        <p:attrNameLst>
                                          <p:attrName>ppt_x</p:attrName>
                                        </p:attrNameLst>
                                      </p:cBhvr>
                                      <p:tavLst>
                                        <p:tav tm="0">
                                          <p:val>
                                            <p:strVal val="#ppt_x"/>
                                          </p:val>
                                        </p:tav>
                                        <p:tav tm="100000">
                                          <p:val>
                                            <p:strVal val="#ppt_x"/>
                                          </p:val>
                                        </p:tav>
                                      </p:tavLst>
                                    </p:anim>
                                    <p:anim calcmode="lin" valueType="num">
                                      <p:cBhvr additive="base">
                                        <p:cTn id="144" dur="750" fill="hold"/>
                                        <p:tgtEl>
                                          <p:spTgt spid="55"/>
                                        </p:tgtEl>
                                        <p:attrNameLst>
                                          <p:attrName>ppt_y</p:attrName>
                                        </p:attrNameLst>
                                      </p:cBhvr>
                                      <p:tavLst>
                                        <p:tav tm="0">
                                          <p:val>
                                            <p:strVal val="0-#ppt_h/2"/>
                                          </p:val>
                                        </p:tav>
                                        <p:tav tm="100000">
                                          <p:val>
                                            <p:strVal val="#ppt_y"/>
                                          </p:val>
                                        </p:tav>
                                      </p:tavLst>
                                    </p:anim>
                                  </p:childTnLst>
                                </p:cTn>
                              </p:par>
                              <p:par>
                                <p:cTn id="145" presetID="45" presetClass="entr" presetSubtype="0" fill="hold" grpId="1"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750"/>
                                        <p:tgtEl>
                                          <p:spTgt spid="55"/>
                                        </p:tgtEl>
                                      </p:cBhvr>
                                    </p:animEffect>
                                    <p:anim calcmode="lin" valueType="num">
                                      <p:cBhvr>
                                        <p:cTn id="148" dur="750" fill="hold"/>
                                        <p:tgtEl>
                                          <p:spTgt spid="55"/>
                                        </p:tgtEl>
                                        <p:attrNameLst>
                                          <p:attrName>ppt_w</p:attrName>
                                        </p:attrNameLst>
                                      </p:cBhvr>
                                      <p:tavLst>
                                        <p:tav tm="0" fmla="#ppt_w*sin(2.5*pi*$)">
                                          <p:val>
                                            <p:fltVal val="0"/>
                                          </p:val>
                                        </p:tav>
                                        <p:tav tm="100000">
                                          <p:val>
                                            <p:fltVal val="1"/>
                                          </p:val>
                                        </p:tav>
                                      </p:tavLst>
                                    </p:anim>
                                    <p:anim calcmode="lin" valueType="num">
                                      <p:cBhvr>
                                        <p:cTn id="149" dur="750" fill="hold"/>
                                        <p:tgtEl>
                                          <p:spTgt spid="55"/>
                                        </p:tgtEl>
                                        <p:attrNameLst>
                                          <p:attrName>ppt_h</p:attrName>
                                        </p:attrNameLst>
                                      </p:cBhvr>
                                      <p:tavLst>
                                        <p:tav tm="0">
                                          <p:val>
                                            <p:strVal val="#ppt_h"/>
                                          </p:val>
                                        </p:tav>
                                        <p:tav tm="100000">
                                          <p:val>
                                            <p:strVal val="#ppt_h"/>
                                          </p:val>
                                        </p:tav>
                                      </p:tavLst>
                                    </p:anim>
                                  </p:childTnLst>
                                </p:cTn>
                              </p:par>
                              <p:par>
                                <p:cTn id="150" presetID="45" presetClass="entr" presetSubtype="0" fill="hold" grpId="1" nodeType="with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750"/>
                                        <p:tgtEl>
                                          <p:spTgt spid="56"/>
                                        </p:tgtEl>
                                      </p:cBhvr>
                                    </p:animEffect>
                                    <p:anim calcmode="lin" valueType="num">
                                      <p:cBhvr>
                                        <p:cTn id="153" dur="750" fill="hold"/>
                                        <p:tgtEl>
                                          <p:spTgt spid="56"/>
                                        </p:tgtEl>
                                        <p:attrNameLst>
                                          <p:attrName>ppt_w</p:attrName>
                                        </p:attrNameLst>
                                      </p:cBhvr>
                                      <p:tavLst>
                                        <p:tav tm="0" fmla="#ppt_w*sin(2.5*pi*$)">
                                          <p:val>
                                            <p:fltVal val="0"/>
                                          </p:val>
                                        </p:tav>
                                        <p:tav tm="100000">
                                          <p:val>
                                            <p:fltVal val="1"/>
                                          </p:val>
                                        </p:tav>
                                      </p:tavLst>
                                    </p:anim>
                                    <p:anim calcmode="lin" valueType="num">
                                      <p:cBhvr>
                                        <p:cTn id="154" dur="750" fill="hold"/>
                                        <p:tgtEl>
                                          <p:spTgt spid="56"/>
                                        </p:tgtEl>
                                        <p:attrNameLst>
                                          <p:attrName>ppt_h</p:attrName>
                                        </p:attrNameLst>
                                      </p:cBhvr>
                                      <p:tavLst>
                                        <p:tav tm="0">
                                          <p:val>
                                            <p:strVal val="#ppt_h"/>
                                          </p:val>
                                        </p:tav>
                                        <p:tav tm="100000">
                                          <p:val>
                                            <p:strVal val="#ppt_h"/>
                                          </p:val>
                                        </p:tav>
                                      </p:tavLst>
                                    </p:anim>
                                  </p:childTnLst>
                                </p:cTn>
                              </p:par>
                              <p:par>
                                <p:cTn id="155" presetID="2" presetClass="entr" presetSubtype="1" decel="100000"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 calcmode="lin" valueType="num">
                                      <p:cBhvr additive="base">
                                        <p:cTn id="157" dur="750" fill="hold"/>
                                        <p:tgtEl>
                                          <p:spTgt spid="56"/>
                                        </p:tgtEl>
                                        <p:attrNameLst>
                                          <p:attrName>ppt_x</p:attrName>
                                        </p:attrNameLst>
                                      </p:cBhvr>
                                      <p:tavLst>
                                        <p:tav tm="0">
                                          <p:val>
                                            <p:strVal val="#ppt_x"/>
                                          </p:val>
                                        </p:tav>
                                        <p:tav tm="100000">
                                          <p:val>
                                            <p:strVal val="#ppt_x"/>
                                          </p:val>
                                        </p:tav>
                                      </p:tavLst>
                                    </p:anim>
                                    <p:anim calcmode="lin" valueType="num">
                                      <p:cBhvr additive="base">
                                        <p:cTn id="158" dur="750" fill="hold"/>
                                        <p:tgtEl>
                                          <p:spTgt spid="56"/>
                                        </p:tgtEl>
                                        <p:attrNameLst>
                                          <p:attrName>ppt_y</p:attrName>
                                        </p:attrNameLst>
                                      </p:cBhvr>
                                      <p:tavLst>
                                        <p:tav tm="0">
                                          <p:val>
                                            <p:strVal val="0-#ppt_h/2"/>
                                          </p:val>
                                        </p:tav>
                                        <p:tav tm="100000">
                                          <p:val>
                                            <p:strVal val="#ppt_y"/>
                                          </p:val>
                                        </p:tav>
                                      </p:tavLst>
                                    </p:anim>
                                  </p:childTnLst>
                                </p:cTn>
                              </p:par>
                            </p:childTnLst>
                          </p:cTn>
                        </p:par>
                        <p:par>
                          <p:cTn id="159" fill="hold">
                            <p:stCondLst>
                              <p:cond delay="6650"/>
                            </p:stCondLst>
                            <p:childTnLst>
                              <p:par>
                                <p:cTn id="160" presetID="2" presetClass="entr" presetSubtype="2" decel="100000" fill="hold" grpId="0" nodeType="afterEffect">
                                  <p:stCondLst>
                                    <p:cond delay="0"/>
                                  </p:stCondLst>
                                  <p:iterate type="wd">
                                    <p:tmPct val="10000"/>
                                  </p:iterate>
                                  <p:childTnLst>
                                    <p:set>
                                      <p:cBhvr>
                                        <p:cTn id="161" dur="1" fill="hold">
                                          <p:stCondLst>
                                            <p:cond delay="0"/>
                                          </p:stCondLst>
                                        </p:cTn>
                                        <p:tgtEl>
                                          <p:spTgt spid="57">
                                            <p:txEl>
                                              <p:pRg st="0" end="0"/>
                                            </p:txEl>
                                          </p:spTgt>
                                        </p:tgtEl>
                                        <p:attrNameLst>
                                          <p:attrName>style.visibility</p:attrName>
                                        </p:attrNameLst>
                                      </p:cBhvr>
                                      <p:to>
                                        <p:strVal val="visible"/>
                                      </p:to>
                                    </p:set>
                                    <p:anim calcmode="lin" valueType="num">
                                      <p:cBhvr additive="base">
                                        <p:cTn id="162"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63" dur="500" fill="hold"/>
                                        <p:tgtEl>
                                          <p:spTgt spid="57">
                                            <p:txEl>
                                              <p:pRg st="0" end="0"/>
                                            </p:txEl>
                                          </p:spTgt>
                                        </p:tgtEl>
                                        <p:attrNameLst>
                                          <p:attrName>ppt_y</p:attrName>
                                        </p:attrNameLst>
                                      </p:cBhvr>
                                      <p:tavLst>
                                        <p:tav tm="0">
                                          <p:val>
                                            <p:strVal val="#ppt_y"/>
                                          </p:val>
                                        </p:tav>
                                        <p:tav tm="100000">
                                          <p:val>
                                            <p:strVal val="#ppt_y"/>
                                          </p:val>
                                        </p:tav>
                                      </p:tavLst>
                                    </p:anim>
                                  </p:childTnLst>
                                </p:cTn>
                              </p:par>
                              <p:par>
                                <p:cTn id="164" presetID="2" presetClass="entr" presetSubtype="4" decel="100000" fill="hold" grpId="0" nodeType="withEffect">
                                  <p:stCondLst>
                                    <p:cond delay="0"/>
                                  </p:stCondLst>
                                  <p:childTnLst>
                                    <p:set>
                                      <p:cBhvr>
                                        <p:cTn id="165" dur="1" fill="hold">
                                          <p:stCondLst>
                                            <p:cond delay="0"/>
                                          </p:stCondLst>
                                        </p:cTn>
                                        <p:tgtEl>
                                          <p:spTgt spid="58">
                                            <p:txEl>
                                              <p:pRg st="0" end="0"/>
                                            </p:txEl>
                                          </p:spTgt>
                                        </p:tgtEl>
                                        <p:attrNameLst>
                                          <p:attrName>style.visibility</p:attrName>
                                        </p:attrNameLst>
                                      </p:cBhvr>
                                      <p:to>
                                        <p:strVal val="visible"/>
                                      </p:to>
                                    </p:set>
                                    <p:anim calcmode="lin" valueType="num">
                                      <p:cBhvr additive="base">
                                        <p:cTn id="166"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67"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68" presetID="2" presetClass="entr" presetSubtype="4" decel="100000" fill="hold" grpId="0" nodeType="withEffect">
                                  <p:stCondLst>
                                    <p:cond delay="0"/>
                                  </p:stCondLst>
                                  <p:childTnLst>
                                    <p:set>
                                      <p:cBhvr>
                                        <p:cTn id="169" dur="1" fill="hold">
                                          <p:stCondLst>
                                            <p:cond delay="0"/>
                                          </p:stCondLst>
                                        </p:cTn>
                                        <p:tgtEl>
                                          <p:spTgt spid="59"/>
                                        </p:tgtEl>
                                        <p:attrNameLst>
                                          <p:attrName>style.visibility</p:attrName>
                                        </p:attrNameLst>
                                      </p:cBhvr>
                                      <p:to>
                                        <p:strVal val="visible"/>
                                      </p:to>
                                    </p:set>
                                    <p:anim calcmode="lin" valueType="num">
                                      <p:cBhvr additive="base">
                                        <p:cTn id="170" dur="500" fill="hold"/>
                                        <p:tgtEl>
                                          <p:spTgt spid="59"/>
                                        </p:tgtEl>
                                        <p:attrNameLst>
                                          <p:attrName>ppt_x</p:attrName>
                                        </p:attrNameLst>
                                      </p:cBhvr>
                                      <p:tavLst>
                                        <p:tav tm="0">
                                          <p:val>
                                            <p:strVal val="#ppt_x"/>
                                          </p:val>
                                        </p:tav>
                                        <p:tav tm="100000">
                                          <p:val>
                                            <p:strVal val="#ppt_x"/>
                                          </p:val>
                                        </p:tav>
                                      </p:tavLst>
                                    </p:anim>
                                    <p:anim calcmode="lin" valueType="num">
                                      <p:cBhvr additive="base">
                                        <p:cTn id="171" dur="500" fill="hold"/>
                                        <p:tgtEl>
                                          <p:spTgt spid="59"/>
                                        </p:tgtEl>
                                        <p:attrNameLst>
                                          <p:attrName>ppt_y</p:attrName>
                                        </p:attrNameLst>
                                      </p:cBhvr>
                                      <p:tavLst>
                                        <p:tav tm="0">
                                          <p:val>
                                            <p:strVal val="1+#ppt_h/2"/>
                                          </p:val>
                                        </p:tav>
                                        <p:tav tm="100000">
                                          <p:val>
                                            <p:strVal val="#ppt_y"/>
                                          </p:val>
                                        </p:tav>
                                      </p:tavLst>
                                    </p:anim>
                                  </p:childTnLst>
                                </p:cTn>
                              </p:par>
                            </p:childTnLst>
                          </p:cTn>
                        </p:par>
                        <p:par>
                          <p:cTn id="172" fill="hold">
                            <p:stCondLst>
                              <p:cond delay="7250"/>
                            </p:stCondLst>
                            <p:childTnLst>
                              <p:par>
                                <p:cTn id="173" presetID="2" presetClass="entr" presetSubtype="1" decel="100000" fill="hold" grpId="0" nodeType="afterEffect">
                                  <p:stCondLst>
                                    <p:cond delay="0"/>
                                  </p:stCondLst>
                                  <p:childTnLst>
                                    <p:set>
                                      <p:cBhvr>
                                        <p:cTn id="174" dur="1" fill="hold">
                                          <p:stCondLst>
                                            <p:cond delay="0"/>
                                          </p:stCondLst>
                                        </p:cTn>
                                        <p:tgtEl>
                                          <p:spTgt spid="60"/>
                                        </p:tgtEl>
                                        <p:attrNameLst>
                                          <p:attrName>style.visibility</p:attrName>
                                        </p:attrNameLst>
                                      </p:cBhvr>
                                      <p:to>
                                        <p:strVal val="visible"/>
                                      </p:to>
                                    </p:set>
                                    <p:anim calcmode="lin" valueType="num">
                                      <p:cBhvr additive="base">
                                        <p:cTn id="175" dur="750" fill="hold"/>
                                        <p:tgtEl>
                                          <p:spTgt spid="60"/>
                                        </p:tgtEl>
                                        <p:attrNameLst>
                                          <p:attrName>ppt_x</p:attrName>
                                        </p:attrNameLst>
                                      </p:cBhvr>
                                      <p:tavLst>
                                        <p:tav tm="0">
                                          <p:val>
                                            <p:strVal val="#ppt_x"/>
                                          </p:val>
                                        </p:tav>
                                        <p:tav tm="100000">
                                          <p:val>
                                            <p:strVal val="#ppt_x"/>
                                          </p:val>
                                        </p:tav>
                                      </p:tavLst>
                                    </p:anim>
                                    <p:anim calcmode="lin" valueType="num">
                                      <p:cBhvr additive="base">
                                        <p:cTn id="176" dur="750" fill="hold"/>
                                        <p:tgtEl>
                                          <p:spTgt spid="60"/>
                                        </p:tgtEl>
                                        <p:attrNameLst>
                                          <p:attrName>ppt_y</p:attrName>
                                        </p:attrNameLst>
                                      </p:cBhvr>
                                      <p:tavLst>
                                        <p:tav tm="0">
                                          <p:val>
                                            <p:strVal val="0-#ppt_h/2"/>
                                          </p:val>
                                        </p:tav>
                                        <p:tav tm="100000">
                                          <p:val>
                                            <p:strVal val="#ppt_y"/>
                                          </p:val>
                                        </p:tav>
                                      </p:tavLst>
                                    </p:anim>
                                  </p:childTnLst>
                                </p:cTn>
                              </p:par>
                              <p:par>
                                <p:cTn id="177" presetID="2" presetClass="entr" presetSubtype="1" decel="100000" fill="hold" grpId="0" nodeType="withEffect">
                                  <p:stCondLst>
                                    <p:cond delay="0"/>
                                  </p:stCondLst>
                                  <p:childTnLst>
                                    <p:set>
                                      <p:cBhvr>
                                        <p:cTn id="178" dur="1" fill="hold">
                                          <p:stCondLst>
                                            <p:cond delay="0"/>
                                          </p:stCondLst>
                                        </p:cTn>
                                        <p:tgtEl>
                                          <p:spTgt spid="61"/>
                                        </p:tgtEl>
                                        <p:attrNameLst>
                                          <p:attrName>style.visibility</p:attrName>
                                        </p:attrNameLst>
                                      </p:cBhvr>
                                      <p:to>
                                        <p:strVal val="visible"/>
                                      </p:to>
                                    </p:set>
                                    <p:anim calcmode="lin" valueType="num">
                                      <p:cBhvr additive="base">
                                        <p:cTn id="179" dur="750" fill="hold"/>
                                        <p:tgtEl>
                                          <p:spTgt spid="61"/>
                                        </p:tgtEl>
                                        <p:attrNameLst>
                                          <p:attrName>ppt_x</p:attrName>
                                        </p:attrNameLst>
                                      </p:cBhvr>
                                      <p:tavLst>
                                        <p:tav tm="0">
                                          <p:val>
                                            <p:strVal val="#ppt_x"/>
                                          </p:val>
                                        </p:tav>
                                        <p:tav tm="100000">
                                          <p:val>
                                            <p:strVal val="#ppt_x"/>
                                          </p:val>
                                        </p:tav>
                                      </p:tavLst>
                                    </p:anim>
                                    <p:anim calcmode="lin" valueType="num">
                                      <p:cBhvr additive="base">
                                        <p:cTn id="180" dur="750" fill="hold"/>
                                        <p:tgtEl>
                                          <p:spTgt spid="61"/>
                                        </p:tgtEl>
                                        <p:attrNameLst>
                                          <p:attrName>ppt_y</p:attrName>
                                        </p:attrNameLst>
                                      </p:cBhvr>
                                      <p:tavLst>
                                        <p:tav tm="0">
                                          <p:val>
                                            <p:strVal val="0-#ppt_h/2"/>
                                          </p:val>
                                        </p:tav>
                                        <p:tav tm="100000">
                                          <p:val>
                                            <p:strVal val="#ppt_y"/>
                                          </p:val>
                                        </p:tav>
                                      </p:tavLst>
                                    </p:anim>
                                  </p:childTnLst>
                                </p:cTn>
                              </p:par>
                              <p:par>
                                <p:cTn id="181" presetID="45" presetClass="entr" presetSubtype="0" fill="hold" grpId="1" nodeType="withEffect">
                                  <p:stCondLst>
                                    <p:cond delay="0"/>
                                  </p:stCondLst>
                                  <p:childTnLst>
                                    <p:set>
                                      <p:cBhvr>
                                        <p:cTn id="182" dur="1" fill="hold">
                                          <p:stCondLst>
                                            <p:cond delay="0"/>
                                          </p:stCondLst>
                                        </p:cTn>
                                        <p:tgtEl>
                                          <p:spTgt spid="60"/>
                                        </p:tgtEl>
                                        <p:attrNameLst>
                                          <p:attrName>style.visibility</p:attrName>
                                        </p:attrNameLst>
                                      </p:cBhvr>
                                      <p:to>
                                        <p:strVal val="visible"/>
                                      </p:to>
                                    </p:set>
                                    <p:animEffect transition="in" filter="fade">
                                      <p:cBhvr>
                                        <p:cTn id="183" dur="750"/>
                                        <p:tgtEl>
                                          <p:spTgt spid="60"/>
                                        </p:tgtEl>
                                      </p:cBhvr>
                                    </p:animEffect>
                                    <p:anim calcmode="lin" valueType="num">
                                      <p:cBhvr>
                                        <p:cTn id="184" dur="750" fill="hold"/>
                                        <p:tgtEl>
                                          <p:spTgt spid="60"/>
                                        </p:tgtEl>
                                        <p:attrNameLst>
                                          <p:attrName>ppt_w</p:attrName>
                                        </p:attrNameLst>
                                      </p:cBhvr>
                                      <p:tavLst>
                                        <p:tav tm="0" fmla="#ppt_w*sin(2.5*pi*$)">
                                          <p:val>
                                            <p:fltVal val="0"/>
                                          </p:val>
                                        </p:tav>
                                        <p:tav tm="100000">
                                          <p:val>
                                            <p:fltVal val="1"/>
                                          </p:val>
                                        </p:tav>
                                      </p:tavLst>
                                    </p:anim>
                                    <p:anim calcmode="lin" valueType="num">
                                      <p:cBhvr>
                                        <p:cTn id="185" dur="750" fill="hold"/>
                                        <p:tgtEl>
                                          <p:spTgt spid="60"/>
                                        </p:tgtEl>
                                        <p:attrNameLst>
                                          <p:attrName>ppt_h</p:attrName>
                                        </p:attrNameLst>
                                      </p:cBhvr>
                                      <p:tavLst>
                                        <p:tav tm="0">
                                          <p:val>
                                            <p:strVal val="#ppt_h"/>
                                          </p:val>
                                        </p:tav>
                                        <p:tav tm="100000">
                                          <p:val>
                                            <p:strVal val="#ppt_h"/>
                                          </p:val>
                                        </p:tav>
                                      </p:tavLst>
                                    </p:anim>
                                  </p:childTnLst>
                                </p:cTn>
                              </p:par>
                              <p:par>
                                <p:cTn id="186" presetID="45" presetClass="entr" presetSubtype="0" fill="hold" grpId="1" nodeType="withEffect">
                                  <p:stCondLst>
                                    <p:cond delay="0"/>
                                  </p:stCondLst>
                                  <p:childTnLst>
                                    <p:set>
                                      <p:cBhvr>
                                        <p:cTn id="187" dur="1" fill="hold">
                                          <p:stCondLst>
                                            <p:cond delay="0"/>
                                          </p:stCondLst>
                                        </p:cTn>
                                        <p:tgtEl>
                                          <p:spTgt spid="61"/>
                                        </p:tgtEl>
                                        <p:attrNameLst>
                                          <p:attrName>style.visibility</p:attrName>
                                        </p:attrNameLst>
                                      </p:cBhvr>
                                      <p:to>
                                        <p:strVal val="visible"/>
                                      </p:to>
                                    </p:set>
                                    <p:animEffect transition="in" filter="fade">
                                      <p:cBhvr>
                                        <p:cTn id="188" dur="750"/>
                                        <p:tgtEl>
                                          <p:spTgt spid="61"/>
                                        </p:tgtEl>
                                      </p:cBhvr>
                                    </p:animEffect>
                                    <p:anim calcmode="lin" valueType="num">
                                      <p:cBhvr>
                                        <p:cTn id="189" dur="750" fill="hold"/>
                                        <p:tgtEl>
                                          <p:spTgt spid="61"/>
                                        </p:tgtEl>
                                        <p:attrNameLst>
                                          <p:attrName>ppt_w</p:attrName>
                                        </p:attrNameLst>
                                      </p:cBhvr>
                                      <p:tavLst>
                                        <p:tav tm="0" fmla="#ppt_w*sin(2.5*pi*$)">
                                          <p:val>
                                            <p:fltVal val="0"/>
                                          </p:val>
                                        </p:tav>
                                        <p:tav tm="100000">
                                          <p:val>
                                            <p:fltVal val="1"/>
                                          </p:val>
                                        </p:tav>
                                      </p:tavLst>
                                    </p:anim>
                                    <p:anim calcmode="lin" valueType="num">
                                      <p:cBhvr>
                                        <p:cTn id="190" dur="750" fill="hold"/>
                                        <p:tgtEl>
                                          <p:spTgt spid="61"/>
                                        </p:tgtEl>
                                        <p:attrNameLst>
                                          <p:attrName>ppt_h</p:attrName>
                                        </p:attrNameLst>
                                      </p:cBhvr>
                                      <p:tavLst>
                                        <p:tav tm="0">
                                          <p:val>
                                            <p:strVal val="#ppt_h"/>
                                          </p:val>
                                        </p:tav>
                                        <p:tav tm="100000">
                                          <p:val>
                                            <p:strVal val="#ppt_h"/>
                                          </p:val>
                                        </p:tav>
                                      </p:tavLst>
                                    </p:anim>
                                  </p:childTnLst>
                                </p:cTn>
                              </p:par>
                            </p:childTnLst>
                          </p:cTn>
                        </p:par>
                        <p:par>
                          <p:cTn id="191" fill="hold">
                            <p:stCondLst>
                              <p:cond delay="8000"/>
                            </p:stCondLst>
                            <p:childTnLst>
                              <p:par>
                                <p:cTn id="192" presetID="2" presetClass="entr" presetSubtype="2" decel="100000" fill="hold" grpId="0" nodeType="afterEffect">
                                  <p:stCondLst>
                                    <p:cond delay="0"/>
                                  </p:stCondLst>
                                  <p:iterate type="wd">
                                    <p:tmPct val="10000"/>
                                  </p:iterate>
                                  <p:childTnLst>
                                    <p:set>
                                      <p:cBhvr>
                                        <p:cTn id="193" dur="1" fill="hold">
                                          <p:stCondLst>
                                            <p:cond delay="0"/>
                                          </p:stCondLst>
                                        </p:cTn>
                                        <p:tgtEl>
                                          <p:spTgt spid="62">
                                            <p:txEl>
                                              <p:pRg st="0" end="0"/>
                                            </p:txEl>
                                          </p:spTgt>
                                        </p:tgtEl>
                                        <p:attrNameLst>
                                          <p:attrName>style.visibility</p:attrName>
                                        </p:attrNameLst>
                                      </p:cBhvr>
                                      <p:to>
                                        <p:strVal val="visible"/>
                                      </p:to>
                                    </p:set>
                                    <p:anim calcmode="lin" valueType="num">
                                      <p:cBhvr additive="base">
                                        <p:cTn id="194"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95" dur="500" fill="hold"/>
                                        <p:tgtEl>
                                          <p:spTgt spid="62">
                                            <p:txEl>
                                              <p:pRg st="0" end="0"/>
                                            </p:txEl>
                                          </p:spTgt>
                                        </p:tgtEl>
                                        <p:attrNameLst>
                                          <p:attrName>ppt_y</p:attrName>
                                        </p:attrNameLst>
                                      </p:cBhvr>
                                      <p:tavLst>
                                        <p:tav tm="0">
                                          <p:val>
                                            <p:strVal val="#ppt_y"/>
                                          </p:val>
                                        </p:tav>
                                        <p:tav tm="100000">
                                          <p:val>
                                            <p:strVal val="#ppt_y"/>
                                          </p:val>
                                        </p:tav>
                                      </p:tavLst>
                                    </p:anim>
                                  </p:childTnLst>
                                </p:cTn>
                              </p:par>
                              <p:par>
                                <p:cTn id="196" presetID="2" presetClass="entr" presetSubtype="4" decel="100000" fill="hold" grpId="0" nodeType="withEffect">
                                  <p:stCondLst>
                                    <p:cond delay="0"/>
                                  </p:stCondLst>
                                  <p:childTnLst>
                                    <p:set>
                                      <p:cBhvr>
                                        <p:cTn id="197" dur="1" fill="hold">
                                          <p:stCondLst>
                                            <p:cond delay="0"/>
                                          </p:stCondLst>
                                        </p:cTn>
                                        <p:tgtEl>
                                          <p:spTgt spid="63">
                                            <p:txEl>
                                              <p:pRg st="0" end="0"/>
                                            </p:txEl>
                                          </p:spTgt>
                                        </p:tgtEl>
                                        <p:attrNameLst>
                                          <p:attrName>style.visibility</p:attrName>
                                        </p:attrNameLst>
                                      </p:cBhvr>
                                      <p:to>
                                        <p:strVal val="visible"/>
                                      </p:to>
                                    </p:set>
                                    <p:anim calcmode="lin" valueType="num">
                                      <p:cBhvr additive="base">
                                        <p:cTn id="198"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99"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64"/>
                                        </p:tgtEl>
                                        <p:attrNameLst>
                                          <p:attrName>style.visibility</p:attrName>
                                        </p:attrNameLst>
                                      </p:cBhvr>
                                      <p:to>
                                        <p:strVal val="visible"/>
                                      </p:to>
                                    </p:set>
                                    <p:anim calcmode="lin" valueType="num">
                                      <p:cBhvr additive="base">
                                        <p:cTn id="202" dur="500" fill="hold"/>
                                        <p:tgtEl>
                                          <p:spTgt spid="64"/>
                                        </p:tgtEl>
                                        <p:attrNameLst>
                                          <p:attrName>ppt_x</p:attrName>
                                        </p:attrNameLst>
                                      </p:cBhvr>
                                      <p:tavLst>
                                        <p:tav tm="0">
                                          <p:val>
                                            <p:strVal val="#ppt_x"/>
                                          </p:val>
                                        </p:tav>
                                        <p:tav tm="100000">
                                          <p:val>
                                            <p:strVal val="#ppt_x"/>
                                          </p:val>
                                        </p:tav>
                                      </p:tavLst>
                                    </p:anim>
                                    <p:anim calcmode="lin" valueType="num">
                                      <p:cBhvr additive="base">
                                        <p:cTn id="203"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0" grpId="0"/>
      <p:bldP spid="20" grpId="1"/>
      <p:bldP spid="2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1" grpId="1" animBg="1"/>
      <p:bldP spid="41" grpId="0"/>
      <p:bldP spid="41" grpId="1"/>
      <p:bldP spid="4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animBg="1"/>
      <p:bldP spid="45" grpId="0" animBg="1"/>
      <p:bldP spid="45" grpId="1" animBg="1"/>
      <p:bldP spid="46" grpId="0"/>
      <p:bldP spid="46" grpId="1"/>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animBg="1"/>
      <p:bldP spid="50" grpId="0" animBg="1"/>
      <p:bldP spid="50" grpId="1" animBg="1"/>
      <p:bldP spid="51" grpId="0"/>
      <p:bldP spid="51" grpId="1"/>
      <p:bldP spid="5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5" grpId="1" animBg="1"/>
      <p:bldP spid="56" grpId="0"/>
      <p:bldP spid="56" grpId="1"/>
      <p:bldP spid="5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animBg="1"/>
      <p:bldP spid="60" grpId="0" animBg="1"/>
      <p:bldP spid="60" grpId="1" animBg="1"/>
      <p:bldP spid="61" grpId="0"/>
      <p:bldP spid="61" grpId="1"/>
      <p:bldP spid="6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4" decel="10000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numer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1</a:t>
            </a:r>
            <a:endParaRPr kumimoji="1" lang="ja-JP" altLang="en-US" sz="3600"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2</a:t>
            </a:r>
            <a:endParaRPr kumimoji="1" lang="ja-JP" altLang="en-US" sz="3600"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3</a:t>
            </a:r>
            <a:endParaRPr kumimoji="1" lang="ja-JP" altLang="en-US" sz="3600"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4</a:t>
            </a:r>
            <a:endParaRPr kumimoji="1" lang="ja-JP" altLang="en-US" sz="3600"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5</a:t>
            </a:r>
            <a:endParaRPr kumimoji="1" lang="ja-JP" altLang="en-US" sz="3600"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6</a:t>
            </a:r>
            <a:endParaRPr kumimoji="1" lang="ja-JP" altLang="en-US" sz="3600"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348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par>
                                <p:cTn id="17" presetID="45"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750"/>
                                        <p:tgtEl>
                                          <p:spTgt spid="19"/>
                                        </p:tgtEl>
                                      </p:cBhvr>
                                    </p:animEffect>
                                    <p:anim calcmode="lin" valueType="num">
                                      <p:cBhvr>
                                        <p:cTn id="20" dur="750" fill="hold"/>
                                        <p:tgtEl>
                                          <p:spTgt spid="19"/>
                                        </p:tgtEl>
                                        <p:attrNameLst>
                                          <p:attrName>ppt_w</p:attrName>
                                        </p:attrNameLst>
                                      </p:cBhvr>
                                      <p:tavLst>
                                        <p:tav tm="0" fmla="#ppt_w*sin(2.5*pi*$)">
                                          <p:val>
                                            <p:fltVal val="0"/>
                                          </p:val>
                                        </p:tav>
                                        <p:tav tm="100000">
                                          <p:val>
                                            <p:fltVal val="1"/>
                                          </p:val>
                                        </p:tav>
                                      </p:tavLst>
                                    </p:anim>
                                    <p:anim calcmode="lin" valueType="num">
                                      <p:cBhvr>
                                        <p:cTn id="21" dur="750" fill="hold"/>
                                        <p:tgtEl>
                                          <p:spTgt spid="19"/>
                                        </p:tgtEl>
                                        <p:attrNameLst>
                                          <p:attrName>ppt_h</p:attrName>
                                        </p:attrNameLst>
                                      </p:cBhvr>
                                      <p:tavLst>
                                        <p:tav tm="0">
                                          <p:val>
                                            <p:strVal val="#ppt_h"/>
                                          </p:val>
                                        </p:tav>
                                        <p:tav tm="100000">
                                          <p:val>
                                            <p:strVal val="#ppt_h"/>
                                          </p:val>
                                        </p:tav>
                                      </p:tavLst>
                                    </p:anim>
                                  </p:childTnLst>
                                </p:cTn>
                              </p:par>
                            </p:childTnLst>
                          </p:cTn>
                        </p:par>
                        <p:par>
                          <p:cTn id="22" fill="hold">
                            <p:stCondLst>
                              <p:cond delay="125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27">
                                            <p:txEl>
                                              <p:pRg st="0" end="0"/>
                                            </p:txEl>
                                          </p:spTgt>
                                        </p:tgtEl>
                                        <p:attrNameLst>
                                          <p:attrName>style.visibility</p:attrName>
                                        </p:attrNameLst>
                                      </p:cBhvr>
                                      <p:to>
                                        <p:strVal val="visible"/>
                                      </p:to>
                                    </p:set>
                                    <p:anim calcmode="lin" valueType="num">
                                      <p:cBhvr additive="base">
                                        <p:cTn id="25"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anim calcmode="lin" valueType="num">
                                      <p:cBhvr additive="base">
                                        <p:cTn id="2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par>
                          <p:cTn id="35" fill="hold">
                            <p:stCondLst>
                              <p:cond delay="185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45" presetClass="entr" presetSubtype="0" fill="hold" grpId="1"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750"/>
                                        <p:tgtEl>
                                          <p:spTgt spid="31"/>
                                        </p:tgtEl>
                                      </p:cBhvr>
                                    </p:animEffect>
                                    <p:anim calcmode="lin" valueType="num">
                                      <p:cBhvr>
                                        <p:cTn id="43" dur="750" fill="hold"/>
                                        <p:tgtEl>
                                          <p:spTgt spid="31"/>
                                        </p:tgtEl>
                                        <p:attrNameLst>
                                          <p:attrName>ppt_w</p:attrName>
                                        </p:attrNameLst>
                                      </p:cBhvr>
                                      <p:tavLst>
                                        <p:tav tm="0" fmla="#ppt_w*sin(2.5*pi*$)">
                                          <p:val>
                                            <p:fltVal val="0"/>
                                          </p:val>
                                        </p:tav>
                                        <p:tav tm="100000">
                                          <p:val>
                                            <p:fltVal val="1"/>
                                          </p:val>
                                        </p:tav>
                                      </p:tavLst>
                                    </p:anim>
                                    <p:anim calcmode="lin" valueType="num">
                                      <p:cBhvr>
                                        <p:cTn id="44" dur="750" fill="hold"/>
                                        <p:tgtEl>
                                          <p:spTgt spid="31"/>
                                        </p:tgtEl>
                                        <p:attrNameLst>
                                          <p:attrName>ppt_h</p:attrName>
                                        </p:attrNameLst>
                                      </p:cBhvr>
                                      <p:tavLst>
                                        <p:tav tm="0">
                                          <p:val>
                                            <p:strVal val="#ppt_h"/>
                                          </p:val>
                                        </p:tav>
                                        <p:tav tm="100000">
                                          <p:val>
                                            <p:strVal val="#ppt_h"/>
                                          </p:val>
                                        </p:tav>
                                      </p:tavLst>
                                    </p:anim>
                                  </p:childTnLst>
                                </p:cTn>
                              </p:par>
                            </p:childTnLst>
                          </p:cTn>
                        </p:par>
                        <p:par>
                          <p:cTn id="45" fill="hold">
                            <p:stCondLst>
                              <p:cond delay="2600"/>
                            </p:stCondLst>
                            <p:childTnLst>
                              <p:par>
                                <p:cTn id="46" presetID="2" presetClass="entr" presetSubtype="2" decel="100000" fill="hold" grpId="0" nodeType="afterEffect">
                                  <p:stCondLst>
                                    <p:cond delay="0"/>
                                  </p:stCondLst>
                                  <p:iterate type="wd">
                                    <p:tmPct val="10000"/>
                                  </p:iterate>
                                  <p:childTnLst>
                                    <p:set>
                                      <p:cBhvr>
                                        <p:cTn id="47" dur="1" fill="hold">
                                          <p:stCondLst>
                                            <p:cond delay="0"/>
                                          </p:stCondLst>
                                        </p:cTn>
                                        <p:tgtEl>
                                          <p:spTgt spid="42">
                                            <p:txEl>
                                              <p:pRg st="0" end="0"/>
                                            </p:txEl>
                                          </p:spTgt>
                                        </p:tgtEl>
                                        <p:attrNameLst>
                                          <p:attrName>style.visibility</p:attrName>
                                        </p:attrNameLst>
                                      </p:cBhvr>
                                      <p:to>
                                        <p:strVal val="visible"/>
                                      </p:to>
                                    </p:set>
                                    <p:anim calcmode="lin" valueType="num">
                                      <p:cBhvr additive="base">
                                        <p:cTn id="48"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2">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43">
                                            <p:txEl>
                                              <p:pRg st="0" end="0"/>
                                            </p:txEl>
                                          </p:spTgt>
                                        </p:tgtEl>
                                        <p:attrNameLst>
                                          <p:attrName>style.visibility</p:attrName>
                                        </p:attrNameLst>
                                      </p:cBhvr>
                                      <p:to>
                                        <p:strVal val="visible"/>
                                      </p:to>
                                    </p:set>
                                    <p:anim calcmode="lin" valueType="num">
                                      <p:cBhvr additive="base">
                                        <p:cTn id="52"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ppt_x"/>
                                          </p:val>
                                        </p:tav>
                                        <p:tav tm="100000">
                                          <p:val>
                                            <p:strVal val="#ppt_x"/>
                                          </p:val>
                                        </p:tav>
                                      </p:tavLst>
                                    </p:anim>
                                    <p:anim calcmode="lin" valueType="num">
                                      <p:cBhvr additive="base">
                                        <p:cTn id="57" dur="500" fill="hold"/>
                                        <p:tgtEl>
                                          <p:spTgt spid="44"/>
                                        </p:tgtEl>
                                        <p:attrNameLst>
                                          <p:attrName>ppt_y</p:attrName>
                                        </p:attrNameLst>
                                      </p:cBhvr>
                                      <p:tavLst>
                                        <p:tav tm="0">
                                          <p:val>
                                            <p:strVal val="1+#ppt_h/2"/>
                                          </p:val>
                                        </p:tav>
                                        <p:tav tm="100000">
                                          <p:val>
                                            <p:strVal val="#ppt_y"/>
                                          </p:val>
                                        </p:tav>
                                      </p:tavLst>
                                    </p:anim>
                                  </p:childTnLst>
                                </p:cTn>
                              </p:par>
                            </p:childTnLst>
                          </p:cTn>
                        </p:par>
                        <p:par>
                          <p:cTn id="58" fill="hold">
                            <p:stCondLst>
                              <p:cond delay="3200"/>
                            </p:stCondLst>
                            <p:childTnLst>
                              <p:par>
                                <p:cTn id="59" presetID="2" presetClass="entr" presetSubtype="1" decel="100000"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750" fill="hold"/>
                                        <p:tgtEl>
                                          <p:spTgt spid="45"/>
                                        </p:tgtEl>
                                        <p:attrNameLst>
                                          <p:attrName>ppt_x</p:attrName>
                                        </p:attrNameLst>
                                      </p:cBhvr>
                                      <p:tavLst>
                                        <p:tav tm="0">
                                          <p:val>
                                            <p:strVal val="#ppt_x"/>
                                          </p:val>
                                        </p:tav>
                                        <p:tav tm="100000">
                                          <p:val>
                                            <p:strVal val="#ppt_x"/>
                                          </p:val>
                                        </p:tav>
                                      </p:tavLst>
                                    </p:anim>
                                    <p:anim calcmode="lin" valueType="num">
                                      <p:cBhvr additive="base">
                                        <p:cTn id="62" dur="750" fill="hold"/>
                                        <p:tgtEl>
                                          <p:spTgt spid="45"/>
                                        </p:tgtEl>
                                        <p:attrNameLst>
                                          <p:attrName>ppt_y</p:attrName>
                                        </p:attrNameLst>
                                      </p:cBhvr>
                                      <p:tavLst>
                                        <p:tav tm="0">
                                          <p:val>
                                            <p:strVal val="0-#ppt_h/2"/>
                                          </p:val>
                                        </p:tav>
                                        <p:tav tm="100000">
                                          <p:val>
                                            <p:strVal val="#ppt_y"/>
                                          </p:val>
                                        </p:tav>
                                      </p:tavLst>
                                    </p:anim>
                                  </p:childTnLst>
                                </p:cTn>
                              </p:par>
                              <p:par>
                                <p:cTn id="63" presetID="45" presetClass="entr" presetSubtype="0" fill="hold" grpId="1"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750"/>
                                        <p:tgtEl>
                                          <p:spTgt spid="45"/>
                                        </p:tgtEl>
                                      </p:cBhvr>
                                    </p:animEffect>
                                    <p:anim calcmode="lin" valueType="num">
                                      <p:cBhvr>
                                        <p:cTn id="66" dur="750" fill="hold"/>
                                        <p:tgtEl>
                                          <p:spTgt spid="45"/>
                                        </p:tgtEl>
                                        <p:attrNameLst>
                                          <p:attrName>ppt_w</p:attrName>
                                        </p:attrNameLst>
                                      </p:cBhvr>
                                      <p:tavLst>
                                        <p:tav tm="0" fmla="#ppt_w*sin(2.5*pi*$)">
                                          <p:val>
                                            <p:fltVal val="0"/>
                                          </p:val>
                                        </p:tav>
                                        <p:tav tm="100000">
                                          <p:val>
                                            <p:fltVal val="1"/>
                                          </p:val>
                                        </p:tav>
                                      </p:tavLst>
                                    </p:anim>
                                    <p:anim calcmode="lin" valueType="num">
                                      <p:cBhvr>
                                        <p:cTn id="67" dur="750" fill="hold"/>
                                        <p:tgtEl>
                                          <p:spTgt spid="45"/>
                                        </p:tgtEl>
                                        <p:attrNameLst>
                                          <p:attrName>ppt_h</p:attrName>
                                        </p:attrNameLst>
                                      </p:cBhvr>
                                      <p:tavLst>
                                        <p:tav tm="0">
                                          <p:val>
                                            <p:strVal val="#ppt_h"/>
                                          </p:val>
                                        </p:tav>
                                        <p:tav tm="100000">
                                          <p:val>
                                            <p:strVal val="#ppt_h"/>
                                          </p:val>
                                        </p:tav>
                                      </p:tavLst>
                                    </p:anim>
                                  </p:childTnLst>
                                </p:cTn>
                              </p:par>
                            </p:childTnLst>
                          </p:cTn>
                        </p:par>
                        <p:par>
                          <p:cTn id="68" fill="hold">
                            <p:stCondLst>
                              <p:cond delay="395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7">
                                            <p:txEl>
                                              <p:pRg st="0" end="0"/>
                                            </p:txEl>
                                          </p:spTgt>
                                        </p:tgtEl>
                                        <p:attrNameLst>
                                          <p:attrName>style.visibility</p:attrName>
                                        </p:attrNameLst>
                                      </p:cBhvr>
                                      <p:to>
                                        <p:strVal val="visible"/>
                                      </p:to>
                                    </p:set>
                                    <p:anim calcmode="lin" valueType="num">
                                      <p:cBhvr additive="base">
                                        <p:cTn id="71"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7">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48">
                                            <p:txEl>
                                              <p:pRg st="0" end="0"/>
                                            </p:txEl>
                                          </p:spTgt>
                                        </p:tgtEl>
                                        <p:attrNameLst>
                                          <p:attrName>style.visibility</p:attrName>
                                        </p:attrNameLst>
                                      </p:cBhvr>
                                      <p:to>
                                        <p:strVal val="visible"/>
                                      </p:to>
                                    </p:set>
                                    <p:anim calcmode="lin" valueType="num">
                                      <p:cBhvr additive="base">
                                        <p:cTn id="75"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additive="base">
                                        <p:cTn id="79" dur="500" fill="hold"/>
                                        <p:tgtEl>
                                          <p:spTgt spid="49"/>
                                        </p:tgtEl>
                                        <p:attrNameLst>
                                          <p:attrName>ppt_x</p:attrName>
                                        </p:attrNameLst>
                                      </p:cBhvr>
                                      <p:tavLst>
                                        <p:tav tm="0">
                                          <p:val>
                                            <p:strVal val="#ppt_x"/>
                                          </p:val>
                                        </p:tav>
                                        <p:tav tm="100000">
                                          <p:val>
                                            <p:strVal val="#ppt_x"/>
                                          </p:val>
                                        </p:tav>
                                      </p:tavLst>
                                    </p:anim>
                                    <p:anim calcmode="lin" valueType="num">
                                      <p:cBhvr additive="base">
                                        <p:cTn id="80" dur="500" fill="hold"/>
                                        <p:tgtEl>
                                          <p:spTgt spid="49"/>
                                        </p:tgtEl>
                                        <p:attrNameLst>
                                          <p:attrName>ppt_y</p:attrName>
                                        </p:attrNameLst>
                                      </p:cBhvr>
                                      <p:tavLst>
                                        <p:tav tm="0">
                                          <p:val>
                                            <p:strVal val="1+#ppt_h/2"/>
                                          </p:val>
                                        </p:tav>
                                        <p:tav tm="100000">
                                          <p:val>
                                            <p:strVal val="#ppt_y"/>
                                          </p:val>
                                        </p:tav>
                                      </p:tavLst>
                                    </p:anim>
                                  </p:childTnLst>
                                </p:cTn>
                              </p:par>
                            </p:childTnLst>
                          </p:cTn>
                        </p:par>
                        <p:par>
                          <p:cTn id="81" fill="hold">
                            <p:stCondLst>
                              <p:cond delay="4550"/>
                            </p:stCondLst>
                            <p:childTnLst>
                              <p:par>
                                <p:cTn id="82" presetID="2" presetClass="entr" presetSubtype="1" decel="100000"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750" fill="hold"/>
                                        <p:tgtEl>
                                          <p:spTgt spid="50"/>
                                        </p:tgtEl>
                                        <p:attrNameLst>
                                          <p:attrName>ppt_x</p:attrName>
                                        </p:attrNameLst>
                                      </p:cBhvr>
                                      <p:tavLst>
                                        <p:tav tm="0">
                                          <p:val>
                                            <p:strVal val="#ppt_x"/>
                                          </p:val>
                                        </p:tav>
                                        <p:tav tm="100000">
                                          <p:val>
                                            <p:strVal val="#ppt_x"/>
                                          </p:val>
                                        </p:tav>
                                      </p:tavLst>
                                    </p:anim>
                                    <p:anim calcmode="lin" valueType="num">
                                      <p:cBhvr additive="base">
                                        <p:cTn id="85" dur="750" fill="hold"/>
                                        <p:tgtEl>
                                          <p:spTgt spid="50"/>
                                        </p:tgtEl>
                                        <p:attrNameLst>
                                          <p:attrName>ppt_y</p:attrName>
                                        </p:attrNameLst>
                                      </p:cBhvr>
                                      <p:tavLst>
                                        <p:tav tm="0">
                                          <p:val>
                                            <p:strVal val="0-#ppt_h/2"/>
                                          </p:val>
                                        </p:tav>
                                        <p:tav tm="100000">
                                          <p:val>
                                            <p:strVal val="#ppt_y"/>
                                          </p:val>
                                        </p:tav>
                                      </p:tavLst>
                                    </p:anim>
                                  </p:childTnLst>
                                </p:cTn>
                              </p:par>
                              <p:par>
                                <p:cTn id="86" presetID="45" presetClass="entr" presetSubtype="0" fill="hold" grpId="1"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fade">
                                      <p:cBhvr>
                                        <p:cTn id="88" dur="750"/>
                                        <p:tgtEl>
                                          <p:spTgt spid="50"/>
                                        </p:tgtEl>
                                      </p:cBhvr>
                                    </p:animEffect>
                                    <p:anim calcmode="lin" valueType="num">
                                      <p:cBhvr>
                                        <p:cTn id="89" dur="750" fill="hold"/>
                                        <p:tgtEl>
                                          <p:spTgt spid="50"/>
                                        </p:tgtEl>
                                        <p:attrNameLst>
                                          <p:attrName>ppt_w</p:attrName>
                                        </p:attrNameLst>
                                      </p:cBhvr>
                                      <p:tavLst>
                                        <p:tav tm="0" fmla="#ppt_w*sin(2.5*pi*$)">
                                          <p:val>
                                            <p:fltVal val="0"/>
                                          </p:val>
                                        </p:tav>
                                        <p:tav tm="100000">
                                          <p:val>
                                            <p:fltVal val="1"/>
                                          </p:val>
                                        </p:tav>
                                      </p:tavLst>
                                    </p:anim>
                                    <p:anim calcmode="lin" valueType="num">
                                      <p:cBhvr>
                                        <p:cTn id="90" dur="750" fill="hold"/>
                                        <p:tgtEl>
                                          <p:spTgt spid="50"/>
                                        </p:tgtEl>
                                        <p:attrNameLst>
                                          <p:attrName>ppt_h</p:attrName>
                                        </p:attrNameLst>
                                      </p:cBhvr>
                                      <p:tavLst>
                                        <p:tav tm="0">
                                          <p:val>
                                            <p:strVal val="#ppt_h"/>
                                          </p:val>
                                        </p:tav>
                                        <p:tav tm="100000">
                                          <p:val>
                                            <p:strVal val="#ppt_h"/>
                                          </p:val>
                                        </p:tav>
                                      </p:tavLst>
                                    </p:anim>
                                  </p:childTnLst>
                                </p:cTn>
                              </p:par>
                            </p:childTnLst>
                          </p:cTn>
                        </p:par>
                        <p:par>
                          <p:cTn id="91" fill="hold">
                            <p:stCondLst>
                              <p:cond delay="5300"/>
                            </p:stCondLst>
                            <p:childTnLst>
                              <p:par>
                                <p:cTn id="92" presetID="2" presetClass="entr" presetSubtype="2" decel="100000" fill="hold" grpId="0" nodeType="afterEffect">
                                  <p:stCondLst>
                                    <p:cond delay="0"/>
                                  </p:stCondLst>
                                  <p:iterate type="wd">
                                    <p:tmPct val="10000"/>
                                  </p:iterate>
                                  <p:childTnLst>
                                    <p:set>
                                      <p:cBhvr>
                                        <p:cTn id="93" dur="1" fill="hold">
                                          <p:stCondLst>
                                            <p:cond delay="0"/>
                                          </p:stCondLst>
                                        </p:cTn>
                                        <p:tgtEl>
                                          <p:spTgt spid="52">
                                            <p:txEl>
                                              <p:pRg st="0" end="0"/>
                                            </p:txEl>
                                          </p:spTgt>
                                        </p:tgtEl>
                                        <p:attrNameLst>
                                          <p:attrName>style.visibility</p:attrName>
                                        </p:attrNameLst>
                                      </p:cBhvr>
                                      <p:to>
                                        <p:strVal val="visible"/>
                                      </p:to>
                                    </p:set>
                                    <p:anim calcmode="lin" valueType="num">
                                      <p:cBhvr additive="base">
                                        <p:cTn id="94" dur="5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5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4" decel="100000" fill="hold" grpId="0" nodeType="withEffect">
                                  <p:stCondLst>
                                    <p:cond delay="0"/>
                                  </p:stCondLst>
                                  <p:childTnLst>
                                    <p:set>
                                      <p:cBhvr>
                                        <p:cTn id="97" dur="1" fill="hold">
                                          <p:stCondLst>
                                            <p:cond delay="0"/>
                                          </p:stCondLst>
                                        </p:cTn>
                                        <p:tgtEl>
                                          <p:spTgt spid="53">
                                            <p:txEl>
                                              <p:pRg st="0" end="0"/>
                                            </p:txEl>
                                          </p:spTgt>
                                        </p:tgtEl>
                                        <p:attrNameLst>
                                          <p:attrName>style.visibility</p:attrName>
                                        </p:attrNameLst>
                                      </p:cBhvr>
                                      <p:to>
                                        <p:strVal val="visible"/>
                                      </p:to>
                                    </p:set>
                                    <p:anim calcmode="lin" valueType="num">
                                      <p:cBhvr additive="base">
                                        <p:cTn id="9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53">
                                            <p:txEl>
                                              <p:pRg st="0" end="0"/>
                                            </p:txEl>
                                          </p:spTgt>
                                        </p:tgtEl>
                                        <p:attrNameLst>
                                          <p:attrName>ppt_y</p:attrName>
                                        </p:attrNameLst>
                                      </p:cBhvr>
                                      <p:tavLst>
                                        <p:tav tm="0">
                                          <p:val>
                                            <p:strVal val="1+#ppt_h/2"/>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additive="base">
                                        <p:cTn id="102" dur="500" fill="hold"/>
                                        <p:tgtEl>
                                          <p:spTgt spid="54"/>
                                        </p:tgtEl>
                                        <p:attrNameLst>
                                          <p:attrName>ppt_x</p:attrName>
                                        </p:attrNameLst>
                                      </p:cBhvr>
                                      <p:tavLst>
                                        <p:tav tm="0">
                                          <p:val>
                                            <p:strVal val="#ppt_x"/>
                                          </p:val>
                                        </p:tav>
                                        <p:tav tm="100000">
                                          <p:val>
                                            <p:strVal val="#ppt_x"/>
                                          </p:val>
                                        </p:tav>
                                      </p:tavLst>
                                    </p:anim>
                                    <p:anim calcmode="lin" valueType="num">
                                      <p:cBhvr additive="base">
                                        <p:cTn id="103" dur="500" fill="hold"/>
                                        <p:tgtEl>
                                          <p:spTgt spid="54"/>
                                        </p:tgtEl>
                                        <p:attrNameLst>
                                          <p:attrName>ppt_y</p:attrName>
                                        </p:attrNameLst>
                                      </p:cBhvr>
                                      <p:tavLst>
                                        <p:tav tm="0">
                                          <p:val>
                                            <p:strVal val="1+#ppt_h/2"/>
                                          </p:val>
                                        </p:tav>
                                        <p:tav tm="100000">
                                          <p:val>
                                            <p:strVal val="#ppt_y"/>
                                          </p:val>
                                        </p:tav>
                                      </p:tavLst>
                                    </p:anim>
                                  </p:childTnLst>
                                </p:cTn>
                              </p:par>
                            </p:childTnLst>
                          </p:cTn>
                        </p:par>
                        <p:par>
                          <p:cTn id="104" fill="hold">
                            <p:stCondLst>
                              <p:cond delay="5900"/>
                            </p:stCondLst>
                            <p:childTnLst>
                              <p:par>
                                <p:cTn id="105" presetID="2" presetClass="entr" presetSubtype="1" decel="100000" fill="hold" grpId="0"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additive="base">
                                        <p:cTn id="107" dur="750" fill="hold"/>
                                        <p:tgtEl>
                                          <p:spTgt spid="55"/>
                                        </p:tgtEl>
                                        <p:attrNameLst>
                                          <p:attrName>ppt_x</p:attrName>
                                        </p:attrNameLst>
                                      </p:cBhvr>
                                      <p:tavLst>
                                        <p:tav tm="0">
                                          <p:val>
                                            <p:strVal val="#ppt_x"/>
                                          </p:val>
                                        </p:tav>
                                        <p:tav tm="100000">
                                          <p:val>
                                            <p:strVal val="#ppt_x"/>
                                          </p:val>
                                        </p:tav>
                                      </p:tavLst>
                                    </p:anim>
                                    <p:anim calcmode="lin" valueType="num">
                                      <p:cBhvr additive="base">
                                        <p:cTn id="108" dur="750" fill="hold"/>
                                        <p:tgtEl>
                                          <p:spTgt spid="55"/>
                                        </p:tgtEl>
                                        <p:attrNameLst>
                                          <p:attrName>ppt_y</p:attrName>
                                        </p:attrNameLst>
                                      </p:cBhvr>
                                      <p:tavLst>
                                        <p:tav tm="0">
                                          <p:val>
                                            <p:strVal val="0-#ppt_h/2"/>
                                          </p:val>
                                        </p:tav>
                                        <p:tav tm="100000">
                                          <p:val>
                                            <p:strVal val="#ppt_y"/>
                                          </p:val>
                                        </p:tav>
                                      </p:tavLst>
                                    </p:anim>
                                  </p:childTnLst>
                                </p:cTn>
                              </p:par>
                              <p:par>
                                <p:cTn id="109" presetID="45" presetClass="entr" presetSubtype="0" fill="hold" grpId="1" nodeType="with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fade">
                                      <p:cBhvr>
                                        <p:cTn id="111" dur="750"/>
                                        <p:tgtEl>
                                          <p:spTgt spid="55"/>
                                        </p:tgtEl>
                                      </p:cBhvr>
                                    </p:animEffect>
                                    <p:anim calcmode="lin" valueType="num">
                                      <p:cBhvr>
                                        <p:cTn id="112" dur="750" fill="hold"/>
                                        <p:tgtEl>
                                          <p:spTgt spid="55"/>
                                        </p:tgtEl>
                                        <p:attrNameLst>
                                          <p:attrName>ppt_w</p:attrName>
                                        </p:attrNameLst>
                                      </p:cBhvr>
                                      <p:tavLst>
                                        <p:tav tm="0" fmla="#ppt_w*sin(2.5*pi*$)">
                                          <p:val>
                                            <p:fltVal val="0"/>
                                          </p:val>
                                        </p:tav>
                                        <p:tav tm="100000">
                                          <p:val>
                                            <p:fltVal val="1"/>
                                          </p:val>
                                        </p:tav>
                                      </p:tavLst>
                                    </p:anim>
                                    <p:anim calcmode="lin" valueType="num">
                                      <p:cBhvr>
                                        <p:cTn id="113" dur="750" fill="hold"/>
                                        <p:tgtEl>
                                          <p:spTgt spid="55"/>
                                        </p:tgtEl>
                                        <p:attrNameLst>
                                          <p:attrName>ppt_h</p:attrName>
                                        </p:attrNameLst>
                                      </p:cBhvr>
                                      <p:tavLst>
                                        <p:tav tm="0">
                                          <p:val>
                                            <p:strVal val="#ppt_h"/>
                                          </p:val>
                                        </p:tav>
                                        <p:tav tm="100000">
                                          <p:val>
                                            <p:strVal val="#ppt_h"/>
                                          </p:val>
                                        </p:tav>
                                      </p:tavLst>
                                    </p:anim>
                                  </p:childTnLst>
                                </p:cTn>
                              </p:par>
                            </p:childTnLst>
                          </p:cTn>
                        </p:par>
                        <p:par>
                          <p:cTn id="114" fill="hold">
                            <p:stCondLst>
                              <p:cond delay="6650"/>
                            </p:stCondLst>
                            <p:childTnLst>
                              <p:par>
                                <p:cTn id="115" presetID="2" presetClass="entr" presetSubtype="2" decel="100000" fill="hold" grpId="0" nodeType="afterEffect">
                                  <p:stCondLst>
                                    <p:cond delay="0"/>
                                  </p:stCondLst>
                                  <p:iterate type="wd">
                                    <p:tmPct val="10000"/>
                                  </p:iterate>
                                  <p:childTnLst>
                                    <p:set>
                                      <p:cBhvr>
                                        <p:cTn id="116" dur="1" fill="hold">
                                          <p:stCondLst>
                                            <p:cond delay="0"/>
                                          </p:stCondLst>
                                        </p:cTn>
                                        <p:tgtEl>
                                          <p:spTgt spid="57">
                                            <p:txEl>
                                              <p:pRg st="0" end="0"/>
                                            </p:txEl>
                                          </p:spTgt>
                                        </p:tgtEl>
                                        <p:attrNameLst>
                                          <p:attrName>style.visibility</p:attrName>
                                        </p:attrNameLst>
                                      </p:cBhvr>
                                      <p:to>
                                        <p:strVal val="visible"/>
                                      </p:to>
                                    </p:set>
                                    <p:anim calcmode="lin" valueType="num">
                                      <p:cBhvr additive="base">
                                        <p:cTn id="117"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18" dur="500" fill="hold"/>
                                        <p:tgtEl>
                                          <p:spTgt spid="57">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4" decel="100000" fill="hold" grpId="0" nodeType="withEffect">
                                  <p:stCondLst>
                                    <p:cond delay="0"/>
                                  </p:stCondLst>
                                  <p:childTnLst>
                                    <p:set>
                                      <p:cBhvr>
                                        <p:cTn id="120" dur="1" fill="hold">
                                          <p:stCondLst>
                                            <p:cond delay="0"/>
                                          </p:stCondLst>
                                        </p:cTn>
                                        <p:tgtEl>
                                          <p:spTgt spid="58">
                                            <p:txEl>
                                              <p:pRg st="0" end="0"/>
                                            </p:txEl>
                                          </p:spTgt>
                                        </p:tgtEl>
                                        <p:attrNameLst>
                                          <p:attrName>style.visibility</p:attrName>
                                        </p:attrNameLst>
                                      </p:cBhvr>
                                      <p:to>
                                        <p:strVal val="visible"/>
                                      </p:to>
                                    </p:set>
                                    <p:anim calcmode="lin" valueType="num">
                                      <p:cBhvr additive="base">
                                        <p:cTn id="121"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23" presetID="2" presetClass="entr" presetSubtype="4" decel="10000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 calcmode="lin" valueType="num">
                                      <p:cBhvr additive="base">
                                        <p:cTn id="125" dur="500" fill="hold"/>
                                        <p:tgtEl>
                                          <p:spTgt spid="59"/>
                                        </p:tgtEl>
                                        <p:attrNameLst>
                                          <p:attrName>ppt_x</p:attrName>
                                        </p:attrNameLst>
                                      </p:cBhvr>
                                      <p:tavLst>
                                        <p:tav tm="0">
                                          <p:val>
                                            <p:strVal val="#ppt_x"/>
                                          </p:val>
                                        </p:tav>
                                        <p:tav tm="100000">
                                          <p:val>
                                            <p:strVal val="#ppt_x"/>
                                          </p:val>
                                        </p:tav>
                                      </p:tavLst>
                                    </p:anim>
                                    <p:anim calcmode="lin" valueType="num">
                                      <p:cBhvr additive="base">
                                        <p:cTn id="126" dur="500" fill="hold"/>
                                        <p:tgtEl>
                                          <p:spTgt spid="59"/>
                                        </p:tgtEl>
                                        <p:attrNameLst>
                                          <p:attrName>ppt_y</p:attrName>
                                        </p:attrNameLst>
                                      </p:cBhvr>
                                      <p:tavLst>
                                        <p:tav tm="0">
                                          <p:val>
                                            <p:strVal val="1+#ppt_h/2"/>
                                          </p:val>
                                        </p:tav>
                                        <p:tav tm="100000">
                                          <p:val>
                                            <p:strVal val="#ppt_y"/>
                                          </p:val>
                                        </p:tav>
                                      </p:tavLst>
                                    </p:anim>
                                  </p:childTnLst>
                                </p:cTn>
                              </p:par>
                            </p:childTnLst>
                          </p:cTn>
                        </p:par>
                        <p:par>
                          <p:cTn id="127" fill="hold">
                            <p:stCondLst>
                              <p:cond delay="7250"/>
                            </p:stCondLst>
                            <p:childTnLst>
                              <p:par>
                                <p:cTn id="128" presetID="2" presetClass="entr" presetSubtype="1" decel="100000" fill="hold" grpId="0" nodeType="afterEffect">
                                  <p:stCondLst>
                                    <p:cond delay="0"/>
                                  </p:stCondLst>
                                  <p:childTnLst>
                                    <p:set>
                                      <p:cBhvr>
                                        <p:cTn id="129" dur="1" fill="hold">
                                          <p:stCondLst>
                                            <p:cond delay="0"/>
                                          </p:stCondLst>
                                        </p:cTn>
                                        <p:tgtEl>
                                          <p:spTgt spid="60"/>
                                        </p:tgtEl>
                                        <p:attrNameLst>
                                          <p:attrName>style.visibility</p:attrName>
                                        </p:attrNameLst>
                                      </p:cBhvr>
                                      <p:to>
                                        <p:strVal val="visible"/>
                                      </p:to>
                                    </p:set>
                                    <p:anim calcmode="lin" valueType="num">
                                      <p:cBhvr additive="base">
                                        <p:cTn id="130" dur="750" fill="hold"/>
                                        <p:tgtEl>
                                          <p:spTgt spid="60"/>
                                        </p:tgtEl>
                                        <p:attrNameLst>
                                          <p:attrName>ppt_x</p:attrName>
                                        </p:attrNameLst>
                                      </p:cBhvr>
                                      <p:tavLst>
                                        <p:tav tm="0">
                                          <p:val>
                                            <p:strVal val="#ppt_x"/>
                                          </p:val>
                                        </p:tav>
                                        <p:tav tm="100000">
                                          <p:val>
                                            <p:strVal val="#ppt_x"/>
                                          </p:val>
                                        </p:tav>
                                      </p:tavLst>
                                    </p:anim>
                                    <p:anim calcmode="lin" valueType="num">
                                      <p:cBhvr additive="base">
                                        <p:cTn id="131" dur="750" fill="hold"/>
                                        <p:tgtEl>
                                          <p:spTgt spid="60"/>
                                        </p:tgtEl>
                                        <p:attrNameLst>
                                          <p:attrName>ppt_y</p:attrName>
                                        </p:attrNameLst>
                                      </p:cBhvr>
                                      <p:tavLst>
                                        <p:tav tm="0">
                                          <p:val>
                                            <p:strVal val="0-#ppt_h/2"/>
                                          </p:val>
                                        </p:tav>
                                        <p:tav tm="100000">
                                          <p:val>
                                            <p:strVal val="#ppt_y"/>
                                          </p:val>
                                        </p:tav>
                                      </p:tavLst>
                                    </p:anim>
                                  </p:childTnLst>
                                </p:cTn>
                              </p:par>
                              <p:par>
                                <p:cTn id="132" presetID="45" presetClass="entr" presetSubtype="0" fill="hold" grpId="1" nodeType="withEffect">
                                  <p:stCondLst>
                                    <p:cond delay="0"/>
                                  </p:stCondLst>
                                  <p:childTnLst>
                                    <p:set>
                                      <p:cBhvr>
                                        <p:cTn id="133" dur="1" fill="hold">
                                          <p:stCondLst>
                                            <p:cond delay="0"/>
                                          </p:stCondLst>
                                        </p:cTn>
                                        <p:tgtEl>
                                          <p:spTgt spid="60"/>
                                        </p:tgtEl>
                                        <p:attrNameLst>
                                          <p:attrName>style.visibility</p:attrName>
                                        </p:attrNameLst>
                                      </p:cBhvr>
                                      <p:to>
                                        <p:strVal val="visible"/>
                                      </p:to>
                                    </p:set>
                                    <p:animEffect transition="in" filter="fade">
                                      <p:cBhvr>
                                        <p:cTn id="134" dur="750"/>
                                        <p:tgtEl>
                                          <p:spTgt spid="60"/>
                                        </p:tgtEl>
                                      </p:cBhvr>
                                    </p:animEffect>
                                    <p:anim calcmode="lin" valueType="num">
                                      <p:cBhvr>
                                        <p:cTn id="135" dur="750" fill="hold"/>
                                        <p:tgtEl>
                                          <p:spTgt spid="60"/>
                                        </p:tgtEl>
                                        <p:attrNameLst>
                                          <p:attrName>ppt_w</p:attrName>
                                        </p:attrNameLst>
                                      </p:cBhvr>
                                      <p:tavLst>
                                        <p:tav tm="0" fmla="#ppt_w*sin(2.5*pi*$)">
                                          <p:val>
                                            <p:fltVal val="0"/>
                                          </p:val>
                                        </p:tav>
                                        <p:tav tm="100000">
                                          <p:val>
                                            <p:fltVal val="1"/>
                                          </p:val>
                                        </p:tav>
                                      </p:tavLst>
                                    </p:anim>
                                    <p:anim calcmode="lin" valueType="num">
                                      <p:cBhvr>
                                        <p:cTn id="136" dur="750" fill="hold"/>
                                        <p:tgtEl>
                                          <p:spTgt spid="60"/>
                                        </p:tgtEl>
                                        <p:attrNameLst>
                                          <p:attrName>ppt_h</p:attrName>
                                        </p:attrNameLst>
                                      </p:cBhvr>
                                      <p:tavLst>
                                        <p:tav tm="0">
                                          <p:val>
                                            <p:strVal val="#ppt_h"/>
                                          </p:val>
                                        </p:tav>
                                        <p:tav tm="100000">
                                          <p:val>
                                            <p:strVal val="#ppt_h"/>
                                          </p:val>
                                        </p:tav>
                                      </p:tavLst>
                                    </p:anim>
                                  </p:childTnLst>
                                </p:cTn>
                              </p:par>
                            </p:childTnLst>
                          </p:cTn>
                        </p:par>
                        <p:par>
                          <p:cTn id="137" fill="hold">
                            <p:stCondLst>
                              <p:cond delay="8000"/>
                            </p:stCondLst>
                            <p:childTnLst>
                              <p:par>
                                <p:cTn id="138" presetID="2" presetClass="entr" presetSubtype="2" decel="100000" fill="hold" grpId="0" nodeType="afterEffect">
                                  <p:stCondLst>
                                    <p:cond delay="0"/>
                                  </p:stCondLst>
                                  <p:iterate type="wd">
                                    <p:tmPct val="10000"/>
                                  </p:iterate>
                                  <p:childTnLst>
                                    <p:set>
                                      <p:cBhvr>
                                        <p:cTn id="139" dur="1" fill="hold">
                                          <p:stCondLst>
                                            <p:cond delay="0"/>
                                          </p:stCondLst>
                                        </p:cTn>
                                        <p:tgtEl>
                                          <p:spTgt spid="62">
                                            <p:txEl>
                                              <p:pRg st="0" end="0"/>
                                            </p:txEl>
                                          </p:spTgt>
                                        </p:tgtEl>
                                        <p:attrNameLst>
                                          <p:attrName>style.visibility</p:attrName>
                                        </p:attrNameLst>
                                      </p:cBhvr>
                                      <p:to>
                                        <p:strVal val="visible"/>
                                      </p:to>
                                    </p:set>
                                    <p:anim calcmode="lin" valueType="num">
                                      <p:cBhvr additive="base">
                                        <p:cTn id="140"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41" dur="500" fill="hold"/>
                                        <p:tgtEl>
                                          <p:spTgt spid="62">
                                            <p:txEl>
                                              <p:pRg st="0" end="0"/>
                                            </p:txEl>
                                          </p:spTgt>
                                        </p:tgtEl>
                                        <p:attrNameLst>
                                          <p:attrName>ppt_y</p:attrName>
                                        </p:attrNameLst>
                                      </p:cBhvr>
                                      <p:tavLst>
                                        <p:tav tm="0">
                                          <p:val>
                                            <p:strVal val="#ppt_y"/>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63">
                                            <p:txEl>
                                              <p:pRg st="0" end="0"/>
                                            </p:txEl>
                                          </p:spTgt>
                                        </p:tgtEl>
                                        <p:attrNameLst>
                                          <p:attrName>style.visibility</p:attrName>
                                        </p:attrNameLst>
                                      </p:cBhvr>
                                      <p:to>
                                        <p:strVal val="visible"/>
                                      </p:to>
                                    </p:set>
                                    <p:anim calcmode="lin" valueType="num">
                                      <p:cBhvr additive="base">
                                        <p:cTn id="144"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5"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64"/>
                                        </p:tgtEl>
                                        <p:attrNameLst>
                                          <p:attrName>style.visibility</p:attrName>
                                        </p:attrNameLst>
                                      </p:cBhvr>
                                      <p:to>
                                        <p:strVal val="visible"/>
                                      </p:to>
                                    </p:set>
                                    <p:anim calcmode="lin" valueType="num">
                                      <p:cBhvr additive="base">
                                        <p:cTn id="148" dur="500" fill="hold"/>
                                        <p:tgtEl>
                                          <p:spTgt spid="64"/>
                                        </p:tgtEl>
                                        <p:attrNameLst>
                                          <p:attrName>ppt_x</p:attrName>
                                        </p:attrNameLst>
                                      </p:cBhvr>
                                      <p:tavLst>
                                        <p:tav tm="0">
                                          <p:val>
                                            <p:strVal val="#ppt_x"/>
                                          </p:val>
                                        </p:tav>
                                        <p:tav tm="100000">
                                          <p:val>
                                            <p:strVal val="#ppt_x"/>
                                          </p:val>
                                        </p:tav>
                                      </p:tavLst>
                                    </p:anim>
                                    <p:anim calcmode="lin" valueType="num">
                                      <p:cBhvr additive="base">
                                        <p:cTn id="149"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1" grpId="1" animBg="1"/>
      <p:bldP spid="4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animBg="1"/>
      <p:bldP spid="45" grpId="0" animBg="1"/>
      <p:bldP spid="45" grpId="1" animBg="1"/>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animBg="1"/>
      <p:bldP spid="50" grpId="0" animBg="1"/>
      <p:bldP spid="50" grpId="1" animBg="1"/>
      <p:bldP spid="5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5" grpId="1" animBg="1"/>
      <p:bldP spid="5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animBg="1"/>
      <p:bldP spid="60" grpId="0" animBg="1"/>
      <p:bldP spid="60" grpId="1" animBg="1"/>
      <p:bldP spid="6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4" decel="10000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 and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297509" y="673148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0" name="円/楕円 39"/>
          <p:cNvSpPr/>
          <p:nvPr userDrawn="1"/>
        </p:nvSpPr>
        <p:spPr>
          <a:xfrm>
            <a:off x="2067923" y="3222046"/>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65789" y="381494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904038" y="3097899"/>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図プレースホルダー 5"/>
          <p:cNvSpPr>
            <a:spLocks noGrp="1"/>
          </p:cNvSpPr>
          <p:nvPr>
            <p:ph type="pic" sz="quarter" idx="14" hasCustomPrompt="1"/>
          </p:nvPr>
        </p:nvSpPr>
        <p:spPr>
          <a:xfrm>
            <a:off x="2067923" y="3222046"/>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44" name="円/楕円 43"/>
          <p:cNvSpPr/>
          <p:nvPr userDrawn="1"/>
        </p:nvSpPr>
        <p:spPr>
          <a:xfrm>
            <a:off x="771779" y="307803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円/楕円 44"/>
          <p:cNvSpPr/>
          <p:nvPr userDrawn="1"/>
        </p:nvSpPr>
        <p:spPr>
          <a:xfrm>
            <a:off x="2149865" y="3125836"/>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円/楕円 45"/>
          <p:cNvSpPr/>
          <p:nvPr userDrawn="1"/>
        </p:nvSpPr>
        <p:spPr>
          <a:xfrm>
            <a:off x="7300185" y="634733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7" name="テキスト プレースホルダー 6"/>
          <p:cNvSpPr>
            <a:spLocks noGrp="1"/>
          </p:cNvSpPr>
          <p:nvPr>
            <p:ph type="body" sz="quarter" idx="15" hasCustomPrompt="1"/>
          </p:nvPr>
        </p:nvSpPr>
        <p:spPr>
          <a:xfrm>
            <a:off x="8011062" y="4280927"/>
            <a:ext cx="8732894" cy="386702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8" name="正方形/長方形 47"/>
          <p:cNvSpPr/>
          <p:nvPr userDrawn="1"/>
        </p:nvSpPr>
        <p:spPr>
          <a:xfrm>
            <a:off x="8155077" y="409753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6"/>
          <p:cNvSpPr>
            <a:spLocks noGrp="1"/>
          </p:cNvSpPr>
          <p:nvPr>
            <p:ph type="body" sz="quarter" idx="16" hasCustomPrompt="1"/>
          </p:nvPr>
        </p:nvSpPr>
        <p:spPr>
          <a:xfrm>
            <a:off x="8011061" y="3129723"/>
            <a:ext cx="8732894"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8819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1000" fill="hold"/>
                                        <p:tgtEl>
                                          <p:spTgt spid="44"/>
                                        </p:tgtEl>
                                        <p:attrNameLst>
                                          <p:attrName>ppt_w</p:attrName>
                                        </p:attrNameLst>
                                      </p:cBhvr>
                                      <p:tavLst>
                                        <p:tav tm="0">
                                          <p:val>
                                            <p:fltVal val="0"/>
                                          </p:val>
                                        </p:tav>
                                        <p:tav tm="100000">
                                          <p:val>
                                            <p:strVal val="#ppt_w"/>
                                          </p:val>
                                        </p:tav>
                                      </p:tavLst>
                                    </p:anim>
                                    <p:anim calcmode="lin" valueType="num">
                                      <p:cBhvr>
                                        <p:cTn id="16" dur="1000" fill="hold"/>
                                        <p:tgtEl>
                                          <p:spTgt spid="44"/>
                                        </p:tgtEl>
                                        <p:attrNameLst>
                                          <p:attrName>ppt_h</p:attrName>
                                        </p:attrNameLst>
                                      </p:cBhvr>
                                      <p:tavLst>
                                        <p:tav tm="0">
                                          <p:val>
                                            <p:fltVal val="0"/>
                                          </p:val>
                                        </p:tav>
                                        <p:tav tm="100000">
                                          <p:val>
                                            <p:strVal val="#ppt_h"/>
                                          </p:val>
                                        </p:tav>
                                      </p:tavLst>
                                    </p:anim>
                                    <p:animEffect transition="in" filter="fade">
                                      <p:cBhvr>
                                        <p:cTn id="17" dur="1000"/>
                                        <p:tgtEl>
                                          <p:spTgt spid="44"/>
                                        </p:tgtEl>
                                      </p:cBhvr>
                                    </p:animEffect>
                                  </p:childTnLst>
                                </p:cTn>
                              </p:par>
                              <p:par>
                                <p:cTn id="18" presetID="2" presetClass="entr" presetSubtype="12" decel="100000" fill="hold" grpId="1"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1000" fill="hold"/>
                                        <p:tgtEl>
                                          <p:spTgt spid="44"/>
                                        </p:tgtEl>
                                        <p:attrNameLst>
                                          <p:attrName>ppt_x</p:attrName>
                                        </p:attrNameLst>
                                      </p:cBhvr>
                                      <p:tavLst>
                                        <p:tav tm="0">
                                          <p:val>
                                            <p:strVal val="0-#ppt_w/2"/>
                                          </p:val>
                                        </p:tav>
                                        <p:tav tm="100000">
                                          <p:val>
                                            <p:strVal val="#ppt_x"/>
                                          </p:val>
                                        </p:tav>
                                      </p:tavLst>
                                    </p:anim>
                                    <p:anim calcmode="lin" valueType="num">
                                      <p:cBhvr additive="base">
                                        <p:cTn id="21" dur="1000" fill="hold"/>
                                        <p:tgtEl>
                                          <p:spTgt spid="44"/>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100"/>
                                  </p:stCondLst>
                                  <p:childTnLst>
                                    <p:set>
                                      <p:cBhvr>
                                        <p:cTn id="23" dur="1" fill="hold">
                                          <p:stCondLst>
                                            <p:cond delay="0"/>
                                          </p:stCondLst>
                                        </p:cTn>
                                        <p:tgtEl>
                                          <p:spTgt spid="41"/>
                                        </p:tgtEl>
                                        <p:attrNameLst>
                                          <p:attrName>style.visibility</p:attrName>
                                        </p:attrNameLst>
                                      </p:cBhvr>
                                      <p:to>
                                        <p:strVal val="visible"/>
                                      </p:to>
                                    </p:set>
                                    <p:anim calcmode="lin" valueType="num">
                                      <p:cBhvr>
                                        <p:cTn id="24" dur="1000" fill="hold"/>
                                        <p:tgtEl>
                                          <p:spTgt spid="41"/>
                                        </p:tgtEl>
                                        <p:attrNameLst>
                                          <p:attrName>ppt_w</p:attrName>
                                        </p:attrNameLst>
                                      </p:cBhvr>
                                      <p:tavLst>
                                        <p:tav tm="0">
                                          <p:val>
                                            <p:fltVal val="0"/>
                                          </p:val>
                                        </p:tav>
                                        <p:tav tm="100000">
                                          <p:val>
                                            <p:strVal val="#ppt_w"/>
                                          </p:val>
                                        </p:tav>
                                      </p:tavLst>
                                    </p:anim>
                                    <p:anim calcmode="lin" valueType="num">
                                      <p:cBhvr>
                                        <p:cTn id="25" dur="1000" fill="hold"/>
                                        <p:tgtEl>
                                          <p:spTgt spid="41"/>
                                        </p:tgtEl>
                                        <p:attrNameLst>
                                          <p:attrName>ppt_h</p:attrName>
                                        </p:attrNameLst>
                                      </p:cBhvr>
                                      <p:tavLst>
                                        <p:tav tm="0">
                                          <p:val>
                                            <p:fltVal val="0"/>
                                          </p:val>
                                        </p:tav>
                                        <p:tav tm="100000">
                                          <p:val>
                                            <p:strVal val="#ppt_h"/>
                                          </p:val>
                                        </p:tav>
                                      </p:tavLst>
                                    </p:anim>
                                    <p:animEffect transition="in" filter="fade">
                                      <p:cBhvr>
                                        <p:cTn id="26" dur="1000"/>
                                        <p:tgtEl>
                                          <p:spTgt spid="41"/>
                                        </p:tgtEl>
                                      </p:cBhvr>
                                    </p:animEffect>
                                  </p:childTnLst>
                                </p:cTn>
                              </p:par>
                              <p:par>
                                <p:cTn id="27" presetID="2" presetClass="entr" presetSubtype="12" decel="100000" fill="hold" grpId="1" nodeType="withEffect">
                                  <p:stCondLst>
                                    <p:cond delay="1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000" fill="hold"/>
                                        <p:tgtEl>
                                          <p:spTgt spid="41"/>
                                        </p:tgtEl>
                                        <p:attrNameLst>
                                          <p:attrName>ppt_x</p:attrName>
                                        </p:attrNameLst>
                                      </p:cBhvr>
                                      <p:tavLst>
                                        <p:tav tm="0">
                                          <p:val>
                                            <p:strVal val="0-#ppt_w/2"/>
                                          </p:val>
                                        </p:tav>
                                        <p:tav tm="100000">
                                          <p:val>
                                            <p:strVal val="#ppt_x"/>
                                          </p:val>
                                        </p:tav>
                                      </p:tavLst>
                                    </p:anim>
                                    <p:anim calcmode="lin" valueType="num">
                                      <p:cBhvr additive="base">
                                        <p:cTn id="30" dur="1000" fill="hold"/>
                                        <p:tgtEl>
                                          <p:spTgt spid="41"/>
                                        </p:tgtEl>
                                        <p:attrNameLst>
                                          <p:attrName>ppt_y</p:attrName>
                                        </p:attrNameLst>
                                      </p:cBhvr>
                                      <p:tavLst>
                                        <p:tav tm="0">
                                          <p:val>
                                            <p:strVal val="1+#ppt_h/2"/>
                                          </p:val>
                                        </p:tav>
                                        <p:tav tm="100000">
                                          <p:val>
                                            <p:strVal val="#ppt_y"/>
                                          </p:val>
                                        </p:tav>
                                      </p:tavLst>
                                    </p:anim>
                                  </p:childTnLst>
                                </p:cTn>
                              </p:par>
                              <p:par>
                                <p:cTn id="31" presetID="53" presetClass="entr" presetSubtype="16" fill="hold" grpId="0" nodeType="withEffect">
                                  <p:stCondLst>
                                    <p:cond delay="200"/>
                                  </p:stCondLst>
                                  <p:childTnLst>
                                    <p:set>
                                      <p:cBhvr>
                                        <p:cTn id="32" dur="1" fill="hold">
                                          <p:stCondLst>
                                            <p:cond delay="0"/>
                                          </p:stCondLst>
                                        </p:cTn>
                                        <p:tgtEl>
                                          <p:spTgt spid="45"/>
                                        </p:tgtEl>
                                        <p:attrNameLst>
                                          <p:attrName>style.visibility</p:attrName>
                                        </p:attrNameLst>
                                      </p:cBhvr>
                                      <p:to>
                                        <p:strVal val="visible"/>
                                      </p:to>
                                    </p:set>
                                    <p:anim calcmode="lin" valueType="num">
                                      <p:cBhvr>
                                        <p:cTn id="33" dur="1000" fill="hold"/>
                                        <p:tgtEl>
                                          <p:spTgt spid="45"/>
                                        </p:tgtEl>
                                        <p:attrNameLst>
                                          <p:attrName>ppt_w</p:attrName>
                                        </p:attrNameLst>
                                      </p:cBhvr>
                                      <p:tavLst>
                                        <p:tav tm="0">
                                          <p:val>
                                            <p:fltVal val="0"/>
                                          </p:val>
                                        </p:tav>
                                        <p:tav tm="100000">
                                          <p:val>
                                            <p:strVal val="#ppt_w"/>
                                          </p:val>
                                        </p:tav>
                                      </p:tavLst>
                                    </p:anim>
                                    <p:anim calcmode="lin" valueType="num">
                                      <p:cBhvr>
                                        <p:cTn id="34" dur="1000" fill="hold"/>
                                        <p:tgtEl>
                                          <p:spTgt spid="45"/>
                                        </p:tgtEl>
                                        <p:attrNameLst>
                                          <p:attrName>ppt_h</p:attrName>
                                        </p:attrNameLst>
                                      </p:cBhvr>
                                      <p:tavLst>
                                        <p:tav tm="0">
                                          <p:val>
                                            <p:fltVal val="0"/>
                                          </p:val>
                                        </p:tav>
                                        <p:tav tm="100000">
                                          <p:val>
                                            <p:strVal val="#ppt_h"/>
                                          </p:val>
                                        </p:tav>
                                      </p:tavLst>
                                    </p:anim>
                                    <p:animEffect transition="in" filter="fade">
                                      <p:cBhvr>
                                        <p:cTn id="35" dur="1000"/>
                                        <p:tgtEl>
                                          <p:spTgt spid="45"/>
                                        </p:tgtEl>
                                      </p:cBhvr>
                                    </p:animEffect>
                                  </p:childTnLst>
                                </p:cTn>
                              </p:par>
                              <p:par>
                                <p:cTn id="36" presetID="2" presetClass="entr" presetSubtype="12" decel="100000" fill="hold" grpId="1" nodeType="withEffect">
                                  <p:stCondLst>
                                    <p:cond delay="20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1000" fill="hold"/>
                                        <p:tgtEl>
                                          <p:spTgt spid="45"/>
                                        </p:tgtEl>
                                        <p:attrNameLst>
                                          <p:attrName>ppt_x</p:attrName>
                                        </p:attrNameLst>
                                      </p:cBhvr>
                                      <p:tavLst>
                                        <p:tav tm="0">
                                          <p:val>
                                            <p:strVal val="0-#ppt_w/2"/>
                                          </p:val>
                                        </p:tav>
                                        <p:tav tm="100000">
                                          <p:val>
                                            <p:strVal val="#ppt_x"/>
                                          </p:val>
                                        </p:tav>
                                      </p:tavLst>
                                    </p:anim>
                                    <p:anim calcmode="lin" valueType="num">
                                      <p:cBhvr additive="base">
                                        <p:cTn id="39" dur="1000" fill="hold"/>
                                        <p:tgtEl>
                                          <p:spTgt spid="45"/>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30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2" presetClass="entr" presetSubtype="12" decel="100000" fill="hold" grpId="1" nodeType="withEffect">
                                  <p:stCondLst>
                                    <p:cond delay="3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1000" fill="hold"/>
                                        <p:tgtEl>
                                          <p:spTgt spid="39"/>
                                        </p:tgtEl>
                                        <p:attrNameLst>
                                          <p:attrName>ppt_x</p:attrName>
                                        </p:attrNameLst>
                                      </p:cBhvr>
                                      <p:tavLst>
                                        <p:tav tm="0">
                                          <p:val>
                                            <p:strVal val="0-#ppt_w/2"/>
                                          </p:val>
                                        </p:tav>
                                        <p:tav tm="100000">
                                          <p:val>
                                            <p:strVal val="#ppt_x"/>
                                          </p:val>
                                        </p:tav>
                                      </p:tavLst>
                                    </p:anim>
                                    <p:anim calcmode="lin" valueType="num">
                                      <p:cBhvr additive="base">
                                        <p:cTn id="48" dur="1000" fill="hold"/>
                                        <p:tgtEl>
                                          <p:spTgt spid="39"/>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400"/>
                                  </p:stCondLst>
                                  <p:childTnLst>
                                    <p:set>
                                      <p:cBhvr>
                                        <p:cTn id="50" dur="1" fill="hold">
                                          <p:stCondLst>
                                            <p:cond delay="0"/>
                                          </p:stCondLst>
                                        </p:cTn>
                                        <p:tgtEl>
                                          <p:spTgt spid="46"/>
                                        </p:tgtEl>
                                        <p:attrNameLst>
                                          <p:attrName>style.visibility</p:attrName>
                                        </p:attrNameLst>
                                      </p:cBhvr>
                                      <p:to>
                                        <p:strVal val="visible"/>
                                      </p:to>
                                    </p:set>
                                    <p:anim calcmode="lin" valueType="num">
                                      <p:cBhvr>
                                        <p:cTn id="51" dur="1000" fill="hold"/>
                                        <p:tgtEl>
                                          <p:spTgt spid="46"/>
                                        </p:tgtEl>
                                        <p:attrNameLst>
                                          <p:attrName>ppt_w</p:attrName>
                                        </p:attrNameLst>
                                      </p:cBhvr>
                                      <p:tavLst>
                                        <p:tav tm="0">
                                          <p:val>
                                            <p:fltVal val="0"/>
                                          </p:val>
                                        </p:tav>
                                        <p:tav tm="100000">
                                          <p:val>
                                            <p:strVal val="#ppt_w"/>
                                          </p:val>
                                        </p:tav>
                                      </p:tavLst>
                                    </p:anim>
                                    <p:anim calcmode="lin" valueType="num">
                                      <p:cBhvr>
                                        <p:cTn id="52" dur="1000" fill="hold"/>
                                        <p:tgtEl>
                                          <p:spTgt spid="46"/>
                                        </p:tgtEl>
                                        <p:attrNameLst>
                                          <p:attrName>ppt_h</p:attrName>
                                        </p:attrNameLst>
                                      </p:cBhvr>
                                      <p:tavLst>
                                        <p:tav tm="0">
                                          <p:val>
                                            <p:fltVal val="0"/>
                                          </p:val>
                                        </p:tav>
                                        <p:tav tm="100000">
                                          <p:val>
                                            <p:strVal val="#ppt_h"/>
                                          </p:val>
                                        </p:tav>
                                      </p:tavLst>
                                    </p:anim>
                                    <p:animEffect transition="in" filter="fade">
                                      <p:cBhvr>
                                        <p:cTn id="53" dur="1000"/>
                                        <p:tgtEl>
                                          <p:spTgt spid="46"/>
                                        </p:tgtEl>
                                      </p:cBhvr>
                                    </p:animEffect>
                                  </p:childTnLst>
                                </p:cTn>
                              </p:par>
                              <p:par>
                                <p:cTn id="54" presetID="2" presetClass="entr" presetSubtype="12" decel="100000" fill="hold" grpId="1" nodeType="withEffect">
                                  <p:stCondLst>
                                    <p:cond delay="40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1000" fill="hold"/>
                                        <p:tgtEl>
                                          <p:spTgt spid="46"/>
                                        </p:tgtEl>
                                        <p:attrNameLst>
                                          <p:attrName>ppt_x</p:attrName>
                                        </p:attrNameLst>
                                      </p:cBhvr>
                                      <p:tavLst>
                                        <p:tav tm="0">
                                          <p:val>
                                            <p:strVal val="0-#ppt_w/2"/>
                                          </p:val>
                                        </p:tav>
                                        <p:tav tm="100000">
                                          <p:val>
                                            <p:strVal val="#ppt_x"/>
                                          </p:val>
                                        </p:tav>
                                      </p:tavLst>
                                    </p:anim>
                                    <p:anim calcmode="lin" valueType="num">
                                      <p:cBhvr additive="base">
                                        <p:cTn id="57" dur="1000" fill="hold"/>
                                        <p:tgtEl>
                                          <p:spTgt spid="46"/>
                                        </p:tgtEl>
                                        <p:attrNameLst>
                                          <p:attrName>ppt_y</p:attrName>
                                        </p:attrNameLst>
                                      </p:cBhvr>
                                      <p:tavLst>
                                        <p:tav tm="0">
                                          <p:val>
                                            <p:strVal val="1+#ppt_h/2"/>
                                          </p:val>
                                        </p:tav>
                                        <p:tav tm="100000">
                                          <p:val>
                                            <p:strVal val="#ppt_y"/>
                                          </p:val>
                                        </p:tav>
                                      </p:tavLst>
                                    </p:anim>
                                  </p:childTnLst>
                                </p:cTn>
                              </p:par>
                              <p:par>
                                <p:cTn id="58" presetID="2" presetClass="entr" presetSubtype="1" decel="100000" fill="hold" grpId="0" nodeType="withEffect">
                                  <p:stCondLst>
                                    <p:cond delay="40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1000" fill="hold"/>
                                        <p:tgtEl>
                                          <p:spTgt spid="40"/>
                                        </p:tgtEl>
                                        <p:attrNameLst>
                                          <p:attrName>ppt_x</p:attrName>
                                        </p:attrNameLst>
                                      </p:cBhvr>
                                      <p:tavLst>
                                        <p:tav tm="0">
                                          <p:val>
                                            <p:strVal val="#ppt_x"/>
                                          </p:val>
                                        </p:tav>
                                        <p:tav tm="100000">
                                          <p:val>
                                            <p:strVal val="#ppt_x"/>
                                          </p:val>
                                        </p:tav>
                                      </p:tavLst>
                                    </p:anim>
                                    <p:anim calcmode="lin" valueType="num">
                                      <p:cBhvr additive="base">
                                        <p:cTn id="61" dur="1000" fill="hold"/>
                                        <p:tgtEl>
                                          <p:spTgt spid="40"/>
                                        </p:tgtEl>
                                        <p:attrNameLst>
                                          <p:attrName>ppt_y</p:attrName>
                                        </p:attrNameLst>
                                      </p:cBhvr>
                                      <p:tavLst>
                                        <p:tav tm="0">
                                          <p:val>
                                            <p:strVal val="0-#ppt_h/2"/>
                                          </p:val>
                                        </p:tav>
                                        <p:tav tm="100000">
                                          <p:val>
                                            <p:strVal val="#ppt_y"/>
                                          </p:val>
                                        </p:tav>
                                      </p:tavLst>
                                    </p:anim>
                                  </p:childTnLst>
                                </p:cTn>
                              </p:par>
                              <p:par>
                                <p:cTn id="62" presetID="10" presetClass="entr" presetSubtype="0" fill="hold" grpId="1" nodeType="withEffect">
                                  <p:stCondLst>
                                    <p:cond delay="40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1500"/>
                                        <p:tgtEl>
                                          <p:spTgt spid="40"/>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1000" fill="hold"/>
                                        <p:tgtEl>
                                          <p:spTgt spid="42"/>
                                        </p:tgtEl>
                                        <p:attrNameLst>
                                          <p:attrName>ppt_x</p:attrName>
                                        </p:attrNameLst>
                                      </p:cBhvr>
                                      <p:tavLst>
                                        <p:tav tm="0">
                                          <p:val>
                                            <p:strVal val="#ppt_x"/>
                                          </p:val>
                                        </p:tav>
                                        <p:tav tm="100000">
                                          <p:val>
                                            <p:strVal val="#ppt_x"/>
                                          </p:val>
                                        </p:tav>
                                      </p:tavLst>
                                    </p:anim>
                                    <p:anim calcmode="lin" valueType="num">
                                      <p:cBhvr additive="base">
                                        <p:cTn id="68" dur="1000" fill="hold"/>
                                        <p:tgtEl>
                                          <p:spTgt spid="42"/>
                                        </p:tgtEl>
                                        <p:attrNameLst>
                                          <p:attrName>ppt_y</p:attrName>
                                        </p:attrNameLst>
                                      </p:cBhvr>
                                      <p:tavLst>
                                        <p:tav tm="0">
                                          <p:val>
                                            <p:strVal val="0-#ppt_h/2"/>
                                          </p:val>
                                        </p:tav>
                                        <p:tav tm="100000">
                                          <p:val>
                                            <p:strVal val="#ppt_y"/>
                                          </p:val>
                                        </p:tav>
                                      </p:tavLst>
                                    </p:anim>
                                  </p:childTnLst>
                                </p:cTn>
                              </p:par>
                              <p:par>
                                <p:cTn id="69" presetID="10" presetClass="entr" presetSubtype="0" fill="hold" grpId="1" nodeType="withEffect">
                                  <p:stCondLst>
                                    <p:cond delay="50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1500"/>
                                        <p:tgtEl>
                                          <p:spTgt spid="42"/>
                                        </p:tgtEl>
                                      </p:cBhvr>
                                    </p:animEffect>
                                  </p:childTnLst>
                                </p:cTn>
                              </p:par>
                              <p:par>
                                <p:cTn id="72" presetID="2" presetClass="entr" presetSubtype="1" decel="100000" fill="hold" grpId="0" nodeType="withEffect">
                                  <p:stCondLst>
                                    <p:cond delay="600"/>
                                  </p:stCondLst>
                                  <p:childTnLst>
                                    <p:set>
                                      <p:cBhvr>
                                        <p:cTn id="73" dur="1" fill="hold">
                                          <p:stCondLst>
                                            <p:cond delay="0"/>
                                          </p:stCondLst>
                                        </p:cTn>
                                        <p:tgtEl>
                                          <p:spTgt spid="43"/>
                                        </p:tgtEl>
                                        <p:attrNameLst>
                                          <p:attrName>style.visibility</p:attrName>
                                        </p:attrNameLst>
                                      </p:cBhvr>
                                      <p:to>
                                        <p:strVal val="visible"/>
                                      </p:to>
                                    </p:set>
                                    <p:anim calcmode="lin" valueType="num">
                                      <p:cBhvr additive="base">
                                        <p:cTn id="74" dur="1000" fill="hold"/>
                                        <p:tgtEl>
                                          <p:spTgt spid="43"/>
                                        </p:tgtEl>
                                        <p:attrNameLst>
                                          <p:attrName>ppt_x</p:attrName>
                                        </p:attrNameLst>
                                      </p:cBhvr>
                                      <p:tavLst>
                                        <p:tav tm="0">
                                          <p:val>
                                            <p:strVal val="#ppt_x"/>
                                          </p:val>
                                        </p:tav>
                                        <p:tav tm="100000">
                                          <p:val>
                                            <p:strVal val="#ppt_x"/>
                                          </p:val>
                                        </p:tav>
                                      </p:tavLst>
                                    </p:anim>
                                    <p:anim calcmode="lin" valueType="num">
                                      <p:cBhvr additive="base">
                                        <p:cTn id="75" dur="1000" fill="hold"/>
                                        <p:tgtEl>
                                          <p:spTgt spid="43"/>
                                        </p:tgtEl>
                                        <p:attrNameLst>
                                          <p:attrName>ppt_y</p:attrName>
                                        </p:attrNameLst>
                                      </p:cBhvr>
                                      <p:tavLst>
                                        <p:tav tm="0">
                                          <p:val>
                                            <p:strVal val="0-#ppt_h/2"/>
                                          </p:val>
                                        </p:tav>
                                        <p:tav tm="100000">
                                          <p:val>
                                            <p:strVal val="#ppt_y"/>
                                          </p:val>
                                        </p:tav>
                                      </p:tavLst>
                                    </p:anim>
                                  </p:childTnLst>
                                </p:cTn>
                              </p:par>
                              <p:par>
                                <p:cTn id="76" presetID="10" presetClass="entr" presetSubtype="0" fill="hold" grpId="1" nodeType="withEffect">
                                  <p:stCondLst>
                                    <p:cond delay="60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1500"/>
                                        <p:tgtEl>
                                          <p:spTgt spid="43"/>
                                        </p:tgtEl>
                                      </p:cBhvr>
                                    </p:animEffect>
                                  </p:childTnLst>
                                </p:cTn>
                              </p:par>
                            </p:childTnLst>
                          </p:cTn>
                        </p:par>
                        <p:par>
                          <p:cTn id="79" fill="hold">
                            <p:stCondLst>
                              <p:cond delay="2600"/>
                            </p:stCondLst>
                            <p:childTnLst>
                              <p:par>
                                <p:cTn id="80" presetID="2" presetClass="entr" presetSubtype="3" decel="100000" fill="hold" grpId="0" nodeType="afterEffect">
                                  <p:stCondLst>
                                    <p:cond delay="0"/>
                                  </p:stCondLst>
                                  <p:iterate type="wd">
                                    <p:tmPct val="10000"/>
                                  </p:iterate>
                                  <p:childTnLst>
                                    <p:set>
                                      <p:cBhvr>
                                        <p:cTn id="81" dur="1" fill="hold">
                                          <p:stCondLst>
                                            <p:cond delay="0"/>
                                          </p:stCondLst>
                                        </p:cTn>
                                        <p:tgtEl>
                                          <p:spTgt spid="49">
                                            <p:txEl>
                                              <p:pRg st="0" end="0"/>
                                            </p:txEl>
                                          </p:spTgt>
                                        </p:tgtEl>
                                        <p:attrNameLst>
                                          <p:attrName>style.visibility</p:attrName>
                                        </p:attrNameLst>
                                      </p:cBhvr>
                                      <p:to>
                                        <p:strVal val="visible"/>
                                      </p:to>
                                    </p:set>
                                    <p:anim calcmode="lin" valueType="num">
                                      <p:cBhvr additive="base">
                                        <p:cTn id="82"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49">
                                            <p:txEl>
                                              <p:pRg st="0" end="0"/>
                                            </p:txEl>
                                          </p:spTgt>
                                        </p:tgtEl>
                                        <p:attrNameLst>
                                          <p:attrName>ppt_y</p:attrName>
                                        </p:attrNameLst>
                                      </p:cBhvr>
                                      <p:tavLst>
                                        <p:tav tm="0">
                                          <p:val>
                                            <p:strVal val="0-#ppt_h/2"/>
                                          </p:val>
                                        </p:tav>
                                        <p:tav tm="100000">
                                          <p:val>
                                            <p:strVal val="#ppt_y"/>
                                          </p:val>
                                        </p:tav>
                                      </p:tavLst>
                                    </p:anim>
                                  </p:childTnLst>
                                </p:cTn>
                              </p:par>
                              <p:par>
                                <p:cTn id="84" presetID="2" presetClass="entr" presetSubtype="8" decel="100000" fill="hold" grpId="0" nodeType="with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par>
                          <p:cTn id="88" fill="hold">
                            <p:stCondLst>
                              <p:cond delay="3200"/>
                            </p:stCondLst>
                            <p:childTnLst>
                              <p:par>
                                <p:cTn id="89" presetID="2" presetClass="entr" presetSubtype="2" decel="100000" fill="hold" grpId="0" nodeType="afterEffect">
                                  <p:stCondLst>
                                    <p:cond delay="0"/>
                                  </p:stCondLst>
                                  <p:childTnLst>
                                    <p:set>
                                      <p:cBhvr>
                                        <p:cTn id="90" dur="1" fill="hold">
                                          <p:stCondLst>
                                            <p:cond delay="0"/>
                                          </p:stCondLst>
                                        </p:cTn>
                                        <p:tgtEl>
                                          <p:spTgt spid="47">
                                            <p:txEl>
                                              <p:pRg st="0" end="0"/>
                                            </p:txEl>
                                          </p:spTgt>
                                        </p:tgtEl>
                                        <p:attrNameLst>
                                          <p:attrName>style.visibility</p:attrName>
                                        </p:attrNameLst>
                                      </p:cBhvr>
                                      <p:to>
                                        <p:strVal val="visible"/>
                                      </p:to>
                                    </p:set>
                                    <p:anim calcmode="lin" valueType="num">
                                      <p:cBhvr additive="base">
                                        <p:cTn id="91"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build="allAtOnce">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s and Text">
    <p:spTree>
      <p:nvGrpSpPr>
        <p:cNvPr id="1" name=""/>
        <p:cNvGrpSpPr/>
        <p:nvPr/>
      </p:nvGrpSpPr>
      <p:grpSpPr>
        <a:xfrm>
          <a:off x="0" y="0"/>
          <a:ext cx="0" cy="0"/>
          <a:chOff x="0" y="0"/>
          <a:chExt cx="0" cy="0"/>
        </a:xfrm>
      </p:grpSpPr>
      <p:sp>
        <p:nvSpPr>
          <p:cNvPr id="40" name="円/楕円 39"/>
          <p:cNvSpPr/>
          <p:nvPr userDrawn="1"/>
        </p:nvSpPr>
        <p:spPr>
          <a:xfrm>
            <a:off x="4458345" y="3412627"/>
            <a:ext cx="4022085" cy="4022085"/>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1" name="円/楕円 40"/>
          <p:cNvSpPr/>
          <p:nvPr userDrawn="1"/>
        </p:nvSpPr>
        <p:spPr>
          <a:xfrm>
            <a:off x="2445722" y="6065022"/>
            <a:ext cx="2917180" cy="2917180"/>
          </a:xfrm>
          <a:prstGeom prst="ellips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 name="円/楕円 4"/>
          <p:cNvSpPr/>
          <p:nvPr userDrawn="1"/>
        </p:nvSpPr>
        <p:spPr>
          <a:xfrm>
            <a:off x="1869641" y="2792663"/>
            <a:ext cx="3079949" cy="3079949"/>
          </a:xfrm>
          <a:prstGeom prst="ellips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0" name="円/楕円 29"/>
          <p:cNvSpPr/>
          <p:nvPr userDrawn="1"/>
        </p:nvSpPr>
        <p:spPr>
          <a:xfrm>
            <a:off x="7175549" y="7260833"/>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31" name="円/楕円 30"/>
          <p:cNvSpPr/>
          <p:nvPr userDrawn="1"/>
        </p:nvSpPr>
        <p:spPr>
          <a:xfrm>
            <a:off x="1574220" y="616530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5"/>
          <p:cNvSpPr>
            <a:spLocks noGrp="1"/>
          </p:cNvSpPr>
          <p:nvPr>
            <p:ph type="pic" sz="quarter" idx="14" hasCustomPrompt="1"/>
          </p:nvPr>
        </p:nvSpPr>
        <p:spPr>
          <a:xfrm>
            <a:off x="1768041" y="2685392"/>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4" name="図プレースホルダー 5"/>
          <p:cNvSpPr>
            <a:spLocks noGrp="1"/>
          </p:cNvSpPr>
          <p:nvPr>
            <p:ph type="pic" sz="quarter" idx="15" hasCustomPrompt="1"/>
          </p:nvPr>
        </p:nvSpPr>
        <p:spPr>
          <a:xfrm>
            <a:off x="4379821" y="3328309"/>
            <a:ext cx="3976216" cy="3976216"/>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7" name="図プレースホルダー 5"/>
          <p:cNvSpPr>
            <a:spLocks noGrp="1"/>
          </p:cNvSpPr>
          <p:nvPr>
            <p:ph type="pic" sz="quarter" idx="16" hasCustomPrompt="1"/>
          </p:nvPr>
        </p:nvSpPr>
        <p:spPr>
          <a:xfrm>
            <a:off x="2409803" y="6018154"/>
            <a:ext cx="2843075" cy="2843075"/>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32" name="円/楕円 31"/>
          <p:cNvSpPr/>
          <p:nvPr userDrawn="1"/>
        </p:nvSpPr>
        <p:spPr>
          <a:xfrm>
            <a:off x="903945" y="53164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2064474" y="5656588"/>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円/楕円 33"/>
          <p:cNvSpPr/>
          <p:nvPr userDrawn="1"/>
        </p:nvSpPr>
        <p:spPr>
          <a:xfrm>
            <a:off x="6367929" y="785591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1" name="アーチ 20"/>
          <p:cNvSpPr/>
          <p:nvPr userDrawn="1"/>
        </p:nvSpPr>
        <p:spPr>
          <a:xfrm rot="3600000">
            <a:off x="9163259" y="2420421"/>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アーチ 21"/>
          <p:cNvSpPr/>
          <p:nvPr userDrawn="1"/>
        </p:nvSpPr>
        <p:spPr>
          <a:xfrm rot="6618510">
            <a:off x="9279847" y="2537009"/>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テキスト プレースホルダー 6"/>
          <p:cNvSpPr>
            <a:spLocks noGrp="1"/>
          </p:cNvSpPr>
          <p:nvPr>
            <p:ph type="body" sz="quarter" idx="17" hasCustomPrompt="1"/>
          </p:nvPr>
        </p:nvSpPr>
        <p:spPr>
          <a:xfrm>
            <a:off x="10020638" y="2655891"/>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18" hasCustomPrompt="1"/>
          </p:nvPr>
        </p:nvSpPr>
        <p:spPr>
          <a:xfrm>
            <a:off x="10706654"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6" name="アーチ 35"/>
          <p:cNvSpPr/>
          <p:nvPr userDrawn="1"/>
        </p:nvSpPr>
        <p:spPr>
          <a:xfrm rot="3600000">
            <a:off x="9163259" y="5835460"/>
            <a:ext cx="1492195" cy="1492195"/>
          </a:xfrm>
          <a:prstGeom prst="blockArc">
            <a:avLst>
              <a:gd name="adj1" fmla="val 18941412"/>
              <a:gd name="adj2" fmla="val 11732646"/>
              <a:gd name="adj3" fmla="val 4340"/>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7" name="アーチ 36"/>
          <p:cNvSpPr/>
          <p:nvPr userDrawn="1"/>
        </p:nvSpPr>
        <p:spPr>
          <a:xfrm rot="6618510">
            <a:off x="9279847" y="5952048"/>
            <a:ext cx="1259018" cy="1259018"/>
          </a:xfrm>
          <a:prstGeom prst="blockArc">
            <a:avLst>
              <a:gd name="adj1" fmla="val 19452122"/>
              <a:gd name="adj2" fmla="val 11742259"/>
              <a:gd name="adj3" fmla="val 489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8" name="テキスト プレースホルダー 6"/>
          <p:cNvSpPr>
            <a:spLocks noGrp="1"/>
          </p:cNvSpPr>
          <p:nvPr>
            <p:ph type="body" sz="quarter" idx="19" hasCustomPrompt="1"/>
          </p:nvPr>
        </p:nvSpPr>
        <p:spPr>
          <a:xfrm>
            <a:off x="10020638" y="6070930"/>
            <a:ext cx="7119363" cy="790352"/>
          </a:xfrm>
        </p:spPr>
        <p:txBody>
          <a:bodyPr anchor="b">
            <a:no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20" hasCustomPrompt="1"/>
          </p:nvPr>
        </p:nvSpPr>
        <p:spPr>
          <a:xfrm>
            <a:off x="10706654"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8539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45" presetClass="entr" presetSubtype="0" fill="hold" grpId="1"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ppt_w</p:attrName>
                                        </p:attrNameLst>
                                      </p:cBhvr>
                                      <p:tavLst>
                                        <p:tav tm="0" fmla="#ppt_w*sin(2.5*pi*$)">
                                          <p:val>
                                            <p:fltVal val="0"/>
                                          </p:val>
                                        </p:tav>
                                        <p:tav tm="100000">
                                          <p:val>
                                            <p:fltVal val="1"/>
                                          </p:val>
                                        </p:tav>
                                      </p:tavLst>
                                    </p:anim>
                                    <p:anim calcmode="lin" valueType="num">
                                      <p:cBhvr>
                                        <p:cTn id="21" dur="1000" fill="hold"/>
                                        <p:tgtEl>
                                          <p:spTgt spid="11"/>
                                        </p:tgtEl>
                                        <p:attrNameLst>
                                          <p:attrName>ppt_h</p:attrName>
                                        </p:attrNameLst>
                                      </p:cBhvr>
                                      <p:tavLst>
                                        <p:tav tm="0">
                                          <p:val>
                                            <p:strVal val="#ppt_h"/>
                                          </p:val>
                                        </p:tav>
                                        <p:tav tm="100000">
                                          <p:val>
                                            <p:strVal val="#ppt_h"/>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ppt_x"/>
                                          </p:val>
                                        </p:tav>
                                        <p:tav tm="100000">
                                          <p:val>
                                            <p:strVal val="#ppt_x"/>
                                          </p:val>
                                        </p:tav>
                                      </p:tavLst>
                                    </p:anim>
                                    <p:anim calcmode="lin" valueType="num">
                                      <p:cBhvr additive="base">
                                        <p:cTn id="25" dur="1000" fill="hold"/>
                                        <p:tgtEl>
                                          <p:spTgt spid="5"/>
                                        </p:tgtEl>
                                        <p:attrNameLst>
                                          <p:attrName>ppt_y</p:attrName>
                                        </p:attrNameLst>
                                      </p:cBhvr>
                                      <p:tavLst>
                                        <p:tav tm="0">
                                          <p:val>
                                            <p:strVal val="0-#ppt_h/2"/>
                                          </p:val>
                                        </p:tav>
                                        <p:tav tm="100000">
                                          <p:val>
                                            <p:strVal val="#ppt_y"/>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ppt_w</p:attrName>
                                        </p:attrNameLst>
                                      </p:cBhvr>
                                      <p:tavLst>
                                        <p:tav tm="0" fmla="#ppt_w*sin(2.5*pi*$)">
                                          <p:val>
                                            <p:fltVal val="0"/>
                                          </p:val>
                                        </p:tav>
                                        <p:tav tm="100000">
                                          <p:val>
                                            <p:fltVal val="1"/>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ppt_x"/>
                                          </p:val>
                                        </p:tav>
                                        <p:tav tm="100000">
                                          <p:val>
                                            <p:strVal val="#ppt_x"/>
                                          </p:val>
                                        </p:tav>
                                      </p:tavLst>
                                    </p:anim>
                                    <p:anim calcmode="lin" valueType="num">
                                      <p:cBhvr additive="base">
                                        <p:cTn id="34" dur="1000" fill="hold"/>
                                        <p:tgtEl>
                                          <p:spTgt spid="14"/>
                                        </p:tgtEl>
                                        <p:attrNameLst>
                                          <p:attrName>ppt_y</p:attrName>
                                        </p:attrNameLst>
                                      </p:cBhvr>
                                      <p:tavLst>
                                        <p:tav tm="0">
                                          <p:val>
                                            <p:strVal val="0-#ppt_h/2"/>
                                          </p:val>
                                        </p:tav>
                                        <p:tav tm="100000">
                                          <p:val>
                                            <p:strVal val="#ppt_y"/>
                                          </p:val>
                                        </p:tav>
                                      </p:tavLst>
                                    </p:anim>
                                  </p:childTnLst>
                                </p:cTn>
                              </p:par>
                              <p:par>
                                <p:cTn id="35" presetID="45" presetClass="entr" presetSubtype="0" fill="hold" grpId="1"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ppt_w</p:attrName>
                                        </p:attrNameLst>
                                      </p:cBhvr>
                                      <p:tavLst>
                                        <p:tav tm="0" fmla="#ppt_w*sin(2.5*pi*$)">
                                          <p:val>
                                            <p:fltVal val="0"/>
                                          </p:val>
                                        </p:tav>
                                        <p:tav tm="100000">
                                          <p:val>
                                            <p:fltVal val="1"/>
                                          </p:val>
                                        </p:tav>
                                      </p:tavLst>
                                    </p:anim>
                                    <p:anim calcmode="lin" valueType="num">
                                      <p:cBhvr>
                                        <p:cTn id="39" dur="1000" fill="hold"/>
                                        <p:tgtEl>
                                          <p:spTgt spid="14"/>
                                        </p:tgtEl>
                                        <p:attrNameLst>
                                          <p:attrName>ppt_h</p:attrName>
                                        </p:attrNameLst>
                                      </p:cBhvr>
                                      <p:tavLst>
                                        <p:tav tm="0">
                                          <p:val>
                                            <p:strVal val="#ppt_h"/>
                                          </p:val>
                                        </p:tav>
                                        <p:tav tm="100000">
                                          <p:val>
                                            <p:strVal val="#ppt_h"/>
                                          </p:val>
                                        </p:tav>
                                      </p:tavLst>
                                    </p:anim>
                                  </p:childTnLst>
                                </p:cTn>
                              </p:par>
                              <p:par>
                                <p:cTn id="40" presetID="2" presetClass="entr" presetSubtype="1" decel="100000" fill="hold" grpId="0" nodeType="withEffect">
                                  <p:stCondLst>
                                    <p:cond delay="25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ppt_x"/>
                                          </p:val>
                                        </p:tav>
                                        <p:tav tm="100000">
                                          <p:val>
                                            <p:strVal val="#ppt_x"/>
                                          </p:val>
                                        </p:tav>
                                      </p:tavLst>
                                    </p:anim>
                                    <p:anim calcmode="lin" valueType="num">
                                      <p:cBhvr additive="base">
                                        <p:cTn id="43" dur="1000" fill="hold"/>
                                        <p:tgtEl>
                                          <p:spTgt spid="40"/>
                                        </p:tgtEl>
                                        <p:attrNameLst>
                                          <p:attrName>ppt_y</p:attrName>
                                        </p:attrNameLst>
                                      </p:cBhvr>
                                      <p:tavLst>
                                        <p:tav tm="0">
                                          <p:val>
                                            <p:strVal val="0-#ppt_h/2"/>
                                          </p:val>
                                        </p:tav>
                                        <p:tav tm="100000">
                                          <p:val>
                                            <p:strVal val="#ppt_y"/>
                                          </p:val>
                                        </p:tav>
                                      </p:tavLst>
                                    </p:anim>
                                  </p:childTnLst>
                                </p:cTn>
                              </p:par>
                              <p:par>
                                <p:cTn id="44" presetID="45" presetClass="entr" presetSubtype="0" fill="hold" grpId="1" nodeType="withEffect">
                                  <p:stCondLst>
                                    <p:cond delay="25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ppt_w</p:attrName>
                                        </p:attrNameLst>
                                      </p:cBhvr>
                                      <p:tavLst>
                                        <p:tav tm="0" fmla="#ppt_w*sin(2.5*pi*$)">
                                          <p:val>
                                            <p:fltVal val="0"/>
                                          </p:val>
                                        </p:tav>
                                        <p:tav tm="100000">
                                          <p:val>
                                            <p:fltVal val="1"/>
                                          </p:val>
                                        </p:tav>
                                      </p:tavLst>
                                    </p:anim>
                                    <p:anim calcmode="lin" valueType="num">
                                      <p:cBhvr>
                                        <p:cTn id="48" dur="1000" fill="hold"/>
                                        <p:tgtEl>
                                          <p:spTgt spid="40"/>
                                        </p:tgtEl>
                                        <p:attrNameLst>
                                          <p:attrName>ppt_h</p:attrName>
                                        </p:attrNameLst>
                                      </p:cBhvr>
                                      <p:tavLst>
                                        <p:tav tm="0">
                                          <p:val>
                                            <p:strVal val="#ppt_h"/>
                                          </p:val>
                                        </p:tav>
                                        <p:tav tm="100000">
                                          <p:val>
                                            <p:strVal val="#ppt_h"/>
                                          </p:val>
                                        </p:tav>
                                      </p:tavLst>
                                    </p:anim>
                                  </p:childTnLst>
                                </p:cTn>
                              </p:par>
                              <p:par>
                                <p:cTn id="49" presetID="2" presetClass="entr" presetSubtype="1" decel="100000" fill="hold" grpId="0" nodeType="withEffect">
                                  <p:stCondLst>
                                    <p:cond delay="5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ppt_x"/>
                                          </p:val>
                                        </p:tav>
                                        <p:tav tm="100000">
                                          <p:val>
                                            <p:strVal val="#ppt_x"/>
                                          </p:val>
                                        </p:tav>
                                      </p:tavLst>
                                    </p:anim>
                                    <p:anim calcmode="lin" valueType="num">
                                      <p:cBhvr additive="base">
                                        <p:cTn id="52" dur="1000" fill="hold"/>
                                        <p:tgtEl>
                                          <p:spTgt spid="17"/>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50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ppt_w</p:attrName>
                                        </p:attrNameLst>
                                      </p:cBhvr>
                                      <p:tavLst>
                                        <p:tav tm="0" fmla="#ppt_w*sin(2.5*pi*$)">
                                          <p:val>
                                            <p:fltVal val="0"/>
                                          </p:val>
                                        </p:tav>
                                        <p:tav tm="100000">
                                          <p:val>
                                            <p:fltVal val="1"/>
                                          </p:val>
                                        </p:tav>
                                      </p:tavLst>
                                    </p:anim>
                                    <p:anim calcmode="lin" valueType="num">
                                      <p:cBhvr>
                                        <p:cTn id="57" dur="1000" fill="hold"/>
                                        <p:tgtEl>
                                          <p:spTgt spid="17"/>
                                        </p:tgtEl>
                                        <p:attrNameLst>
                                          <p:attrName>ppt_h</p:attrName>
                                        </p:attrNameLst>
                                      </p:cBhvr>
                                      <p:tavLst>
                                        <p:tav tm="0">
                                          <p:val>
                                            <p:strVal val="#ppt_h"/>
                                          </p:val>
                                        </p:tav>
                                        <p:tav tm="100000">
                                          <p:val>
                                            <p:strVal val="#ppt_h"/>
                                          </p:val>
                                        </p:tav>
                                      </p:tavLst>
                                    </p:anim>
                                  </p:childTnLst>
                                </p:cTn>
                              </p:par>
                              <p:par>
                                <p:cTn id="58" presetID="2" presetClass="entr" presetSubtype="1" decel="100000" fill="hold" grpId="0" nodeType="withEffect">
                                  <p:stCondLst>
                                    <p:cond delay="50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1000" fill="hold"/>
                                        <p:tgtEl>
                                          <p:spTgt spid="41"/>
                                        </p:tgtEl>
                                        <p:attrNameLst>
                                          <p:attrName>ppt_x</p:attrName>
                                        </p:attrNameLst>
                                      </p:cBhvr>
                                      <p:tavLst>
                                        <p:tav tm="0">
                                          <p:val>
                                            <p:strVal val="#ppt_x"/>
                                          </p:val>
                                        </p:tav>
                                        <p:tav tm="100000">
                                          <p:val>
                                            <p:strVal val="#ppt_x"/>
                                          </p:val>
                                        </p:tav>
                                      </p:tavLst>
                                    </p:anim>
                                    <p:anim calcmode="lin" valueType="num">
                                      <p:cBhvr additive="base">
                                        <p:cTn id="61" dur="1000" fill="hold"/>
                                        <p:tgtEl>
                                          <p:spTgt spid="41"/>
                                        </p:tgtEl>
                                        <p:attrNameLst>
                                          <p:attrName>ppt_y</p:attrName>
                                        </p:attrNameLst>
                                      </p:cBhvr>
                                      <p:tavLst>
                                        <p:tav tm="0">
                                          <p:val>
                                            <p:strVal val="0-#ppt_h/2"/>
                                          </p:val>
                                        </p:tav>
                                        <p:tav tm="100000">
                                          <p:val>
                                            <p:strVal val="#ppt_y"/>
                                          </p:val>
                                        </p:tav>
                                      </p:tavLst>
                                    </p:anim>
                                  </p:childTnLst>
                                </p:cTn>
                              </p:par>
                              <p:par>
                                <p:cTn id="62" presetID="45" presetClass="entr" presetSubtype="0" fill="hold" grpId="1" nodeType="withEffect">
                                  <p:stCondLst>
                                    <p:cond delay="50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1000"/>
                                        <p:tgtEl>
                                          <p:spTgt spid="41"/>
                                        </p:tgtEl>
                                      </p:cBhvr>
                                    </p:animEffect>
                                    <p:anim calcmode="lin" valueType="num">
                                      <p:cBhvr>
                                        <p:cTn id="65" dur="1000" fill="hold"/>
                                        <p:tgtEl>
                                          <p:spTgt spid="41"/>
                                        </p:tgtEl>
                                        <p:attrNameLst>
                                          <p:attrName>ppt_w</p:attrName>
                                        </p:attrNameLst>
                                      </p:cBhvr>
                                      <p:tavLst>
                                        <p:tav tm="0" fmla="#ppt_w*sin(2.5*pi*$)">
                                          <p:val>
                                            <p:fltVal val="0"/>
                                          </p:val>
                                        </p:tav>
                                        <p:tav tm="100000">
                                          <p:val>
                                            <p:fltVal val="1"/>
                                          </p:val>
                                        </p:tav>
                                      </p:tavLst>
                                    </p:anim>
                                    <p:anim calcmode="lin" valueType="num">
                                      <p:cBhvr>
                                        <p:cTn id="66" dur="1000" fill="hold"/>
                                        <p:tgtEl>
                                          <p:spTgt spid="4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400" fill="hold"/>
                                        <p:tgtEl>
                                          <p:spTgt spid="32"/>
                                        </p:tgtEl>
                                        <p:attrNameLst>
                                          <p:attrName>ppt_w</p:attrName>
                                        </p:attrNameLst>
                                      </p:cBhvr>
                                      <p:tavLst>
                                        <p:tav tm="0">
                                          <p:val>
                                            <p:fltVal val="0"/>
                                          </p:val>
                                        </p:tav>
                                        <p:tav tm="100000">
                                          <p:val>
                                            <p:strVal val="#ppt_w"/>
                                          </p:val>
                                        </p:tav>
                                      </p:tavLst>
                                    </p:anim>
                                    <p:anim calcmode="lin" valueType="num">
                                      <p:cBhvr>
                                        <p:cTn id="70" dur="400" fill="hold"/>
                                        <p:tgtEl>
                                          <p:spTgt spid="32"/>
                                        </p:tgtEl>
                                        <p:attrNameLst>
                                          <p:attrName>ppt_h</p:attrName>
                                        </p:attrNameLst>
                                      </p:cBhvr>
                                      <p:tavLst>
                                        <p:tav tm="0">
                                          <p:val>
                                            <p:fltVal val="0"/>
                                          </p:val>
                                        </p:tav>
                                        <p:tav tm="100000">
                                          <p:val>
                                            <p:strVal val="#ppt_h"/>
                                          </p:val>
                                        </p:tav>
                                      </p:tavLst>
                                    </p:anim>
                                    <p:animEffect transition="in" filter="fade">
                                      <p:cBhvr>
                                        <p:cTn id="71" dur="400"/>
                                        <p:tgtEl>
                                          <p:spTgt spid="32"/>
                                        </p:tgtEl>
                                      </p:cBhvr>
                                    </p:animEffect>
                                  </p:childTnLst>
                                </p:cTn>
                              </p:par>
                              <p:par>
                                <p:cTn id="72" presetID="2" presetClass="entr" presetSubtype="12" decel="100000" fill="hold" grpId="1" nodeType="with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500" fill="hold"/>
                                        <p:tgtEl>
                                          <p:spTgt spid="32"/>
                                        </p:tgtEl>
                                        <p:attrNameLst>
                                          <p:attrName>ppt_x</p:attrName>
                                        </p:attrNameLst>
                                      </p:cBhvr>
                                      <p:tavLst>
                                        <p:tav tm="0">
                                          <p:val>
                                            <p:strVal val="0-#ppt_w/2"/>
                                          </p:val>
                                        </p:tav>
                                        <p:tav tm="100000">
                                          <p:val>
                                            <p:strVal val="#ppt_x"/>
                                          </p:val>
                                        </p:tav>
                                      </p:tavLst>
                                    </p:anim>
                                    <p:anim calcmode="lin" valueType="num">
                                      <p:cBhvr additive="base">
                                        <p:cTn id="75" dur="500" fill="hold"/>
                                        <p:tgtEl>
                                          <p:spTgt spid="32"/>
                                        </p:tgtEl>
                                        <p:attrNameLst>
                                          <p:attrName>ppt_y</p:attrName>
                                        </p:attrNameLst>
                                      </p:cBhvr>
                                      <p:tavLst>
                                        <p:tav tm="0">
                                          <p:val>
                                            <p:strVal val="1+#ppt_h/2"/>
                                          </p:val>
                                        </p:tav>
                                        <p:tav tm="100000">
                                          <p:val>
                                            <p:strVal val="#ppt_y"/>
                                          </p:val>
                                        </p:tav>
                                      </p:tavLst>
                                    </p:anim>
                                  </p:childTnLst>
                                </p:cTn>
                              </p:par>
                              <p:par>
                                <p:cTn id="76" presetID="53" presetClass="entr" presetSubtype="16" fill="hold" grpId="0" nodeType="withEffect">
                                  <p:stCondLst>
                                    <p:cond delay="1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400" fill="hold"/>
                                        <p:tgtEl>
                                          <p:spTgt spid="31"/>
                                        </p:tgtEl>
                                        <p:attrNameLst>
                                          <p:attrName>ppt_w</p:attrName>
                                        </p:attrNameLst>
                                      </p:cBhvr>
                                      <p:tavLst>
                                        <p:tav tm="0">
                                          <p:val>
                                            <p:fltVal val="0"/>
                                          </p:val>
                                        </p:tav>
                                        <p:tav tm="100000">
                                          <p:val>
                                            <p:strVal val="#ppt_w"/>
                                          </p:val>
                                        </p:tav>
                                      </p:tavLst>
                                    </p:anim>
                                    <p:anim calcmode="lin" valueType="num">
                                      <p:cBhvr>
                                        <p:cTn id="79" dur="400" fill="hold"/>
                                        <p:tgtEl>
                                          <p:spTgt spid="31"/>
                                        </p:tgtEl>
                                        <p:attrNameLst>
                                          <p:attrName>ppt_h</p:attrName>
                                        </p:attrNameLst>
                                      </p:cBhvr>
                                      <p:tavLst>
                                        <p:tav tm="0">
                                          <p:val>
                                            <p:fltVal val="0"/>
                                          </p:val>
                                        </p:tav>
                                        <p:tav tm="100000">
                                          <p:val>
                                            <p:strVal val="#ppt_h"/>
                                          </p:val>
                                        </p:tav>
                                      </p:tavLst>
                                    </p:anim>
                                    <p:animEffect transition="in" filter="fade">
                                      <p:cBhvr>
                                        <p:cTn id="80" dur="400"/>
                                        <p:tgtEl>
                                          <p:spTgt spid="31"/>
                                        </p:tgtEl>
                                      </p:cBhvr>
                                    </p:animEffect>
                                  </p:childTnLst>
                                </p:cTn>
                              </p:par>
                              <p:par>
                                <p:cTn id="81" presetID="2" presetClass="entr" presetSubtype="12" decel="100000" fill="hold" grpId="1" nodeType="withEffect">
                                  <p:stCondLst>
                                    <p:cond delay="1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0-#ppt_w/2"/>
                                          </p:val>
                                        </p:tav>
                                        <p:tav tm="100000">
                                          <p:val>
                                            <p:strVal val="#ppt_x"/>
                                          </p:val>
                                        </p:tav>
                                      </p:tavLst>
                                    </p:anim>
                                    <p:anim calcmode="lin" valueType="num">
                                      <p:cBhvr additive="base">
                                        <p:cTn id="84" dur="500" fill="hold"/>
                                        <p:tgtEl>
                                          <p:spTgt spid="31"/>
                                        </p:tgtEl>
                                        <p:attrNameLst>
                                          <p:attrName>ppt_y</p:attrName>
                                        </p:attrNameLst>
                                      </p:cBhvr>
                                      <p:tavLst>
                                        <p:tav tm="0">
                                          <p:val>
                                            <p:strVal val="1+#ppt_h/2"/>
                                          </p:val>
                                        </p:tav>
                                        <p:tav tm="100000">
                                          <p:val>
                                            <p:strVal val="#ppt_y"/>
                                          </p:val>
                                        </p:tav>
                                      </p:tavLst>
                                    </p:anim>
                                  </p:childTnLst>
                                </p:cTn>
                              </p:par>
                              <p:par>
                                <p:cTn id="85" presetID="53" presetClass="entr" presetSubtype="16" fill="hold" grpId="0" nodeType="withEffect">
                                  <p:stCondLst>
                                    <p:cond delay="200"/>
                                  </p:stCondLst>
                                  <p:childTnLst>
                                    <p:set>
                                      <p:cBhvr>
                                        <p:cTn id="86" dur="1" fill="hold">
                                          <p:stCondLst>
                                            <p:cond delay="0"/>
                                          </p:stCondLst>
                                        </p:cTn>
                                        <p:tgtEl>
                                          <p:spTgt spid="33"/>
                                        </p:tgtEl>
                                        <p:attrNameLst>
                                          <p:attrName>style.visibility</p:attrName>
                                        </p:attrNameLst>
                                      </p:cBhvr>
                                      <p:to>
                                        <p:strVal val="visible"/>
                                      </p:to>
                                    </p:set>
                                    <p:anim calcmode="lin" valueType="num">
                                      <p:cBhvr>
                                        <p:cTn id="87" dur="400" fill="hold"/>
                                        <p:tgtEl>
                                          <p:spTgt spid="33"/>
                                        </p:tgtEl>
                                        <p:attrNameLst>
                                          <p:attrName>ppt_w</p:attrName>
                                        </p:attrNameLst>
                                      </p:cBhvr>
                                      <p:tavLst>
                                        <p:tav tm="0">
                                          <p:val>
                                            <p:fltVal val="0"/>
                                          </p:val>
                                        </p:tav>
                                        <p:tav tm="100000">
                                          <p:val>
                                            <p:strVal val="#ppt_w"/>
                                          </p:val>
                                        </p:tav>
                                      </p:tavLst>
                                    </p:anim>
                                    <p:anim calcmode="lin" valueType="num">
                                      <p:cBhvr>
                                        <p:cTn id="88" dur="400" fill="hold"/>
                                        <p:tgtEl>
                                          <p:spTgt spid="33"/>
                                        </p:tgtEl>
                                        <p:attrNameLst>
                                          <p:attrName>ppt_h</p:attrName>
                                        </p:attrNameLst>
                                      </p:cBhvr>
                                      <p:tavLst>
                                        <p:tav tm="0">
                                          <p:val>
                                            <p:fltVal val="0"/>
                                          </p:val>
                                        </p:tav>
                                        <p:tav tm="100000">
                                          <p:val>
                                            <p:strVal val="#ppt_h"/>
                                          </p:val>
                                        </p:tav>
                                      </p:tavLst>
                                    </p:anim>
                                    <p:animEffect transition="in" filter="fade">
                                      <p:cBhvr>
                                        <p:cTn id="89" dur="400"/>
                                        <p:tgtEl>
                                          <p:spTgt spid="33"/>
                                        </p:tgtEl>
                                      </p:cBhvr>
                                    </p:animEffect>
                                  </p:childTnLst>
                                </p:cTn>
                              </p:par>
                              <p:par>
                                <p:cTn id="90" presetID="2" presetClass="entr" presetSubtype="12" decel="100000" fill="hold" grpId="1" nodeType="withEffect">
                                  <p:stCondLst>
                                    <p:cond delay="20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0-#ppt_w/2"/>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par>
                                <p:cTn id="94" presetID="53" presetClass="entr" presetSubtype="16" fill="hold" grpId="0" nodeType="withEffect">
                                  <p:stCondLst>
                                    <p:cond delay="300"/>
                                  </p:stCondLst>
                                  <p:childTnLst>
                                    <p:set>
                                      <p:cBhvr>
                                        <p:cTn id="95" dur="1" fill="hold">
                                          <p:stCondLst>
                                            <p:cond delay="0"/>
                                          </p:stCondLst>
                                        </p:cTn>
                                        <p:tgtEl>
                                          <p:spTgt spid="34"/>
                                        </p:tgtEl>
                                        <p:attrNameLst>
                                          <p:attrName>style.visibility</p:attrName>
                                        </p:attrNameLst>
                                      </p:cBhvr>
                                      <p:to>
                                        <p:strVal val="visible"/>
                                      </p:to>
                                    </p:set>
                                    <p:anim calcmode="lin" valueType="num">
                                      <p:cBhvr>
                                        <p:cTn id="96" dur="400" fill="hold"/>
                                        <p:tgtEl>
                                          <p:spTgt spid="34"/>
                                        </p:tgtEl>
                                        <p:attrNameLst>
                                          <p:attrName>ppt_w</p:attrName>
                                        </p:attrNameLst>
                                      </p:cBhvr>
                                      <p:tavLst>
                                        <p:tav tm="0">
                                          <p:val>
                                            <p:fltVal val="0"/>
                                          </p:val>
                                        </p:tav>
                                        <p:tav tm="100000">
                                          <p:val>
                                            <p:strVal val="#ppt_w"/>
                                          </p:val>
                                        </p:tav>
                                      </p:tavLst>
                                    </p:anim>
                                    <p:anim calcmode="lin" valueType="num">
                                      <p:cBhvr>
                                        <p:cTn id="97" dur="400" fill="hold"/>
                                        <p:tgtEl>
                                          <p:spTgt spid="34"/>
                                        </p:tgtEl>
                                        <p:attrNameLst>
                                          <p:attrName>ppt_h</p:attrName>
                                        </p:attrNameLst>
                                      </p:cBhvr>
                                      <p:tavLst>
                                        <p:tav tm="0">
                                          <p:val>
                                            <p:fltVal val="0"/>
                                          </p:val>
                                        </p:tav>
                                        <p:tav tm="100000">
                                          <p:val>
                                            <p:strVal val="#ppt_h"/>
                                          </p:val>
                                        </p:tav>
                                      </p:tavLst>
                                    </p:anim>
                                    <p:animEffect transition="in" filter="fade">
                                      <p:cBhvr>
                                        <p:cTn id="98" dur="400"/>
                                        <p:tgtEl>
                                          <p:spTgt spid="34"/>
                                        </p:tgtEl>
                                      </p:cBhvr>
                                    </p:animEffect>
                                  </p:childTnLst>
                                </p:cTn>
                              </p:par>
                              <p:par>
                                <p:cTn id="99" presetID="2" presetClass="entr" presetSubtype="12" decel="100000" fill="hold" grpId="1" nodeType="withEffect">
                                  <p:stCondLst>
                                    <p:cond delay="30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0-#ppt_w/2"/>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53" presetClass="entr" presetSubtype="16" fill="hold" grpId="0" nodeType="withEffect">
                                  <p:stCondLst>
                                    <p:cond delay="40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400" fill="hold"/>
                                        <p:tgtEl>
                                          <p:spTgt spid="30"/>
                                        </p:tgtEl>
                                        <p:attrNameLst>
                                          <p:attrName>ppt_w</p:attrName>
                                        </p:attrNameLst>
                                      </p:cBhvr>
                                      <p:tavLst>
                                        <p:tav tm="0">
                                          <p:val>
                                            <p:fltVal val="0"/>
                                          </p:val>
                                        </p:tav>
                                        <p:tav tm="100000">
                                          <p:val>
                                            <p:strVal val="#ppt_w"/>
                                          </p:val>
                                        </p:tav>
                                      </p:tavLst>
                                    </p:anim>
                                    <p:anim calcmode="lin" valueType="num">
                                      <p:cBhvr>
                                        <p:cTn id="106" dur="400" fill="hold"/>
                                        <p:tgtEl>
                                          <p:spTgt spid="30"/>
                                        </p:tgtEl>
                                        <p:attrNameLst>
                                          <p:attrName>ppt_h</p:attrName>
                                        </p:attrNameLst>
                                      </p:cBhvr>
                                      <p:tavLst>
                                        <p:tav tm="0">
                                          <p:val>
                                            <p:fltVal val="0"/>
                                          </p:val>
                                        </p:tav>
                                        <p:tav tm="100000">
                                          <p:val>
                                            <p:strVal val="#ppt_h"/>
                                          </p:val>
                                        </p:tav>
                                      </p:tavLst>
                                    </p:anim>
                                    <p:animEffect transition="in" filter="fade">
                                      <p:cBhvr>
                                        <p:cTn id="107" dur="400"/>
                                        <p:tgtEl>
                                          <p:spTgt spid="30"/>
                                        </p:tgtEl>
                                      </p:cBhvr>
                                    </p:animEffect>
                                  </p:childTnLst>
                                </p:cTn>
                              </p:par>
                              <p:par>
                                <p:cTn id="108" presetID="2" presetClass="entr" presetSubtype="12" decel="100000" fill="hold" grpId="1" nodeType="withEffect">
                                  <p:stCondLst>
                                    <p:cond delay="4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0-#ppt_w/2"/>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childTnLst>
                          </p:cTn>
                        </p:par>
                        <p:par>
                          <p:cTn id="112" fill="hold">
                            <p:stCondLst>
                              <p:cond delay="2000"/>
                            </p:stCondLst>
                            <p:childTnLst>
                              <p:par>
                                <p:cTn id="113" presetID="2" presetClass="entr" presetSubtype="4" decel="100000" fill="hold" grpId="0" nodeType="after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additive="base">
                                        <p:cTn id="115" dur="750" fill="hold"/>
                                        <p:tgtEl>
                                          <p:spTgt spid="22"/>
                                        </p:tgtEl>
                                        <p:attrNameLst>
                                          <p:attrName>ppt_x</p:attrName>
                                        </p:attrNameLst>
                                      </p:cBhvr>
                                      <p:tavLst>
                                        <p:tav tm="0">
                                          <p:val>
                                            <p:strVal val="#ppt_x"/>
                                          </p:val>
                                        </p:tav>
                                        <p:tav tm="100000">
                                          <p:val>
                                            <p:strVal val="#ppt_x"/>
                                          </p:val>
                                        </p:tav>
                                      </p:tavLst>
                                    </p:anim>
                                    <p:anim calcmode="lin" valueType="num">
                                      <p:cBhvr additive="base">
                                        <p:cTn id="116" dur="750" fill="hold"/>
                                        <p:tgtEl>
                                          <p:spTgt spid="22"/>
                                        </p:tgtEl>
                                        <p:attrNameLst>
                                          <p:attrName>ppt_y</p:attrName>
                                        </p:attrNameLst>
                                      </p:cBhvr>
                                      <p:tavLst>
                                        <p:tav tm="0">
                                          <p:val>
                                            <p:strVal val="1+#ppt_h/2"/>
                                          </p:val>
                                        </p:tav>
                                        <p:tav tm="100000">
                                          <p:val>
                                            <p:strVal val="#ppt_y"/>
                                          </p:val>
                                        </p:tav>
                                      </p:tavLst>
                                    </p:anim>
                                  </p:childTnLst>
                                </p:cTn>
                              </p:par>
                              <p:par>
                                <p:cTn id="117" presetID="2" presetClass="entr" presetSubtype="8" decel="100000"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 calcmode="lin" valueType="num">
                                      <p:cBhvr additive="base">
                                        <p:cTn id="119" dur="750" fill="hold"/>
                                        <p:tgtEl>
                                          <p:spTgt spid="21"/>
                                        </p:tgtEl>
                                        <p:attrNameLst>
                                          <p:attrName>ppt_x</p:attrName>
                                        </p:attrNameLst>
                                      </p:cBhvr>
                                      <p:tavLst>
                                        <p:tav tm="0">
                                          <p:val>
                                            <p:strVal val="0-#ppt_w/2"/>
                                          </p:val>
                                        </p:tav>
                                        <p:tav tm="100000">
                                          <p:val>
                                            <p:strVal val="#ppt_x"/>
                                          </p:val>
                                        </p:tav>
                                      </p:tavLst>
                                    </p:anim>
                                    <p:anim calcmode="lin" valueType="num">
                                      <p:cBhvr additive="base">
                                        <p:cTn id="120" dur="750" fill="hold"/>
                                        <p:tgtEl>
                                          <p:spTgt spid="21"/>
                                        </p:tgtEl>
                                        <p:attrNameLst>
                                          <p:attrName>ppt_y</p:attrName>
                                        </p:attrNameLst>
                                      </p:cBhvr>
                                      <p:tavLst>
                                        <p:tav tm="0">
                                          <p:val>
                                            <p:strVal val="#ppt_y"/>
                                          </p:val>
                                        </p:tav>
                                        <p:tav tm="100000">
                                          <p:val>
                                            <p:strVal val="#ppt_y"/>
                                          </p:val>
                                        </p:tav>
                                      </p:tavLst>
                                    </p:anim>
                                  </p:childTnLst>
                                </p:cTn>
                              </p:par>
                              <p:par>
                                <p:cTn id="121" presetID="45" presetClass="entr" presetSubtype="0" fill="hold" grpId="1" nodeType="with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750"/>
                                        <p:tgtEl>
                                          <p:spTgt spid="22"/>
                                        </p:tgtEl>
                                      </p:cBhvr>
                                    </p:animEffect>
                                    <p:anim calcmode="lin" valueType="num">
                                      <p:cBhvr>
                                        <p:cTn id="124" dur="750" fill="hold"/>
                                        <p:tgtEl>
                                          <p:spTgt spid="22"/>
                                        </p:tgtEl>
                                        <p:attrNameLst>
                                          <p:attrName>ppt_w</p:attrName>
                                        </p:attrNameLst>
                                      </p:cBhvr>
                                      <p:tavLst>
                                        <p:tav tm="0" fmla="#ppt_w*sin(2.5*pi*$)">
                                          <p:val>
                                            <p:fltVal val="0"/>
                                          </p:val>
                                        </p:tav>
                                        <p:tav tm="100000">
                                          <p:val>
                                            <p:fltVal val="1"/>
                                          </p:val>
                                        </p:tav>
                                      </p:tavLst>
                                    </p:anim>
                                    <p:anim calcmode="lin" valueType="num">
                                      <p:cBhvr>
                                        <p:cTn id="125" dur="750" fill="hold"/>
                                        <p:tgtEl>
                                          <p:spTgt spid="22"/>
                                        </p:tgtEl>
                                        <p:attrNameLst>
                                          <p:attrName>ppt_h</p:attrName>
                                        </p:attrNameLst>
                                      </p:cBhvr>
                                      <p:tavLst>
                                        <p:tav tm="0">
                                          <p:val>
                                            <p:strVal val="#ppt_h"/>
                                          </p:val>
                                        </p:tav>
                                        <p:tav tm="100000">
                                          <p:val>
                                            <p:strVal val="#ppt_h"/>
                                          </p:val>
                                        </p:tav>
                                      </p:tavLst>
                                    </p:anim>
                                  </p:childTnLst>
                                </p:cTn>
                              </p:par>
                              <p:par>
                                <p:cTn id="126" presetID="45" presetClass="entr" presetSubtype="0" fill="hold" grpId="1" nodeType="with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750"/>
                                        <p:tgtEl>
                                          <p:spTgt spid="21"/>
                                        </p:tgtEl>
                                      </p:cBhvr>
                                    </p:animEffect>
                                    <p:anim calcmode="lin" valueType="num">
                                      <p:cBhvr>
                                        <p:cTn id="129" dur="750" fill="hold"/>
                                        <p:tgtEl>
                                          <p:spTgt spid="21"/>
                                        </p:tgtEl>
                                        <p:attrNameLst>
                                          <p:attrName>ppt_w</p:attrName>
                                        </p:attrNameLst>
                                      </p:cBhvr>
                                      <p:tavLst>
                                        <p:tav tm="0" fmla="#ppt_w*sin(2.5*pi*$)">
                                          <p:val>
                                            <p:fltVal val="0"/>
                                          </p:val>
                                        </p:tav>
                                        <p:tav tm="100000">
                                          <p:val>
                                            <p:fltVal val="1"/>
                                          </p:val>
                                        </p:tav>
                                      </p:tavLst>
                                    </p:anim>
                                    <p:anim calcmode="lin" valueType="num">
                                      <p:cBhvr>
                                        <p:cTn id="130" dur="750" fill="hold"/>
                                        <p:tgtEl>
                                          <p:spTgt spid="21"/>
                                        </p:tgtEl>
                                        <p:attrNameLst>
                                          <p:attrName>ppt_h</p:attrName>
                                        </p:attrNameLst>
                                      </p:cBhvr>
                                      <p:tavLst>
                                        <p:tav tm="0">
                                          <p:val>
                                            <p:strVal val="#ppt_h"/>
                                          </p:val>
                                        </p:tav>
                                        <p:tav tm="100000">
                                          <p:val>
                                            <p:strVal val="#ppt_h"/>
                                          </p:val>
                                        </p:tav>
                                      </p:tavLst>
                                    </p:anim>
                                  </p:childTnLst>
                                </p:cTn>
                              </p:par>
                              <p:par>
                                <p:cTn id="131" presetID="2" presetClass="entr" presetSubtype="3" decel="100000" fill="hold" grpId="0" nodeType="withEffect">
                                  <p:stCondLst>
                                    <p:cond delay="500"/>
                                  </p:stCondLst>
                                  <p:iterate type="wd">
                                    <p:tmPct val="10000"/>
                                  </p:iterate>
                                  <p:childTnLst>
                                    <p:set>
                                      <p:cBhvr>
                                        <p:cTn id="132" dur="1" fill="hold">
                                          <p:stCondLst>
                                            <p:cond delay="0"/>
                                          </p:stCondLst>
                                        </p:cTn>
                                        <p:tgtEl>
                                          <p:spTgt spid="23">
                                            <p:txEl>
                                              <p:pRg st="0" end="0"/>
                                            </p:txEl>
                                          </p:spTgt>
                                        </p:tgtEl>
                                        <p:attrNameLst>
                                          <p:attrName>style.visibility</p:attrName>
                                        </p:attrNameLst>
                                      </p:cBhvr>
                                      <p:to>
                                        <p:strVal val="visible"/>
                                      </p:to>
                                    </p:set>
                                    <p:anim calcmode="lin" valueType="num">
                                      <p:cBhvr additive="base">
                                        <p:cTn id="133"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134"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135" fill="hold">
                            <p:stCondLst>
                              <p:cond delay="3100"/>
                            </p:stCondLst>
                            <p:childTnLst>
                              <p:par>
                                <p:cTn id="136" presetID="2" presetClass="entr" presetSubtype="2" decel="100000" fill="hold" grpId="0" nodeType="afterEffect">
                                  <p:stCondLst>
                                    <p:cond delay="250"/>
                                  </p:stCondLst>
                                  <p:childTnLst>
                                    <p:set>
                                      <p:cBhvr>
                                        <p:cTn id="137" dur="1" fill="hold">
                                          <p:stCondLst>
                                            <p:cond delay="0"/>
                                          </p:stCondLst>
                                        </p:cTn>
                                        <p:tgtEl>
                                          <p:spTgt spid="35">
                                            <p:txEl>
                                              <p:pRg st="0" end="0"/>
                                            </p:txEl>
                                          </p:spTgt>
                                        </p:tgtEl>
                                        <p:attrNameLst>
                                          <p:attrName>style.visibility</p:attrName>
                                        </p:attrNameLst>
                                      </p:cBhvr>
                                      <p:to>
                                        <p:strVal val="visible"/>
                                      </p:to>
                                    </p:set>
                                    <p:anim calcmode="lin" valueType="num">
                                      <p:cBhvr additive="base">
                                        <p:cTn id="138"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39"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140" fill="hold">
                            <p:stCondLst>
                              <p:cond delay="3850"/>
                            </p:stCondLst>
                            <p:childTnLst>
                              <p:par>
                                <p:cTn id="141" presetID="2" presetClass="entr" presetSubtype="4" decel="100000" fill="hold" grpId="0" nodeType="after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additive="base">
                                        <p:cTn id="143" dur="750" fill="hold"/>
                                        <p:tgtEl>
                                          <p:spTgt spid="37"/>
                                        </p:tgtEl>
                                        <p:attrNameLst>
                                          <p:attrName>ppt_x</p:attrName>
                                        </p:attrNameLst>
                                      </p:cBhvr>
                                      <p:tavLst>
                                        <p:tav tm="0">
                                          <p:val>
                                            <p:strVal val="#ppt_x"/>
                                          </p:val>
                                        </p:tav>
                                        <p:tav tm="100000">
                                          <p:val>
                                            <p:strVal val="#ppt_x"/>
                                          </p:val>
                                        </p:tav>
                                      </p:tavLst>
                                    </p:anim>
                                    <p:anim calcmode="lin" valueType="num">
                                      <p:cBhvr additive="base">
                                        <p:cTn id="144" dur="750" fill="hold"/>
                                        <p:tgtEl>
                                          <p:spTgt spid="37"/>
                                        </p:tgtEl>
                                        <p:attrNameLst>
                                          <p:attrName>ppt_y</p:attrName>
                                        </p:attrNameLst>
                                      </p:cBhvr>
                                      <p:tavLst>
                                        <p:tav tm="0">
                                          <p:val>
                                            <p:strVal val="1+#ppt_h/2"/>
                                          </p:val>
                                        </p:tav>
                                        <p:tav tm="100000">
                                          <p:val>
                                            <p:strVal val="#ppt_y"/>
                                          </p:val>
                                        </p:tav>
                                      </p:tavLst>
                                    </p:anim>
                                  </p:childTnLst>
                                </p:cTn>
                              </p:par>
                              <p:par>
                                <p:cTn id="145" presetID="2" presetClass="entr" presetSubtype="8" decel="100000" fill="hold" grpId="0" nodeType="withEffect">
                                  <p:stCondLst>
                                    <p:cond delay="0"/>
                                  </p:stCondLst>
                                  <p:childTnLst>
                                    <p:set>
                                      <p:cBhvr>
                                        <p:cTn id="146" dur="1" fill="hold">
                                          <p:stCondLst>
                                            <p:cond delay="0"/>
                                          </p:stCondLst>
                                        </p:cTn>
                                        <p:tgtEl>
                                          <p:spTgt spid="36"/>
                                        </p:tgtEl>
                                        <p:attrNameLst>
                                          <p:attrName>style.visibility</p:attrName>
                                        </p:attrNameLst>
                                      </p:cBhvr>
                                      <p:to>
                                        <p:strVal val="visible"/>
                                      </p:to>
                                    </p:set>
                                    <p:anim calcmode="lin" valueType="num">
                                      <p:cBhvr additive="base">
                                        <p:cTn id="147" dur="750" fill="hold"/>
                                        <p:tgtEl>
                                          <p:spTgt spid="36"/>
                                        </p:tgtEl>
                                        <p:attrNameLst>
                                          <p:attrName>ppt_x</p:attrName>
                                        </p:attrNameLst>
                                      </p:cBhvr>
                                      <p:tavLst>
                                        <p:tav tm="0">
                                          <p:val>
                                            <p:strVal val="0-#ppt_w/2"/>
                                          </p:val>
                                        </p:tav>
                                        <p:tav tm="100000">
                                          <p:val>
                                            <p:strVal val="#ppt_x"/>
                                          </p:val>
                                        </p:tav>
                                      </p:tavLst>
                                    </p:anim>
                                    <p:anim calcmode="lin" valueType="num">
                                      <p:cBhvr additive="base">
                                        <p:cTn id="148" dur="750" fill="hold"/>
                                        <p:tgtEl>
                                          <p:spTgt spid="36"/>
                                        </p:tgtEl>
                                        <p:attrNameLst>
                                          <p:attrName>ppt_y</p:attrName>
                                        </p:attrNameLst>
                                      </p:cBhvr>
                                      <p:tavLst>
                                        <p:tav tm="0">
                                          <p:val>
                                            <p:strVal val="#ppt_y"/>
                                          </p:val>
                                        </p:tav>
                                        <p:tav tm="100000">
                                          <p:val>
                                            <p:strVal val="#ppt_y"/>
                                          </p:val>
                                        </p:tav>
                                      </p:tavLst>
                                    </p:anim>
                                  </p:childTnLst>
                                </p:cTn>
                              </p:par>
                              <p:par>
                                <p:cTn id="149" presetID="45" presetClass="entr" presetSubtype="0" fill="hold" grpId="1" nodeType="withEffect">
                                  <p:stCondLst>
                                    <p:cond delay="0"/>
                                  </p:stCondLst>
                                  <p:childTnLst>
                                    <p:set>
                                      <p:cBhvr>
                                        <p:cTn id="150" dur="1" fill="hold">
                                          <p:stCondLst>
                                            <p:cond delay="0"/>
                                          </p:stCondLst>
                                        </p:cTn>
                                        <p:tgtEl>
                                          <p:spTgt spid="37"/>
                                        </p:tgtEl>
                                        <p:attrNameLst>
                                          <p:attrName>style.visibility</p:attrName>
                                        </p:attrNameLst>
                                      </p:cBhvr>
                                      <p:to>
                                        <p:strVal val="visible"/>
                                      </p:to>
                                    </p:set>
                                    <p:animEffect transition="in" filter="fade">
                                      <p:cBhvr>
                                        <p:cTn id="151" dur="750"/>
                                        <p:tgtEl>
                                          <p:spTgt spid="37"/>
                                        </p:tgtEl>
                                      </p:cBhvr>
                                    </p:animEffect>
                                    <p:anim calcmode="lin" valueType="num">
                                      <p:cBhvr>
                                        <p:cTn id="152" dur="750" fill="hold"/>
                                        <p:tgtEl>
                                          <p:spTgt spid="37"/>
                                        </p:tgtEl>
                                        <p:attrNameLst>
                                          <p:attrName>ppt_w</p:attrName>
                                        </p:attrNameLst>
                                      </p:cBhvr>
                                      <p:tavLst>
                                        <p:tav tm="0" fmla="#ppt_w*sin(2.5*pi*$)">
                                          <p:val>
                                            <p:fltVal val="0"/>
                                          </p:val>
                                        </p:tav>
                                        <p:tav tm="100000">
                                          <p:val>
                                            <p:fltVal val="1"/>
                                          </p:val>
                                        </p:tav>
                                      </p:tavLst>
                                    </p:anim>
                                    <p:anim calcmode="lin" valueType="num">
                                      <p:cBhvr>
                                        <p:cTn id="153" dur="750" fill="hold"/>
                                        <p:tgtEl>
                                          <p:spTgt spid="37"/>
                                        </p:tgtEl>
                                        <p:attrNameLst>
                                          <p:attrName>ppt_h</p:attrName>
                                        </p:attrNameLst>
                                      </p:cBhvr>
                                      <p:tavLst>
                                        <p:tav tm="0">
                                          <p:val>
                                            <p:strVal val="#ppt_h"/>
                                          </p:val>
                                        </p:tav>
                                        <p:tav tm="100000">
                                          <p:val>
                                            <p:strVal val="#ppt_h"/>
                                          </p:val>
                                        </p:tav>
                                      </p:tavLst>
                                    </p:anim>
                                  </p:childTnLst>
                                </p:cTn>
                              </p:par>
                              <p:par>
                                <p:cTn id="154" presetID="45" presetClass="entr" presetSubtype="0" fill="hold" grpId="1"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750"/>
                                        <p:tgtEl>
                                          <p:spTgt spid="36"/>
                                        </p:tgtEl>
                                      </p:cBhvr>
                                    </p:animEffect>
                                    <p:anim calcmode="lin" valueType="num">
                                      <p:cBhvr>
                                        <p:cTn id="157" dur="750" fill="hold"/>
                                        <p:tgtEl>
                                          <p:spTgt spid="36"/>
                                        </p:tgtEl>
                                        <p:attrNameLst>
                                          <p:attrName>ppt_w</p:attrName>
                                        </p:attrNameLst>
                                      </p:cBhvr>
                                      <p:tavLst>
                                        <p:tav tm="0" fmla="#ppt_w*sin(2.5*pi*$)">
                                          <p:val>
                                            <p:fltVal val="0"/>
                                          </p:val>
                                        </p:tav>
                                        <p:tav tm="100000">
                                          <p:val>
                                            <p:fltVal val="1"/>
                                          </p:val>
                                        </p:tav>
                                      </p:tavLst>
                                    </p:anim>
                                    <p:anim calcmode="lin" valueType="num">
                                      <p:cBhvr>
                                        <p:cTn id="158" dur="750" fill="hold"/>
                                        <p:tgtEl>
                                          <p:spTgt spid="36"/>
                                        </p:tgtEl>
                                        <p:attrNameLst>
                                          <p:attrName>ppt_h</p:attrName>
                                        </p:attrNameLst>
                                      </p:cBhvr>
                                      <p:tavLst>
                                        <p:tav tm="0">
                                          <p:val>
                                            <p:strVal val="#ppt_h"/>
                                          </p:val>
                                        </p:tav>
                                        <p:tav tm="100000">
                                          <p:val>
                                            <p:strVal val="#ppt_h"/>
                                          </p:val>
                                        </p:tav>
                                      </p:tavLst>
                                    </p:anim>
                                  </p:childTnLst>
                                </p:cTn>
                              </p:par>
                              <p:par>
                                <p:cTn id="159" presetID="2" presetClass="entr" presetSubtype="3" decel="100000" fill="hold" grpId="0" nodeType="withEffect">
                                  <p:stCondLst>
                                    <p:cond delay="500"/>
                                  </p:stCondLst>
                                  <p:iterate type="wd">
                                    <p:tmPct val="10000"/>
                                  </p:iterate>
                                  <p:childTnLst>
                                    <p:set>
                                      <p:cBhvr>
                                        <p:cTn id="160" dur="1" fill="hold">
                                          <p:stCondLst>
                                            <p:cond delay="0"/>
                                          </p:stCondLst>
                                        </p:cTn>
                                        <p:tgtEl>
                                          <p:spTgt spid="38">
                                            <p:txEl>
                                              <p:pRg st="0" end="0"/>
                                            </p:txEl>
                                          </p:spTgt>
                                        </p:tgtEl>
                                        <p:attrNameLst>
                                          <p:attrName>style.visibility</p:attrName>
                                        </p:attrNameLst>
                                      </p:cBhvr>
                                      <p:to>
                                        <p:strVal val="visible"/>
                                      </p:to>
                                    </p:set>
                                    <p:anim calcmode="lin" valueType="num">
                                      <p:cBhvr additive="base">
                                        <p:cTn id="161"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162" dur="50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163" fill="hold">
                            <p:stCondLst>
                              <p:cond delay="4950"/>
                            </p:stCondLst>
                            <p:childTnLst>
                              <p:par>
                                <p:cTn id="164" presetID="2" presetClass="entr" presetSubtype="2" decel="100000" fill="hold" grpId="0" nodeType="afterEffect">
                                  <p:stCondLst>
                                    <p:cond delay="250"/>
                                  </p:stCondLst>
                                  <p:childTnLst>
                                    <p:set>
                                      <p:cBhvr>
                                        <p:cTn id="165" dur="1" fill="hold">
                                          <p:stCondLst>
                                            <p:cond delay="0"/>
                                          </p:stCondLst>
                                        </p:cTn>
                                        <p:tgtEl>
                                          <p:spTgt spid="39">
                                            <p:txEl>
                                              <p:pRg st="0" end="0"/>
                                            </p:txEl>
                                          </p:spTgt>
                                        </p:tgtEl>
                                        <p:attrNameLst>
                                          <p:attrName>style.visibility</p:attrName>
                                        </p:attrNameLst>
                                      </p:cBhvr>
                                      <p:to>
                                        <p:strVal val="visible"/>
                                      </p:to>
                                    </p:set>
                                    <p:anim calcmode="lin" valueType="num">
                                      <p:cBhvr additive="base">
                                        <p:cTn id="16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1" grpId="0" animBg="1"/>
      <p:bldP spid="41" grpId="1" animBg="1"/>
      <p:bldP spid="5" grpId="0" animBg="1"/>
      <p:bldP spid="5" grpId="1" animBg="1"/>
      <p:bldP spid="30" grpId="0" animBg="1"/>
      <p:bldP spid="30" grpId="1" animBg="1"/>
      <p:bldP spid="31" grpId="0" animBg="1"/>
      <p:bldP spid="31"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1" grpId="1" animBg="1"/>
      <p:bldP spid="14" grpId="0" animBg="1"/>
      <p:bldP spid="14" grpId="1" animBg="1"/>
      <p:bldP spid="17" grpId="0" animBg="1"/>
      <p:bldP spid="17" grpId="1" animBg="1"/>
      <p:bldP spid="32" grpId="0" animBg="1"/>
      <p:bldP spid="32" grpId="1" animBg="1"/>
      <p:bldP spid="33" grpId="0" animBg="1"/>
      <p:bldP spid="33" grpId="1" animBg="1"/>
      <p:bldP spid="34" grpId="0" animBg="1"/>
      <p:bldP spid="34" grpId="1" animBg="1"/>
      <p:bldP spid="21" grpId="0" animBg="1"/>
      <p:bldP spid="21" grpId="1" animBg="1"/>
      <p:bldP spid="22" grpId="0" animBg="1"/>
      <p:bldP spid="22" grpId="1" animBg="1"/>
      <p:bldP spid="23"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35"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animBg="1"/>
      <p:bldP spid="36" grpId="1" animBg="1"/>
      <p:bldP spid="37" grpId="0" animBg="1"/>
      <p:bldP spid="37" grpId="1" animBg="1"/>
      <p:bldP spid="38"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Images and Text">
    <p:spTree>
      <p:nvGrpSpPr>
        <p:cNvPr id="1" name=""/>
        <p:cNvGrpSpPr/>
        <p:nvPr/>
      </p:nvGrpSpPr>
      <p:grpSpPr>
        <a:xfrm>
          <a:off x="0" y="0"/>
          <a:ext cx="0" cy="0"/>
          <a:chOff x="0" y="0"/>
          <a:chExt cx="0" cy="0"/>
        </a:xfrm>
      </p:grpSpPr>
      <p:sp>
        <p:nvSpPr>
          <p:cNvPr id="66" name="円/楕円 65"/>
          <p:cNvSpPr/>
          <p:nvPr userDrawn="1"/>
        </p:nvSpPr>
        <p:spPr>
          <a:xfrm>
            <a:off x="9664871" y="2437214"/>
            <a:ext cx="1756228" cy="175622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1045031" y="5921829"/>
            <a:ext cx="1756228" cy="1756228"/>
          </a:xfrm>
          <a:prstGeom prst="ellipse">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5"/>
          <p:cNvSpPr>
            <a:spLocks noGrp="1"/>
          </p:cNvSpPr>
          <p:nvPr>
            <p:ph type="pic" sz="quarter" idx="15" hasCustomPrompt="1"/>
          </p:nvPr>
        </p:nvSpPr>
        <p:spPr>
          <a:xfrm>
            <a:off x="9519784" y="3626742"/>
            <a:ext cx="8766629" cy="3753773"/>
          </a:xfrm>
          <a:solidFill>
            <a:schemeClr val="accent2">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55" name="テキスト プレースホルダー 6"/>
          <p:cNvSpPr>
            <a:spLocks noGrp="1"/>
          </p:cNvSpPr>
          <p:nvPr>
            <p:ph type="body" sz="quarter" idx="16" hasCustomPrompt="1"/>
          </p:nvPr>
        </p:nvSpPr>
        <p:spPr>
          <a:xfrm>
            <a:off x="1940796" y="6513388"/>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6" name="テキスト プレースホルダー 6"/>
          <p:cNvSpPr>
            <a:spLocks noGrp="1"/>
          </p:cNvSpPr>
          <p:nvPr>
            <p:ph type="body" sz="quarter" idx="17" hasCustomPrompt="1"/>
          </p:nvPr>
        </p:nvSpPr>
        <p:spPr>
          <a:xfrm>
            <a:off x="2709066" y="7271656"/>
            <a:ext cx="6086591" cy="2119087"/>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9" name="テキスト プレースホルダー 6"/>
          <p:cNvSpPr>
            <a:spLocks noGrp="1"/>
          </p:cNvSpPr>
          <p:nvPr>
            <p:ph type="body" sz="quarter" idx="18" hasCustomPrompt="1"/>
          </p:nvPr>
        </p:nvSpPr>
        <p:spPr>
          <a:xfrm>
            <a:off x="10647831" y="2696964"/>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0" name="テキスト プレースホルダー 6"/>
          <p:cNvSpPr>
            <a:spLocks noGrp="1"/>
          </p:cNvSpPr>
          <p:nvPr>
            <p:ph type="body" sz="quarter" idx="19" hasCustomPrompt="1"/>
          </p:nvPr>
        </p:nvSpPr>
        <p:spPr>
          <a:xfrm>
            <a:off x="9509009" y="7467596"/>
            <a:ext cx="7762991" cy="1632861"/>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図プレースホルダー 5"/>
          <p:cNvSpPr>
            <a:spLocks noGrp="1"/>
          </p:cNvSpPr>
          <p:nvPr>
            <p:ph type="pic" sz="quarter" idx="14" hasCustomPrompt="1"/>
          </p:nvPr>
        </p:nvSpPr>
        <p:spPr>
          <a:xfrm>
            <a:off x="0" y="2632513"/>
            <a:ext cx="8766629" cy="3753773"/>
          </a:xfrm>
          <a:solidFill>
            <a:schemeClr val="accent3">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65" name="円/楕円 64"/>
          <p:cNvSpPr/>
          <p:nvPr userDrawn="1"/>
        </p:nvSpPr>
        <p:spPr>
          <a:xfrm>
            <a:off x="540658" y="7173684"/>
            <a:ext cx="1008745" cy="1008745"/>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7" name="円/楕円 66"/>
          <p:cNvSpPr/>
          <p:nvPr userDrawn="1"/>
        </p:nvSpPr>
        <p:spPr>
          <a:xfrm>
            <a:off x="11165457" y="1867529"/>
            <a:ext cx="878114" cy="878114"/>
          </a:xfrm>
          <a:prstGeom prst="ellipse">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正方形/長方形 11"/>
          <p:cNvSpPr/>
          <p:nvPr userDrawn="1"/>
        </p:nvSpPr>
        <p:spPr>
          <a:xfrm>
            <a:off x="0" y="6386286"/>
            <a:ext cx="8766630" cy="94343"/>
          </a:xfrm>
          <a:prstGeom prst="rect">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8" name="正方形/長方形 67"/>
          <p:cNvSpPr/>
          <p:nvPr userDrawn="1"/>
        </p:nvSpPr>
        <p:spPr>
          <a:xfrm>
            <a:off x="9519784" y="3531926"/>
            <a:ext cx="8766630" cy="94343"/>
          </a:xfrm>
          <a:prstGeom prst="rect">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Tree>
    <p:extLst>
      <p:ext uri="{BB962C8B-B14F-4D97-AF65-F5344CB8AC3E}">
        <p14:creationId xmlns:p14="http://schemas.microsoft.com/office/powerpoint/2010/main" val="267390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 presetClass="entr" presetSubtype="4" decel="10000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additive="base">
                                        <p:cTn id="21" dur="750" fill="hold"/>
                                        <p:tgtEl>
                                          <p:spTgt spid="65"/>
                                        </p:tgtEl>
                                        <p:attrNameLst>
                                          <p:attrName>ppt_x</p:attrName>
                                        </p:attrNameLst>
                                      </p:cBhvr>
                                      <p:tavLst>
                                        <p:tav tm="0">
                                          <p:val>
                                            <p:strVal val="#ppt_x"/>
                                          </p:val>
                                        </p:tav>
                                        <p:tav tm="100000">
                                          <p:val>
                                            <p:strVal val="#ppt_x"/>
                                          </p:val>
                                        </p:tav>
                                      </p:tavLst>
                                    </p:anim>
                                    <p:anim calcmode="lin" valueType="num">
                                      <p:cBhvr additive="base">
                                        <p:cTn id="22" dur="750" fill="hold"/>
                                        <p:tgtEl>
                                          <p:spTgt spid="65"/>
                                        </p:tgtEl>
                                        <p:attrNameLst>
                                          <p:attrName>ppt_y</p:attrName>
                                        </p:attrNameLst>
                                      </p:cBhvr>
                                      <p:tavLst>
                                        <p:tav tm="0">
                                          <p:val>
                                            <p:strVal val="1+#ppt_h/2"/>
                                          </p:val>
                                        </p:tav>
                                        <p:tav tm="100000">
                                          <p:val>
                                            <p:strVal val="#ppt_y"/>
                                          </p:val>
                                        </p:tav>
                                      </p:tavLst>
                                    </p:anim>
                                  </p:childTnLst>
                                </p:cTn>
                              </p:par>
                              <p:par>
                                <p:cTn id="23" presetID="45" presetClass="entr" presetSubtype="0" fill="hold" grpId="1"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750"/>
                                        <p:tgtEl>
                                          <p:spTgt spid="65"/>
                                        </p:tgtEl>
                                      </p:cBhvr>
                                    </p:animEffect>
                                    <p:anim calcmode="lin" valueType="num">
                                      <p:cBhvr>
                                        <p:cTn id="26" dur="750" fill="hold"/>
                                        <p:tgtEl>
                                          <p:spTgt spid="65"/>
                                        </p:tgtEl>
                                        <p:attrNameLst>
                                          <p:attrName>ppt_w</p:attrName>
                                        </p:attrNameLst>
                                      </p:cBhvr>
                                      <p:tavLst>
                                        <p:tav tm="0" fmla="#ppt_w*sin(2.5*pi*$)">
                                          <p:val>
                                            <p:fltVal val="0"/>
                                          </p:val>
                                        </p:tav>
                                        <p:tav tm="100000">
                                          <p:val>
                                            <p:fltVal val="1"/>
                                          </p:val>
                                        </p:tav>
                                      </p:tavLst>
                                    </p:anim>
                                    <p:anim calcmode="lin" valueType="num">
                                      <p:cBhvr>
                                        <p:cTn id="27" dur="750" fill="hold"/>
                                        <p:tgtEl>
                                          <p:spTgt spid="65"/>
                                        </p:tgtEl>
                                        <p:attrNameLst>
                                          <p:attrName>ppt_h</p:attrName>
                                        </p:attrNameLst>
                                      </p:cBhvr>
                                      <p:tavLst>
                                        <p:tav tm="0">
                                          <p:val>
                                            <p:strVal val="#ppt_h"/>
                                          </p:val>
                                        </p:tav>
                                        <p:tav tm="100000">
                                          <p:val>
                                            <p:strVal val="#ppt_h"/>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50" fill="hold"/>
                                        <p:tgtEl>
                                          <p:spTgt spid="11"/>
                                        </p:tgtEl>
                                        <p:attrNameLst>
                                          <p:attrName>ppt_x</p:attrName>
                                        </p:attrNameLst>
                                      </p:cBhvr>
                                      <p:tavLst>
                                        <p:tav tm="0">
                                          <p:val>
                                            <p:strVal val="#ppt_x"/>
                                          </p:val>
                                        </p:tav>
                                        <p:tav tm="100000">
                                          <p:val>
                                            <p:strVal val="#ppt_x"/>
                                          </p:val>
                                        </p:tav>
                                      </p:tavLst>
                                    </p:anim>
                                    <p:anim calcmode="lin" valueType="num">
                                      <p:cBhvr additive="base">
                                        <p:cTn id="31" dur="750" fill="hold"/>
                                        <p:tgtEl>
                                          <p:spTgt spid="11"/>
                                        </p:tgtEl>
                                        <p:attrNameLst>
                                          <p:attrName>ppt_y</p:attrName>
                                        </p:attrNameLst>
                                      </p:cBhvr>
                                      <p:tavLst>
                                        <p:tav tm="0">
                                          <p:val>
                                            <p:strVal val="1+#ppt_h/2"/>
                                          </p:val>
                                        </p:tav>
                                        <p:tav tm="100000">
                                          <p:val>
                                            <p:strVal val="#ppt_y"/>
                                          </p:val>
                                        </p:tav>
                                      </p:tavLst>
                                    </p:anim>
                                  </p:childTnLst>
                                </p:cTn>
                              </p:par>
                              <p:par>
                                <p:cTn id="32" presetID="45" presetClass="entr" presetSubtype="0" fill="hold" grpId="1"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anim calcmode="lin" valueType="num">
                                      <p:cBhvr>
                                        <p:cTn id="35" dur="750" fill="hold"/>
                                        <p:tgtEl>
                                          <p:spTgt spid="11"/>
                                        </p:tgtEl>
                                        <p:attrNameLst>
                                          <p:attrName>ppt_w</p:attrName>
                                        </p:attrNameLst>
                                      </p:cBhvr>
                                      <p:tavLst>
                                        <p:tav tm="0" fmla="#ppt_w*sin(2.5*pi*$)">
                                          <p:val>
                                            <p:fltVal val="0"/>
                                          </p:val>
                                        </p:tav>
                                        <p:tav tm="100000">
                                          <p:val>
                                            <p:fltVal val="1"/>
                                          </p:val>
                                        </p:tav>
                                      </p:tavLst>
                                    </p:anim>
                                    <p:anim calcmode="lin" valueType="num">
                                      <p:cBhvr>
                                        <p:cTn id="36" dur="750" fill="hold"/>
                                        <p:tgtEl>
                                          <p:spTgt spid="11"/>
                                        </p:tgtEl>
                                        <p:attrNameLst>
                                          <p:attrName>ppt_h</p:attrName>
                                        </p:attrNameLst>
                                      </p:cBhvr>
                                      <p:tavLst>
                                        <p:tav tm="0">
                                          <p:val>
                                            <p:strVal val="#ppt_h"/>
                                          </p:val>
                                        </p:tav>
                                        <p:tav tm="100000">
                                          <p:val>
                                            <p:strVal val="#ppt_h"/>
                                          </p:val>
                                        </p:tav>
                                      </p:tavLst>
                                    </p:anim>
                                  </p:childTnLst>
                                </p:cTn>
                              </p:par>
                              <p:par>
                                <p:cTn id="37" presetID="2" presetClass="entr" presetSubtype="12" decel="100000" fill="hold" grpId="0" nodeType="withEffect">
                                  <p:stCondLst>
                                    <p:cond delay="0"/>
                                  </p:stCondLst>
                                  <p:iterate type="wd">
                                    <p:tmPct val="10000"/>
                                  </p:iterate>
                                  <p:childTnLst>
                                    <p:set>
                                      <p:cBhvr>
                                        <p:cTn id="38" dur="1" fill="hold">
                                          <p:stCondLst>
                                            <p:cond delay="0"/>
                                          </p:stCondLst>
                                        </p:cTn>
                                        <p:tgtEl>
                                          <p:spTgt spid="55">
                                            <p:txEl>
                                              <p:pRg st="0" end="0"/>
                                            </p:txEl>
                                          </p:spTgt>
                                        </p:tgtEl>
                                        <p:attrNameLst>
                                          <p:attrName>style.visibility</p:attrName>
                                        </p:attrNameLst>
                                      </p:cBhvr>
                                      <p:to>
                                        <p:strVal val="visible"/>
                                      </p:to>
                                    </p:set>
                                    <p:anim calcmode="lin" valueType="num">
                                      <p:cBhvr additive="base">
                                        <p:cTn id="3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55">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1700"/>
                            </p:stCondLst>
                            <p:childTnLst>
                              <p:par>
                                <p:cTn id="42" presetID="2" presetClass="entr" presetSubtype="2" decel="100000" fill="hold" grpId="0" nodeType="afterEffect">
                                  <p:stCondLst>
                                    <p:cond delay="250"/>
                                  </p:stCondLst>
                                  <p:childTnLst>
                                    <p:set>
                                      <p:cBhvr>
                                        <p:cTn id="43" dur="1" fill="hold">
                                          <p:stCondLst>
                                            <p:cond delay="0"/>
                                          </p:stCondLst>
                                        </p:cTn>
                                        <p:tgtEl>
                                          <p:spTgt spid="56">
                                            <p:txEl>
                                              <p:pRg st="0" end="0"/>
                                            </p:txEl>
                                          </p:spTgt>
                                        </p:tgtEl>
                                        <p:attrNameLst>
                                          <p:attrName>style.visibility</p:attrName>
                                        </p:attrNameLst>
                                      </p:cBhvr>
                                      <p:to>
                                        <p:strVal val="visible"/>
                                      </p:to>
                                    </p:set>
                                    <p:anim calcmode="lin" valueType="num">
                                      <p:cBhvr additive="base">
                                        <p:cTn id="44"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2450"/>
                            </p:stCondLst>
                            <p:childTnLst>
                              <p:par>
                                <p:cTn id="47" presetID="22" presetClass="entr" presetSubtype="2"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right)">
                                      <p:cBhvr>
                                        <p:cTn id="49" dur="500"/>
                                        <p:tgtEl>
                                          <p:spTgt spid="38"/>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right)">
                                      <p:cBhvr>
                                        <p:cTn id="52" dur="500"/>
                                        <p:tgtEl>
                                          <p:spTgt spid="68"/>
                                        </p:tgtEl>
                                      </p:cBhvr>
                                    </p:animEffect>
                                  </p:childTnLst>
                                </p:cTn>
                              </p:par>
                              <p:par>
                                <p:cTn id="53" presetID="2" presetClass="entr" presetSubtype="1" decel="10000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750" fill="hold"/>
                                        <p:tgtEl>
                                          <p:spTgt spid="66"/>
                                        </p:tgtEl>
                                        <p:attrNameLst>
                                          <p:attrName>ppt_x</p:attrName>
                                        </p:attrNameLst>
                                      </p:cBhvr>
                                      <p:tavLst>
                                        <p:tav tm="0">
                                          <p:val>
                                            <p:strVal val="#ppt_x"/>
                                          </p:val>
                                        </p:tav>
                                        <p:tav tm="100000">
                                          <p:val>
                                            <p:strVal val="#ppt_x"/>
                                          </p:val>
                                        </p:tav>
                                      </p:tavLst>
                                    </p:anim>
                                    <p:anim calcmode="lin" valueType="num">
                                      <p:cBhvr additive="base">
                                        <p:cTn id="56" dur="750" fill="hold"/>
                                        <p:tgtEl>
                                          <p:spTgt spid="66"/>
                                        </p:tgtEl>
                                        <p:attrNameLst>
                                          <p:attrName>ppt_y</p:attrName>
                                        </p:attrNameLst>
                                      </p:cBhvr>
                                      <p:tavLst>
                                        <p:tav tm="0">
                                          <p:val>
                                            <p:strVal val="0-#ppt_h/2"/>
                                          </p:val>
                                        </p:tav>
                                        <p:tav tm="100000">
                                          <p:val>
                                            <p:strVal val="#ppt_y"/>
                                          </p:val>
                                        </p:tav>
                                      </p:tavLst>
                                    </p:anim>
                                  </p:childTnLst>
                                </p:cTn>
                              </p:par>
                              <p:par>
                                <p:cTn id="57" presetID="45" presetClass="entr" presetSubtype="0" fill="hold" grpId="1" nodeType="with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fade">
                                      <p:cBhvr>
                                        <p:cTn id="59" dur="750"/>
                                        <p:tgtEl>
                                          <p:spTgt spid="66"/>
                                        </p:tgtEl>
                                      </p:cBhvr>
                                    </p:animEffect>
                                    <p:anim calcmode="lin" valueType="num">
                                      <p:cBhvr>
                                        <p:cTn id="60" dur="750" fill="hold"/>
                                        <p:tgtEl>
                                          <p:spTgt spid="66"/>
                                        </p:tgtEl>
                                        <p:attrNameLst>
                                          <p:attrName>ppt_w</p:attrName>
                                        </p:attrNameLst>
                                      </p:cBhvr>
                                      <p:tavLst>
                                        <p:tav tm="0" fmla="#ppt_w*sin(2.5*pi*$)">
                                          <p:val>
                                            <p:fltVal val="0"/>
                                          </p:val>
                                        </p:tav>
                                        <p:tav tm="100000">
                                          <p:val>
                                            <p:fltVal val="1"/>
                                          </p:val>
                                        </p:tav>
                                      </p:tavLst>
                                    </p:anim>
                                    <p:anim calcmode="lin" valueType="num">
                                      <p:cBhvr>
                                        <p:cTn id="61" dur="750" fill="hold"/>
                                        <p:tgtEl>
                                          <p:spTgt spid="66"/>
                                        </p:tgtEl>
                                        <p:attrNameLst>
                                          <p:attrName>ppt_h</p:attrName>
                                        </p:attrNameLst>
                                      </p:cBhvr>
                                      <p:tavLst>
                                        <p:tav tm="0">
                                          <p:val>
                                            <p:strVal val="#ppt_h"/>
                                          </p:val>
                                        </p:tav>
                                        <p:tav tm="100000">
                                          <p:val>
                                            <p:strVal val="#ppt_h"/>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additive="base">
                                        <p:cTn id="64" dur="750" fill="hold"/>
                                        <p:tgtEl>
                                          <p:spTgt spid="67"/>
                                        </p:tgtEl>
                                        <p:attrNameLst>
                                          <p:attrName>ppt_x</p:attrName>
                                        </p:attrNameLst>
                                      </p:cBhvr>
                                      <p:tavLst>
                                        <p:tav tm="0">
                                          <p:val>
                                            <p:strVal val="#ppt_x"/>
                                          </p:val>
                                        </p:tav>
                                        <p:tav tm="100000">
                                          <p:val>
                                            <p:strVal val="#ppt_x"/>
                                          </p:val>
                                        </p:tav>
                                      </p:tavLst>
                                    </p:anim>
                                    <p:anim calcmode="lin" valueType="num">
                                      <p:cBhvr additive="base">
                                        <p:cTn id="65" dur="750" fill="hold"/>
                                        <p:tgtEl>
                                          <p:spTgt spid="67"/>
                                        </p:tgtEl>
                                        <p:attrNameLst>
                                          <p:attrName>ppt_y</p:attrName>
                                        </p:attrNameLst>
                                      </p:cBhvr>
                                      <p:tavLst>
                                        <p:tav tm="0">
                                          <p:val>
                                            <p:strVal val="0-#ppt_h/2"/>
                                          </p:val>
                                        </p:tav>
                                        <p:tav tm="100000">
                                          <p:val>
                                            <p:strVal val="#ppt_y"/>
                                          </p:val>
                                        </p:tav>
                                      </p:tavLst>
                                    </p:anim>
                                  </p:childTnLst>
                                </p:cTn>
                              </p:par>
                              <p:par>
                                <p:cTn id="66" presetID="45" presetClass="entr" presetSubtype="0" fill="hold" grpId="1"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750"/>
                                        <p:tgtEl>
                                          <p:spTgt spid="67"/>
                                        </p:tgtEl>
                                      </p:cBhvr>
                                    </p:animEffect>
                                    <p:anim calcmode="lin" valueType="num">
                                      <p:cBhvr>
                                        <p:cTn id="69" dur="750" fill="hold"/>
                                        <p:tgtEl>
                                          <p:spTgt spid="67"/>
                                        </p:tgtEl>
                                        <p:attrNameLst>
                                          <p:attrName>ppt_w</p:attrName>
                                        </p:attrNameLst>
                                      </p:cBhvr>
                                      <p:tavLst>
                                        <p:tav tm="0" fmla="#ppt_w*sin(2.5*pi*$)">
                                          <p:val>
                                            <p:fltVal val="0"/>
                                          </p:val>
                                        </p:tav>
                                        <p:tav tm="100000">
                                          <p:val>
                                            <p:fltVal val="1"/>
                                          </p:val>
                                        </p:tav>
                                      </p:tavLst>
                                    </p:anim>
                                    <p:anim calcmode="lin" valueType="num">
                                      <p:cBhvr>
                                        <p:cTn id="70" dur="750" fill="hold"/>
                                        <p:tgtEl>
                                          <p:spTgt spid="67"/>
                                        </p:tgtEl>
                                        <p:attrNameLst>
                                          <p:attrName>ppt_h</p:attrName>
                                        </p:attrNameLst>
                                      </p:cBhvr>
                                      <p:tavLst>
                                        <p:tav tm="0">
                                          <p:val>
                                            <p:strVal val="#ppt_h"/>
                                          </p:val>
                                        </p:tav>
                                        <p:tav tm="100000">
                                          <p:val>
                                            <p:strVal val="#ppt_h"/>
                                          </p:val>
                                        </p:tav>
                                      </p:tavLst>
                                    </p:anim>
                                  </p:childTnLst>
                                </p:cTn>
                              </p:par>
                              <p:par>
                                <p:cTn id="71" presetID="2" presetClass="entr" presetSubtype="3" decel="100000" fill="hold" grpId="0" nodeType="withEffect">
                                  <p:stCondLst>
                                    <p:cond delay="0"/>
                                  </p:stCondLst>
                                  <p:iterate type="wd">
                                    <p:tmPct val="10000"/>
                                  </p:iterate>
                                  <p:childTnLst>
                                    <p:set>
                                      <p:cBhvr>
                                        <p:cTn id="72" dur="1" fill="hold">
                                          <p:stCondLst>
                                            <p:cond delay="0"/>
                                          </p:stCondLst>
                                        </p:cTn>
                                        <p:tgtEl>
                                          <p:spTgt spid="59">
                                            <p:txEl>
                                              <p:pRg st="0" end="0"/>
                                            </p:txEl>
                                          </p:spTgt>
                                        </p:tgtEl>
                                        <p:attrNameLst>
                                          <p:attrName>style.visibility</p:attrName>
                                        </p:attrNameLst>
                                      </p:cBhvr>
                                      <p:to>
                                        <p:strVal val="visible"/>
                                      </p:to>
                                    </p:set>
                                    <p:anim calcmode="lin" valueType="num">
                                      <p:cBhvr additive="base">
                                        <p:cTn id="7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74" dur="1000" fill="hold"/>
                                        <p:tgtEl>
                                          <p:spTgt spid="59">
                                            <p:txEl>
                                              <p:pRg st="0" end="0"/>
                                            </p:txEl>
                                          </p:spTgt>
                                        </p:tgtEl>
                                        <p:attrNameLst>
                                          <p:attrName>ppt_y</p:attrName>
                                        </p:attrNameLst>
                                      </p:cBhvr>
                                      <p:tavLst>
                                        <p:tav tm="0">
                                          <p:val>
                                            <p:strVal val="0-#ppt_h/2"/>
                                          </p:val>
                                        </p:tav>
                                        <p:tav tm="100000">
                                          <p:val>
                                            <p:strVal val="#ppt_y"/>
                                          </p:val>
                                        </p:tav>
                                      </p:tavLst>
                                    </p:anim>
                                  </p:childTnLst>
                                </p:cTn>
                              </p:par>
                            </p:childTnLst>
                          </p:cTn>
                        </p:par>
                        <p:par>
                          <p:cTn id="75" fill="hold">
                            <p:stCondLst>
                              <p:cond delay="3650"/>
                            </p:stCondLst>
                            <p:childTnLst>
                              <p:par>
                                <p:cTn id="76" presetID="2" presetClass="entr" presetSubtype="2" decel="100000" fill="hold" grpId="0" nodeType="afterEffect">
                                  <p:stCondLst>
                                    <p:cond delay="250"/>
                                  </p:stCondLst>
                                  <p:childTnLst>
                                    <p:set>
                                      <p:cBhvr>
                                        <p:cTn id="77" dur="1" fill="hold">
                                          <p:stCondLst>
                                            <p:cond delay="0"/>
                                          </p:stCondLst>
                                        </p:cTn>
                                        <p:tgtEl>
                                          <p:spTgt spid="60">
                                            <p:txEl>
                                              <p:pRg st="0" end="0"/>
                                            </p:txEl>
                                          </p:spTgt>
                                        </p:tgtEl>
                                        <p:attrNameLst>
                                          <p:attrName>style.visibility</p:attrName>
                                        </p:attrNameLst>
                                      </p:cBhvr>
                                      <p:to>
                                        <p:strVal val="visible"/>
                                      </p:to>
                                    </p:set>
                                    <p:anim calcmode="lin" valueType="num">
                                      <p:cBhvr additive="base">
                                        <p:cTn id="78"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6" grpId="1" animBg="1"/>
      <p:bldP spid="11" grpId="0" animBg="1"/>
      <p:bldP spid="11"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8" grpId="0" animBg="1"/>
      <p:bldP spid="55" grpId="0" build="p">
        <p:tmplLst>
          <p:tmpl lvl="1">
            <p:tnLst>
              <p:par>
                <p:cTn presetID="2" presetClass="entr" presetSubtype="12" decel="100000" fill="hold" nodeType="withEffect">
                  <p:stCondLst>
                    <p:cond delay="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1000" fill="hold"/>
                        <p:tgtEl>
                          <p:spTgt spid="55"/>
                        </p:tgtEl>
                        <p:attrNameLst>
                          <p:attrName>ppt_x</p:attrName>
                        </p:attrNameLst>
                      </p:cBhvr>
                      <p:tavLst>
                        <p:tav tm="0">
                          <p:val>
                            <p:strVal val="0-#ppt_w/2"/>
                          </p:val>
                        </p:tav>
                        <p:tav tm="100000">
                          <p:val>
                            <p:strVal val="#ppt_x"/>
                          </p:val>
                        </p:tav>
                      </p:tavLst>
                    </p:anim>
                    <p:anim calcmode="lin" valueType="num">
                      <p:cBhvr additive="base">
                        <p:cTn dur="1000" fill="hold"/>
                        <p:tgtEl>
                          <p:spTgt spid="55"/>
                        </p:tgtEl>
                        <p:attrNameLst>
                          <p:attrName>ppt_y</p:attrName>
                        </p:attrNameLst>
                      </p:cBhvr>
                      <p:tavLst>
                        <p:tav tm="0">
                          <p:val>
                            <p:strVal val="1+#ppt_h/2"/>
                          </p:val>
                        </p:tav>
                        <p:tav tm="100000">
                          <p:val>
                            <p:strVal val="#ppt_y"/>
                          </p:val>
                        </p:tav>
                      </p:tavLst>
                    </p:anim>
                  </p:childTnLst>
                </p:cTn>
              </p:par>
            </p:tnLst>
          </p:tmpl>
        </p:tmplLst>
      </p:bldP>
      <p:bldP spid="5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3" decel="100000" fill="hold" nodeType="withEffect">
                  <p:stCondLst>
                    <p:cond delay="0"/>
                  </p:stCondLst>
                  <p:iterate type="wd">
                    <p:tmPct val="10000"/>
                  </p:iterate>
                  <p:childTnLst>
                    <p:set>
                      <p:cBhvr>
                        <p:cTn dur="1" fill="hold">
                          <p:stCondLst>
                            <p:cond delay="0"/>
                          </p:stCondLst>
                        </p:cTn>
                        <p:tgtEl>
                          <p:spTgt spid="59"/>
                        </p:tgtEl>
                        <p:attrNameLst>
                          <p:attrName>style.visibility</p:attrName>
                        </p:attrNameLst>
                      </p:cBhvr>
                      <p:to>
                        <p:strVal val="visible"/>
                      </p:to>
                    </p:set>
                    <p:anim calcmode="lin" valueType="num">
                      <p:cBhvr additive="base">
                        <p:cTn dur="1000" fill="hold"/>
                        <p:tgtEl>
                          <p:spTgt spid="59"/>
                        </p:tgtEl>
                        <p:attrNameLst>
                          <p:attrName>ppt_x</p:attrName>
                        </p:attrNameLst>
                      </p:cBhvr>
                      <p:tavLst>
                        <p:tav tm="0">
                          <p:val>
                            <p:strVal val="1+#ppt_w/2"/>
                          </p:val>
                        </p:tav>
                        <p:tav tm="100000">
                          <p:val>
                            <p:strVal val="#ppt_x"/>
                          </p:val>
                        </p:tav>
                      </p:tavLst>
                    </p:anim>
                    <p:anim calcmode="lin" valueType="num">
                      <p:cBhvr additive="base">
                        <p:cTn dur="1000" fill="hold"/>
                        <p:tgtEl>
                          <p:spTgt spid="59"/>
                        </p:tgtEl>
                        <p:attrNameLst>
                          <p:attrName>ppt_y</p:attrName>
                        </p:attrNameLst>
                      </p:cBhvr>
                      <p:tavLst>
                        <p:tav tm="0">
                          <p:val>
                            <p:strVal val="0-#ppt_h/2"/>
                          </p:val>
                        </p:tav>
                        <p:tav tm="100000">
                          <p:val>
                            <p:strVal val="#ppt_y"/>
                          </p:val>
                        </p:tav>
                      </p:tavLst>
                    </p:anim>
                  </p:childTnLst>
                </p:cTn>
              </p:par>
            </p:tnLst>
          </p:tmpl>
        </p:tmplLst>
      </p:bldP>
      <p:bldP spid="60"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 grpId="0" animBg="1"/>
      <p:bldP spid="65" grpId="0" animBg="1"/>
      <p:bldP spid="65" grpId="1" animBg="1"/>
      <p:bldP spid="67" grpId="0" animBg="1"/>
      <p:bldP spid="67" grpId="1" animBg="1"/>
      <p:bldP spid="12" grpId="0" animBg="1"/>
      <p:bldP spid="6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711785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7216846"/>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7115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71178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7117857"/>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1" hasCustomPrompt="1"/>
          </p:nvPr>
        </p:nvSpPr>
        <p:spPr>
          <a:xfrm>
            <a:off x="1032937" y="6485306"/>
            <a:ext cx="3715678" cy="573935"/>
          </a:xfrm>
        </p:spPr>
        <p:txBody>
          <a:bodyPr anchor="t">
            <a:noAutofit/>
          </a:bodyPr>
          <a:lstStyle>
            <a:lvl1pPr algn="ctr">
              <a:defRPr sz="18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32" hasCustomPrompt="1"/>
          </p:nvPr>
        </p:nvSpPr>
        <p:spPr>
          <a:xfrm>
            <a:off x="5197920" y="6482962"/>
            <a:ext cx="3715678" cy="573935"/>
          </a:xfrm>
        </p:spPr>
        <p:txBody>
          <a:bodyPr anchor="t">
            <a:noAutofit/>
          </a:bodyPr>
          <a:lstStyle>
            <a:lvl1pPr algn="ctr">
              <a:defRPr sz="1800" i="1" baseline="0">
                <a:solidFill>
                  <a:schemeClr val="accent3">
                    <a:lumMod val="50000"/>
                  </a:schemeClr>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33" hasCustomPrompt="1"/>
          </p:nvPr>
        </p:nvSpPr>
        <p:spPr>
          <a:xfrm>
            <a:off x="9362903" y="6485306"/>
            <a:ext cx="3715678" cy="573935"/>
          </a:xfrm>
        </p:spPr>
        <p:txBody>
          <a:bodyPr anchor="t">
            <a:noAutofit/>
          </a:bodyPr>
          <a:lstStyle>
            <a:lvl1pPr algn="ctr">
              <a:defRPr sz="1800" i="1" baseline="0">
                <a:solidFill>
                  <a:schemeClr val="accent2">
                    <a:lumMod val="50000"/>
                  </a:schemeClr>
                </a:solidFill>
                <a:latin typeface="+mn-lt"/>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34" hasCustomPrompt="1"/>
          </p:nvPr>
        </p:nvSpPr>
        <p:spPr>
          <a:xfrm>
            <a:off x="13527887" y="6485306"/>
            <a:ext cx="3715678" cy="573935"/>
          </a:xfrm>
        </p:spPr>
        <p:txBody>
          <a:bodyPr anchor="t">
            <a:noAutofit/>
          </a:bodyPr>
          <a:lstStyle>
            <a:lvl1pPr algn="ctr">
              <a:defRPr sz="1800" i="1" baseline="0">
                <a:solidFill>
                  <a:schemeClr val="accent4">
                    <a:lumMod val="50000"/>
                  </a:schemeClr>
                </a:solidFill>
                <a:latin typeface="+mn-lt"/>
              </a:defRPr>
            </a:lvl1pPr>
          </a:lstStyle>
          <a:p>
            <a:pPr lvl="0"/>
            <a:r>
              <a:rPr kumimoji="1" lang="en-US" altLang="ja-JP" dirty="0"/>
              <a:t>Text goes here</a:t>
            </a:r>
            <a:endParaRPr kumimoji="1" lang="ja-JP" altLang="en-US" dirty="0"/>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3800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750" fill="hold"/>
                                        <p:tgtEl>
                                          <p:spTgt spid="10"/>
                                        </p:tgtEl>
                                        <p:attrNameLst>
                                          <p:attrName>ppt_x</p:attrName>
                                        </p:attrNameLst>
                                      </p:cBhvr>
                                      <p:tavLst>
                                        <p:tav tm="0">
                                          <p:val>
                                            <p:strVal val="#ppt_x"/>
                                          </p:val>
                                        </p:tav>
                                        <p:tav tm="100000">
                                          <p:val>
                                            <p:strVal val="#ppt_x"/>
                                          </p:val>
                                        </p:tav>
                                      </p:tavLst>
                                    </p:anim>
                                    <p:anim calcmode="lin" valueType="num">
                                      <p:cBhvr additive="base">
                                        <p:cTn id="25" dur="75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750" fill="hold"/>
                                        <p:tgtEl>
                                          <p:spTgt spid="12"/>
                                        </p:tgtEl>
                                        <p:attrNameLst>
                                          <p:attrName>ppt_x</p:attrName>
                                        </p:attrNameLst>
                                      </p:cBhvr>
                                      <p:tavLst>
                                        <p:tav tm="0">
                                          <p:val>
                                            <p:strVal val="#ppt_x"/>
                                          </p:val>
                                        </p:tav>
                                        <p:tav tm="100000">
                                          <p:val>
                                            <p:strVal val="#ppt_x"/>
                                          </p:val>
                                        </p:tav>
                                      </p:tavLst>
                                    </p:anim>
                                    <p:anim calcmode="lin" valueType="num">
                                      <p:cBhvr additive="base">
                                        <p:cTn id="33" dur="7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450"/>
                            </p:stCondLst>
                            <p:childTnLst>
                              <p:par>
                                <p:cTn id="35" presetID="2" presetClass="entr" presetSubtype="4" decel="100000" fill="hold" grpId="0" nodeType="after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 calcmode="lin" valueType="num">
                                      <p:cBhvr additive="base">
                                        <p:cTn id="3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950"/>
                            </p:stCondLst>
                            <p:childTnLst>
                              <p:par>
                                <p:cTn id="40" presetID="22" presetClass="entr" presetSubtype="8" fill="hold" grpId="0" nodeType="afterEffect">
                                  <p:stCondLst>
                                    <p:cond delay="0"/>
                                  </p:stCondLst>
                                  <p:childTnLst>
                                    <p:set>
                                      <p:cBhvr>
                                        <p:cTn id="41" dur="1" fill="hold">
                                          <p:stCondLst>
                                            <p:cond delay="0"/>
                                          </p:stCondLst>
                                        </p:cTn>
                                        <p:tgtEl>
                                          <p:spTgt spid="34">
                                            <p:txEl>
                                              <p:pRg st="0" end="0"/>
                                            </p:txEl>
                                          </p:spTgt>
                                        </p:tgtEl>
                                        <p:attrNameLst>
                                          <p:attrName>style.visibility</p:attrName>
                                        </p:attrNameLst>
                                      </p:cBhvr>
                                      <p:to>
                                        <p:strVal val="visible"/>
                                      </p:to>
                                    </p:set>
                                    <p:animEffect transition="in" filter="wipe(left)">
                                      <p:cBhvr>
                                        <p:cTn id="42" dur="500"/>
                                        <p:tgtEl>
                                          <p:spTgt spid="34">
                                            <p:txEl>
                                              <p:pRg st="0" end="0"/>
                                            </p:txEl>
                                          </p:spTgt>
                                        </p:tgtEl>
                                      </p:cBhvr>
                                    </p:animEffect>
                                  </p:childTnLst>
                                </p:cTn>
                              </p:par>
                            </p:childTnLst>
                          </p:cTn>
                        </p:par>
                        <p:par>
                          <p:cTn id="43" fill="hold">
                            <p:stCondLst>
                              <p:cond delay="245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00"/>
                                  </p:stCondLst>
                                  <p:childTnLst>
                                    <p:set>
                                      <p:cBhvr>
                                        <p:cTn id="49" dur="1" fill="hold">
                                          <p:stCondLst>
                                            <p:cond delay="0"/>
                                          </p:stCondLst>
                                        </p:cTn>
                                        <p:tgtEl>
                                          <p:spTgt spid="23">
                                            <p:txEl>
                                              <p:pRg st="0" end="0"/>
                                            </p:txEl>
                                          </p:spTgt>
                                        </p:tgtEl>
                                        <p:attrNameLst>
                                          <p:attrName>style.visibility</p:attrName>
                                        </p:attrNameLst>
                                      </p:cBhvr>
                                      <p:to>
                                        <p:strVal val="visible"/>
                                      </p:to>
                                    </p:set>
                                    <p:anim calcmode="lin" valueType="num">
                                      <p:cBhvr additive="base">
                                        <p:cTn id="5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305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750"/>
                                        <p:tgtEl>
                                          <p:spTgt spid="13"/>
                                        </p:tgtEl>
                                      </p:cBhvr>
                                    </p:animEffect>
                                  </p:childTnLst>
                                </p:cTn>
                              </p:par>
                              <p:par>
                                <p:cTn id="56" presetID="10" presetClass="entr" presetSubtype="0" fill="hold" grpId="0" nodeType="withEffect">
                                  <p:stCondLst>
                                    <p:cond delay="10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750"/>
                                        <p:tgtEl>
                                          <p:spTgt spid="14"/>
                                        </p:tgtEl>
                                      </p:cBhvr>
                                    </p:animEffect>
                                  </p:childTnLst>
                                </p:cTn>
                              </p:par>
                              <p:par>
                                <p:cTn id="59" presetID="10" presetClass="entr" presetSubtype="0" fill="hold" grpId="0" nodeType="withEffect">
                                  <p:stCondLst>
                                    <p:cond delay="20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750"/>
                                        <p:tgtEl>
                                          <p:spTgt spid="15"/>
                                        </p:tgtEl>
                                      </p:cBhvr>
                                    </p:animEffect>
                                  </p:childTnLst>
                                </p:cTn>
                              </p:par>
                              <p:par>
                                <p:cTn id="62" presetID="2" presetClass="entr" presetSubtype="1" decel="10000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1" nodeType="withEffect">
                                  <p:stCondLst>
                                    <p:cond delay="1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1" nodeType="withEffect">
                                  <p:stCondLst>
                                    <p:cond delay="20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750" fill="hold"/>
                                        <p:tgtEl>
                                          <p:spTgt spid="15"/>
                                        </p:tgtEl>
                                        <p:attrNameLst>
                                          <p:attrName>ppt_x</p:attrName>
                                        </p:attrNameLst>
                                      </p:cBhvr>
                                      <p:tavLst>
                                        <p:tav tm="0">
                                          <p:val>
                                            <p:strVal val="#ppt_x"/>
                                          </p:val>
                                        </p:tav>
                                        <p:tav tm="100000">
                                          <p:val>
                                            <p:strVal val="#ppt_x"/>
                                          </p:val>
                                        </p:tav>
                                      </p:tavLst>
                                    </p:anim>
                                    <p:anim calcmode="lin" valueType="num">
                                      <p:cBhvr additive="base">
                                        <p:cTn id="73" dur="750" fill="hold"/>
                                        <p:tgtEl>
                                          <p:spTgt spid="15"/>
                                        </p:tgtEl>
                                        <p:attrNameLst>
                                          <p:attrName>ppt_y</p:attrName>
                                        </p:attrNameLst>
                                      </p:cBhvr>
                                      <p:tavLst>
                                        <p:tav tm="0">
                                          <p:val>
                                            <p:strVal val="0-#ppt_h/2"/>
                                          </p:val>
                                        </p:tav>
                                        <p:tav tm="100000">
                                          <p:val>
                                            <p:strVal val="#ppt_y"/>
                                          </p:val>
                                        </p:tav>
                                      </p:tavLst>
                                    </p:anim>
                                  </p:childTnLst>
                                </p:cTn>
                              </p:par>
                            </p:childTnLst>
                          </p:cTn>
                        </p:par>
                        <p:par>
                          <p:cTn id="74" fill="hold">
                            <p:stCondLst>
                              <p:cond delay="4000"/>
                            </p:stCondLst>
                            <p:childTnLst>
                              <p:par>
                                <p:cTn id="75" presetID="2" presetClass="entr" presetSubtype="4" decel="100000" fill="hold" grpId="0" nodeType="afterEffect">
                                  <p:stCondLst>
                                    <p:cond delay="0"/>
                                  </p:stCondLst>
                                  <p:childTnLst>
                                    <p:set>
                                      <p:cBhvr>
                                        <p:cTn id="76" dur="1" fill="hold">
                                          <p:stCondLst>
                                            <p:cond delay="0"/>
                                          </p:stCondLst>
                                        </p:cTn>
                                        <p:tgtEl>
                                          <p:spTgt spid="25">
                                            <p:txEl>
                                              <p:pRg st="0" end="0"/>
                                            </p:txEl>
                                          </p:spTgt>
                                        </p:tgtEl>
                                        <p:attrNameLst>
                                          <p:attrName>style.visibility</p:attrName>
                                        </p:attrNameLst>
                                      </p:cBhvr>
                                      <p:to>
                                        <p:strVal val="visible"/>
                                      </p:to>
                                    </p:set>
                                    <p:anim calcmode="lin" valueType="num">
                                      <p:cBhvr additive="base">
                                        <p:cTn id="7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4500"/>
                            </p:stCondLst>
                            <p:childTnLst>
                              <p:par>
                                <p:cTn id="80" presetID="22" presetClass="entr" presetSubtype="8"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left)">
                                      <p:cBhvr>
                                        <p:cTn id="82" dur="500"/>
                                        <p:tgtEl>
                                          <p:spTgt spid="35">
                                            <p:txEl>
                                              <p:pRg st="0" end="0"/>
                                            </p:txEl>
                                          </p:spTgt>
                                        </p:tgtEl>
                                      </p:cBhvr>
                                    </p:animEffect>
                                  </p:childTnLst>
                                </p:cTn>
                              </p:par>
                            </p:childTnLst>
                          </p:cTn>
                        </p:par>
                        <p:par>
                          <p:cTn id="83" fill="hold">
                            <p:stCondLst>
                              <p:cond delay="5000"/>
                            </p:stCondLst>
                            <p:childTnLst>
                              <p:par>
                                <p:cTn id="84" presetID="2" presetClass="entr" presetSubtype="4" decel="10000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500" fill="hold"/>
                                        <p:tgtEl>
                                          <p:spTgt spid="27"/>
                                        </p:tgtEl>
                                        <p:attrNameLst>
                                          <p:attrName>ppt_x</p:attrName>
                                        </p:attrNameLst>
                                      </p:cBhvr>
                                      <p:tavLst>
                                        <p:tav tm="0">
                                          <p:val>
                                            <p:strVal val="#ppt_x"/>
                                          </p:val>
                                        </p:tav>
                                        <p:tav tm="100000">
                                          <p:val>
                                            <p:strVal val="#ppt_x"/>
                                          </p:val>
                                        </p:tav>
                                      </p:tavLst>
                                    </p:anim>
                                    <p:anim calcmode="lin" valueType="num">
                                      <p:cBhvr additive="base">
                                        <p:cTn id="87" dur="500" fill="hold"/>
                                        <p:tgtEl>
                                          <p:spTgt spid="27"/>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100"/>
                                  </p:stCondLst>
                                  <p:childTnLst>
                                    <p:set>
                                      <p:cBhvr>
                                        <p:cTn id="89" dur="1" fill="hold">
                                          <p:stCondLst>
                                            <p:cond delay="0"/>
                                          </p:stCondLst>
                                        </p:cTn>
                                        <p:tgtEl>
                                          <p:spTgt spid="26">
                                            <p:txEl>
                                              <p:pRg st="0" end="0"/>
                                            </p:txEl>
                                          </p:spTgt>
                                        </p:tgtEl>
                                        <p:attrNameLst>
                                          <p:attrName>style.visibility</p:attrName>
                                        </p:attrNameLst>
                                      </p:cBhvr>
                                      <p:to>
                                        <p:strVal val="visible"/>
                                      </p:to>
                                    </p:set>
                                    <p:anim calcmode="lin" valueType="num">
                                      <p:cBhvr additive="base">
                                        <p:cTn id="9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92" fill="hold">
                            <p:stCondLst>
                              <p:cond delay="56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750"/>
                                        <p:tgtEl>
                                          <p:spTgt spid="16"/>
                                        </p:tgtEl>
                                      </p:cBhvr>
                                    </p:animEffect>
                                  </p:childTnLst>
                                </p:cTn>
                              </p:par>
                              <p:par>
                                <p:cTn id="96" presetID="10" presetClass="entr" presetSubtype="0" fill="hold" grpId="0" nodeType="withEffect">
                                  <p:stCondLst>
                                    <p:cond delay="10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750"/>
                                        <p:tgtEl>
                                          <p:spTgt spid="17"/>
                                        </p:tgtEl>
                                      </p:cBhvr>
                                    </p:animEffect>
                                  </p:childTnLst>
                                </p:cTn>
                              </p:par>
                              <p:par>
                                <p:cTn id="99" presetID="10" presetClass="entr" presetSubtype="0" fill="hold" grpId="0" nodeType="withEffect">
                                  <p:stCondLst>
                                    <p:cond delay="20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750"/>
                                        <p:tgtEl>
                                          <p:spTgt spid="18"/>
                                        </p:tgtEl>
                                      </p:cBhvr>
                                    </p:animEffect>
                                  </p:childTnLst>
                                </p:cTn>
                              </p:par>
                              <p:par>
                                <p:cTn id="102" presetID="2" presetClass="entr" presetSubtype="1" decel="100000" fill="hold" grpId="1" nodeType="with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additive="base">
                                        <p:cTn id="104" dur="750" fill="hold"/>
                                        <p:tgtEl>
                                          <p:spTgt spid="16"/>
                                        </p:tgtEl>
                                        <p:attrNameLst>
                                          <p:attrName>ppt_x</p:attrName>
                                        </p:attrNameLst>
                                      </p:cBhvr>
                                      <p:tavLst>
                                        <p:tav tm="0">
                                          <p:val>
                                            <p:strVal val="#ppt_x"/>
                                          </p:val>
                                        </p:tav>
                                        <p:tav tm="100000">
                                          <p:val>
                                            <p:strVal val="#ppt_x"/>
                                          </p:val>
                                        </p:tav>
                                      </p:tavLst>
                                    </p:anim>
                                    <p:anim calcmode="lin" valueType="num">
                                      <p:cBhvr additive="base">
                                        <p:cTn id="105" dur="750" fill="hold"/>
                                        <p:tgtEl>
                                          <p:spTgt spid="16"/>
                                        </p:tgtEl>
                                        <p:attrNameLst>
                                          <p:attrName>ppt_y</p:attrName>
                                        </p:attrNameLst>
                                      </p:cBhvr>
                                      <p:tavLst>
                                        <p:tav tm="0">
                                          <p:val>
                                            <p:strVal val="0-#ppt_h/2"/>
                                          </p:val>
                                        </p:tav>
                                        <p:tav tm="100000">
                                          <p:val>
                                            <p:strVal val="#ppt_y"/>
                                          </p:val>
                                        </p:tav>
                                      </p:tavLst>
                                    </p:anim>
                                  </p:childTnLst>
                                </p:cTn>
                              </p:par>
                              <p:par>
                                <p:cTn id="106" presetID="2" presetClass="entr" presetSubtype="1" decel="100000" fill="hold" grpId="1" nodeType="withEffect">
                                  <p:stCondLst>
                                    <p:cond delay="10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ppt_x"/>
                                          </p:val>
                                        </p:tav>
                                        <p:tav tm="100000">
                                          <p:val>
                                            <p:strVal val="#ppt_x"/>
                                          </p:val>
                                        </p:tav>
                                      </p:tavLst>
                                    </p:anim>
                                    <p:anim calcmode="lin" valueType="num">
                                      <p:cBhvr additive="base">
                                        <p:cTn id="109" dur="750" fill="hold"/>
                                        <p:tgtEl>
                                          <p:spTgt spid="17"/>
                                        </p:tgtEl>
                                        <p:attrNameLst>
                                          <p:attrName>ppt_y</p:attrName>
                                        </p:attrNameLst>
                                      </p:cBhvr>
                                      <p:tavLst>
                                        <p:tav tm="0">
                                          <p:val>
                                            <p:strVal val="0-#ppt_h/2"/>
                                          </p:val>
                                        </p:tav>
                                        <p:tav tm="100000">
                                          <p:val>
                                            <p:strVal val="#ppt_y"/>
                                          </p:val>
                                        </p:tav>
                                      </p:tavLst>
                                    </p:anim>
                                  </p:childTnLst>
                                </p:cTn>
                              </p:par>
                              <p:par>
                                <p:cTn id="110" presetID="2" presetClass="entr" presetSubtype="1" decel="100000" fill="hold" grpId="1" nodeType="withEffect">
                                  <p:stCondLst>
                                    <p:cond delay="200"/>
                                  </p:stCondLst>
                                  <p:childTnLst>
                                    <p:set>
                                      <p:cBhvr>
                                        <p:cTn id="111" dur="1" fill="hold">
                                          <p:stCondLst>
                                            <p:cond delay="0"/>
                                          </p:stCondLst>
                                        </p:cTn>
                                        <p:tgtEl>
                                          <p:spTgt spid="18"/>
                                        </p:tgtEl>
                                        <p:attrNameLst>
                                          <p:attrName>style.visibility</p:attrName>
                                        </p:attrNameLst>
                                      </p:cBhvr>
                                      <p:to>
                                        <p:strVal val="visible"/>
                                      </p:to>
                                    </p:set>
                                    <p:anim calcmode="lin" valueType="num">
                                      <p:cBhvr additive="base">
                                        <p:cTn id="112" dur="750" fill="hold"/>
                                        <p:tgtEl>
                                          <p:spTgt spid="18"/>
                                        </p:tgtEl>
                                        <p:attrNameLst>
                                          <p:attrName>ppt_x</p:attrName>
                                        </p:attrNameLst>
                                      </p:cBhvr>
                                      <p:tavLst>
                                        <p:tav tm="0">
                                          <p:val>
                                            <p:strVal val="#ppt_x"/>
                                          </p:val>
                                        </p:tav>
                                        <p:tav tm="100000">
                                          <p:val>
                                            <p:strVal val="#ppt_x"/>
                                          </p:val>
                                        </p:tav>
                                      </p:tavLst>
                                    </p:anim>
                                    <p:anim calcmode="lin" valueType="num">
                                      <p:cBhvr additive="base">
                                        <p:cTn id="113" dur="750" fill="hold"/>
                                        <p:tgtEl>
                                          <p:spTgt spid="18"/>
                                        </p:tgtEl>
                                        <p:attrNameLst>
                                          <p:attrName>ppt_y</p:attrName>
                                        </p:attrNameLst>
                                      </p:cBhvr>
                                      <p:tavLst>
                                        <p:tav tm="0">
                                          <p:val>
                                            <p:strVal val="0-#ppt_h/2"/>
                                          </p:val>
                                        </p:tav>
                                        <p:tav tm="100000">
                                          <p:val>
                                            <p:strVal val="#ppt_y"/>
                                          </p:val>
                                        </p:tav>
                                      </p:tavLst>
                                    </p:anim>
                                  </p:childTnLst>
                                </p:cTn>
                              </p:par>
                            </p:childTnLst>
                          </p:cTn>
                        </p:par>
                        <p:par>
                          <p:cTn id="114" fill="hold">
                            <p:stCondLst>
                              <p:cond delay="6550"/>
                            </p:stCondLst>
                            <p:childTnLst>
                              <p:par>
                                <p:cTn id="115" presetID="2" presetClass="entr" presetSubtype="4" decel="100000" fill="hold" grpId="0" nodeType="afterEffect">
                                  <p:stCondLst>
                                    <p:cond delay="0"/>
                                  </p:stCondLst>
                                  <p:childTnLst>
                                    <p:set>
                                      <p:cBhvr>
                                        <p:cTn id="116" dur="1" fill="hold">
                                          <p:stCondLst>
                                            <p:cond delay="0"/>
                                          </p:stCondLst>
                                        </p:cTn>
                                        <p:tgtEl>
                                          <p:spTgt spid="28">
                                            <p:txEl>
                                              <p:pRg st="0" end="0"/>
                                            </p:txEl>
                                          </p:spTgt>
                                        </p:tgtEl>
                                        <p:attrNameLst>
                                          <p:attrName>style.visibility</p:attrName>
                                        </p:attrNameLst>
                                      </p:cBhvr>
                                      <p:to>
                                        <p:strVal val="visible"/>
                                      </p:to>
                                    </p:set>
                                    <p:anim calcmode="lin" valueType="num">
                                      <p:cBhvr additive="base">
                                        <p:cTn id="11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119" fill="hold">
                            <p:stCondLst>
                              <p:cond delay="7050"/>
                            </p:stCondLst>
                            <p:childTnLst>
                              <p:par>
                                <p:cTn id="120" presetID="22" presetClass="entr" presetSubtype="8" fill="hold" grpId="0" nodeType="afterEffect">
                                  <p:stCondLst>
                                    <p:cond delay="0"/>
                                  </p:stCondLst>
                                  <p:childTnLst>
                                    <p:set>
                                      <p:cBhvr>
                                        <p:cTn id="121" dur="1" fill="hold">
                                          <p:stCondLst>
                                            <p:cond delay="0"/>
                                          </p:stCondLst>
                                        </p:cTn>
                                        <p:tgtEl>
                                          <p:spTgt spid="36">
                                            <p:txEl>
                                              <p:pRg st="0" end="0"/>
                                            </p:txEl>
                                          </p:spTgt>
                                        </p:tgtEl>
                                        <p:attrNameLst>
                                          <p:attrName>style.visibility</p:attrName>
                                        </p:attrNameLst>
                                      </p:cBhvr>
                                      <p:to>
                                        <p:strVal val="visible"/>
                                      </p:to>
                                    </p:set>
                                    <p:animEffect transition="in" filter="wipe(left)">
                                      <p:cBhvr>
                                        <p:cTn id="122" dur="500"/>
                                        <p:tgtEl>
                                          <p:spTgt spid="36">
                                            <p:txEl>
                                              <p:pRg st="0" end="0"/>
                                            </p:txEl>
                                          </p:spTgt>
                                        </p:tgtEl>
                                      </p:cBhvr>
                                    </p:animEffect>
                                  </p:childTnLst>
                                </p:cTn>
                              </p:par>
                            </p:childTnLst>
                          </p:cTn>
                        </p:par>
                        <p:par>
                          <p:cTn id="123" fill="hold">
                            <p:stCondLst>
                              <p:cond delay="7550"/>
                            </p:stCondLst>
                            <p:childTnLst>
                              <p:par>
                                <p:cTn id="124" presetID="2" presetClass="entr" presetSubtype="4" decel="100000" fill="hold" grpId="0" nodeType="afterEffect">
                                  <p:stCondLst>
                                    <p:cond delay="0"/>
                                  </p:stCondLst>
                                  <p:childTnLst>
                                    <p:set>
                                      <p:cBhvr>
                                        <p:cTn id="125" dur="1" fill="hold">
                                          <p:stCondLst>
                                            <p:cond delay="0"/>
                                          </p:stCondLst>
                                        </p:cTn>
                                        <p:tgtEl>
                                          <p:spTgt spid="30"/>
                                        </p:tgtEl>
                                        <p:attrNameLst>
                                          <p:attrName>style.visibility</p:attrName>
                                        </p:attrNameLst>
                                      </p:cBhvr>
                                      <p:to>
                                        <p:strVal val="visible"/>
                                      </p:to>
                                    </p:set>
                                    <p:anim calcmode="lin" valueType="num">
                                      <p:cBhvr additive="base">
                                        <p:cTn id="126" dur="500" fill="hold"/>
                                        <p:tgtEl>
                                          <p:spTgt spid="30"/>
                                        </p:tgtEl>
                                        <p:attrNameLst>
                                          <p:attrName>ppt_x</p:attrName>
                                        </p:attrNameLst>
                                      </p:cBhvr>
                                      <p:tavLst>
                                        <p:tav tm="0">
                                          <p:val>
                                            <p:strVal val="#ppt_x"/>
                                          </p:val>
                                        </p:tav>
                                        <p:tav tm="100000">
                                          <p:val>
                                            <p:strVal val="#ppt_x"/>
                                          </p:val>
                                        </p:tav>
                                      </p:tavLst>
                                    </p:anim>
                                    <p:anim calcmode="lin" valueType="num">
                                      <p:cBhvr additive="base">
                                        <p:cTn id="127" dur="500" fill="hold"/>
                                        <p:tgtEl>
                                          <p:spTgt spid="30"/>
                                        </p:tgtEl>
                                        <p:attrNameLst>
                                          <p:attrName>ppt_y</p:attrName>
                                        </p:attrNameLst>
                                      </p:cBhvr>
                                      <p:tavLst>
                                        <p:tav tm="0">
                                          <p:val>
                                            <p:strVal val="1+#ppt_h/2"/>
                                          </p:val>
                                        </p:tav>
                                        <p:tav tm="100000">
                                          <p:val>
                                            <p:strVal val="#ppt_y"/>
                                          </p:val>
                                        </p:tav>
                                      </p:tavLst>
                                    </p:anim>
                                  </p:childTnLst>
                                </p:cTn>
                              </p:par>
                              <p:par>
                                <p:cTn id="128" presetID="2" presetClass="entr" presetSubtype="4" decel="100000" fill="hold" grpId="0" nodeType="withEffect">
                                  <p:stCondLst>
                                    <p:cond delay="100"/>
                                  </p:stCondLst>
                                  <p:childTnLst>
                                    <p:set>
                                      <p:cBhvr>
                                        <p:cTn id="129" dur="1" fill="hold">
                                          <p:stCondLst>
                                            <p:cond delay="0"/>
                                          </p:stCondLst>
                                        </p:cTn>
                                        <p:tgtEl>
                                          <p:spTgt spid="29">
                                            <p:txEl>
                                              <p:pRg st="0" end="0"/>
                                            </p:txEl>
                                          </p:spTgt>
                                        </p:tgtEl>
                                        <p:attrNameLst>
                                          <p:attrName>style.visibility</p:attrName>
                                        </p:attrNameLst>
                                      </p:cBhvr>
                                      <p:to>
                                        <p:strVal val="visible"/>
                                      </p:to>
                                    </p:set>
                                    <p:anim calcmode="lin" valueType="num">
                                      <p:cBhvr additive="base">
                                        <p:cTn id="13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31"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32" fill="hold">
                            <p:stCondLst>
                              <p:cond delay="8150"/>
                            </p:stCondLst>
                            <p:childTnLst>
                              <p:par>
                                <p:cTn id="133" presetID="10" presetClass="entr" presetSubtype="0" fill="hold" grpId="0"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fade">
                                      <p:cBhvr>
                                        <p:cTn id="135" dur="750"/>
                                        <p:tgtEl>
                                          <p:spTgt spid="19"/>
                                        </p:tgtEl>
                                      </p:cBhvr>
                                    </p:animEffect>
                                  </p:childTnLst>
                                </p:cTn>
                              </p:par>
                              <p:par>
                                <p:cTn id="136" presetID="10" presetClass="entr" presetSubtype="0" fill="hold" grpId="0" nodeType="withEffect">
                                  <p:stCondLst>
                                    <p:cond delay="100"/>
                                  </p:stCondLst>
                                  <p:childTnLst>
                                    <p:set>
                                      <p:cBhvr>
                                        <p:cTn id="137" dur="1" fill="hold">
                                          <p:stCondLst>
                                            <p:cond delay="0"/>
                                          </p:stCondLst>
                                        </p:cTn>
                                        <p:tgtEl>
                                          <p:spTgt spid="20"/>
                                        </p:tgtEl>
                                        <p:attrNameLst>
                                          <p:attrName>style.visibility</p:attrName>
                                        </p:attrNameLst>
                                      </p:cBhvr>
                                      <p:to>
                                        <p:strVal val="visible"/>
                                      </p:to>
                                    </p:set>
                                    <p:animEffect transition="in" filter="fade">
                                      <p:cBhvr>
                                        <p:cTn id="138" dur="750"/>
                                        <p:tgtEl>
                                          <p:spTgt spid="20"/>
                                        </p:tgtEl>
                                      </p:cBhvr>
                                    </p:animEffect>
                                  </p:childTnLst>
                                </p:cTn>
                              </p:par>
                              <p:par>
                                <p:cTn id="139" presetID="10" presetClass="entr" presetSubtype="0" fill="hold" grpId="0" nodeType="withEffect">
                                  <p:stCondLst>
                                    <p:cond delay="200"/>
                                  </p:stCondLst>
                                  <p:childTnLst>
                                    <p:set>
                                      <p:cBhvr>
                                        <p:cTn id="140" dur="1" fill="hold">
                                          <p:stCondLst>
                                            <p:cond delay="0"/>
                                          </p:stCondLst>
                                        </p:cTn>
                                        <p:tgtEl>
                                          <p:spTgt spid="21"/>
                                        </p:tgtEl>
                                        <p:attrNameLst>
                                          <p:attrName>style.visibility</p:attrName>
                                        </p:attrNameLst>
                                      </p:cBhvr>
                                      <p:to>
                                        <p:strVal val="visible"/>
                                      </p:to>
                                    </p:set>
                                    <p:animEffect transition="in" filter="fade">
                                      <p:cBhvr>
                                        <p:cTn id="141" dur="750"/>
                                        <p:tgtEl>
                                          <p:spTgt spid="21"/>
                                        </p:tgtEl>
                                      </p:cBhvr>
                                    </p:animEffect>
                                  </p:childTnLst>
                                </p:cTn>
                              </p:par>
                              <p:par>
                                <p:cTn id="142" presetID="2" presetClass="entr" presetSubtype="1" decel="100000" fill="hold" grpId="1" nodeType="withEffect">
                                  <p:stCondLst>
                                    <p:cond delay="0"/>
                                  </p:stCondLst>
                                  <p:childTnLst>
                                    <p:set>
                                      <p:cBhvr>
                                        <p:cTn id="143" dur="1" fill="hold">
                                          <p:stCondLst>
                                            <p:cond delay="0"/>
                                          </p:stCondLst>
                                        </p:cTn>
                                        <p:tgtEl>
                                          <p:spTgt spid="19"/>
                                        </p:tgtEl>
                                        <p:attrNameLst>
                                          <p:attrName>style.visibility</p:attrName>
                                        </p:attrNameLst>
                                      </p:cBhvr>
                                      <p:to>
                                        <p:strVal val="visible"/>
                                      </p:to>
                                    </p:set>
                                    <p:anim calcmode="lin" valueType="num">
                                      <p:cBhvr additive="base">
                                        <p:cTn id="144" dur="750" fill="hold"/>
                                        <p:tgtEl>
                                          <p:spTgt spid="19"/>
                                        </p:tgtEl>
                                        <p:attrNameLst>
                                          <p:attrName>ppt_x</p:attrName>
                                        </p:attrNameLst>
                                      </p:cBhvr>
                                      <p:tavLst>
                                        <p:tav tm="0">
                                          <p:val>
                                            <p:strVal val="#ppt_x"/>
                                          </p:val>
                                        </p:tav>
                                        <p:tav tm="100000">
                                          <p:val>
                                            <p:strVal val="#ppt_x"/>
                                          </p:val>
                                        </p:tav>
                                      </p:tavLst>
                                    </p:anim>
                                    <p:anim calcmode="lin" valueType="num">
                                      <p:cBhvr additive="base">
                                        <p:cTn id="145" dur="750" fill="hold"/>
                                        <p:tgtEl>
                                          <p:spTgt spid="19"/>
                                        </p:tgtEl>
                                        <p:attrNameLst>
                                          <p:attrName>ppt_y</p:attrName>
                                        </p:attrNameLst>
                                      </p:cBhvr>
                                      <p:tavLst>
                                        <p:tav tm="0">
                                          <p:val>
                                            <p:strVal val="0-#ppt_h/2"/>
                                          </p:val>
                                        </p:tav>
                                        <p:tav tm="100000">
                                          <p:val>
                                            <p:strVal val="#ppt_y"/>
                                          </p:val>
                                        </p:tav>
                                      </p:tavLst>
                                    </p:anim>
                                  </p:childTnLst>
                                </p:cTn>
                              </p:par>
                              <p:par>
                                <p:cTn id="146" presetID="2" presetClass="entr" presetSubtype="1" decel="100000" fill="hold" grpId="1" nodeType="withEffect">
                                  <p:stCondLst>
                                    <p:cond delay="100"/>
                                  </p:stCondLst>
                                  <p:childTnLst>
                                    <p:set>
                                      <p:cBhvr>
                                        <p:cTn id="147" dur="1" fill="hold">
                                          <p:stCondLst>
                                            <p:cond delay="0"/>
                                          </p:stCondLst>
                                        </p:cTn>
                                        <p:tgtEl>
                                          <p:spTgt spid="20"/>
                                        </p:tgtEl>
                                        <p:attrNameLst>
                                          <p:attrName>style.visibility</p:attrName>
                                        </p:attrNameLst>
                                      </p:cBhvr>
                                      <p:to>
                                        <p:strVal val="visible"/>
                                      </p:to>
                                    </p:set>
                                    <p:anim calcmode="lin" valueType="num">
                                      <p:cBhvr additive="base">
                                        <p:cTn id="148" dur="750" fill="hold"/>
                                        <p:tgtEl>
                                          <p:spTgt spid="20"/>
                                        </p:tgtEl>
                                        <p:attrNameLst>
                                          <p:attrName>ppt_x</p:attrName>
                                        </p:attrNameLst>
                                      </p:cBhvr>
                                      <p:tavLst>
                                        <p:tav tm="0">
                                          <p:val>
                                            <p:strVal val="#ppt_x"/>
                                          </p:val>
                                        </p:tav>
                                        <p:tav tm="100000">
                                          <p:val>
                                            <p:strVal val="#ppt_x"/>
                                          </p:val>
                                        </p:tav>
                                      </p:tavLst>
                                    </p:anim>
                                    <p:anim calcmode="lin" valueType="num">
                                      <p:cBhvr additive="base">
                                        <p:cTn id="149" dur="750" fill="hold"/>
                                        <p:tgtEl>
                                          <p:spTgt spid="20"/>
                                        </p:tgtEl>
                                        <p:attrNameLst>
                                          <p:attrName>ppt_y</p:attrName>
                                        </p:attrNameLst>
                                      </p:cBhvr>
                                      <p:tavLst>
                                        <p:tav tm="0">
                                          <p:val>
                                            <p:strVal val="0-#ppt_h/2"/>
                                          </p:val>
                                        </p:tav>
                                        <p:tav tm="100000">
                                          <p:val>
                                            <p:strVal val="#ppt_y"/>
                                          </p:val>
                                        </p:tav>
                                      </p:tavLst>
                                    </p:anim>
                                  </p:childTnLst>
                                </p:cTn>
                              </p:par>
                              <p:par>
                                <p:cTn id="150" presetID="2" presetClass="entr" presetSubtype="1" decel="100000" fill="hold" grpId="1" nodeType="withEffect">
                                  <p:stCondLst>
                                    <p:cond delay="200"/>
                                  </p:stCondLst>
                                  <p:childTnLst>
                                    <p:set>
                                      <p:cBhvr>
                                        <p:cTn id="151" dur="1" fill="hold">
                                          <p:stCondLst>
                                            <p:cond delay="0"/>
                                          </p:stCondLst>
                                        </p:cTn>
                                        <p:tgtEl>
                                          <p:spTgt spid="21"/>
                                        </p:tgtEl>
                                        <p:attrNameLst>
                                          <p:attrName>style.visibility</p:attrName>
                                        </p:attrNameLst>
                                      </p:cBhvr>
                                      <p:to>
                                        <p:strVal val="visible"/>
                                      </p:to>
                                    </p:set>
                                    <p:anim calcmode="lin" valueType="num">
                                      <p:cBhvr additive="base">
                                        <p:cTn id="152" dur="750" fill="hold"/>
                                        <p:tgtEl>
                                          <p:spTgt spid="21"/>
                                        </p:tgtEl>
                                        <p:attrNameLst>
                                          <p:attrName>ppt_x</p:attrName>
                                        </p:attrNameLst>
                                      </p:cBhvr>
                                      <p:tavLst>
                                        <p:tav tm="0">
                                          <p:val>
                                            <p:strVal val="#ppt_x"/>
                                          </p:val>
                                        </p:tav>
                                        <p:tav tm="100000">
                                          <p:val>
                                            <p:strVal val="#ppt_x"/>
                                          </p:val>
                                        </p:tav>
                                      </p:tavLst>
                                    </p:anim>
                                    <p:anim calcmode="lin" valueType="num">
                                      <p:cBhvr additive="base">
                                        <p:cTn id="153" dur="750" fill="hold"/>
                                        <p:tgtEl>
                                          <p:spTgt spid="21"/>
                                        </p:tgtEl>
                                        <p:attrNameLst>
                                          <p:attrName>ppt_y</p:attrName>
                                        </p:attrNameLst>
                                      </p:cBhvr>
                                      <p:tavLst>
                                        <p:tav tm="0">
                                          <p:val>
                                            <p:strVal val="0-#ppt_h/2"/>
                                          </p:val>
                                        </p:tav>
                                        <p:tav tm="100000">
                                          <p:val>
                                            <p:strVal val="#ppt_y"/>
                                          </p:val>
                                        </p:tav>
                                      </p:tavLst>
                                    </p:anim>
                                  </p:childTnLst>
                                </p:cTn>
                              </p:par>
                            </p:childTnLst>
                          </p:cTn>
                        </p:par>
                        <p:par>
                          <p:cTn id="154" fill="hold">
                            <p:stCondLst>
                              <p:cond delay="9100"/>
                            </p:stCondLst>
                            <p:childTnLst>
                              <p:par>
                                <p:cTn id="155" presetID="2" presetClass="entr" presetSubtype="4" decel="100000" fill="hold" grpId="0" nodeType="afterEffect">
                                  <p:stCondLst>
                                    <p:cond delay="0"/>
                                  </p:stCondLst>
                                  <p:childTnLst>
                                    <p:set>
                                      <p:cBhvr>
                                        <p:cTn id="156" dur="1" fill="hold">
                                          <p:stCondLst>
                                            <p:cond delay="0"/>
                                          </p:stCondLst>
                                        </p:cTn>
                                        <p:tgtEl>
                                          <p:spTgt spid="31">
                                            <p:txEl>
                                              <p:pRg st="0" end="0"/>
                                            </p:txEl>
                                          </p:spTgt>
                                        </p:tgtEl>
                                        <p:attrNameLst>
                                          <p:attrName>style.visibility</p:attrName>
                                        </p:attrNameLst>
                                      </p:cBhvr>
                                      <p:to>
                                        <p:strVal val="visible"/>
                                      </p:to>
                                    </p:set>
                                    <p:anim calcmode="lin" valueType="num">
                                      <p:cBhvr additive="base">
                                        <p:cTn id="15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159" fill="hold">
                            <p:stCondLst>
                              <p:cond delay="9600"/>
                            </p:stCondLst>
                            <p:childTnLst>
                              <p:par>
                                <p:cTn id="160" presetID="22" presetClass="entr" presetSubtype="8" fill="hold" grpId="0" nodeType="afterEffect">
                                  <p:stCondLst>
                                    <p:cond delay="0"/>
                                  </p:stCondLst>
                                  <p:childTnLst>
                                    <p:set>
                                      <p:cBhvr>
                                        <p:cTn id="161" dur="1" fill="hold">
                                          <p:stCondLst>
                                            <p:cond delay="0"/>
                                          </p:stCondLst>
                                        </p:cTn>
                                        <p:tgtEl>
                                          <p:spTgt spid="37">
                                            <p:txEl>
                                              <p:pRg st="0" end="0"/>
                                            </p:txEl>
                                          </p:spTgt>
                                        </p:tgtEl>
                                        <p:attrNameLst>
                                          <p:attrName>style.visibility</p:attrName>
                                        </p:attrNameLst>
                                      </p:cBhvr>
                                      <p:to>
                                        <p:strVal val="visible"/>
                                      </p:to>
                                    </p:set>
                                    <p:animEffect transition="in" filter="wipe(left)">
                                      <p:cBhvr>
                                        <p:cTn id="162" dur="500"/>
                                        <p:tgtEl>
                                          <p:spTgt spid="37">
                                            <p:txEl>
                                              <p:pRg st="0" end="0"/>
                                            </p:txEl>
                                          </p:spTgt>
                                        </p:tgtEl>
                                      </p:cBhvr>
                                    </p:animEffect>
                                  </p:childTnLst>
                                </p:cTn>
                              </p:par>
                            </p:childTnLst>
                          </p:cTn>
                        </p:par>
                        <p:par>
                          <p:cTn id="163" fill="hold">
                            <p:stCondLst>
                              <p:cond delay="10100"/>
                            </p:stCondLst>
                            <p:childTnLst>
                              <p:par>
                                <p:cTn id="164" presetID="2" presetClass="entr" presetSubtype="4" decel="100000"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additive="base">
                                        <p:cTn id="166" dur="500" fill="hold"/>
                                        <p:tgtEl>
                                          <p:spTgt spid="33"/>
                                        </p:tgtEl>
                                        <p:attrNameLst>
                                          <p:attrName>ppt_x</p:attrName>
                                        </p:attrNameLst>
                                      </p:cBhvr>
                                      <p:tavLst>
                                        <p:tav tm="0">
                                          <p:val>
                                            <p:strVal val="#ppt_x"/>
                                          </p:val>
                                        </p:tav>
                                        <p:tav tm="100000">
                                          <p:val>
                                            <p:strVal val="#ppt_x"/>
                                          </p:val>
                                        </p:tav>
                                      </p:tavLst>
                                    </p:anim>
                                    <p:anim calcmode="lin" valueType="num">
                                      <p:cBhvr additive="base">
                                        <p:cTn id="167" dur="500" fill="hold"/>
                                        <p:tgtEl>
                                          <p:spTgt spid="33"/>
                                        </p:tgtEl>
                                        <p:attrNameLst>
                                          <p:attrName>ppt_y</p:attrName>
                                        </p:attrNameLst>
                                      </p:cBhvr>
                                      <p:tavLst>
                                        <p:tav tm="0">
                                          <p:val>
                                            <p:strVal val="1+#ppt_h/2"/>
                                          </p:val>
                                        </p:tav>
                                        <p:tav tm="100000">
                                          <p:val>
                                            <p:strVal val="#ppt_y"/>
                                          </p:val>
                                        </p:tav>
                                      </p:tavLst>
                                    </p:anim>
                                  </p:childTnLst>
                                </p:cTn>
                              </p:par>
                              <p:par>
                                <p:cTn id="168" presetID="2" presetClass="entr" presetSubtype="4" decel="100000" fill="hold" grpId="0" nodeType="withEffect">
                                  <p:stCondLst>
                                    <p:cond delay="100"/>
                                  </p:stCondLst>
                                  <p:childTnLst>
                                    <p:set>
                                      <p:cBhvr>
                                        <p:cTn id="169" dur="1" fill="hold">
                                          <p:stCondLst>
                                            <p:cond delay="0"/>
                                          </p:stCondLst>
                                        </p:cTn>
                                        <p:tgtEl>
                                          <p:spTgt spid="32">
                                            <p:txEl>
                                              <p:pRg st="0" end="0"/>
                                            </p:txEl>
                                          </p:spTgt>
                                        </p:tgtEl>
                                        <p:attrNameLst>
                                          <p:attrName>style.visibility</p:attrName>
                                        </p:attrNameLst>
                                      </p:cBhvr>
                                      <p:to>
                                        <p:strVal val="visible"/>
                                      </p:to>
                                    </p:set>
                                    <p:anim calcmode="lin" valueType="num">
                                      <p:cBhvr additive="base">
                                        <p:cTn id="170"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71"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1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1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build="p">
        <p:tmplLst>
          <p:tmpl lvl="1">
            <p:tnLst>
              <p:par>
                <p:cTn presetID="2" presetClass="entr" presetSubtype="4"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animBg="1"/>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668053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6779524"/>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667819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668053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668053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94417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750" fill="hold"/>
                                        <p:tgtEl>
                                          <p:spTgt spid="10"/>
                                        </p:tgtEl>
                                        <p:attrNameLst>
                                          <p:attrName>ppt_x</p:attrName>
                                        </p:attrNameLst>
                                      </p:cBhvr>
                                      <p:tavLst>
                                        <p:tav tm="0">
                                          <p:val>
                                            <p:strVal val="#ppt_x"/>
                                          </p:val>
                                        </p:tav>
                                        <p:tav tm="100000">
                                          <p:val>
                                            <p:strVal val="#ppt_x"/>
                                          </p:val>
                                        </p:tav>
                                      </p:tavLst>
                                    </p:anim>
                                    <p:anim calcmode="lin" valueType="num">
                                      <p:cBhvr additive="base">
                                        <p:cTn id="25" dur="75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750" fill="hold"/>
                                        <p:tgtEl>
                                          <p:spTgt spid="12"/>
                                        </p:tgtEl>
                                        <p:attrNameLst>
                                          <p:attrName>ppt_x</p:attrName>
                                        </p:attrNameLst>
                                      </p:cBhvr>
                                      <p:tavLst>
                                        <p:tav tm="0">
                                          <p:val>
                                            <p:strVal val="#ppt_x"/>
                                          </p:val>
                                        </p:tav>
                                        <p:tav tm="100000">
                                          <p:val>
                                            <p:strVal val="#ppt_x"/>
                                          </p:val>
                                        </p:tav>
                                      </p:tavLst>
                                    </p:anim>
                                    <p:anim calcmode="lin" valueType="num">
                                      <p:cBhvr additive="base">
                                        <p:cTn id="33" dur="7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450"/>
                            </p:stCondLst>
                            <p:childTnLst>
                              <p:par>
                                <p:cTn id="35" presetID="2" presetClass="entr" presetSubtype="4" decel="100000" fill="hold" grpId="0" nodeType="after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 calcmode="lin" valueType="num">
                                      <p:cBhvr additive="base">
                                        <p:cTn id="3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950"/>
                            </p:stCondLst>
                            <p:childTnLst>
                              <p:par>
                                <p:cTn id="40" presetID="2" presetClass="entr" presetSubtype="4" decel="10000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100"/>
                                  </p:stCondLst>
                                  <p:childTnLst>
                                    <p:set>
                                      <p:cBhvr>
                                        <p:cTn id="45" dur="1" fill="hold">
                                          <p:stCondLst>
                                            <p:cond delay="0"/>
                                          </p:stCondLst>
                                        </p:cTn>
                                        <p:tgtEl>
                                          <p:spTgt spid="23">
                                            <p:txEl>
                                              <p:pRg st="0" end="0"/>
                                            </p:txEl>
                                          </p:spTgt>
                                        </p:tgtEl>
                                        <p:attrNameLst>
                                          <p:attrName>style.visibility</p:attrName>
                                        </p:attrNameLst>
                                      </p:cBhvr>
                                      <p:to>
                                        <p:strVal val="visible"/>
                                      </p:to>
                                    </p:set>
                                    <p:anim calcmode="lin" valueType="num">
                                      <p:cBhvr additive="base">
                                        <p:cTn id="46"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25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par>
                                <p:cTn id="52" presetID="10" presetClass="entr" presetSubtype="0" fill="hold" grpId="0" nodeType="withEffect">
                                  <p:stCondLst>
                                    <p:cond delay="1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750"/>
                                        <p:tgtEl>
                                          <p:spTgt spid="14"/>
                                        </p:tgtEl>
                                      </p:cBhvr>
                                    </p:animEffect>
                                  </p:childTnLst>
                                </p:cTn>
                              </p:par>
                              <p:par>
                                <p:cTn id="55" presetID="10" presetClass="entr" presetSubtype="0" fill="hold" grpId="0" nodeType="withEffect">
                                  <p:stCondLst>
                                    <p:cond delay="20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750"/>
                                        <p:tgtEl>
                                          <p:spTgt spid="15"/>
                                        </p:tgtEl>
                                      </p:cBhvr>
                                    </p:animEffect>
                                  </p:childTnLst>
                                </p:cTn>
                              </p:par>
                              <p:par>
                                <p:cTn id="58" presetID="2" presetClass="entr" presetSubtype="1" decel="100000" fill="hold" grpId="1"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750" fill="hold"/>
                                        <p:tgtEl>
                                          <p:spTgt spid="13"/>
                                        </p:tgtEl>
                                        <p:attrNameLst>
                                          <p:attrName>ppt_x</p:attrName>
                                        </p:attrNameLst>
                                      </p:cBhvr>
                                      <p:tavLst>
                                        <p:tav tm="0">
                                          <p:val>
                                            <p:strVal val="#ppt_x"/>
                                          </p:val>
                                        </p:tav>
                                        <p:tav tm="100000">
                                          <p:val>
                                            <p:strVal val="#ppt_x"/>
                                          </p:val>
                                        </p:tav>
                                      </p:tavLst>
                                    </p:anim>
                                    <p:anim calcmode="lin" valueType="num">
                                      <p:cBhvr additive="base">
                                        <p:cTn id="61" dur="750" fill="hold"/>
                                        <p:tgtEl>
                                          <p:spTgt spid="13"/>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1" nodeType="withEffect">
                                  <p:stCondLst>
                                    <p:cond delay="1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750" fill="hold"/>
                                        <p:tgtEl>
                                          <p:spTgt spid="14"/>
                                        </p:tgtEl>
                                        <p:attrNameLst>
                                          <p:attrName>ppt_x</p:attrName>
                                        </p:attrNameLst>
                                      </p:cBhvr>
                                      <p:tavLst>
                                        <p:tav tm="0">
                                          <p:val>
                                            <p:strVal val="#ppt_x"/>
                                          </p:val>
                                        </p:tav>
                                        <p:tav tm="100000">
                                          <p:val>
                                            <p:strVal val="#ppt_x"/>
                                          </p:val>
                                        </p:tav>
                                      </p:tavLst>
                                    </p:anim>
                                    <p:anim calcmode="lin" valueType="num">
                                      <p:cBhvr additive="base">
                                        <p:cTn id="65" dur="750" fill="hold"/>
                                        <p:tgtEl>
                                          <p:spTgt spid="14"/>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1" nodeType="withEffect">
                                  <p:stCondLst>
                                    <p:cond delay="20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750" fill="hold"/>
                                        <p:tgtEl>
                                          <p:spTgt spid="15"/>
                                        </p:tgtEl>
                                        <p:attrNameLst>
                                          <p:attrName>ppt_x</p:attrName>
                                        </p:attrNameLst>
                                      </p:cBhvr>
                                      <p:tavLst>
                                        <p:tav tm="0">
                                          <p:val>
                                            <p:strVal val="#ppt_x"/>
                                          </p:val>
                                        </p:tav>
                                        <p:tav tm="100000">
                                          <p:val>
                                            <p:strVal val="#ppt_x"/>
                                          </p:val>
                                        </p:tav>
                                      </p:tavLst>
                                    </p:anim>
                                    <p:anim calcmode="lin" valueType="num">
                                      <p:cBhvr additive="base">
                                        <p:cTn id="69" dur="750" fill="hold"/>
                                        <p:tgtEl>
                                          <p:spTgt spid="15"/>
                                        </p:tgtEl>
                                        <p:attrNameLst>
                                          <p:attrName>ppt_y</p:attrName>
                                        </p:attrNameLst>
                                      </p:cBhvr>
                                      <p:tavLst>
                                        <p:tav tm="0">
                                          <p:val>
                                            <p:strVal val="0-#ppt_h/2"/>
                                          </p:val>
                                        </p:tav>
                                        <p:tav tm="100000">
                                          <p:val>
                                            <p:strVal val="#ppt_y"/>
                                          </p:val>
                                        </p:tav>
                                      </p:tavLst>
                                    </p:anim>
                                  </p:childTnLst>
                                </p:cTn>
                              </p:par>
                            </p:childTnLst>
                          </p:cTn>
                        </p:par>
                        <p:par>
                          <p:cTn id="70" fill="hold">
                            <p:stCondLst>
                              <p:cond delay="3500"/>
                            </p:stCondLst>
                            <p:childTnLst>
                              <p:par>
                                <p:cTn id="71" presetID="2" presetClass="entr" presetSubtype="4" decel="100000" fill="hold" grpId="0" nodeType="afterEffect">
                                  <p:stCondLst>
                                    <p:cond delay="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decel="10000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00"/>
                                  </p:stCondLst>
                                  <p:childTnLst>
                                    <p:set>
                                      <p:cBhvr>
                                        <p:cTn id="81" dur="1" fill="hold">
                                          <p:stCondLst>
                                            <p:cond delay="0"/>
                                          </p:stCondLst>
                                        </p:cTn>
                                        <p:tgtEl>
                                          <p:spTgt spid="26">
                                            <p:txEl>
                                              <p:pRg st="0" end="0"/>
                                            </p:txEl>
                                          </p:spTgt>
                                        </p:tgtEl>
                                        <p:attrNameLst>
                                          <p:attrName>style.visibility</p:attrName>
                                        </p:attrNameLst>
                                      </p:cBhvr>
                                      <p:to>
                                        <p:strVal val="visible"/>
                                      </p:to>
                                    </p:set>
                                    <p:anim calcmode="lin" valueType="num">
                                      <p:cBhvr additive="base">
                                        <p:cTn id="8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84" fill="hold">
                            <p:stCondLst>
                              <p:cond delay="4600"/>
                            </p:stCondLst>
                            <p:childTnLst>
                              <p:par>
                                <p:cTn id="85" presetID="10"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750"/>
                                        <p:tgtEl>
                                          <p:spTgt spid="16"/>
                                        </p:tgtEl>
                                      </p:cBhvr>
                                    </p:animEffect>
                                  </p:childTnLst>
                                </p:cTn>
                              </p:par>
                              <p:par>
                                <p:cTn id="88" presetID="10" presetClass="entr" presetSubtype="0" fill="hold" grpId="0" nodeType="withEffect">
                                  <p:stCondLst>
                                    <p:cond delay="10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750"/>
                                        <p:tgtEl>
                                          <p:spTgt spid="17"/>
                                        </p:tgtEl>
                                      </p:cBhvr>
                                    </p:animEffect>
                                  </p:childTnLst>
                                </p:cTn>
                              </p:par>
                              <p:par>
                                <p:cTn id="91" presetID="10" presetClass="entr" presetSubtype="0" fill="hold" grpId="0" nodeType="withEffect">
                                  <p:stCondLst>
                                    <p:cond delay="20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750"/>
                                        <p:tgtEl>
                                          <p:spTgt spid="18"/>
                                        </p:tgtEl>
                                      </p:cBhvr>
                                    </p:animEffect>
                                  </p:childTnLst>
                                </p:cTn>
                              </p:par>
                              <p:par>
                                <p:cTn id="94" presetID="2" presetClass="entr" presetSubtype="1" decel="100000" fill="hold" grpId="1" nodeType="with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750" fill="hold"/>
                                        <p:tgtEl>
                                          <p:spTgt spid="16"/>
                                        </p:tgtEl>
                                        <p:attrNameLst>
                                          <p:attrName>ppt_x</p:attrName>
                                        </p:attrNameLst>
                                      </p:cBhvr>
                                      <p:tavLst>
                                        <p:tav tm="0">
                                          <p:val>
                                            <p:strVal val="#ppt_x"/>
                                          </p:val>
                                        </p:tav>
                                        <p:tav tm="100000">
                                          <p:val>
                                            <p:strVal val="#ppt_x"/>
                                          </p:val>
                                        </p:tav>
                                      </p:tavLst>
                                    </p:anim>
                                    <p:anim calcmode="lin" valueType="num">
                                      <p:cBhvr additive="base">
                                        <p:cTn id="97" dur="750" fill="hold"/>
                                        <p:tgtEl>
                                          <p:spTgt spid="16"/>
                                        </p:tgtEl>
                                        <p:attrNameLst>
                                          <p:attrName>ppt_y</p:attrName>
                                        </p:attrNameLst>
                                      </p:cBhvr>
                                      <p:tavLst>
                                        <p:tav tm="0">
                                          <p:val>
                                            <p:strVal val="0-#ppt_h/2"/>
                                          </p:val>
                                        </p:tav>
                                        <p:tav tm="100000">
                                          <p:val>
                                            <p:strVal val="#ppt_y"/>
                                          </p:val>
                                        </p:tav>
                                      </p:tavLst>
                                    </p:anim>
                                  </p:childTnLst>
                                </p:cTn>
                              </p:par>
                              <p:par>
                                <p:cTn id="98" presetID="2" presetClass="entr" presetSubtype="1" decel="100000" fill="hold" grpId="1" nodeType="withEffect">
                                  <p:stCondLst>
                                    <p:cond delay="100"/>
                                  </p:stCondLst>
                                  <p:childTnLst>
                                    <p:set>
                                      <p:cBhvr>
                                        <p:cTn id="99" dur="1" fill="hold">
                                          <p:stCondLst>
                                            <p:cond delay="0"/>
                                          </p:stCondLst>
                                        </p:cTn>
                                        <p:tgtEl>
                                          <p:spTgt spid="17"/>
                                        </p:tgtEl>
                                        <p:attrNameLst>
                                          <p:attrName>style.visibility</p:attrName>
                                        </p:attrNameLst>
                                      </p:cBhvr>
                                      <p:to>
                                        <p:strVal val="visible"/>
                                      </p:to>
                                    </p:set>
                                    <p:anim calcmode="lin" valueType="num">
                                      <p:cBhvr additive="base">
                                        <p:cTn id="100" dur="750" fill="hold"/>
                                        <p:tgtEl>
                                          <p:spTgt spid="17"/>
                                        </p:tgtEl>
                                        <p:attrNameLst>
                                          <p:attrName>ppt_x</p:attrName>
                                        </p:attrNameLst>
                                      </p:cBhvr>
                                      <p:tavLst>
                                        <p:tav tm="0">
                                          <p:val>
                                            <p:strVal val="#ppt_x"/>
                                          </p:val>
                                        </p:tav>
                                        <p:tav tm="100000">
                                          <p:val>
                                            <p:strVal val="#ppt_x"/>
                                          </p:val>
                                        </p:tav>
                                      </p:tavLst>
                                    </p:anim>
                                    <p:anim calcmode="lin" valueType="num">
                                      <p:cBhvr additive="base">
                                        <p:cTn id="101" dur="750" fill="hold"/>
                                        <p:tgtEl>
                                          <p:spTgt spid="1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1" nodeType="withEffect">
                                  <p:stCondLst>
                                    <p:cond delay="200"/>
                                  </p:stCondLst>
                                  <p:childTnLst>
                                    <p:set>
                                      <p:cBhvr>
                                        <p:cTn id="103" dur="1" fill="hold">
                                          <p:stCondLst>
                                            <p:cond delay="0"/>
                                          </p:stCondLst>
                                        </p:cTn>
                                        <p:tgtEl>
                                          <p:spTgt spid="18"/>
                                        </p:tgtEl>
                                        <p:attrNameLst>
                                          <p:attrName>style.visibility</p:attrName>
                                        </p:attrNameLst>
                                      </p:cBhvr>
                                      <p:to>
                                        <p:strVal val="visible"/>
                                      </p:to>
                                    </p:set>
                                    <p:anim calcmode="lin" valueType="num">
                                      <p:cBhvr additive="base">
                                        <p:cTn id="104" dur="750" fill="hold"/>
                                        <p:tgtEl>
                                          <p:spTgt spid="18"/>
                                        </p:tgtEl>
                                        <p:attrNameLst>
                                          <p:attrName>ppt_x</p:attrName>
                                        </p:attrNameLst>
                                      </p:cBhvr>
                                      <p:tavLst>
                                        <p:tav tm="0">
                                          <p:val>
                                            <p:strVal val="#ppt_x"/>
                                          </p:val>
                                        </p:tav>
                                        <p:tav tm="100000">
                                          <p:val>
                                            <p:strVal val="#ppt_x"/>
                                          </p:val>
                                        </p:tav>
                                      </p:tavLst>
                                    </p:anim>
                                    <p:anim calcmode="lin" valueType="num">
                                      <p:cBhvr additive="base">
                                        <p:cTn id="105" dur="750" fill="hold"/>
                                        <p:tgtEl>
                                          <p:spTgt spid="18"/>
                                        </p:tgtEl>
                                        <p:attrNameLst>
                                          <p:attrName>ppt_y</p:attrName>
                                        </p:attrNameLst>
                                      </p:cBhvr>
                                      <p:tavLst>
                                        <p:tav tm="0">
                                          <p:val>
                                            <p:strVal val="0-#ppt_h/2"/>
                                          </p:val>
                                        </p:tav>
                                        <p:tav tm="100000">
                                          <p:val>
                                            <p:strVal val="#ppt_y"/>
                                          </p:val>
                                        </p:tav>
                                      </p:tavLst>
                                    </p:anim>
                                  </p:childTnLst>
                                </p:cTn>
                              </p:par>
                            </p:childTnLst>
                          </p:cTn>
                        </p:par>
                        <p:par>
                          <p:cTn id="106" fill="hold">
                            <p:stCondLst>
                              <p:cond delay="5550"/>
                            </p:stCondLst>
                            <p:childTnLst>
                              <p:par>
                                <p:cTn id="107" presetID="2" presetClass="entr" presetSubtype="4" decel="100000" fill="hold" grpId="0" nodeType="afterEffect">
                                  <p:stCondLst>
                                    <p:cond delay="0"/>
                                  </p:stCondLst>
                                  <p:childTnLst>
                                    <p:set>
                                      <p:cBhvr>
                                        <p:cTn id="108" dur="1" fill="hold">
                                          <p:stCondLst>
                                            <p:cond delay="0"/>
                                          </p:stCondLst>
                                        </p:cTn>
                                        <p:tgtEl>
                                          <p:spTgt spid="28">
                                            <p:txEl>
                                              <p:pRg st="0" end="0"/>
                                            </p:txEl>
                                          </p:spTgt>
                                        </p:tgtEl>
                                        <p:attrNameLst>
                                          <p:attrName>style.visibility</p:attrName>
                                        </p:attrNameLst>
                                      </p:cBhvr>
                                      <p:to>
                                        <p:strVal val="visible"/>
                                      </p:to>
                                    </p:set>
                                    <p:anim calcmode="lin" valueType="num">
                                      <p:cBhvr additive="base">
                                        <p:cTn id="10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111" fill="hold">
                            <p:stCondLst>
                              <p:cond delay="6050"/>
                            </p:stCondLst>
                            <p:childTnLst>
                              <p:par>
                                <p:cTn id="112" presetID="2" presetClass="entr" presetSubtype="4" decel="10000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100"/>
                                  </p:stCondLst>
                                  <p:childTnLst>
                                    <p:set>
                                      <p:cBhvr>
                                        <p:cTn id="117" dur="1" fill="hold">
                                          <p:stCondLst>
                                            <p:cond delay="0"/>
                                          </p:stCondLst>
                                        </p:cTn>
                                        <p:tgtEl>
                                          <p:spTgt spid="29">
                                            <p:txEl>
                                              <p:pRg st="0" end="0"/>
                                            </p:txEl>
                                          </p:spTgt>
                                        </p:tgtEl>
                                        <p:attrNameLst>
                                          <p:attrName>style.visibility</p:attrName>
                                        </p:attrNameLst>
                                      </p:cBhvr>
                                      <p:to>
                                        <p:strVal val="visible"/>
                                      </p:to>
                                    </p:set>
                                    <p:anim calcmode="lin" valueType="num">
                                      <p:cBhvr additive="base">
                                        <p:cTn id="118"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6650"/>
                            </p:stCondLst>
                            <p:childTnLst>
                              <p:par>
                                <p:cTn id="121" presetID="10" presetClass="entr" presetSubtype="0" fill="hold" grpId="0" nodeType="afterEffect">
                                  <p:stCondLst>
                                    <p:cond delay="0"/>
                                  </p:stCondLst>
                                  <p:childTnLst>
                                    <p:set>
                                      <p:cBhvr>
                                        <p:cTn id="122" dur="1" fill="hold">
                                          <p:stCondLst>
                                            <p:cond delay="0"/>
                                          </p:stCondLst>
                                        </p:cTn>
                                        <p:tgtEl>
                                          <p:spTgt spid="19"/>
                                        </p:tgtEl>
                                        <p:attrNameLst>
                                          <p:attrName>style.visibility</p:attrName>
                                        </p:attrNameLst>
                                      </p:cBhvr>
                                      <p:to>
                                        <p:strVal val="visible"/>
                                      </p:to>
                                    </p:set>
                                    <p:animEffect transition="in" filter="fade">
                                      <p:cBhvr>
                                        <p:cTn id="123" dur="750"/>
                                        <p:tgtEl>
                                          <p:spTgt spid="19"/>
                                        </p:tgtEl>
                                      </p:cBhvr>
                                    </p:animEffect>
                                  </p:childTnLst>
                                </p:cTn>
                              </p:par>
                              <p:par>
                                <p:cTn id="124" presetID="10" presetClass="entr" presetSubtype="0" fill="hold" grpId="0" nodeType="withEffect">
                                  <p:stCondLst>
                                    <p:cond delay="100"/>
                                  </p:stCondLst>
                                  <p:childTnLst>
                                    <p:set>
                                      <p:cBhvr>
                                        <p:cTn id="125" dur="1" fill="hold">
                                          <p:stCondLst>
                                            <p:cond delay="0"/>
                                          </p:stCondLst>
                                        </p:cTn>
                                        <p:tgtEl>
                                          <p:spTgt spid="20"/>
                                        </p:tgtEl>
                                        <p:attrNameLst>
                                          <p:attrName>style.visibility</p:attrName>
                                        </p:attrNameLst>
                                      </p:cBhvr>
                                      <p:to>
                                        <p:strVal val="visible"/>
                                      </p:to>
                                    </p:set>
                                    <p:animEffect transition="in" filter="fade">
                                      <p:cBhvr>
                                        <p:cTn id="126" dur="750"/>
                                        <p:tgtEl>
                                          <p:spTgt spid="20"/>
                                        </p:tgtEl>
                                      </p:cBhvr>
                                    </p:animEffect>
                                  </p:childTnLst>
                                </p:cTn>
                              </p:par>
                              <p:par>
                                <p:cTn id="127" presetID="10" presetClass="entr" presetSubtype="0" fill="hold" grpId="0" nodeType="withEffect">
                                  <p:stCondLst>
                                    <p:cond delay="200"/>
                                  </p:stCondLst>
                                  <p:childTnLst>
                                    <p:set>
                                      <p:cBhvr>
                                        <p:cTn id="128" dur="1" fill="hold">
                                          <p:stCondLst>
                                            <p:cond delay="0"/>
                                          </p:stCondLst>
                                        </p:cTn>
                                        <p:tgtEl>
                                          <p:spTgt spid="21"/>
                                        </p:tgtEl>
                                        <p:attrNameLst>
                                          <p:attrName>style.visibility</p:attrName>
                                        </p:attrNameLst>
                                      </p:cBhvr>
                                      <p:to>
                                        <p:strVal val="visible"/>
                                      </p:to>
                                    </p:set>
                                    <p:animEffect transition="in" filter="fade">
                                      <p:cBhvr>
                                        <p:cTn id="129" dur="750"/>
                                        <p:tgtEl>
                                          <p:spTgt spid="21"/>
                                        </p:tgtEl>
                                      </p:cBhvr>
                                    </p:animEffect>
                                  </p:childTnLst>
                                </p:cTn>
                              </p:par>
                              <p:par>
                                <p:cTn id="130" presetID="2" presetClass="entr" presetSubtype="1" decel="100000" fill="hold" grpId="1" nodeType="withEffect">
                                  <p:stCondLst>
                                    <p:cond delay="0"/>
                                  </p:stCondLst>
                                  <p:childTnLst>
                                    <p:set>
                                      <p:cBhvr>
                                        <p:cTn id="131" dur="1" fill="hold">
                                          <p:stCondLst>
                                            <p:cond delay="0"/>
                                          </p:stCondLst>
                                        </p:cTn>
                                        <p:tgtEl>
                                          <p:spTgt spid="19"/>
                                        </p:tgtEl>
                                        <p:attrNameLst>
                                          <p:attrName>style.visibility</p:attrName>
                                        </p:attrNameLst>
                                      </p:cBhvr>
                                      <p:to>
                                        <p:strVal val="visible"/>
                                      </p:to>
                                    </p:set>
                                    <p:anim calcmode="lin" valueType="num">
                                      <p:cBhvr additive="base">
                                        <p:cTn id="132" dur="750" fill="hold"/>
                                        <p:tgtEl>
                                          <p:spTgt spid="19"/>
                                        </p:tgtEl>
                                        <p:attrNameLst>
                                          <p:attrName>ppt_x</p:attrName>
                                        </p:attrNameLst>
                                      </p:cBhvr>
                                      <p:tavLst>
                                        <p:tav tm="0">
                                          <p:val>
                                            <p:strVal val="#ppt_x"/>
                                          </p:val>
                                        </p:tav>
                                        <p:tav tm="100000">
                                          <p:val>
                                            <p:strVal val="#ppt_x"/>
                                          </p:val>
                                        </p:tav>
                                      </p:tavLst>
                                    </p:anim>
                                    <p:anim calcmode="lin" valueType="num">
                                      <p:cBhvr additive="base">
                                        <p:cTn id="133" dur="750" fill="hold"/>
                                        <p:tgtEl>
                                          <p:spTgt spid="19"/>
                                        </p:tgtEl>
                                        <p:attrNameLst>
                                          <p:attrName>ppt_y</p:attrName>
                                        </p:attrNameLst>
                                      </p:cBhvr>
                                      <p:tavLst>
                                        <p:tav tm="0">
                                          <p:val>
                                            <p:strVal val="0-#ppt_h/2"/>
                                          </p:val>
                                        </p:tav>
                                        <p:tav tm="100000">
                                          <p:val>
                                            <p:strVal val="#ppt_y"/>
                                          </p:val>
                                        </p:tav>
                                      </p:tavLst>
                                    </p:anim>
                                  </p:childTnLst>
                                </p:cTn>
                              </p:par>
                              <p:par>
                                <p:cTn id="134" presetID="2" presetClass="entr" presetSubtype="1" decel="100000" fill="hold" grpId="1" nodeType="withEffect">
                                  <p:stCondLst>
                                    <p:cond delay="100"/>
                                  </p:stCondLst>
                                  <p:childTnLst>
                                    <p:set>
                                      <p:cBhvr>
                                        <p:cTn id="135" dur="1" fill="hold">
                                          <p:stCondLst>
                                            <p:cond delay="0"/>
                                          </p:stCondLst>
                                        </p:cTn>
                                        <p:tgtEl>
                                          <p:spTgt spid="20"/>
                                        </p:tgtEl>
                                        <p:attrNameLst>
                                          <p:attrName>style.visibility</p:attrName>
                                        </p:attrNameLst>
                                      </p:cBhvr>
                                      <p:to>
                                        <p:strVal val="visible"/>
                                      </p:to>
                                    </p:set>
                                    <p:anim calcmode="lin" valueType="num">
                                      <p:cBhvr additive="base">
                                        <p:cTn id="136" dur="750" fill="hold"/>
                                        <p:tgtEl>
                                          <p:spTgt spid="20"/>
                                        </p:tgtEl>
                                        <p:attrNameLst>
                                          <p:attrName>ppt_x</p:attrName>
                                        </p:attrNameLst>
                                      </p:cBhvr>
                                      <p:tavLst>
                                        <p:tav tm="0">
                                          <p:val>
                                            <p:strVal val="#ppt_x"/>
                                          </p:val>
                                        </p:tav>
                                        <p:tav tm="100000">
                                          <p:val>
                                            <p:strVal val="#ppt_x"/>
                                          </p:val>
                                        </p:tav>
                                      </p:tavLst>
                                    </p:anim>
                                    <p:anim calcmode="lin" valueType="num">
                                      <p:cBhvr additive="base">
                                        <p:cTn id="137" dur="750" fill="hold"/>
                                        <p:tgtEl>
                                          <p:spTgt spid="20"/>
                                        </p:tgtEl>
                                        <p:attrNameLst>
                                          <p:attrName>ppt_y</p:attrName>
                                        </p:attrNameLst>
                                      </p:cBhvr>
                                      <p:tavLst>
                                        <p:tav tm="0">
                                          <p:val>
                                            <p:strVal val="0-#ppt_h/2"/>
                                          </p:val>
                                        </p:tav>
                                        <p:tav tm="100000">
                                          <p:val>
                                            <p:strVal val="#ppt_y"/>
                                          </p:val>
                                        </p:tav>
                                      </p:tavLst>
                                    </p:anim>
                                  </p:childTnLst>
                                </p:cTn>
                              </p:par>
                              <p:par>
                                <p:cTn id="138" presetID="2" presetClass="entr" presetSubtype="1" decel="100000" fill="hold" grpId="1" nodeType="withEffect">
                                  <p:stCondLst>
                                    <p:cond delay="200"/>
                                  </p:stCondLst>
                                  <p:childTnLst>
                                    <p:set>
                                      <p:cBhvr>
                                        <p:cTn id="139" dur="1" fill="hold">
                                          <p:stCondLst>
                                            <p:cond delay="0"/>
                                          </p:stCondLst>
                                        </p:cTn>
                                        <p:tgtEl>
                                          <p:spTgt spid="21"/>
                                        </p:tgtEl>
                                        <p:attrNameLst>
                                          <p:attrName>style.visibility</p:attrName>
                                        </p:attrNameLst>
                                      </p:cBhvr>
                                      <p:to>
                                        <p:strVal val="visible"/>
                                      </p:to>
                                    </p:set>
                                    <p:anim calcmode="lin" valueType="num">
                                      <p:cBhvr additive="base">
                                        <p:cTn id="140" dur="750" fill="hold"/>
                                        <p:tgtEl>
                                          <p:spTgt spid="21"/>
                                        </p:tgtEl>
                                        <p:attrNameLst>
                                          <p:attrName>ppt_x</p:attrName>
                                        </p:attrNameLst>
                                      </p:cBhvr>
                                      <p:tavLst>
                                        <p:tav tm="0">
                                          <p:val>
                                            <p:strVal val="#ppt_x"/>
                                          </p:val>
                                        </p:tav>
                                        <p:tav tm="100000">
                                          <p:val>
                                            <p:strVal val="#ppt_x"/>
                                          </p:val>
                                        </p:tav>
                                      </p:tavLst>
                                    </p:anim>
                                    <p:anim calcmode="lin" valueType="num">
                                      <p:cBhvr additive="base">
                                        <p:cTn id="141" dur="750" fill="hold"/>
                                        <p:tgtEl>
                                          <p:spTgt spid="21"/>
                                        </p:tgtEl>
                                        <p:attrNameLst>
                                          <p:attrName>ppt_y</p:attrName>
                                        </p:attrNameLst>
                                      </p:cBhvr>
                                      <p:tavLst>
                                        <p:tav tm="0">
                                          <p:val>
                                            <p:strVal val="0-#ppt_h/2"/>
                                          </p:val>
                                        </p:tav>
                                        <p:tav tm="100000">
                                          <p:val>
                                            <p:strVal val="#ppt_y"/>
                                          </p:val>
                                        </p:tav>
                                      </p:tavLst>
                                    </p:anim>
                                  </p:childTnLst>
                                </p:cTn>
                              </p:par>
                            </p:childTnLst>
                          </p:cTn>
                        </p:par>
                        <p:par>
                          <p:cTn id="142" fill="hold">
                            <p:stCondLst>
                              <p:cond delay="7600"/>
                            </p:stCondLst>
                            <p:childTnLst>
                              <p:par>
                                <p:cTn id="143" presetID="2" presetClass="entr" presetSubtype="4" decel="100000" fill="hold" grpId="0" nodeType="afterEffect">
                                  <p:stCondLst>
                                    <p:cond delay="0"/>
                                  </p:stCondLst>
                                  <p:childTnLst>
                                    <p:set>
                                      <p:cBhvr>
                                        <p:cTn id="144" dur="1" fill="hold">
                                          <p:stCondLst>
                                            <p:cond delay="0"/>
                                          </p:stCondLst>
                                        </p:cTn>
                                        <p:tgtEl>
                                          <p:spTgt spid="31">
                                            <p:txEl>
                                              <p:pRg st="0" end="0"/>
                                            </p:txEl>
                                          </p:spTgt>
                                        </p:tgtEl>
                                        <p:attrNameLst>
                                          <p:attrName>style.visibility</p:attrName>
                                        </p:attrNameLst>
                                      </p:cBhvr>
                                      <p:to>
                                        <p:strVal val="visible"/>
                                      </p:to>
                                    </p:set>
                                    <p:anim calcmode="lin" valueType="num">
                                      <p:cBhvr additive="base">
                                        <p:cTn id="145"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147" fill="hold">
                            <p:stCondLst>
                              <p:cond delay="8100"/>
                            </p:stCondLst>
                            <p:childTnLst>
                              <p:par>
                                <p:cTn id="148" presetID="2" presetClass="entr" presetSubtype="4" decel="100000" fill="hold" grpId="0" nodeType="afterEffect">
                                  <p:stCondLst>
                                    <p:cond delay="0"/>
                                  </p:stCondLst>
                                  <p:childTnLst>
                                    <p:set>
                                      <p:cBhvr>
                                        <p:cTn id="149" dur="1" fill="hold">
                                          <p:stCondLst>
                                            <p:cond delay="0"/>
                                          </p:stCondLst>
                                        </p:cTn>
                                        <p:tgtEl>
                                          <p:spTgt spid="33"/>
                                        </p:tgtEl>
                                        <p:attrNameLst>
                                          <p:attrName>style.visibility</p:attrName>
                                        </p:attrNameLst>
                                      </p:cBhvr>
                                      <p:to>
                                        <p:strVal val="visible"/>
                                      </p:to>
                                    </p:set>
                                    <p:anim calcmode="lin" valueType="num">
                                      <p:cBhvr additive="base">
                                        <p:cTn id="150" dur="500" fill="hold"/>
                                        <p:tgtEl>
                                          <p:spTgt spid="33"/>
                                        </p:tgtEl>
                                        <p:attrNameLst>
                                          <p:attrName>ppt_x</p:attrName>
                                        </p:attrNameLst>
                                      </p:cBhvr>
                                      <p:tavLst>
                                        <p:tav tm="0">
                                          <p:val>
                                            <p:strVal val="#ppt_x"/>
                                          </p:val>
                                        </p:tav>
                                        <p:tav tm="100000">
                                          <p:val>
                                            <p:strVal val="#ppt_x"/>
                                          </p:val>
                                        </p:tav>
                                      </p:tavLst>
                                    </p:anim>
                                    <p:anim calcmode="lin" valueType="num">
                                      <p:cBhvr additive="base">
                                        <p:cTn id="151" dur="500" fill="hold"/>
                                        <p:tgtEl>
                                          <p:spTgt spid="33"/>
                                        </p:tgtEl>
                                        <p:attrNameLst>
                                          <p:attrName>ppt_y</p:attrName>
                                        </p:attrNameLst>
                                      </p:cBhvr>
                                      <p:tavLst>
                                        <p:tav tm="0">
                                          <p:val>
                                            <p:strVal val="1+#ppt_h/2"/>
                                          </p:val>
                                        </p:tav>
                                        <p:tav tm="100000">
                                          <p:val>
                                            <p:strVal val="#ppt_y"/>
                                          </p:val>
                                        </p:tav>
                                      </p:tavLst>
                                    </p:anim>
                                  </p:childTnLst>
                                </p:cTn>
                              </p:par>
                              <p:par>
                                <p:cTn id="152" presetID="2" presetClass="entr" presetSubtype="4" decel="100000" fill="hold" grpId="0" nodeType="withEffect">
                                  <p:stCondLst>
                                    <p:cond delay="100"/>
                                  </p:stCondLst>
                                  <p:childTnLst>
                                    <p:set>
                                      <p:cBhvr>
                                        <p:cTn id="153" dur="1" fill="hold">
                                          <p:stCondLst>
                                            <p:cond delay="0"/>
                                          </p:stCondLst>
                                        </p:cTn>
                                        <p:tgtEl>
                                          <p:spTgt spid="32">
                                            <p:txEl>
                                              <p:pRg st="0" end="0"/>
                                            </p:txEl>
                                          </p:spTgt>
                                        </p:tgtEl>
                                        <p:attrNameLst>
                                          <p:attrName>style.visibility</p:attrName>
                                        </p:attrNameLst>
                                      </p:cBhvr>
                                      <p:to>
                                        <p:strVal val="visible"/>
                                      </p:to>
                                    </p:set>
                                    <p:anim calcmode="lin" valueType="num">
                                      <p:cBhvr additive="base">
                                        <p:cTn id="15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55"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1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1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build="p">
        <p:tmplLst>
          <p:tmpl lvl="1">
            <p:tnLst>
              <p:par>
                <p:cTn presetID="2" presetClass="entr" presetSubtype="4"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3600000">
            <a:off x="1165671" y="3510331"/>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アーチ 12"/>
          <p:cNvSpPr/>
          <p:nvPr userDrawn="1"/>
        </p:nvSpPr>
        <p:spPr>
          <a:xfrm rot="6618510">
            <a:off x="1282259" y="3626919"/>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テキスト プレースホルダー 6"/>
          <p:cNvSpPr>
            <a:spLocks noGrp="1"/>
          </p:cNvSpPr>
          <p:nvPr>
            <p:ph type="body" sz="quarter" idx="15" hasCustomPrompt="1"/>
          </p:nvPr>
        </p:nvSpPr>
        <p:spPr>
          <a:xfrm>
            <a:off x="2023050" y="3745801"/>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2709065" y="4451978"/>
            <a:ext cx="13938025" cy="322782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0953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0-#ppt_w/2"/>
                                          </p:val>
                                        </p:tav>
                                        <p:tav tm="100000">
                                          <p:val>
                                            <p:strVal val="#ppt_x"/>
                                          </p:val>
                                        </p:tav>
                                      </p:tavLst>
                                    </p:anim>
                                    <p:anim calcmode="lin" valueType="num">
                                      <p:cBhvr additive="base">
                                        <p:cTn id="20" dur="750" fill="hold"/>
                                        <p:tgtEl>
                                          <p:spTgt spid="5"/>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anim calcmode="lin" valueType="num">
                                      <p:cBhvr>
                                        <p:cTn id="24" dur="750" fill="hold"/>
                                        <p:tgtEl>
                                          <p:spTgt spid="13"/>
                                        </p:tgtEl>
                                        <p:attrNameLst>
                                          <p:attrName>ppt_w</p:attrName>
                                        </p:attrNameLst>
                                      </p:cBhvr>
                                      <p:tavLst>
                                        <p:tav tm="0" fmla="#ppt_w*sin(2.5*pi*$)">
                                          <p:val>
                                            <p:fltVal val="0"/>
                                          </p:val>
                                        </p:tav>
                                        <p:tav tm="100000">
                                          <p:val>
                                            <p:fltVal val="1"/>
                                          </p:val>
                                        </p:tav>
                                      </p:tavLst>
                                    </p:anim>
                                    <p:anim calcmode="lin" valueType="num">
                                      <p:cBhvr>
                                        <p:cTn id="25" dur="750" fill="hold"/>
                                        <p:tgtEl>
                                          <p:spTgt spid="13"/>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anim calcmode="lin" valueType="num">
                                      <p:cBhvr>
                                        <p:cTn id="29" dur="750" fill="hold"/>
                                        <p:tgtEl>
                                          <p:spTgt spid="5"/>
                                        </p:tgtEl>
                                        <p:attrNameLst>
                                          <p:attrName>ppt_w</p:attrName>
                                        </p:attrNameLst>
                                      </p:cBhvr>
                                      <p:tavLst>
                                        <p:tav tm="0" fmla="#ppt_w*sin(2.5*pi*$)">
                                          <p:val>
                                            <p:fltVal val="0"/>
                                          </p:val>
                                        </p:tav>
                                        <p:tav tm="100000">
                                          <p:val>
                                            <p:fltVal val="1"/>
                                          </p:val>
                                        </p:tav>
                                      </p:tavLst>
                                    </p:anim>
                                    <p:anim calcmode="lin" valueType="num">
                                      <p:cBhvr>
                                        <p:cTn id="30" dur="750" fill="hold"/>
                                        <p:tgtEl>
                                          <p:spTgt spid="5"/>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15">
                                            <p:txEl>
                                              <p:pRg st="0" end="0"/>
                                            </p:txEl>
                                          </p:spTgt>
                                        </p:tgtEl>
                                        <p:attrNameLst>
                                          <p:attrName>style.visibility</p:attrName>
                                        </p:attrNameLst>
                                      </p:cBhvr>
                                      <p:to>
                                        <p:strVal val="visible"/>
                                      </p:to>
                                    </p:set>
                                    <p:anim calcmode="lin" valueType="num">
                                      <p:cBhvr additive="base">
                                        <p:cTn id="33"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17">
                                            <p:txEl>
                                              <p:pRg st="0" end="0"/>
                                            </p:txEl>
                                          </p:spTgt>
                                        </p:tgtEl>
                                        <p:attrNameLst>
                                          <p:attrName>style.visibility</p:attrName>
                                        </p:attrNameLst>
                                      </p:cBhvr>
                                      <p:to>
                                        <p:strVal val="visible"/>
                                      </p:to>
                                    </p:set>
                                    <p:anim calcmode="lin" valueType="num">
                                      <p:cBhvr additive="base">
                                        <p:cTn id="3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5" grpId="1" animBg="1"/>
      <p:bldP spid="13" grpId="0" animBg="1"/>
      <p:bldP spid="13" grpId="1" animBg="1"/>
      <p:bldP spid="15"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ersonal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4684657" y="5560522"/>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円/楕円 9"/>
          <p:cNvSpPr/>
          <p:nvPr userDrawn="1"/>
        </p:nvSpPr>
        <p:spPr>
          <a:xfrm>
            <a:off x="5706494" y="6515035"/>
            <a:ext cx="405980" cy="4059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11" name="円/楕円 10"/>
          <p:cNvSpPr/>
          <p:nvPr userDrawn="1"/>
        </p:nvSpPr>
        <p:spPr>
          <a:xfrm>
            <a:off x="1357412" y="2815601"/>
            <a:ext cx="4163054" cy="4163054"/>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6836" y="2898945"/>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193527" y="2691454"/>
            <a:ext cx="4163054" cy="4163054"/>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5"/>
          <p:cNvSpPr>
            <a:spLocks noGrp="1"/>
          </p:cNvSpPr>
          <p:nvPr>
            <p:ph type="pic" sz="quarter" idx="14" hasCustomPrompt="1"/>
          </p:nvPr>
        </p:nvSpPr>
        <p:spPr>
          <a:xfrm>
            <a:off x="1329275" y="2815600"/>
            <a:ext cx="4044577" cy="4044577"/>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627840" y="2220419"/>
            <a:ext cx="565687" cy="5656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6"/>
          <p:cNvSpPr>
            <a:spLocks noGrp="1"/>
          </p:cNvSpPr>
          <p:nvPr>
            <p:ph type="body" sz="quarter" idx="21" hasCustomPrompt="1"/>
          </p:nvPr>
        </p:nvSpPr>
        <p:spPr>
          <a:xfrm>
            <a:off x="541846" y="7178630"/>
            <a:ext cx="5663368"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1" hasCustomPrompt="1"/>
          </p:nvPr>
        </p:nvSpPr>
        <p:spPr>
          <a:xfrm>
            <a:off x="799793" y="7802411"/>
            <a:ext cx="5147474" cy="573935"/>
          </a:xfrm>
        </p:spPr>
        <p:txBody>
          <a:bodyPr anchor="t">
            <a:noAutofit/>
          </a:bodyPr>
          <a:lstStyle>
            <a:lvl1pPr algn="ctr">
              <a:defRPr sz="20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6" hasCustomPrompt="1"/>
          </p:nvPr>
        </p:nvSpPr>
        <p:spPr>
          <a:xfrm>
            <a:off x="6185744" y="2506652"/>
            <a:ext cx="5627977"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7" hasCustomPrompt="1"/>
          </p:nvPr>
        </p:nvSpPr>
        <p:spPr>
          <a:xfrm>
            <a:off x="6212228" y="3386005"/>
            <a:ext cx="5586604" cy="217451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6356244" y="329874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6356244" y="5763825"/>
            <a:ext cx="829194" cy="829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12"/>
          <p:cNvSpPr>
            <a:spLocks noGrp="1"/>
          </p:cNvSpPr>
          <p:nvPr>
            <p:ph type="pic" sz="quarter" idx="20" hasCustomPrompt="1"/>
          </p:nvPr>
        </p:nvSpPr>
        <p:spPr>
          <a:xfrm>
            <a:off x="6484144" y="5891725"/>
            <a:ext cx="573395" cy="573395"/>
          </a:xfrm>
        </p:spPr>
        <p:txBody>
          <a:bodyPr>
            <a:normAutofit/>
          </a:bodyPr>
          <a:lstStyle>
            <a:lvl1pPr>
              <a:defRPr sz="1600"/>
            </a:lvl1pPr>
          </a:lstStyle>
          <a:p>
            <a:r>
              <a:rPr kumimoji="1" lang="en-US" altLang="ja-JP" dirty="0"/>
              <a:t> </a:t>
            </a:r>
            <a:endParaRPr kumimoji="1" lang="ja-JP" altLang="en-US" dirty="0"/>
          </a:p>
        </p:txBody>
      </p:sp>
      <p:sp>
        <p:nvSpPr>
          <p:cNvPr id="25" name="円/楕円 24"/>
          <p:cNvSpPr/>
          <p:nvPr userDrawn="1"/>
        </p:nvSpPr>
        <p:spPr>
          <a:xfrm>
            <a:off x="6356243" y="6831797"/>
            <a:ext cx="829194" cy="8291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12"/>
          <p:cNvSpPr>
            <a:spLocks noGrp="1"/>
          </p:cNvSpPr>
          <p:nvPr>
            <p:ph type="pic" sz="quarter" idx="32" hasCustomPrompt="1"/>
          </p:nvPr>
        </p:nvSpPr>
        <p:spPr>
          <a:xfrm>
            <a:off x="6484143" y="6959697"/>
            <a:ext cx="573395" cy="573395"/>
          </a:xfrm>
        </p:spPr>
        <p:txBody>
          <a:bodyPr>
            <a:normAutofit/>
          </a:bodyPr>
          <a:lstStyle>
            <a:lvl1pPr>
              <a:defRPr sz="1600"/>
            </a:lvl1pPr>
          </a:lstStyle>
          <a:p>
            <a:r>
              <a:rPr kumimoji="1" lang="en-US" altLang="ja-JP" dirty="0"/>
              <a:t> </a:t>
            </a:r>
            <a:endParaRPr kumimoji="1" lang="ja-JP" altLang="en-US" dirty="0"/>
          </a:p>
        </p:txBody>
      </p:sp>
      <p:sp>
        <p:nvSpPr>
          <p:cNvPr id="27" name="円/楕円 26"/>
          <p:cNvSpPr/>
          <p:nvPr userDrawn="1"/>
        </p:nvSpPr>
        <p:spPr>
          <a:xfrm>
            <a:off x="6356244" y="7899770"/>
            <a:ext cx="829194" cy="8291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12"/>
          <p:cNvSpPr>
            <a:spLocks noGrp="1"/>
          </p:cNvSpPr>
          <p:nvPr>
            <p:ph type="pic" sz="quarter" idx="33" hasCustomPrompt="1"/>
          </p:nvPr>
        </p:nvSpPr>
        <p:spPr>
          <a:xfrm>
            <a:off x="6484144" y="8027670"/>
            <a:ext cx="573395" cy="573395"/>
          </a:xfrm>
        </p:spPr>
        <p:txBody>
          <a:bodyPr>
            <a:normAutofit/>
          </a:bodyPr>
          <a:lstStyle>
            <a:lvl1pPr>
              <a:defRPr sz="1600"/>
            </a:lvl1pPr>
          </a:lstStyle>
          <a:p>
            <a:r>
              <a:rPr kumimoji="1" lang="en-US" altLang="ja-JP" dirty="0"/>
              <a:t> </a:t>
            </a:r>
            <a:endParaRPr kumimoji="1" lang="ja-JP" altLang="en-US" dirty="0"/>
          </a:p>
        </p:txBody>
      </p:sp>
      <p:sp>
        <p:nvSpPr>
          <p:cNvPr id="29" name="テキスト プレースホルダー 6"/>
          <p:cNvSpPr>
            <a:spLocks noGrp="1"/>
          </p:cNvSpPr>
          <p:nvPr>
            <p:ph type="body" sz="quarter" idx="34" hasCustomPrompt="1"/>
          </p:nvPr>
        </p:nvSpPr>
        <p:spPr>
          <a:xfrm>
            <a:off x="7185438" y="5818382"/>
            <a:ext cx="4629197" cy="720080"/>
          </a:xfrm>
        </p:spPr>
        <p:txBody>
          <a:bodyPr anchor="ctr">
            <a:noAutofit/>
          </a:bodyPr>
          <a:lstStyle>
            <a:lvl1pPr algn="l">
              <a:defRPr sz="1800" i="0" baseline="0">
                <a:solidFill>
                  <a:schemeClr val="accent1"/>
                </a:solidFill>
                <a:latin typeface="+mn-lt"/>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5" hasCustomPrompt="1"/>
          </p:nvPr>
        </p:nvSpPr>
        <p:spPr>
          <a:xfrm>
            <a:off x="7185438" y="6886354"/>
            <a:ext cx="4629197" cy="720080"/>
          </a:xfrm>
        </p:spPr>
        <p:txBody>
          <a:bodyPr anchor="ctr">
            <a:noAutofit/>
          </a:bodyPr>
          <a:lstStyle>
            <a:lvl1pPr algn="l">
              <a:defRPr sz="1800" i="0" baseline="0">
                <a:solidFill>
                  <a:schemeClr val="accent6"/>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36" hasCustomPrompt="1"/>
          </p:nvPr>
        </p:nvSpPr>
        <p:spPr>
          <a:xfrm>
            <a:off x="7185438" y="7954327"/>
            <a:ext cx="4629197" cy="720080"/>
          </a:xfrm>
        </p:spPr>
        <p:txBody>
          <a:bodyPr anchor="ctr">
            <a:noAutofit/>
          </a:bodyPr>
          <a:lstStyle>
            <a:lvl1pPr algn="l">
              <a:defRPr sz="1800" i="0" baseline="0">
                <a:solidFill>
                  <a:schemeClr val="accent3"/>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7" hasCustomPrompt="1"/>
          </p:nvPr>
        </p:nvSpPr>
        <p:spPr>
          <a:xfrm>
            <a:off x="11978303" y="2503262"/>
            <a:ext cx="5061477"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3" name="正方形/長方形 32"/>
          <p:cNvSpPr/>
          <p:nvPr userDrawn="1"/>
        </p:nvSpPr>
        <p:spPr>
          <a:xfrm>
            <a:off x="12148803" y="329535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8" hasCustomPrompt="1"/>
          </p:nvPr>
        </p:nvSpPr>
        <p:spPr>
          <a:xfrm>
            <a:off x="11968545" y="3606078"/>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7" name="グループ化 96"/>
          <p:cNvGrpSpPr/>
          <p:nvPr userDrawn="1"/>
        </p:nvGrpSpPr>
        <p:grpSpPr>
          <a:xfrm>
            <a:off x="12099171" y="4206974"/>
            <a:ext cx="5138100" cy="430805"/>
            <a:chOff x="12418479" y="4395656"/>
            <a:chExt cx="5138100" cy="430805"/>
          </a:xfrm>
        </p:grpSpPr>
        <p:sp>
          <p:nvSpPr>
            <p:cNvPr id="37" name="円/楕円 36"/>
            <p:cNvSpPr/>
            <p:nvPr userDrawn="1"/>
          </p:nvSpPr>
          <p:spPr>
            <a:xfrm>
              <a:off x="12418479"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12941512"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13464545"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3987578"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510611"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15556677"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userDrawn="1"/>
          </p:nvSpPr>
          <p:spPr>
            <a:xfrm>
              <a:off x="16079710"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2577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503364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16602743"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6"/>
          <p:cNvSpPr>
            <a:spLocks noGrp="1"/>
          </p:cNvSpPr>
          <p:nvPr userDrawn="1">
            <p:ph type="body" sz="quarter" idx="39" hasCustomPrompt="1"/>
          </p:nvPr>
        </p:nvSpPr>
        <p:spPr>
          <a:xfrm>
            <a:off x="11968545" y="4912576"/>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8" name="グループ化 97"/>
          <p:cNvGrpSpPr/>
          <p:nvPr userDrawn="1"/>
        </p:nvGrpSpPr>
        <p:grpSpPr>
          <a:xfrm>
            <a:off x="12099171" y="5513472"/>
            <a:ext cx="5138100" cy="430805"/>
            <a:chOff x="12418479" y="5702154"/>
            <a:chExt cx="5138100" cy="430805"/>
          </a:xfrm>
        </p:grpSpPr>
        <p:sp>
          <p:nvSpPr>
            <p:cNvPr id="63" name="円/楕円 62"/>
            <p:cNvSpPr/>
            <p:nvPr userDrawn="1"/>
          </p:nvSpPr>
          <p:spPr>
            <a:xfrm>
              <a:off x="12418479"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2941512"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円/楕円 64"/>
            <p:cNvSpPr/>
            <p:nvPr userDrawn="1"/>
          </p:nvSpPr>
          <p:spPr>
            <a:xfrm>
              <a:off x="13464545"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a:off x="13987578"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14510611"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楕円 67"/>
            <p:cNvSpPr/>
            <p:nvPr userDrawn="1"/>
          </p:nvSpPr>
          <p:spPr>
            <a:xfrm>
              <a:off x="15556677"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p:cNvSpPr/>
            <p:nvPr userDrawn="1"/>
          </p:nvSpPr>
          <p:spPr>
            <a:xfrm>
              <a:off x="16079710"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712577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503364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userDrawn="1"/>
          </p:nvSpPr>
          <p:spPr>
            <a:xfrm>
              <a:off x="16602743"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テキスト プレースホルダー 6"/>
          <p:cNvSpPr>
            <a:spLocks noGrp="1"/>
          </p:cNvSpPr>
          <p:nvPr userDrawn="1">
            <p:ph type="body" sz="quarter" idx="40" hasCustomPrompt="1"/>
          </p:nvPr>
        </p:nvSpPr>
        <p:spPr>
          <a:xfrm>
            <a:off x="11968545" y="6219074"/>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9" name="グループ化 98"/>
          <p:cNvGrpSpPr/>
          <p:nvPr userDrawn="1"/>
        </p:nvGrpSpPr>
        <p:grpSpPr>
          <a:xfrm>
            <a:off x="12099171" y="6819970"/>
            <a:ext cx="5138100" cy="430805"/>
            <a:chOff x="12418479" y="7008652"/>
            <a:chExt cx="5138100" cy="430805"/>
          </a:xfrm>
        </p:grpSpPr>
        <p:sp>
          <p:nvSpPr>
            <p:cNvPr id="75" name="円/楕円 74"/>
            <p:cNvSpPr/>
            <p:nvPr userDrawn="1"/>
          </p:nvSpPr>
          <p:spPr>
            <a:xfrm>
              <a:off x="12418479"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2941512"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userDrawn="1"/>
          </p:nvSpPr>
          <p:spPr>
            <a:xfrm>
              <a:off x="13464545"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13987578"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14510611"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15556677"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6079710"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712577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1503364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6602743"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5" name="テキスト プレースホルダー 6"/>
          <p:cNvSpPr>
            <a:spLocks noGrp="1"/>
          </p:cNvSpPr>
          <p:nvPr userDrawn="1">
            <p:ph type="body" sz="quarter" idx="41" hasCustomPrompt="1"/>
          </p:nvPr>
        </p:nvSpPr>
        <p:spPr>
          <a:xfrm>
            <a:off x="11968545" y="7525572"/>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100" name="グループ化 99"/>
          <p:cNvGrpSpPr/>
          <p:nvPr userDrawn="1"/>
        </p:nvGrpSpPr>
        <p:grpSpPr>
          <a:xfrm>
            <a:off x="12099171" y="8126468"/>
            <a:ext cx="5138100" cy="430805"/>
            <a:chOff x="12418479" y="8315150"/>
            <a:chExt cx="5138100" cy="430805"/>
          </a:xfrm>
        </p:grpSpPr>
        <p:sp>
          <p:nvSpPr>
            <p:cNvPr id="87" name="円/楕円 86"/>
            <p:cNvSpPr/>
            <p:nvPr userDrawn="1"/>
          </p:nvSpPr>
          <p:spPr>
            <a:xfrm>
              <a:off x="12418479"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円/楕円 87"/>
            <p:cNvSpPr/>
            <p:nvPr userDrawn="1"/>
          </p:nvSpPr>
          <p:spPr>
            <a:xfrm>
              <a:off x="12941512"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円/楕円 88"/>
            <p:cNvSpPr/>
            <p:nvPr userDrawn="1"/>
          </p:nvSpPr>
          <p:spPr>
            <a:xfrm>
              <a:off x="13464545"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円/楕円 89"/>
            <p:cNvSpPr/>
            <p:nvPr userDrawn="1"/>
          </p:nvSpPr>
          <p:spPr>
            <a:xfrm>
              <a:off x="13987578"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円/楕円 90"/>
            <p:cNvSpPr/>
            <p:nvPr userDrawn="1"/>
          </p:nvSpPr>
          <p:spPr>
            <a:xfrm>
              <a:off x="14510611"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円/楕円 91"/>
            <p:cNvSpPr/>
            <p:nvPr userDrawn="1"/>
          </p:nvSpPr>
          <p:spPr>
            <a:xfrm>
              <a:off x="15556677"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92"/>
            <p:cNvSpPr/>
            <p:nvPr userDrawn="1"/>
          </p:nvSpPr>
          <p:spPr>
            <a:xfrm>
              <a:off x="16079710"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円/楕円 93"/>
            <p:cNvSpPr/>
            <p:nvPr userDrawn="1"/>
          </p:nvSpPr>
          <p:spPr>
            <a:xfrm>
              <a:off x="1712577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94"/>
            <p:cNvSpPr/>
            <p:nvPr userDrawn="1"/>
          </p:nvSpPr>
          <p:spPr>
            <a:xfrm>
              <a:off x="1503364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16602743"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1268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750" fill="hold"/>
                                        <p:tgtEl>
                                          <p:spTgt spid="12"/>
                                        </p:tgtEl>
                                        <p:attrNameLst>
                                          <p:attrName>ppt_w</p:attrName>
                                        </p:attrNameLst>
                                      </p:cBhvr>
                                      <p:tavLst>
                                        <p:tav tm="0">
                                          <p:val>
                                            <p:fltVal val="0"/>
                                          </p:val>
                                        </p:tav>
                                        <p:tav tm="100000">
                                          <p:val>
                                            <p:strVal val="#ppt_w"/>
                                          </p:val>
                                        </p:tav>
                                      </p:tavLst>
                                    </p:anim>
                                    <p:anim calcmode="lin" valueType="num">
                                      <p:cBhvr>
                                        <p:cTn id="16" dur="750" fill="hold"/>
                                        <p:tgtEl>
                                          <p:spTgt spid="12"/>
                                        </p:tgtEl>
                                        <p:attrNameLst>
                                          <p:attrName>ppt_h</p:attrName>
                                        </p:attrNameLst>
                                      </p:cBhvr>
                                      <p:tavLst>
                                        <p:tav tm="0">
                                          <p:val>
                                            <p:fltVal val="0"/>
                                          </p:val>
                                        </p:tav>
                                        <p:tav tm="100000">
                                          <p:val>
                                            <p:strVal val="#ppt_h"/>
                                          </p:val>
                                        </p:tav>
                                      </p:tavLst>
                                    </p:anim>
                                    <p:animEffect transition="in" filter="fade">
                                      <p:cBhvr>
                                        <p:cTn id="17" dur="750"/>
                                        <p:tgtEl>
                                          <p:spTgt spid="12"/>
                                        </p:tgtEl>
                                      </p:cBhvr>
                                    </p:animEffect>
                                  </p:childTnLst>
                                </p:cTn>
                              </p:par>
                              <p:par>
                                <p:cTn id="18" presetID="2" presetClass="entr" presetSubtype="12" decel="100000" fill="hold" grpId="1"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750" fill="hold"/>
                                        <p:tgtEl>
                                          <p:spTgt spid="12"/>
                                        </p:tgtEl>
                                        <p:attrNameLst>
                                          <p:attrName>ppt_x</p:attrName>
                                        </p:attrNameLst>
                                      </p:cBhvr>
                                      <p:tavLst>
                                        <p:tav tm="0">
                                          <p:val>
                                            <p:strVal val="0-#ppt_w/2"/>
                                          </p:val>
                                        </p:tav>
                                        <p:tav tm="100000">
                                          <p:val>
                                            <p:strVal val="#ppt_x"/>
                                          </p:val>
                                        </p:tav>
                                      </p:tavLst>
                                    </p:anim>
                                    <p:anim calcmode="lin" valueType="num">
                                      <p:cBhvr additive="base">
                                        <p:cTn id="21" dur="750" fill="hold"/>
                                        <p:tgtEl>
                                          <p:spTgt spid="12"/>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1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750" fill="hold"/>
                                        <p:tgtEl>
                                          <p:spTgt spid="16"/>
                                        </p:tgtEl>
                                        <p:attrNameLst>
                                          <p:attrName>ppt_w</p:attrName>
                                        </p:attrNameLst>
                                      </p:cBhvr>
                                      <p:tavLst>
                                        <p:tav tm="0">
                                          <p:val>
                                            <p:fltVal val="0"/>
                                          </p:val>
                                        </p:tav>
                                        <p:tav tm="100000">
                                          <p:val>
                                            <p:strVal val="#ppt_w"/>
                                          </p:val>
                                        </p:tav>
                                      </p:tavLst>
                                    </p:anim>
                                    <p:anim calcmode="lin" valueType="num">
                                      <p:cBhvr>
                                        <p:cTn id="25" dur="750" fill="hold"/>
                                        <p:tgtEl>
                                          <p:spTgt spid="16"/>
                                        </p:tgtEl>
                                        <p:attrNameLst>
                                          <p:attrName>ppt_h</p:attrName>
                                        </p:attrNameLst>
                                      </p:cBhvr>
                                      <p:tavLst>
                                        <p:tav tm="0">
                                          <p:val>
                                            <p:fltVal val="0"/>
                                          </p:val>
                                        </p:tav>
                                        <p:tav tm="100000">
                                          <p:val>
                                            <p:strVal val="#ppt_h"/>
                                          </p:val>
                                        </p:tav>
                                      </p:tavLst>
                                    </p:anim>
                                    <p:animEffect transition="in" filter="fade">
                                      <p:cBhvr>
                                        <p:cTn id="26" dur="750"/>
                                        <p:tgtEl>
                                          <p:spTgt spid="16"/>
                                        </p:tgtEl>
                                      </p:cBhvr>
                                    </p:animEffect>
                                  </p:childTnLst>
                                </p:cTn>
                              </p:par>
                              <p:par>
                                <p:cTn id="27" presetID="2" presetClass="entr" presetSubtype="12" decel="100000" fill="hold" grpId="1" nodeType="withEffect">
                                  <p:stCondLst>
                                    <p:cond delay="1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750" fill="hold"/>
                                        <p:tgtEl>
                                          <p:spTgt spid="16"/>
                                        </p:tgtEl>
                                        <p:attrNameLst>
                                          <p:attrName>ppt_x</p:attrName>
                                        </p:attrNameLst>
                                      </p:cBhvr>
                                      <p:tavLst>
                                        <p:tav tm="0">
                                          <p:val>
                                            <p:strVal val="0-#ppt_w/2"/>
                                          </p:val>
                                        </p:tav>
                                        <p:tav tm="100000">
                                          <p:val>
                                            <p:strVal val="#ppt_x"/>
                                          </p:val>
                                        </p:tav>
                                      </p:tavLst>
                                    </p:anim>
                                    <p:anim calcmode="lin" valueType="num">
                                      <p:cBhvr additive="base">
                                        <p:cTn id="30" dur="750" fill="hold"/>
                                        <p:tgtEl>
                                          <p:spTgt spid="16"/>
                                        </p:tgtEl>
                                        <p:attrNameLst>
                                          <p:attrName>ppt_y</p:attrName>
                                        </p:attrNameLst>
                                      </p:cBhvr>
                                      <p:tavLst>
                                        <p:tav tm="0">
                                          <p:val>
                                            <p:strVal val="1+#ppt_h/2"/>
                                          </p:val>
                                        </p:tav>
                                        <p:tav tm="100000">
                                          <p:val>
                                            <p:strVal val="#ppt_y"/>
                                          </p:val>
                                        </p:tav>
                                      </p:tavLst>
                                    </p:anim>
                                  </p:childTnLst>
                                </p:cTn>
                              </p:par>
                              <p:par>
                                <p:cTn id="31" presetID="53" presetClass="entr" presetSubtype="16" fill="hold" grpId="0"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750" fill="hold"/>
                                        <p:tgtEl>
                                          <p:spTgt spid="10"/>
                                        </p:tgtEl>
                                        <p:attrNameLst>
                                          <p:attrName>ppt_w</p:attrName>
                                        </p:attrNameLst>
                                      </p:cBhvr>
                                      <p:tavLst>
                                        <p:tav tm="0">
                                          <p:val>
                                            <p:fltVal val="0"/>
                                          </p:val>
                                        </p:tav>
                                        <p:tav tm="100000">
                                          <p:val>
                                            <p:strVal val="#ppt_w"/>
                                          </p:val>
                                        </p:tav>
                                      </p:tavLst>
                                    </p:anim>
                                    <p:anim calcmode="lin" valueType="num">
                                      <p:cBhvr>
                                        <p:cTn id="34" dur="750" fill="hold"/>
                                        <p:tgtEl>
                                          <p:spTgt spid="10"/>
                                        </p:tgtEl>
                                        <p:attrNameLst>
                                          <p:attrName>ppt_h</p:attrName>
                                        </p:attrNameLst>
                                      </p:cBhvr>
                                      <p:tavLst>
                                        <p:tav tm="0">
                                          <p:val>
                                            <p:fltVal val="0"/>
                                          </p:val>
                                        </p:tav>
                                        <p:tav tm="100000">
                                          <p:val>
                                            <p:strVal val="#ppt_h"/>
                                          </p:val>
                                        </p:tav>
                                      </p:tavLst>
                                    </p:anim>
                                    <p:animEffect transition="in" filter="fade">
                                      <p:cBhvr>
                                        <p:cTn id="35" dur="750"/>
                                        <p:tgtEl>
                                          <p:spTgt spid="10"/>
                                        </p:tgtEl>
                                      </p:cBhvr>
                                    </p:animEffect>
                                  </p:childTnLst>
                                </p:cTn>
                              </p:par>
                              <p:par>
                                <p:cTn id="36" presetID="2" presetClass="entr" presetSubtype="12" decel="100000" fill="hold" grpId="1" nodeType="withEffect">
                                  <p:stCondLst>
                                    <p:cond delay="2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750" fill="hold"/>
                                        <p:tgtEl>
                                          <p:spTgt spid="10"/>
                                        </p:tgtEl>
                                        <p:attrNameLst>
                                          <p:attrName>ppt_x</p:attrName>
                                        </p:attrNameLst>
                                      </p:cBhvr>
                                      <p:tavLst>
                                        <p:tav tm="0">
                                          <p:val>
                                            <p:strVal val="0-#ppt_w/2"/>
                                          </p:val>
                                        </p:tav>
                                        <p:tav tm="100000">
                                          <p:val>
                                            <p:strVal val="#ppt_x"/>
                                          </p:val>
                                        </p:tav>
                                      </p:tavLst>
                                    </p:anim>
                                    <p:anim calcmode="lin" valueType="num">
                                      <p:cBhvr additive="base">
                                        <p:cTn id="39" dur="750" fill="hold"/>
                                        <p:tgtEl>
                                          <p:spTgt spid="10"/>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 calcmode="lin" valueType="num">
                                      <p:cBhvr>
                                        <p:cTn id="42" dur="750" fill="hold"/>
                                        <p:tgtEl>
                                          <p:spTgt spid="9"/>
                                        </p:tgtEl>
                                        <p:attrNameLst>
                                          <p:attrName>ppt_w</p:attrName>
                                        </p:attrNameLst>
                                      </p:cBhvr>
                                      <p:tavLst>
                                        <p:tav tm="0">
                                          <p:val>
                                            <p:fltVal val="0"/>
                                          </p:val>
                                        </p:tav>
                                        <p:tav tm="100000">
                                          <p:val>
                                            <p:strVal val="#ppt_w"/>
                                          </p:val>
                                        </p:tav>
                                      </p:tavLst>
                                    </p:anim>
                                    <p:anim calcmode="lin" valueType="num">
                                      <p:cBhvr>
                                        <p:cTn id="43" dur="750" fill="hold"/>
                                        <p:tgtEl>
                                          <p:spTgt spid="9"/>
                                        </p:tgtEl>
                                        <p:attrNameLst>
                                          <p:attrName>ppt_h</p:attrName>
                                        </p:attrNameLst>
                                      </p:cBhvr>
                                      <p:tavLst>
                                        <p:tav tm="0">
                                          <p:val>
                                            <p:fltVal val="0"/>
                                          </p:val>
                                        </p:tav>
                                        <p:tav tm="100000">
                                          <p:val>
                                            <p:strVal val="#ppt_h"/>
                                          </p:val>
                                        </p:tav>
                                      </p:tavLst>
                                    </p:anim>
                                    <p:animEffect transition="in" filter="fade">
                                      <p:cBhvr>
                                        <p:cTn id="44" dur="750"/>
                                        <p:tgtEl>
                                          <p:spTgt spid="9"/>
                                        </p:tgtEl>
                                      </p:cBhvr>
                                    </p:animEffect>
                                  </p:childTnLst>
                                </p:cTn>
                              </p:par>
                              <p:par>
                                <p:cTn id="45" presetID="2" presetClass="entr" presetSubtype="12" decel="100000" fill="hold" grpId="1" nodeType="withEffect">
                                  <p:stCondLst>
                                    <p:cond delay="3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0-#ppt_w/2"/>
                                          </p:val>
                                        </p:tav>
                                        <p:tav tm="100000">
                                          <p:val>
                                            <p:strVal val="#ppt_x"/>
                                          </p:val>
                                        </p:tav>
                                      </p:tavLst>
                                    </p:anim>
                                    <p:anim calcmode="lin" valueType="num">
                                      <p:cBhvr additive="base">
                                        <p:cTn id="48" dur="750" fill="hold"/>
                                        <p:tgtEl>
                                          <p:spTgt spid="9"/>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30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childTnLst>
                                </p:cTn>
                              </p:par>
                              <p:par>
                                <p:cTn id="52" presetID="2" presetClass="entr" presetSubtype="1" decel="100000" fill="hold" grpId="1" nodeType="withEffect">
                                  <p:stCondLst>
                                    <p:cond delay="30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1000" fill="hold"/>
                                        <p:tgtEl>
                                          <p:spTgt spid="11"/>
                                        </p:tgtEl>
                                        <p:attrNameLst>
                                          <p:attrName>ppt_x</p:attrName>
                                        </p:attrNameLst>
                                      </p:cBhvr>
                                      <p:tavLst>
                                        <p:tav tm="0">
                                          <p:val>
                                            <p:strVal val="#ppt_x"/>
                                          </p:val>
                                        </p:tav>
                                        <p:tav tm="100000">
                                          <p:val>
                                            <p:strVal val="#ppt_x"/>
                                          </p:val>
                                        </p:tav>
                                      </p:tavLst>
                                    </p:anim>
                                    <p:anim calcmode="lin" valueType="num">
                                      <p:cBhvr additive="base">
                                        <p:cTn id="55" dur="1000" fill="hold"/>
                                        <p:tgtEl>
                                          <p:spTgt spid="11"/>
                                        </p:tgtEl>
                                        <p:attrNameLst>
                                          <p:attrName>ppt_y</p:attrName>
                                        </p:attrNameLst>
                                      </p:cBhvr>
                                      <p:tavLst>
                                        <p:tav tm="0">
                                          <p:val>
                                            <p:strVal val="0-#ppt_h/2"/>
                                          </p:val>
                                        </p:tav>
                                        <p:tav tm="100000">
                                          <p:val>
                                            <p:strVal val="#ppt_y"/>
                                          </p:val>
                                        </p:tav>
                                      </p:tavLst>
                                    </p:anim>
                                  </p:childTnLst>
                                </p:cTn>
                              </p:par>
                              <p:par>
                                <p:cTn id="56" presetID="10"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childTnLst>
                                </p:cTn>
                              </p:par>
                              <p:par>
                                <p:cTn id="59" presetID="2" presetClass="entr" presetSubtype="1" decel="100000" fill="hold" grpId="1" nodeType="withEffect">
                                  <p:stCondLst>
                                    <p:cond delay="40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1000" fill="hold"/>
                                        <p:tgtEl>
                                          <p:spTgt spid="13"/>
                                        </p:tgtEl>
                                        <p:attrNameLst>
                                          <p:attrName>ppt_x</p:attrName>
                                        </p:attrNameLst>
                                      </p:cBhvr>
                                      <p:tavLst>
                                        <p:tav tm="0">
                                          <p:val>
                                            <p:strVal val="#ppt_x"/>
                                          </p:val>
                                        </p:tav>
                                        <p:tav tm="100000">
                                          <p:val>
                                            <p:strVal val="#ppt_x"/>
                                          </p:val>
                                        </p:tav>
                                      </p:tavLst>
                                    </p:anim>
                                    <p:anim calcmode="lin" valueType="num">
                                      <p:cBhvr additive="base">
                                        <p:cTn id="62" dur="1000" fill="hold"/>
                                        <p:tgtEl>
                                          <p:spTgt spid="13"/>
                                        </p:tgtEl>
                                        <p:attrNameLst>
                                          <p:attrName>ppt_y</p:attrName>
                                        </p:attrNameLst>
                                      </p:cBhvr>
                                      <p:tavLst>
                                        <p:tav tm="0">
                                          <p:val>
                                            <p:strVal val="0-#ppt_h/2"/>
                                          </p:val>
                                        </p:tav>
                                        <p:tav tm="100000">
                                          <p:val>
                                            <p:strVal val="#ppt_y"/>
                                          </p:val>
                                        </p:tav>
                                      </p:tavLst>
                                    </p:anim>
                                  </p:childTnLst>
                                </p:cTn>
                              </p:par>
                              <p:par>
                                <p:cTn id="63" presetID="10" presetClass="entr" presetSubtype="0"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childTnLst>
                                </p:cTn>
                              </p:par>
                              <p:par>
                                <p:cTn id="66" presetID="2" presetClass="entr" presetSubtype="1" decel="100000" fill="hold" grpId="1" nodeType="withEffect">
                                  <p:stCondLst>
                                    <p:cond delay="5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1000" fill="hold"/>
                                        <p:tgtEl>
                                          <p:spTgt spid="14"/>
                                        </p:tgtEl>
                                        <p:attrNameLst>
                                          <p:attrName>ppt_x</p:attrName>
                                        </p:attrNameLst>
                                      </p:cBhvr>
                                      <p:tavLst>
                                        <p:tav tm="0">
                                          <p:val>
                                            <p:strVal val="#ppt_x"/>
                                          </p:val>
                                        </p:tav>
                                        <p:tav tm="100000">
                                          <p:val>
                                            <p:strVal val="#ppt_x"/>
                                          </p:val>
                                        </p:tav>
                                      </p:tavLst>
                                    </p:anim>
                                    <p:anim calcmode="lin" valueType="num">
                                      <p:cBhvr additive="base">
                                        <p:cTn id="69" dur="1000" fill="hold"/>
                                        <p:tgtEl>
                                          <p:spTgt spid="14"/>
                                        </p:tgtEl>
                                        <p:attrNameLst>
                                          <p:attrName>ppt_y</p:attrName>
                                        </p:attrNameLst>
                                      </p:cBhvr>
                                      <p:tavLst>
                                        <p:tav tm="0">
                                          <p:val>
                                            <p:strVal val="0-#ppt_h/2"/>
                                          </p:val>
                                        </p:tav>
                                        <p:tav tm="100000">
                                          <p:val>
                                            <p:strVal val="#ppt_y"/>
                                          </p:val>
                                        </p:tav>
                                      </p:tavLst>
                                    </p:anim>
                                  </p:childTnLst>
                                </p:cTn>
                              </p:par>
                            </p:childTnLst>
                          </p:cTn>
                        </p:par>
                        <p:par>
                          <p:cTn id="70" fill="hold">
                            <p:stCondLst>
                              <p:cond delay="2000"/>
                            </p:stCondLst>
                            <p:childTnLst>
                              <p:par>
                                <p:cTn id="71" presetID="2" presetClass="entr" presetSubtype="4" decel="100000" fill="hold" grpId="0" nodeType="afterEffect">
                                  <p:stCondLst>
                                    <p:cond delay="500"/>
                                  </p:stCondLst>
                                  <p:childTnLst>
                                    <p:set>
                                      <p:cBhvr>
                                        <p:cTn id="72" dur="1" fill="hold">
                                          <p:stCondLst>
                                            <p:cond delay="0"/>
                                          </p:stCondLst>
                                        </p:cTn>
                                        <p:tgtEl>
                                          <p:spTgt spid="18">
                                            <p:txEl>
                                              <p:pRg st="0" end="0"/>
                                            </p:txEl>
                                          </p:spTgt>
                                        </p:tgtEl>
                                        <p:attrNameLst>
                                          <p:attrName>style.visibility</p:attrName>
                                        </p:attrNameLst>
                                      </p:cBhvr>
                                      <p:to>
                                        <p:strVal val="visible"/>
                                      </p:to>
                                    </p:set>
                                    <p:anim calcmode="lin" valueType="num">
                                      <p:cBhvr additive="base">
                                        <p:cTn id="73"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3000"/>
                            </p:stCondLst>
                            <p:childTnLst>
                              <p:par>
                                <p:cTn id="76" presetID="22" presetClass="entr" presetSubtype="8" fill="hold" grpId="0" nodeType="afterEffect">
                                  <p:stCondLst>
                                    <p:cond delay="0"/>
                                  </p:stCondLst>
                                  <p:childTnLst>
                                    <p:set>
                                      <p:cBhvr>
                                        <p:cTn id="77" dur="1" fill="hold">
                                          <p:stCondLst>
                                            <p:cond delay="0"/>
                                          </p:stCondLst>
                                        </p:cTn>
                                        <p:tgtEl>
                                          <p:spTgt spid="19">
                                            <p:txEl>
                                              <p:pRg st="0" end="0"/>
                                            </p:txEl>
                                          </p:spTgt>
                                        </p:tgtEl>
                                        <p:attrNameLst>
                                          <p:attrName>style.visibility</p:attrName>
                                        </p:attrNameLst>
                                      </p:cBhvr>
                                      <p:to>
                                        <p:strVal val="visible"/>
                                      </p:to>
                                    </p:set>
                                    <p:animEffect transition="in" filter="wipe(left)">
                                      <p:cBhvr>
                                        <p:cTn id="78" dur="500"/>
                                        <p:tgtEl>
                                          <p:spTgt spid="19">
                                            <p:txEl>
                                              <p:pRg st="0" end="0"/>
                                            </p:txEl>
                                          </p:spTgt>
                                        </p:tgtEl>
                                      </p:cBhvr>
                                    </p:animEffect>
                                  </p:childTnLst>
                                </p:cTn>
                              </p:par>
                            </p:childTnLst>
                          </p:cTn>
                        </p:par>
                        <p:par>
                          <p:cTn id="79" fill="hold">
                            <p:stCondLst>
                              <p:cond delay="3500"/>
                            </p:stCondLst>
                            <p:childTnLst>
                              <p:par>
                                <p:cTn id="80" presetID="2" presetClass="entr" presetSubtype="2" decel="100000" fill="hold" grpId="0" nodeType="afterEffect">
                                  <p:stCondLst>
                                    <p:cond delay="0"/>
                                  </p:stCondLst>
                                  <p:iterate type="wd">
                                    <p:tmPct val="10000"/>
                                  </p:iterate>
                                  <p:childTnLst>
                                    <p:set>
                                      <p:cBhvr>
                                        <p:cTn id="81" dur="1" fill="hold">
                                          <p:stCondLst>
                                            <p:cond delay="0"/>
                                          </p:stCondLst>
                                        </p:cTn>
                                        <p:tgtEl>
                                          <p:spTgt spid="20">
                                            <p:txEl>
                                              <p:pRg st="0" end="0"/>
                                            </p:txEl>
                                          </p:spTgt>
                                        </p:tgtEl>
                                        <p:attrNameLst>
                                          <p:attrName>style.visibility</p:attrName>
                                        </p:attrNameLst>
                                      </p:cBhvr>
                                      <p:to>
                                        <p:strVal val="visible"/>
                                      </p:to>
                                    </p:set>
                                    <p:anim calcmode="lin" valueType="num">
                                      <p:cBhvr additive="base">
                                        <p:cTn id="8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20">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 calcmode="lin" valueType="num">
                                      <p:cBhvr additive="base">
                                        <p:cTn id="8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childTnLst>
                          </p:cTn>
                        </p:par>
                        <p:par>
                          <p:cTn id="92" fill="hold">
                            <p:stCondLst>
                              <p:cond delay="4100"/>
                            </p:stCondLst>
                            <p:childTnLst>
                              <p:par>
                                <p:cTn id="93" presetID="53" presetClass="entr" presetSubtype="16"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animEffect transition="in" filter="fade">
                                      <p:cBhvr>
                                        <p:cTn id="102" dur="500"/>
                                        <p:tgtEl>
                                          <p:spTgt spid="24"/>
                                        </p:tgtEl>
                                      </p:cBhvr>
                                    </p:animEffect>
                                  </p:childTnLst>
                                </p:cTn>
                              </p:par>
                            </p:childTnLst>
                          </p:cTn>
                        </p:par>
                        <p:par>
                          <p:cTn id="103" fill="hold">
                            <p:stCondLst>
                              <p:cond delay="4600"/>
                            </p:stCondLst>
                            <p:childTnLst>
                              <p:par>
                                <p:cTn id="104" presetID="2" presetClass="entr" presetSubtype="2" decel="100000" fill="hold" grpId="0" nodeType="afterEffect">
                                  <p:stCondLst>
                                    <p:cond delay="0"/>
                                  </p:stCondLst>
                                  <p:iterate type="wd">
                                    <p:tmPct val="10000"/>
                                  </p:iterate>
                                  <p:childTnLst>
                                    <p:set>
                                      <p:cBhvr>
                                        <p:cTn id="105" dur="1" fill="hold">
                                          <p:stCondLst>
                                            <p:cond delay="0"/>
                                          </p:stCondLst>
                                        </p:cTn>
                                        <p:tgtEl>
                                          <p:spTgt spid="29">
                                            <p:txEl>
                                              <p:pRg st="0" end="0"/>
                                            </p:txEl>
                                          </p:spTgt>
                                        </p:tgtEl>
                                        <p:attrNameLst>
                                          <p:attrName>style.visibility</p:attrName>
                                        </p:attrNameLst>
                                      </p:cBhvr>
                                      <p:to>
                                        <p:strVal val="visible"/>
                                      </p:to>
                                    </p:set>
                                    <p:anim calcmode="lin" valueType="num">
                                      <p:cBhvr additive="base">
                                        <p:cTn id="10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10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par>
                          <p:cTn id="108" fill="hold">
                            <p:stCondLst>
                              <p:cond delay="5200"/>
                            </p:stCondLst>
                            <p:childTnLst>
                              <p:par>
                                <p:cTn id="109" presetID="53" presetClass="entr" presetSubtype="16"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500" fill="hold"/>
                                        <p:tgtEl>
                                          <p:spTgt spid="25"/>
                                        </p:tgtEl>
                                        <p:attrNameLst>
                                          <p:attrName>ppt_w</p:attrName>
                                        </p:attrNameLst>
                                      </p:cBhvr>
                                      <p:tavLst>
                                        <p:tav tm="0">
                                          <p:val>
                                            <p:fltVal val="0"/>
                                          </p:val>
                                        </p:tav>
                                        <p:tav tm="100000">
                                          <p:val>
                                            <p:strVal val="#ppt_w"/>
                                          </p:val>
                                        </p:tav>
                                      </p:tavLst>
                                    </p:anim>
                                    <p:anim calcmode="lin" valueType="num">
                                      <p:cBhvr>
                                        <p:cTn id="112" dur="500" fill="hold"/>
                                        <p:tgtEl>
                                          <p:spTgt spid="25"/>
                                        </p:tgtEl>
                                        <p:attrNameLst>
                                          <p:attrName>ppt_h</p:attrName>
                                        </p:attrNameLst>
                                      </p:cBhvr>
                                      <p:tavLst>
                                        <p:tav tm="0">
                                          <p:val>
                                            <p:fltVal val="0"/>
                                          </p:val>
                                        </p:tav>
                                        <p:tav tm="100000">
                                          <p:val>
                                            <p:strVal val="#ppt_h"/>
                                          </p:val>
                                        </p:tav>
                                      </p:tavLst>
                                    </p:anim>
                                    <p:animEffect transition="in" filter="fade">
                                      <p:cBhvr>
                                        <p:cTn id="113" dur="500"/>
                                        <p:tgtEl>
                                          <p:spTgt spid="2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6"/>
                                        </p:tgtEl>
                                        <p:attrNameLst>
                                          <p:attrName>style.visibility</p:attrName>
                                        </p:attrNameLst>
                                      </p:cBhvr>
                                      <p:to>
                                        <p:strVal val="visible"/>
                                      </p:to>
                                    </p:set>
                                    <p:anim calcmode="lin" valueType="num">
                                      <p:cBhvr>
                                        <p:cTn id="116" dur="500" fill="hold"/>
                                        <p:tgtEl>
                                          <p:spTgt spid="26"/>
                                        </p:tgtEl>
                                        <p:attrNameLst>
                                          <p:attrName>ppt_w</p:attrName>
                                        </p:attrNameLst>
                                      </p:cBhvr>
                                      <p:tavLst>
                                        <p:tav tm="0">
                                          <p:val>
                                            <p:fltVal val="0"/>
                                          </p:val>
                                        </p:tav>
                                        <p:tav tm="100000">
                                          <p:val>
                                            <p:strVal val="#ppt_w"/>
                                          </p:val>
                                        </p:tav>
                                      </p:tavLst>
                                    </p:anim>
                                    <p:anim calcmode="lin" valueType="num">
                                      <p:cBhvr>
                                        <p:cTn id="117" dur="500" fill="hold"/>
                                        <p:tgtEl>
                                          <p:spTgt spid="26"/>
                                        </p:tgtEl>
                                        <p:attrNameLst>
                                          <p:attrName>ppt_h</p:attrName>
                                        </p:attrNameLst>
                                      </p:cBhvr>
                                      <p:tavLst>
                                        <p:tav tm="0">
                                          <p:val>
                                            <p:fltVal val="0"/>
                                          </p:val>
                                        </p:tav>
                                        <p:tav tm="100000">
                                          <p:val>
                                            <p:strVal val="#ppt_h"/>
                                          </p:val>
                                        </p:tav>
                                      </p:tavLst>
                                    </p:anim>
                                    <p:animEffect transition="in" filter="fade">
                                      <p:cBhvr>
                                        <p:cTn id="118" dur="500"/>
                                        <p:tgtEl>
                                          <p:spTgt spid="26"/>
                                        </p:tgtEl>
                                      </p:cBhvr>
                                    </p:animEffect>
                                  </p:childTnLst>
                                </p:cTn>
                              </p:par>
                            </p:childTnLst>
                          </p:cTn>
                        </p:par>
                        <p:par>
                          <p:cTn id="119" fill="hold">
                            <p:stCondLst>
                              <p:cond delay="5700"/>
                            </p:stCondLst>
                            <p:childTnLst>
                              <p:par>
                                <p:cTn id="120" presetID="2" presetClass="entr" presetSubtype="2" decel="100000" fill="hold" grpId="0" nodeType="afterEffect">
                                  <p:stCondLst>
                                    <p:cond delay="0"/>
                                  </p:stCondLst>
                                  <p:iterate type="wd">
                                    <p:tmPct val="10000"/>
                                  </p:iterate>
                                  <p:childTnLst>
                                    <p:set>
                                      <p:cBhvr>
                                        <p:cTn id="121" dur="1" fill="hold">
                                          <p:stCondLst>
                                            <p:cond delay="0"/>
                                          </p:stCondLst>
                                        </p:cTn>
                                        <p:tgtEl>
                                          <p:spTgt spid="30">
                                            <p:txEl>
                                              <p:pRg st="0" end="0"/>
                                            </p:txEl>
                                          </p:spTgt>
                                        </p:tgtEl>
                                        <p:attrNameLst>
                                          <p:attrName>style.visibility</p:attrName>
                                        </p:attrNameLst>
                                      </p:cBhvr>
                                      <p:to>
                                        <p:strVal val="visible"/>
                                      </p:to>
                                    </p:set>
                                    <p:anim calcmode="lin" valueType="num">
                                      <p:cBhvr additive="base">
                                        <p:cTn id="122"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123"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6300"/>
                            </p:stCondLst>
                            <p:childTnLst>
                              <p:par>
                                <p:cTn id="125" presetID="53" presetClass="entr" presetSubtype="16" fill="hold" grpId="0" nodeType="afterEffect">
                                  <p:stCondLst>
                                    <p:cond delay="0"/>
                                  </p:stCondLst>
                                  <p:childTnLst>
                                    <p:set>
                                      <p:cBhvr>
                                        <p:cTn id="126" dur="1" fill="hold">
                                          <p:stCondLst>
                                            <p:cond delay="0"/>
                                          </p:stCondLst>
                                        </p:cTn>
                                        <p:tgtEl>
                                          <p:spTgt spid="27"/>
                                        </p:tgtEl>
                                        <p:attrNameLst>
                                          <p:attrName>style.visibility</p:attrName>
                                        </p:attrNameLst>
                                      </p:cBhvr>
                                      <p:to>
                                        <p:strVal val="visible"/>
                                      </p:to>
                                    </p:set>
                                    <p:anim calcmode="lin" valueType="num">
                                      <p:cBhvr>
                                        <p:cTn id="127" dur="500" fill="hold"/>
                                        <p:tgtEl>
                                          <p:spTgt spid="27"/>
                                        </p:tgtEl>
                                        <p:attrNameLst>
                                          <p:attrName>ppt_w</p:attrName>
                                        </p:attrNameLst>
                                      </p:cBhvr>
                                      <p:tavLst>
                                        <p:tav tm="0">
                                          <p:val>
                                            <p:fltVal val="0"/>
                                          </p:val>
                                        </p:tav>
                                        <p:tav tm="100000">
                                          <p:val>
                                            <p:strVal val="#ppt_w"/>
                                          </p:val>
                                        </p:tav>
                                      </p:tavLst>
                                    </p:anim>
                                    <p:anim calcmode="lin" valueType="num">
                                      <p:cBhvr>
                                        <p:cTn id="128" dur="500" fill="hold"/>
                                        <p:tgtEl>
                                          <p:spTgt spid="27"/>
                                        </p:tgtEl>
                                        <p:attrNameLst>
                                          <p:attrName>ppt_h</p:attrName>
                                        </p:attrNameLst>
                                      </p:cBhvr>
                                      <p:tavLst>
                                        <p:tav tm="0">
                                          <p:val>
                                            <p:fltVal val="0"/>
                                          </p:val>
                                        </p:tav>
                                        <p:tav tm="100000">
                                          <p:val>
                                            <p:strVal val="#ppt_h"/>
                                          </p:val>
                                        </p:tav>
                                      </p:tavLst>
                                    </p:anim>
                                    <p:animEffect transition="in" filter="fade">
                                      <p:cBhvr>
                                        <p:cTn id="129" dur="500"/>
                                        <p:tgtEl>
                                          <p:spTgt spid="27"/>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28"/>
                                        </p:tgtEl>
                                        <p:attrNameLst>
                                          <p:attrName>style.visibility</p:attrName>
                                        </p:attrNameLst>
                                      </p:cBhvr>
                                      <p:to>
                                        <p:strVal val="visible"/>
                                      </p:to>
                                    </p:set>
                                    <p:anim calcmode="lin" valueType="num">
                                      <p:cBhvr>
                                        <p:cTn id="132" dur="500" fill="hold"/>
                                        <p:tgtEl>
                                          <p:spTgt spid="28"/>
                                        </p:tgtEl>
                                        <p:attrNameLst>
                                          <p:attrName>ppt_w</p:attrName>
                                        </p:attrNameLst>
                                      </p:cBhvr>
                                      <p:tavLst>
                                        <p:tav tm="0">
                                          <p:val>
                                            <p:fltVal val="0"/>
                                          </p:val>
                                        </p:tav>
                                        <p:tav tm="100000">
                                          <p:val>
                                            <p:strVal val="#ppt_w"/>
                                          </p:val>
                                        </p:tav>
                                      </p:tavLst>
                                    </p:anim>
                                    <p:anim calcmode="lin" valueType="num">
                                      <p:cBhvr>
                                        <p:cTn id="133" dur="500" fill="hold"/>
                                        <p:tgtEl>
                                          <p:spTgt spid="28"/>
                                        </p:tgtEl>
                                        <p:attrNameLst>
                                          <p:attrName>ppt_h</p:attrName>
                                        </p:attrNameLst>
                                      </p:cBhvr>
                                      <p:tavLst>
                                        <p:tav tm="0">
                                          <p:val>
                                            <p:fltVal val="0"/>
                                          </p:val>
                                        </p:tav>
                                        <p:tav tm="100000">
                                          <p:val>
                                            <p:strVal val="#ppt_h"/>
                                          </p:val>
                                        </p:tav>
                                      </p:tavLst>
                                    </p:anim>
                                    <p:animEffect transition="in" filter="fade">
                                      <p:cBhvr>
                                        <p:cTn id="134" dur="500"/>
                                        <p:tgtEl>
                                          <p:spTgt spid="28"/>
                                        </p:tgtEl>
                                      </p:cBhvr>
                                    </p:animEffect>
                                  </p:childTnLst>
                                </p:cTn>
                              </p:par>
                            </p:childTnLst>
                          </p:cTn>
                        </p:par>
                        <p:par>
                          <p:cTn id="135" fill="hold">
                            <p:stCondLst>
                              <p:cond delay="6800"/>
                            </p:stCondLst>
                            <p:childTnLst>
                              <p:par>
                                <p:cTn id="136" presetID="2" presetClass="entr" presetSubtype="2" decel="100000" fill="hold" grpId="0" nodeType="afterEffect">
                                  <p:stCondLst>
                                    <p:cond delay="0"/>
                                  </p:stCondLst>
                                  <p:iterate type="wd">
                                    <p:tmPct val="10000"/>
                                  </p:iterate>
                                  <p:childTnLst>
                                    <p:set>
                                      <p:cBhvr>
                                        <p:cTn id="137" dur="1" fill="hold">
                                          <p:stCondLst>
                                            <p:cond delay="0"/>
                                          </p:stCondLst>
                                        </p:cTn>
                                        <p:tgtEl>
                                          <p:spTgt spid="31">
                                            <p:txEl>
                                              <p:pRg st="0" end="0"/>
                                            </p:txEl>
                                          </p:spTgt>
                                        </p:tgtEl>
                                        <p:attrNameLst>
                                          <p:attrName>style.visibility</p:attrName>
                                        </p:attrNameLst>
                                      </p:cBhvr>
                                      <p:to>
                                        <p:strVal val="visible"/>
                                      </p:to>
                                    </p:set>
                                    <p:anim calcmode="lin" valueType="num">
                                      <p:cBhvr additive="base">
                                        <p:cTn id="138"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139" dur="5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par>
                          <p:cTn id="140" fill="hold">
                            <p:stCondLst>
                              <p:cond delay="7400"/>
                            </p:stCondLst>
                            <p:childTnLst>
                              <p:par>
                                <p:cTn id="141" presetID="2" presetClass="entr" presetSubtype="2" decel="100000" fill="hold" grpId="0" nodeType="afterEffect">
                                  <p:stCondLst>
                                    <p:cond delay="0"/>
                                  </p:stCondLst>
                                  <p:iterate type="wd">
                                    <p:tmPct val="10000"/>
                                  </p:iterate>
                                  <p:childTnLst>
                                    <p:set>
                                      <p:cBhvr>
                                        <p:cTn id="142" dur="1" fill="hold">
                                          <p:stCondLst>
                                            <p:cond delay="0"/>
                                          </p:stCondLst>
                                        </p:cTn>
                                        <p:tgtEl>
                                          <p:spTgt spid="32">
                                            <p:txEl>
                                              <p:pRg st="0" end="0"/>
                                            </p:txEl>
                                          </p:spTgt>
                                        </p:tgtEl>
                                        <p:attrNameLst>
                                          <p:attrName>style.visibility</p:attrName>
                                        </p:attrNameLst>
                                      </p:cBhvr>
                                      <p:to>
                                        <p:strVal val="visible"/>
                                      </p:to>
                                    </p:set>
                                    <p:anim calcmode="lin" valueType="num">
                                      <p:cBhvr additive="base">
                                        <p:cTn id="143"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144" dur="500" fill="hold"/>
                                        <p:tgtEl>
                                          <p:spTgt spid="32">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500" fill="hold"/>
                                        <p:tgtEl>
                                          <p:spTgt spid="33"/>
                                        </p:tgtEl>
                                        <p:attrNameLst>
                                          <p:attrName>ppt_x</p:attrName>
                                        </p:attrNameLst>
                                      </p:cBhvr>
                                      <p:tavLst>
                                        <p:tav tm="0">
                                          <p:val>
                                            <p:strVal val="#ppt_x"/>
                                          </p:val>
                                        </p:tav>
                                        <p:tav tm="100000">
                                          <p:val>
                                            <p:strVal val="#ppt_x"/>
                                          </p:val>
                                        </p:tav>
                                      </p:tavLst>
                                    </p:anim>
                                    <p:anim calcmode="lin" valueType="num">
                                      <p:cBhvr additive="base">
                                        <p:cTn id="148" dur="500" fill="hold"/>
                                        <p:tgtEl>
                                          <p:spTgt spid="33"/>
                                        </p:tgtEl>
                                        <p:attrNameLst>
                                          <p:attrName>ppt_y</p:attrName>
                                        </p:attrNameLst>
                                      </p:cBhvr>
                                      <p:tavLst>
                                        <p:tav tm="0">
                                          <p:val>
                                            <p:strVal val="1+#ppt_h/2"/>
                                          </p:val>
                                        </p:tav>
                                        <p:tav tm="100000">
                                          <p:val>
                                            <p:strVal val="#ppt_y"/>
                                          </p:val>
                                        </p:tav>
                                      </p:tavLst>
                                    </p:anim>
                                  </p:childTnLst>
                                </p:cTn>
                              </p:par>
                            </p:childTnLst>
                          </p:cTn>
                        </p:par>
                        <p:par>
                          <p:cTn id="149" fill="hold">
                            <p:stCondLst>
                              <p:cond delay="8000"/>
                            </p:stCondLst>
                            <p:childTnLst>
                              <p:par>
                                <p:cTn id="150" presetID="22" presetClass="entr" presetSubtype="8" fill="hold" grpId="0" nodeType="afterEffect">
                                  <p:stCondLst>
                                    <p:cond delay="0"/>
                                  </p:stCondLst>
                                  <p:childTnLst>
                                    <p:set>
                                      <p:cBhvr>
                                        <p:cTn id="151" dur="1" fill="hold">
                                          <p:stCondLst>
                                            <p:cond delay="0"/>
                                          </p:stCondLst>
                                        </p:cTn>
                                        <p:tgtEl>
                                          <p:spTgt spid="34">
                                            <p:txEl>
                                              <p:pRg st="0" end="0"/>
                                            </p:txEl>
                                          </p:spTgt>
                                        </p:tgtEl>
                                        <p:attrNameLst>
                                          <p:attrName>style.visibility</p:attrName>
                                        </p:attrNameLst>
                                      </p:cBhvr>
                                      <p:to>
                                        <p:strVal val="visible"/>
                                      </p:to>
                                    </p:set>
                                    <p:animEffect transition="in" filter="wipe(left)">
                                      <p:cBhvr>
                                        <p:cTn id="152" dur="500"/>
                                        <p:tgtEl>
                                          <p:spTgt spid="34">
                                            <p:txEl>
                                              <p:pRg st="0" end="0"/>
                                            </p:txEl>
                                          </p:spTgt>
                                        </p:tgtEl>
                                      </p:cBhvr>
                                    </p:animEffect>
                                  </p:childTnLst>
                                </p:cTn>
                              </p:par>
                              <p:par>
                                <p:cTn id="153" presetID="22" presetClass="entr" presetSubtype="8" fill="hold"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wipe(left)">
                                      <p:cBhvr>
                                        <p:cTn id="155" dur="500"/>
                                        <p:tgtEl>
                                          <p:spTgt spid="97"/>
                                        </p:tgtEl>
                                      </p:cBhvr>
                                    </p:animEffect>
                                  </p:childTnLst>
                                </p:cTn>
                              </p:par>
                            </p:childTnLst>
                          </p:cTn>
                        </p:par>
                        <p:par>
                          <p:cTn id="156" fill="hold">
                            <p:stCondLst>
                              <p:cond delay="8500"/>
                            </p:stCondLst>
                            <p:childTnLst>
                              <p:par>
                                <p:cTn id="157" presetID="22" presetClass="entr" presetSubtype="8" fill="hold" grpId="0" nodeType="afterEffect">
                                  <p:stCondLst>
                                    <p:cond delay="0"/>
                                  </p:stCondLst>
                                  <p:childTnLst>
                                    <p:set>
                                      <p:cBhvr>
                                        <p:cTn id="158" dur="1" fill="hold">
                                          <p:stCondLst>
                                            <p:cond delay="0"/>
                                          </p:stCondLst>
                                        </p:cTn>
                                        <p:tgtEl>
                                          <p:spTgt spid="61">
                                            <p:txEl>
                                              <p:pRg st="0" end="0"/>
                                            </p:txEl>
                                          </p:spTgt>
                                        </p:tgtEl>
                                        <p:attrNameLst>
                                          <p:attrName>style.visibility</p:attrName>
                                        </p:attrNameLst>
                                      </p:cBhvr>
                                      <p:to>
                                        <p:strVal val="visible"/>
                                      </p:to>
                                    </p:set>
                                    <p:animEffect transition="in" filter="wipe(left)">
                                      <p:cBhvr>
                                        <p:cTn id="159" dur="500"/>
                                        <p:tgtEl>
                                          <p:spTgt spid="61">
                                            <p:txEl>
                                              <p:pRg st="0" end="0"/>
                                            </p:txEl>
                                          </p:spTgt>
                                        </p:tgtEl>
                                      </p:cBhvr>
                                    </p:animEffect>
                                  </p:childTnLst>
                                </p:cTn>
                              </p:par>
                              <p:par>
                                <p:cTn id="160" presetID="22" presetClass="entr" presetSubtype="8" fill="hold" nodeType="withEffect">
                                  <p:stCondLst>
                                    <p:cond delay="0"/>
                                  </p:stCondLst>
                                  <p:childTnLst>
                                    <p:set>
                                      <p:cBhvr>
                                        <p:cTn id="161" dur="1" fill="hold">
                                          <p:stCondLst>
                                            <p:cond delay="0"/>
                                          </p:stCondLst>
                                        </p:cTn>
                                        <p:tgtEl>
                                          <p:spTgt spid="98"/>
                                        </p:tgtEl>
                                        <p:attrNameLst>
                                          <p:attrName>style.visibility</p:attrName>
                                        </p:attrNameLst>
                                      </p:cBhvr>
                                      <p:to>
                                        <p:strVal val="visible"/>
                                      </p:to>
                                    </p:set>
                                    <p:animEffect transition="in" filter="wipe(left)">
                                      <p:cBhvr>
                                        <p:cTn id="162" dur="500"/>
                                        <p:tgtEl>
                                          <p:spTgt spid="98"/>
                                        </p:tgtEl>
                                      </p:cBhvr>
                                    </p:animEffect>
                                  </p:childTnLst>
                                </p:cTn>
                              </p:par>
                            </p:childTnLst>
                          </p:cTn>
                        </p:par>
                        <p:par>
                          <p:cTn id="163" fill="hold">
                            <p:stCondLst>
                              <p:cond delay="9000"/>
                            </p:stCondLst>
                            <p:childTnLst>
                              <p:par>
                                <p:cTn id="164" presetID="22" presetClass="entr" presetSubtype="8" fill="hold" grpId="0" nodeType="afterEffect">
                                  <p:stCondLst>
                                    <p:cond delay="0"/>
                                  </p:stCondLst>
                                  <p:childTnLst>
                                    <p:set>
                                      <p:cBhvr>
                                        <p:cTn id="165" dur="1" fill="hold">
                                          <p:stCondLst>
                                            <p:cond delay="0"/>
                                          </p:stCondLst>
                                        </p:cTn>
                                        <p:tgtEl>
                                          <p:spTgt spid="73">
                                            <p:txEl>
                                              <p:pRg st="0" end="0"/>
                                            </p:txEl>
                                          </p:spTgt>
                                        </p:tgtEl>
                                        <p:attrNameLst>
                                          <p:attrName>style.visibility</p:attrName>
                                        </p:attrNameLst>
                                      </p:cBhvr>
                                      <p:to>
                                        <p:strVal val="visible"/>
                                      </p:to>
                                    </p:set>
                                    <p:animEffect transition="in" filter="wipe(left)">
                                      <p:cBhvr>
                                        <p:cTn id="166" dur="500"/>
                                        <p:tgtEl>
                                          <p:spTgt spid="73">
                                            <p:txEl>
                                              <p:pRg st="0" end="0"/>
                                            </p:txEl>
                                          </p:spTgt>
                                        </p:tgtEl>
                                      </p:cBhvr>
                                    </p:animEffect>
                                  </p:childTnLst>
                                </p:cTn>
                              </p:par>
                              <p:par>
                                <p:cTn id="167" presetID="22" presetClass="entr" presetSubtype="8" fill="hold" nodeType="withEffect">
                                  <p:stCondLst>
                                    <p:cond delay="0"/>
                                  </p:stCondLst>
                                  <p:childTnLst>
                                    <p:set>
                                      <p:cBhvr>
                                        <p:cTn id="168" dur="1" fill="hold">
                                          <p:stCondLst>
                                            <p:cond delay="0"/>
                                          </p:stCondLst>
                                        </p:cTn>
                                        <p:tgtEl>
                                          <p:spTgt spid="99"/>
                                        </p:tgtEl>
                                        <p:attrNameLst>
                                          <p:attrName>style.visibility</p:attrName>
                                        </p:attrNameLst>
                                      </p:cBhvr>
                                      <p:to>
                                        <p:strVal val="visible"/>
                                      </p:to>
                                    </p:set>
                                    <p:animEffect transition="in" filter="wipe(left)">
                                      <p:cBhvr>
                                        <p:cTn id="169" dur="500"/>
                                        <p:tgtEl>
                                          <p:spTgt spid="99"/>
                                        </p:tgtEl>
                                      </p:cBhvr>
                                    </p:animEffect>
                                  </p:childTnLst>
                                </p:cTn>
                              </p:par>
                            </p:childTnLst>
                          </p:cTn>
                        </p:par>
                        <p:par>
                          <p:cTn id="170" fill="hold">
                            <p:stCondLst>
                              <p:cond delay="9500"/>
                            </p:stCondLst>
                            <p:childTnLst>
                              <p:par>
                                <p:cTn id="171" presetID="22" presetClass="entr" presetSubtype="8" fill="hold" grpId="0" nodeType="afterEffect">
                                  <p:stCondLst>
                                    <p:cond delay="0"/>
                                  </p:stCondLst>
                                  <p:childTnLst>
                                    <p:set>
                                      <p:cBhvr>
                                        <p:cTn id="172" dur="1" fill="hold">
                                          <p:stCondLst>
                                            <p:cond delay="0"/>
                                          </p:stCondLst>
                                        </p:cTn>
                                        <p:tgtEl>
                                          <p:spTgt spid="85">
                                            <p:txEl>
                                              <p:pRg st="0" end="0"/>
                                            </p:txEl>
                                          </p:spTgt>
                                        </p:tgtEl>
                                        <p:attrNameLst>
                                          <p:attrName>style.visibility</p:attrName>
                                        </p:attrNameLst>
                                      </p:cBhvr>
                                      <p:to>
                                        <p:strVal val="visible"/>
                                      </p:to>
                                    </p:set>
                                    <p:animEffect transition="in" filter="wipe(left)">
                                      <p:cBhvr>
                                        <p:cTn id="173" dur="500"/>
                                        <p:tgtEl>
                                          <p:spTgt spid="85">
                                            <p:txEl>
                                              <p:pRg st="0" end="0"/>
                                            </p:txEl>
                                          </p:spTgt>
                                        </p:tgtEl>
                                      </p:cBhvr>
                                    </p:animEffect>
                                  </p:childTnLst>
                                </p:cTn>
                              </p:par>
                              <p:par>
                                <p:cTn id="174" presetID="22" presetClass="entr" presetSubtype="8" fill="hold" nodeType="withEffect">
                                  <p:stCondLst>
                                    <p:cond delay="0"/>
                                  </p:stCondLst>
                                  <p:childTnLst>
                                    <p:set>
                                      <p:cBhvr>
                                        <p:cTn id="175" dur="1" fill="hold">
                                          <p:stCondLst>
                                            <p:cond delay="0"/>
                                          </p:stCondLst>
                                        </p:cTn>
                                        <p:tgtEl>
                                          <p:spTgt spid="100"/>
                                        </p:tgtEl>
                                        <p:attrNameLst>
                                          <p:attrName>style.visibility</p:attrName>
                                        </p:attrNameLst>
                                      </p:cBhvr>
                                      <p:to>
                                        <p:strVal val="visible"/>
                                      </p:to>
                                    </p:set>
                                    <p:animEffect transition="in" filter="wipe(left)">
                                      <p:cBhvr>
                                        <p:cTn id="17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6" grpId="0" animBg="1"/>
      <p:bldP spid="16" grpId="1" animBg="1"/>
      <p:bldP spid="18" grpId="0" build="p">
        <p:tmplLst>
          <p:tmpl lvl="1">
            <p:tnLst>
              <p:par>
                <p:cTn presetID="2" presetClass="entr" presetSubtype="4" decel="100000"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animBg="1"/>
      <p:bldP spid="23" grpId="0" animBg="1"/>
      <p:bldP spid="24" grpId="0"/>
      <p:bldP spid="25" grpId="0" animBg="1"/>
      <p:bldP spid="26" grpId="0"/>
      <p:bldP spid="27" grpId="0" animBg="1"/>
      <p:bldP spid="28" grpId="0"/>
      <p:bldP spid="2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73" grpId="0" build="p">
        <p:tmplLst>
          <p:tmpl lvl="1">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85" grpId="0" build="p">
        <p:tmplLst>
          <p:tmpl lvl="1">
            <p:tnLst>
              <p:par>
                <p:cTn presetID="22" presetClass="entr" presetSubtype="8"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wipe(left)">
                      <p:cBhvr>
                        <p:cTn dur="500"/>
                        <p:tgtEl>
                          <p:spTgt spid="85"/>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0" y="5533873"/>
            <a:ext cx="18286413" cy="136071"/>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6508" y="5533873"/>
            <a:ext cx="2871934" cy="136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15438932" y="5533871"/>
            <a:ext cx="2847482" cy="1360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11290994" y="5533871"/>
            <a:ext cx="4160968" cy="136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7047864" y="5533871"/>
            <a:ext cx="4160968" cy="136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886896" y="5533872"/>
            <a:ext cx="4160968" cy="1360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573641" y="5297107"/>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743064" y="5297107"/>
            <a:ext cx="609600" cy="609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928464" y="5297107"/>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5108578" y="5297107"/>
            <a:ext cx="609600" cy="609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20" hasCustomPrompt="1"/>
          </p:nvPr>
        </p:nvSpPr>
        <p:spPr>
          <a:xfrm>
            <a:off x="1656175" y="4534744"/>
            <a:ext cx="2444532"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1" name="テキスト プレースホルダー 6"/>
          <p:cNvSpPr>
            <a:spLocks noGrp="1"/>
          </p:cNvSpPr>
          <p:nvPr>
            <p:ph type="body" sz="quarter" idx="21" hasCustomPrompt="1"/>
          </p:nvPr>
        </p:nvSpPr>
        <p:spPr>
          <a:xfrm>
            <a:off x="604304" y="3852575"/>
            <a:ext cx="454827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4" hasCustomPrompt="1"/>
          </p:nvPr>
        </p:nvSpPr>
        <p:spPr>
          <a:xfrm>
            <a:off x="604304" y="2428968"/>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3" name="正方形/長方形 22"/>
          <p:cNvSpPr/>
          <p:nvPr userDrawn="1"/>
        </p:nvSpPr>
        <p:spPr>
          <a:xfrm>
            <a:off x="1258261" y="37888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6"/>
          <p:cNvSpPr>
            <a:spLocks noGrp="1"/>
          </p:cNvSpPr>
          <p:nvPr>
            <p:ph type="body" sz="quarter" idx="25" hasCustomPrompt="1"/>
          </p:nvPr>
        </p:nvSpPr>
        <p:spPr>
          <a:xfrm>
            <a:off x="5825598" y="5961947"/>
            <a:ext cx="2444532"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5" name="テキスト プレースホルダー 6"/>
          <p:cNvSpPr>
            <a:spLocks noGrp="1"/>
          </p:cNvSpPr>
          <p:nvPr>
            <p:ph type="body" sz="quarter" idx="26" hasCustomPrompt="1"/>
          </p:nvPr>
        </p:nvSpPr>
        <p:spPr>
          <a:xfrm>
            <a:off x="4773727" y="6629607"/>
            <a:ext cx="454827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正方形/長方形 25"/>
          <p:cNvSpPr/>
          <p:nvPr userDrawn="1"/>
        </p:nvSpPr>
        <p:spPr>
          <a:xfrm>
            <a:off x="5427684" y="73787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7" hasCustomPrompt="1"/>
          </p:nvPr>
        </p:nvSpPr>
        <p:spPr>
          <a:xfrm>
            <a:off x="4773727"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8" hasCustomPrompt="1"/>
          </p:nvPr>
        </p:nvSpPr>
        <p:spPr>
          <a:xfrm>
            <a:off x="10010998" y="4512972"/>
            <a:ext cx="2444532"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9" name="テキスト プレースホルダー 6"/>
          <p:cNvSpPr>
            <a:spLocks noGrp="1"/>
          </p:cNvSpPr>
          <p:nvPr>
            <p:ph type="body" sz="quarter" idx="29" hasCustomPrompt="1"/>
          </p:nvPr>
        </p:nvSpPr>
        <p:spPr>
          <a:xfrm>
            <a:off x="8959127" y="3830803"/>
            <a:ext cx="454827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0" hasCustomPrompt="1"/>
          </p:nvPr>
        </p:nvSpPr>
        <p:spPr>
          <a:xfrm>
            <a:off x="8959127" y="2407196"/>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1" name="正方形/長方形 30"/>
          <p:cNvSpPr/>
          <p:nvPr userDrawn="1"/>
        </p:nvSpPr>
        <p:spPr>
          <a:xfrm>
            <a:off x="9613084" y="3767111"/>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31" hasCustomPrompt="1"/>
          </p:nvPr>
        </p:nvSpPr>
        <p:spPr>
          <a:xfrm>
            <a:off x="14215755" y="5961947"/>
            <a:ext cx="2444532"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33" name="テキスト プレースホルダー 6"/>
          <p:cNvSpPr>
            <a:spLocks noGrp="1"/>
          </p:cNvSpPr>
          <p:nvPr>
            <p:ph type="body" sz="quarter" idx="32" hasCustomPrompt="1"/>
          </p:nvPr>
        </p:nvSpPr>
        <p:spPr>
          <a:xfrm>
            <a:off x="13163884" y="6629607"/>
            <a:ext cx="4548274"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4" name="正方形/長方形 33"/>
          <p:cNvSpPr/>
          <p:nvPr userDrawn="1"/>
        </p:nvSpPr>
        <p:spPr>
          <a:xfrm>
            <a:off x="13817841" y="737871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33" hasCustomPrompt="1"/>
          </p:nvPr>
        </p:nvSpPr>
        <p:spPr>
          <a:xfrm>
            <a:off x="13163884"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3203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 presetClass="entr" presetSubtype="1" decel="100000" fill="hold" grpId="0" nodeType="with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 calcmode="lin" valueType="num">
                                      <p:cBhvr additive="base">
                                        <p:cTn id="2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decel="100000" fill="hold" grpId="0" nodeType="afterEffect">
                                  <p:stCondLst>
                                    <p:cond delay="0"/>
                                  </p:stCondLst>
                                  <p:childTnLst>
                                    <p:set>
                                      <p:cBhvr>
                                        <p:cTn id="31" dur="1" fill="hold">
                                          <p:stCondLst>
                                            <p:cond delay="0"/>
                                          </p:stCondLst>
                                        </p:cTn>
                                        <p:tgtEl>
                                          <p:spTgt spid="21">
                                            <p:txEl>
                                              <p:pRg st="0" end="0"/>
                                            </p:txEl>
                                          </p:spTgt>
                                        </p:tgtEl>
                                        <p:attrNameLst>
                                          <p:attrName>style.visibility</p:attrName>
                                        </p:attrNameLst>
                                      </p:cBhvr>
                                      <p:to>
                                        <p:strVal val="visible"/>
                                      </p:to>
                                    </p:set>
                                    <p:anim calcmode="lin" valueType="num">
                                      <p:cBhvr additive="base">
                                        <p:cTn id="32"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1">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 calcmode="lin" valueType="num">
                                      <p:cBhvr additive="base">
                                        <p:cTn id="40"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2" presetClass="entr" presetSubtype="8" decel="100000" fill="hold" grpId="0" nodeType="afterEffect">
                                  <p:stCondLst>
                                    <p:cond delay="50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par>
                                <p:cTn id="51" presetID="2" presetClass="entr" presetSubtype="4" decel="100000" fill="hold" grpId="0" nodeType="withEffect">
                                  <p:stCondLst>
                                    <p:cond delay="500"/>
                                  </p:stCondLst>
                                  <p:childTnLst>
                                    <p:set>
                                      <p:cBhvr>
                                        <p:cTn id="52" dur="1" fill="hold">
                                          <p:stCondLst>
                                            <p:cond delay="0"/>
                                          </p:stCondLst>
                                        </p:cTn>
                                        <p:tgtEl>
                                          <p:spTgt spid="24">
                                            <p:txEl>
                                              <p:pRg st="0" end="0"/>
                                            </p:txEl>
                                          </p:spTgt>
                                        </p:tgtEl>
                                        <p:attrNameLst>
                                          <p:attrName>style.visibility</p:attrName>
                                        </p:attrNameLst>
                                      </p:cBhvr>
                                      <p:to>
                                        <p:strVal val="visible"/>
                                      </p:to>
                                    </p:set>
                                    <p:anim calcmode="lin" valueType="num">
                                      <p:cBhvr additive="base">
                                        <p:cTn id="5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decel="100000" fill="hold" grpId="0" nodeType="afterEffect">
                                  <p:stCondLst>
                                    <p:cond delay="0"/>
                                  </p:stCondLst>
                                  <p:childTnLst>
                                    <p:set>
                                      <p:cBhvr>
                                        <p:cTn id="57" dur="1" fill="hold">
                                          <p:stCondLst>
                                            <p:cond delay="0"/>
                                          </p:stCondLst>
                                        </p:cTn>
                                        <p:tgtEl>
                                          <p:spTgt spid="25">
                                            <p:txEl>
                                              <p:pRg st="0" end="0"/>
                                            </p:txEl>
                                          </p:spTgt>
                                        </p:tgtEl>
                                        <p:attrNameLst>
                                          <p:attrName>style.visibility</p:attrName>
                                        </p:attrNameLst>
                                      </p:cBhvr>
                                      <p:to>
                                        <p:strVal val="visible"/>
                                      </p:to>
                                    </p:set>
                                    <p:anim calcmode="lin" valueType="num">
                                      <p:cBhvr additive="base">
                                        <p:cTn id="58"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ppt_x"/>
                                          </p:val>
                                        </p:tav>
                                        <p:tav tm="100000">
                                          <p:val>
                                            <p:strVal val="#ppt_x"/>
                                          </p:val>
                                        </p:tav>
                                      </p:tavLst>
                                    </p:anim>
                                    <p:anim calcmode="lin" valueType="num">
                                      <p:cBhvr additive="base">
                                        <p:cTn id="63" dur="500" fill="hold"/>
                                        <p:tgtEl>
                                          <p:spTgt spid="26"/>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27">
                                            <p:txEl>
                                              <p:pRg st="0" end="0"/>
                                            </p:txEl>
                                          </p:spTgt>
                                        </p:tgtEl>
                                        <p:attrNameLst>
                                          <p:attrName>style.visibility</p:attrName>
                                        </p:attrNameLst>
                                      </p:cBhvr>
                                      <p:to>
                                        <p:strVal val="visible"/>
                                      </p:to>
                                    </p:set>
                                    <p:anim calcmode="lin" valueType="num">
                                      <p:cBhvr additive="base">
                                        <p:cTn id="6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8" decel="100000" fill="hold" grpId="0" nodeType="afterEffect">
                                  <p:stCondLst>
                                    <p:cond delay="50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 presetClass="entr" presetSubtype="1" decel="100000" fill="hold" grpId="0" nodeType="withEffect">
                                  <p:stCondLst>
                                    <p:cond delay="5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additive="base">
                                        <p:cTn id="7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8">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7000"/>
                            </p:stCondLst>
                            <p:childTnLst>
                              <p:par>
                                <p:cTn id="82" presetID="2" presetClass="entr" presetSubtype="1" decel="100000" fill="hold" grpId="0" nodeType="afterEffect">
                                  <p:stCondLst>
                                    <p:cond delay="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additive="base">
                                        <p:cTn id="84"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29">
                                            <p:txEl>
                                              <p:pRg st="0" end="0"/>
                                            </p:txEl>
                                          </p:spTgt>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fill="hold"/>
                                        <p:tgtEl>
                                          <p:spTgt spid="31"/>
                                        </p:tgtEl>
                                        <p:attrNameLst>
                                          <p:attrName>ppt_x</p:attrName>
                                        </p:attrNameLst>
                                      </p:cBhvr>
                                      <p:tavLst>
                                        <p:tav tm="0">
                                          <p:val>
                                            <p:strVal val="#ppt_x"/>
                                          </p:val>
                                        </p:tav>
                                        <p:tav tm="100000">
                                          <p:val>
                                            <p:strVal val="#ppt_x"/>
                                          </p:val>
                                        </p:tav>
                                      </p:tavLst>
                                    </p:anim>
                                    <p:anim calcmode="lin" valueType="num">
                                      <p:cBhvr additive="base">
                                        <p:cTn id="89" dur="500" fill="hold"/>
                                        <p:tgtEl>
                                          <p:spTgt spid="31"/>
                                        </p:tgtEl>
                                        <p:attrNameLst>
                                          <p:attrName>ppt_y</p:attrName>
                                        </p:attrNameLst>
                                      </p:cBhvr>
                                      <p:tavLst>
                                        <p:tav tm="0">
                                          <p:val>
                                            <p:strVal val="0-#ppt_h/2"/>
                                          </p:val>
                                        </p:tav>
                                        <p:tav tm="100000">
                                          <p:val>
                                            <p:strVal val="#ppt_y"/>
                                          </p:val>
                                        </p:tav>
                                      </p:tavLst>
                                    </p:anim>
                                  </p:childTnLst>
                                </p:cTn>
                              </p:par>
                              <p:par>
                                <p:cTn id="90" presetID="2" presetClass="entr" presetSubtype="1" decel="100000" fill="hold" grpId="0" nodeType="withEffect">
                                  <p:stCondLst>
                                    <p:cond delay="0"/>
                                  </p:stCondLst>
                                  <p:childTnLst>
                                    <p:set>
                                      <p:cBhvr>
                                        <p:cTn id="91" dur="1" fill="hold">
                                          <p:stCondLst>
                                            <p:cond delay="0"/>
                                          </p:stCondLst>
                                        </p:cTn>
                                        <p:tgtEl>
                                          <p:spTgt spid="30">
                                            <p:txEl>
                                              <p:pRg st="0" end="0"/>
                                            </p:txEl>
                                          </p:spTgt>
                                        </p:tgtEl>
                                        <p:attrNameLst>
                                          <p:attrName>style.visibility</p:attrName>
                                        </p:attrNameLst>
                                      </p:cBhvr>
                                      <p:to>
                                        <p:strVal val="visible"/>
                                      </p:to>
                                    </p:set>
                                    <p:anim calcmode="lin" valueType="num">
                                      <p:cBhvr additive="base">
                                        <p:cTn id="92"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0">
                                            <p:txEl>
                                              <p:pRg st="0" end="0"/>
                                            </p:txEl>
                                          </p:spTgt>
                                        </p:tgtEl>
                                        <p:attrNameLst>
                                          <p:attrName>ppt_y</p:attrName>
                                        </p:attrNameLst>
                                      </p:cBhvr>
                                      <p:tavLst>
                                        <p:tav tm="0">
                                          <p:val>
                                            <p:strVal val="0-#ppt_h/2"/>
                                          </p:val>
                                        </p:tav>
                                        <p:tav tm="100000">
                                          <p:val>
                                            <p:strVal val="#ppt_y"/>
                                          </p:val>
                                        </p:tav>
                                      </p:tavLst>
                                    </p:anim>
                                  </p:childTnLst>
                                </p:cTn>
                              </p:par>
                            </p:childTnLst>
                          </p:cTn>
                        </p:par>
                        <p:par>
                          <p:cTn id="94" fill="hold">
                            <p:stCondLst>
                              <p:cond delay="7500"/>
                            </p:stCondLst>
                            <p:childTnLst>
                              <p:par>
                                <p:cTn id="95" presetID="2" presetClass="entr" presetSubtype="8" decel="100000" fill="hold" grpId="0" nodeType="afterEffect">
                                  <p:stCondLst>
                                    <p:cond delay="50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childTnLst>
                          </p:cTn>
                        </p:par>
                        <p:par>
                          <p:cTn id="99" fill="hold">
                            <p:stCondLst>
                              <p:cond delay="8500"/>
                            </p:stCondLst>
                            <p:childTnLst>
                              <p:par>
                                <p:cTn id="100" presetID="22" presetClass="entr" presetSubtype="8"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left)">
                                      <p:cBhvr>
                                        <p:cTn id="102" dur="500"/>
                                        <p:tgtEl>
                                          <p:spTgt spid="13"/>
                                        </p:tgtEl>
                                      </p:cBhvr>
                                    </p:animEffect>
                                  </p:childTnLst>
                                </p:cTn>
                              </p:par>
                              <p:par>
                                <p:cTn id="103" presetID="2" presetClass="entr" presetSubtype="4" decel="100000" fill="hold" grpId="0" nodeType="withEffect">
                                  <p:stCondLst>
                                    <p:cond delay="500"/>
                                  </p:stCondLst>
                                  <p:childTnLst>
                                    <p:set>
                                      <p:cBhvr>
                                        <p:cTn id="104" dur="1" fill="hold">
                                          <p:stCondLst>
                                            <p:cond delay="0"/>
                                          </p:stCondLst>
                                        </p:cTn>
                                        <p:tgtEl>
                                          <p:spTgt spid="32">
                                            <p:txEl>
                                              <p:pRg st="0" end="0"/>
                                            </p:txEl>
                                          </p:spTgt>
                                        </p:tgtEl>
                                        <p:attrNameLst>
                                          <p:attrName>style.visibility</p:attrName>
                                        </p:attrNameLst>
                                      </p:cBhvr>
                                      <p:to>
                                        <p:strVal val="visible"/>
                                      </p:to>
                                    </p:set>
                                    <p:anim calcmode="lin" valueType="num">
                                      <p:cBhvr additive="base">
                                        <p:cTn id="105"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107" fill="hold">
                            <p:stCondLst>
                              <p:cond delay="9500"/>
                            </p:stCondLst>
                            <p:childTnLst>
                              <p:par>
                                <p:cTn id="108" presetID="2" presetClass="entr" presetSubtype="4" decel="100000" fill="hold" grpId="0" nodeType="afterEffect">
                                  <p:stCondLst>
                                    <p:cond delay="0"/>
                                  </p:stCondLst>
                                  <p:childTnLst>
                                    <p:set>
                                      <p:cBhvr>
                                        <p:cTn id="109" dur="1" fill="hold">
                                          <p:stCondLst>
                                            <p:cond delay="0"/>
                                          </p:stCondLst>
                                        </p:cTn>
                                        <p:tgtEl>
                                          <p:spTgt spid="33">
                                            <p:txEl>
                                              <p:pRg st="0" end="0"/>
                                            </p:txEl>
                                          </p:spTgt>
                                        </p:tgtEl>
                                        <p:attrNameLst>
                                          <p:attrName>style.visibility</p:attrName>
                                        </p:attrNameLst>
                                      </p:cBhvr>
                                      <p:to>
                                        <p:strVal val="visible"/>
                                      </p:to>
                                    </p:set>
                                    <p:anim calcmode="lin" valueType="num">
                                      <p:cBhvr additive="base">
                                        <p:cTn id="11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11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112" presetID="2" presetClass="entr" presetSubtype="4" decel="100000"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ppt_x"/>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5">
                                            <p:txEl>
                                              <p:pRg st="0" end="0"/>
                                            </p:txEl>
                                          </p:spTgt>
                                        </p:tgtEl>
                                        <p:attrNameLst>
                                          <p:attrName>style.visibility</p:attrName>
                                        </p:attrNameLst>
                                      </p:cBhvr>
                                      <p:to>
                                        <p:strVal val="visible"/>
                                      </p:to>
                                    </p:set>
                                    <p:anim calcmode="lin" valueType="num">
                                      <p:cBhvr additive="base">
                                        <p:cTn id="11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10000"/>
                            </p:stCondLst>
                            <p:childTnLst>
                              <p:par>
                                <p:cTn id="121" presetID="22" presetClass="entr" presetSubtype="8" fill="hold" grpId="0" nodeType="afterEffect">
                                  <p:stCondLst>
                                    <p:cond delay="0"/>
                                  </p:stCondLst>
                                  <p:childTnLst>
                                    <p:set>
                                      <p:cBhvr>
                                        <p:cTn id="122" dur="1" fill="hold">
                                          <p:stCondLst>
                                            <p:cond delay="0"/>
                                          </p:stCondLst>
                                        </p:cTn>
                                        <p:tgtEl>
                                          <p:spTgt spid="12"/>
                                        </p:tgtEl>
                                        <p:attrNameLst>
                                          <p:attrName>style.visibility</p:attrName>
                                        </p:attrNameLst>
                                      </p:cBhvr>
                                      <p:to>
                                        <p:strVal val="visible"/>
                                      </p:to>
                                    </p:set>
                                    <p:animEffect transition="in" filter="wipe(left)">
                                      <p:cBhvr>
                                        <p:cTn id="1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1"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animBg="1"/>
      <p:bldP spid="24" grpId="0" build="p">
        <p:tmplLst>
          <p:tmpl lvl="1">
            <p:tnLst>
              <p:par>
                <p:cTn presetID="2" presetClass="entr" presetSubtype="4"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build="p">
        <p:tmplLst>
          <p:tmpl lvl="1">
            <p:tnLst>
              <p:par>
                <p:cTn presetID="2" presetClass="entr" presetSubtype="1"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animBg="1"/>
      <p:bldP spid="32" grpId="0" build="p">
        <p:tmplLst>
          <p:tmpl lvl="1">
            <p:tnLst>
              <p:par>
                <p:cTn presetID="2" presetClass="entr" presetSubtype="4"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4617169">
            <a:off x="588794" y="5409182"/>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正方形/長方形 5"/>
          <p:cNvSpPr/>
          <p:nvPr userDrawn="1"/>
        </p:nvSpPr>
        <p:spPr>
          <a:xfrm>
            <a:off x="0" y="5922288"/>
            <a:ext cx="62736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rot="5400000">
            <a:off x="188522" y="4473913"/>
            <a:ext cx="1906939"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1014991" y="3416303"/>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flipV="1">
            <a:off x="908574" y="5735600"/>
            <a:ext cx="419097" cy="4190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flipV="1">
            <a:off x="1327671" y="5922288"/>
            <a:ext cx="254583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アーチ 4"/>
          <p:cNvSpPr/>
          <p:nvPr userDrawn="1"/>
        </p:nvSpPr>
        <p:spPr>
          <a:xfrm rot="16982831" flipV="1">
            <a:off x="3836818"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正方形/長方形 40"/>
          <p:cNvSpPr/>
          <p:nvPr userDrawn="1"/>
        </p:nvSpPr>
        <p:spPr>
          <a:xfrm rot="16200000" flipV="1">
            <a:off x="3436546" y="7365351"/>
            <a:ext cx="190693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flipV="1">
            <a:off x="4263015" y="8214680"/>
            <a:ext cx="254000" cy="25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4161415" y="5734608"/>
            <a:ext cx="419097" cy="4190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userDrawn="1"/>
        </p:nvSpPr>
        <p:spPr>
          <a:xfrm>
            <a:off x="4580512" y="5921298"/>
            <a:ext cx="254583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アーチ 4"/>
          <p:cNvSpPr/>
          <p:nvPr userDrawn="1"/>
        </p:nvSpPr>
        <p:spPr>
          <a:xfrm rot="4617169">
            <a:off x="7089659"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正方形/長方形 50"/>
          <p:cNvSpPr/>
          <p:nvPr userDrawn="1"/>
        </p:nvSpPr>
        <p:spPr>
          <a:xfrm rot="5400000">
            <a:off x="6689387" y="4478235"/>
            <a:ext cx="1906939"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7515856" y="3420625"/>
            <a:ext cx="254000" cy="25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flipV="1">
            <a:off x="7420581" y="5735600"/>
            <a:ext cx="419097" cy="4190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userDrawn="1"/>
        </p:nvSpPr>
        <p:spPr>
          <a:xfrm flipV="1">
            <a:off x="7839678" y="5922288"/>
            <a:ext cx="254583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アーチ 4"/>
          <p:cNvSpPr/>
          <p:nvPr userDrawn="1"/>
        </p:nvSpPr>
        <p:spPr>
          <a:xfrm rot="16982831" flipV="1">
            <a:off x="10348825"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正方形/長方形 56"/>
          <p:cNvSpPr/>
          <p:nvPr userDrawn="1"/>
        </p:nvSpPr>
        <p:spPr>
          <a:xfrm rot="16200000" flipV="1">
            <a:off x="9948553" y="7365351"/>
            <a:ext cx="190693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flipV="1">
            <a:off x="10775022" y="8214680"/>
            <a:ext cx="254000" cy="254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0673422" y="5734608"/>
            <a:ext cx="419097" cy="4190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userDrawn="1"/>
        </p:nvSpPr>
        <p:spPr>
          <a:xfrm>
            <a:off x="11092519" y="5921298"/>
            <a:ext cx="2545830"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アーチ 4"/>
          <p:cNvSpPr/>
          <p:nvPr userDrawn="1"/>
        </p:nvSpPr>
        <p:spPr>
          <a:xfrm rot="4617169">
            <a:off x="13601666"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正方形/長方形 62"/>
          <p:cNvSpPr/>
          <p:nvPr userDrawn="1"/>
        </p:nvSpPr>
        <p:spPr>
          <a:xfrm rot="5400000">
            <a:off x="13201394" y="4478235"/>
            <a:ext cx="1906939"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4027863" y="3420625"/>
            <a:ext cx="254000" cy="25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flipV="1">
            <a:off x="13928051" y="5735600"/>
            <a:ext cx="419097" cy="4190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
        <p:nvSpPr>
          <p:cNvPr id="71" name="テキスト プレースホルダー 6"/>
          <p:cNvSpPr>
            <a:spLocks noGrp="1"/>
          </p:cNvSpPr>
          <p:nvPr>
            <p:ph type="body" sz="quarter" idx="21" hasCustomPrompt="1"/>
          </p:nvPr>
        </p:nvSpPr>
        <p:spPr>
          <a:xfrm>
            <a:off x="1327671" y="3270347"/>
            <a:ext cx="3678319"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72" name="テキスト プレースホルダー 6"/>
          <p:cNvSpPr>
            <a:spLocks noGrp="1"/>
          </p:cNvSpPr>
          <p:nvPr>
            <p:ph type="body" sz="quarter" idx="24" hasCustomPrompt="1"/>
          </p:nvPr>
        </p:nvSpPr>
        <p:spPr>
          <a:xfrm>
            <a:off x="1334401"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3" name="正方形/長方形 72"/>
          <p:cNvSpPr/>
          <p:nvPr userDrawn="1"/>
        </p:nvSpPr>
        <p:spPr>
          <a:xfrm>
            <a:off x="1477604" y="39285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テキスト プレースホルダー 6"/>
          <p:cNvSpPr>
            <a:spLocks noGrp="1"/>
          </p:cNvSpPr>
          <p:nvPr>
            <p:ph type="body" sz="quarter" idx="20" hasCustomPrompt="1"/>
          </p:nvPr>
        </p:nvSpPr>
        <p:spPr>
          <a:xfrm>
            <a:off x="291646" y="2688817"/>
            <a:ext cx="1746409"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5" name="テキスト プレースホルダー 6"/>
          <p:cNvSpPr>
            <a:spLocks noGrp="1"/>
          </p:cNvSpPr>
          <p:nvPr>
            <p:ph type="body" sz="quarter" idx="25" hasCustomPrompt="1"/>
          </p:nvPr>
        </p:nvSpPr>
        <p:spPr>
          <a:xfrm>
            <a:off x="7814278" y="3270347"/>
            <a:ext cx="3678319"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26" hasCustomPrompt="1"/>
          </p:nvPr>
        </p:nvSpPr>
        <p:spPr>
          <a:xfrm>
            <a:off x="7821008"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7" name="正方形/長方形 76"/>
          <p:cNvSpPr/>
          <p:nvPr userDrawn="1"/>
        </p:nvSpPr>
        <p:spPr>
          <a:xfrm>
            <a:off x="7964211" y="392858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6"/>
          <p:cNvSpPr>
            <a:spLocks noGrp="1"/>
          </p:cNvSpPr>
          <p:nvPr>
            <p:ph type="body" sz="quarter" idx="27" hasCustomPrompt="1"/>
          </p:nvPr>
        </p:nvSpPr>
        <p:spPr>
          <a:xfrm>
            <a:off x="6778253" y="2688817"/>
            <a:ext cx="1746409"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9" name="テキスト プレースホルダー 6"/>
          <p:cNvSpPr>
            <a:spLocks noGrp="1"/>
          </p:cNvSpPr>
          <p:nvPr>
            <p:ph type="body" sz="quarter" idx="28" hasCustomPrompt="1"/>
          </p:nvPr>
        </p:nvSpPr>
        <p:spPr>
          <a:xfrm>
            <a:off x="14324839" y="3270347"/>
            <a:ext cx="3678319" cy="720080"/>
          </a:xfrm>
        </p:spPr>
        <p:txBody>
          <a:bodyPr anchor="b">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80" name="テキスト プレースホルダー 6"/>
          <p:cNvSpPr>
            <a:spLocks noGrp="1"/>
          </p:cNvSpPr>
          <p:nvPr>
            <p:ph type="body" sz="quarter" idx="29" hasCustomPrompt="1"/>
          </p:nvPr>
        </p:nvSpPr>
        <p:spPr>
          <a:xfrm>
            <a:off x="14331569"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1" name="正方形/長方形 80"/>
          <p:cNvSpPr/>
          <p:nvPr userDrawn="1"/>
        </p:nvSpPr>
        <p:spPr>
          <a:xfrm>
            <a:off x="14474772" y="3928583"/>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プレースホルダー 6"/>
          <p:cNvSpPr>
            <a:spLocks noGrp="1"/>
          </p:cNvSpPr>
          <p:nvPr>
            <p:ph type="body" sz="quarter" idx="30" hasCustomPrompt="1"/>
          </p:nvPr>
        </p:nvSpPr>
        <p:spPr>
          <a:xfrm>
            <a:off x="13288814" y="2688817"/>
            <a:ext cx="1746409" cy="720080"/>
          </a:xfrm>
        </p:spPr>
        <p:txBody>
          <a:bodyPr anchor="t">
            <a:noAutofit/>
          </a:bodyPr>
          <a:lstStyle>
            <a:lvl1pPr algn="ctr">
              <a:defRPr sz="3200" i="1" baseline="0">
                <a:solidFill>
                  <a:schemeClr val="accent5">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3" name="テキスト プレースホルダー 6"/>
          <p:cNvSpPr>
            <a:spLocks noGrp="1"/>
          </p:cNvSpPr>
          <p:nvPr>
            <p:ph type="body" sz="quarter" idx="31" hasCustomPrompt="1"/>
          </p:nvPr>
        </p:nvSpPr>
        <p:spPr>
          <a:xfrm>
            <a:off x="4580512" y="6632566"/>
            <a:ext cx="3678319"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84" name="テキスト プレースホルダー 6"/>
          <p:cNvSpPr>
            <a:spLocks noGrp="1"/>
          </p:cNvSpPr>
          <p:nvPr>
            <p:ph type="body" sz="quarter" idx="32" hasCustomPrompt="1"/>
          </p:nvPr>
        </p:nvSpPr>
        <p:spPr>
          <a:xfrm>
            <a:off x="4587242"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5" name="正方形/長方形 84"/>
          <p:cNvSpPr/>
          <p:nvPr userDrawn="1"/>
        </p:nvSpPr>
        <p:spPr>
          <a:xfrm>
            <a:off x="4730445" y="729080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6"/>
          <p:cNvSpPr>
            <a:spLocks noGrp="1"/>
          </p:cNvSpPr>
          <p:nvPr>
            <p:ph type="body" sz="quarter" idx="33" hasCustomPrompt="1"/>
          </p:nvPr>
        </p:nvSpPr>
        <p:spPr>
          <a:xfrm>
            <a:off x="3519087" y="8462885"/>
            <a:ext cx="1746409"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7" name="テキスト プレースホルダー 6"/>
          <p:cNvSpPr>
            <a:spLocks noGrp="1"/>
          </p:cNvSpPr>
          <p:nvPr>
            <p:ph type="body" sz="quarter" idx="34" hasCustomPrompt="1"/>
          </p:nvPr>
        </p:nvSpPr>
        <p:spPr>
          <a:xfrm>
            <a:off x="11096241" y="6632566"/>
            <a:ext cx="3678319" cy="720080"/>
          </a:xfrm>
        </p:spPr>
        <p:txBody>
          <a:bodyPr anchor="b">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88" name="テキスト プレースホルダー 6"/>
          <p:cNvSpPr>
            <a:spLocks noGrp="1"/>
          </p:cNvSpPr>
          <p:nvPr>
            <p:ph type="body" sz="quarter" idx="35" hasCustomPrompt="1"/>
          </p:nvPr>
        </p:nvSpPr>
        <p:spPr>
          <a:xfrm>
            <a:off x="11102971"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9" name="正方形/長方形 88"/>
          <p:cNvSpPr/>
          <p:nvPr userDrawn="1"/>
        </p:nvSpPr>
        <p:spPr>
          <a:xfrm>
            <a:off x="11246174" y="729080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プレースホルダー 6"/>
          <p:cNvSpPr>
            <a:spLocks noGrp="1"/>
          </p:cNvSpPr>
          <p:nvPr>
            <p:ph type="body" sz="quarter" idx="36" hasCustomPrompt="1"/>
          </p:nvPr>
        </p:nvSpPr>
        <p:spPr>
          <a:xfrm>
            <a:off x="10034816" y="8462885"/>
            <a:ext cx="1746409"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67" name="正方形/長方形 66"/>
          <p:cNvSpPr/>
          <p:nvPr userDrawn="1"/>
        </p:nvSpPr>
        <p:spPr>
          <a:xfrm flipV="1">
            <a:off x="14347147" y="5922286"/>
            <a:ext cx="3939266" cy="457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Tree>
    <p:extLst>
      <p:ext uri="{BB962C8B-B14F-4D97-AF65-F5344CB8AC3E}">
        <p14:creationId xmlns:p14="http://schemas.microsoft.com/office/powerpoint/2010/main" val="280952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par>
                          <p:cTn id="31" fill="hold">
                            <p:stCondLst>
                              <p:cond delay="2500"/>
                            </p:stCondLst>
                            <p:childTnLst>
                              <p:par>
                                <p:cTn id="32" presetID="22" presetClass="entr" presetSubtype="8" fill="hold" grpId="0" nodeType="afterEffect">
                                  <p:stCondLst>
                                    <p:cond delay="0"/>
                                  </p:stCondLst>
                                  <p:iterate type="lt">
                                    <p:tmPct val="10000"/>
                                  </p:iterate>
                                  <p:childTnLst>
                                    <p:set>
                                      <p:cBhvr>
                                        <p:cTn id="33" dur="1" fill="hold">
                                          <p:stCondLst>
                                            <p:cond delay="0"/>
                                          </p:stCondLst>
                                        </p:cTn>
                                        <p:tgtEl>
                                          <p:spTgt spid="74">
                                            <p:txEl>
                                              <p:pRg st="0" end="0"/>
                                            </p:txEl>
                                          </p:spTgt>
                                        </p:tgtEl>
                                        <p:attrNameLst>
                                          <p:attrName>style.visibility</p:attrName>
                                        </p:attrNameLst>
                                      </p:cBhvr>
                                      <p:to>
                                        <p:strVal val="visible"/>
                                      </p:to>
                                    </p:set>
                                    <p:animEffect transition="in" filter="wipe(left)">
                                      <p:cBhvr>
                                        <p:cTn id="34" dur="500"/>
                                        <p:tgtEl>
                                          <p:spTgt spid="74">
                                            <p:txEl>
                                              <p:pRg st="0" end="0"/>
                                            </p:txEl>
                                          </p:spTgt>
                                        </p:tgtEl>
                                      </p:cBhvr>
                                    </p:animEffect>
                                  </p:childTnLst>
                                </p:cTn>
                              </p:par>
                            </p:childTnLst>
                          </p:cTn>
                        </p:par>
                        <p:par>
                          <p:cTn id="35" fill="hold">
                            <p:stCondLst>
                              <p:cond delay="3150"/>
                            </p:stCondLst>
                            <p:childTnLst>
                              <p:par>
                                <p:cTn id="36" presetID="2" presetClass="entr" presetSubtype="2" decel="100000" fill="hold" grpId="0" nodeType="afterEffect">
                                  <p:stCondLst>
                                    <p:cond delay="0"/>
                                  </p:stCondLst>
                                  <p:childTnLst>
                                    <p:set>
                                      <p:cBhvr>
                                        <p:cTn id="37" dur="1" fill="hold">
                                          <p:stCondLst>
                                            <p:cond delay="0"/>
                                          </p:stCondLst>
                                        </p:cTn>
                                        <p:tgtEl>
                                          <p:spTgt spid="71">
                                            <p:txEl>
                                              <p:pRg st="0" end="0"/>
                                            </p:txEl>
                                          </p:spTgt>
                                        </p:tgtEl>
                                        <p:attrNameLst>
                                          <p:attrName>style.visibility</p:attrName>
                                        </p:attrNameLst>
                                      </p:cBhvr>
                                      <p:to>
                                        <p:strVal val="visible"/>
                                      </p:to>
                                    </p:set>
                                    <p:anim calcmode="lin" valueType="num">
                                      <p:cBhvr additive="base">
                                        <p:cTn id="38" dur="750" fill="hold"/>
                                        <p:tgtEl>
                                          <p:spTgt spid="71">
                                            <p:txEl>
                                              <p:pRg st="0" end="0"/>
                                            </p:txEl>
                                          </p:spTgt>
                                        </p:tgtEl>
                                        <p:attrNameLst>
                                          <p:attrName>ppt_x</p:attrName>
                                        </p:attrNameLst>
                                      </p:cBhvr>
                                      <p:tavLst>
                                        <p:tav tm="0">
                                          <p:val>
                                            <p:strVal val="1+#ppt_w/2"/>
                                          </p:val>
                                        </p:tav>
                                        <p:tav tm="100000">
                                          <p:val>
                                            <p:strVal val="#ppt_x"/>
                                          </p:val>
                                        </p:tav>
                                      </p:tavLst>
                                    </p:anim>
                                    <p:anim calcmode="lin" valueType="num">
                                      <p:cBhvr additive="base">
                                        <p:cTn id="39" dur="750" fill="hold"/>
                                        <p:tgtEl>
                                          <p:spTgt spid="7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750" fill="hold"/>
                                        <p:tgtEl>
                                          <p:spTgt spid="73"/>
                                        </p:tgtEl>
                                        <p:attrNameLst>
                                          <p:attrName>ppt_x</p:attrName>
                                        </p:attrNameLst>
                                      </p:cBhvr>
                                      <p:tavLst>
                                        <p:tav tm="0">
                                          <p:val>
                                            <p:strVal val="1+#ppt_w/2"/>
                                          </p:val>
                                        </p:tav>
                                        <p:tav tm="100000">
                                          <p:val>
                                            <p:strVal val="#ppt_x"/>
                                          </p:val>
                                        </p:tav>
                                      </p:tavLst>
                                    </p:anim>
                                    <p:anim calcmode="lin" valueType="num">
                                      <p:cBhvr additive="base">
                                        <p:cTn id="43" dur="750" fill="hold"/>
                                        <p:tgtEl>
                                          <p:spTgt spid="73"/>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2" presetClass="entr" presetSubtype="8" fill="hold" grpId="0" nodeType="afterEffect">
                                  <p:stCondLst>
                                    <p:cond delay="0"/>
                                  </p:stCondLst>
                                  <p:childTnLst>
                                    <p:set>
                                      <p:cBhvr>
                                        <p:cTn id="46" dur="1" fill="hold">
                                          <p:stCondLst>
                                            <p:cond delay="0"/>
                                          </p:stCondLst>
                                        </p:cTn>
                                        <p:tgtEl>
                                          <p:spTgt spid="72">
                                            <p:txEl>
                                              <p:pRg st="0" end="0"/>
                                            </p:txEl>
                                          </p:spTgt>
                                        </p:tgtEl>
                                        <p:attrNameLst>
                                          <p:attrName>style.visibility</p:attrName>
                                        </p:attrNameLst>
                                      </p:cBhvr>
                                      <p:to>
                                        <p:strVal val="visible"/>
                                      </p:to>
                                    </p:set>
                                    <p:animEffect transition="in" filter="wipe(left)">
                                      <p:cBhvr>
                                        <p:cTn id="47" dur="500"/>
                                        <p:tgtEl>
                                          <p:spTgt spid="72">
                                            <p:txEl>
                                              <p:pRg st="0" end="0"/>
                                            </p:txEl>
                                          </p:spTgt>
                                        </p:tgtEl>
                                      </p:cBhvr>
                                    </p:animEffect>
                                  </p:childTnLst>
                                </p:cTn>
                              </p:par>
                            </p:childTnLst>
                          </p:cTn>
                        </p:par>
                        <p:par>
                          <p:cTn id="48" fill="hold">
                            <p:stCondLst>
                              <p:cond delay="440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49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5400"/>
                            </p:stCondLst>
                            <p:childTnLst>
                              <p:par>
                                <p:cTn id="57" presetID="49" presetClass="entr" presetSubtype="0" decel="10000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style.rotation</p:attrName>
                                        </p:attrNameLst>
                                      </p:cBhvr>
                                      <p:tavLst>
                                        <p:tav tm="0">
                                          <p:val>
                                            <p:fltVal val="360"/>
                                          </p:val>
                                        </p:tav>
                                        <p:tav tm="100000">
                                          <p:val>
                                            <p:fltVal val="0"/>
                                          </p:val>
                                        </p:tav>
                                      </p:tavLst>
                                    </p:anim>
                                    <p:animEffect transition="in" filter="fade">
                                      <p:cBhvr>
                                        <p:cTn id="62" dur="500"/>
                                        <p:tgtEl>
                                          <p:spTgt spid="40"/>
                                        </p:tgtEl>
                                      </p:cBhvr>
                                    </p:animEffect>
                                  </p:childTnLst>
                                </p:cTn>
                              </p:par>
                            </p:childTnLst>
                          </p:cTn>
                        </p:par>
                        <p:par>
                          <p:cTn id="63" fill="hold">
                            <p:stCondLst>
                              <p:cond delay="5900"/>
                            </p:stCondLst>
                            <p:childTnLst>
                              <p:par>
                                <p:cTn id="64" presetID="22" presetClass="entr" presetSubtype="1"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up)">
                                      <p:cBhvr>
                                        <p:cTn id="66" dur="500"/>
                                        <p:tgtEl>
                                          <p:spTgt spid="41"/>
                                        </p:tgtEl>
                                      </p:cBhvr>
                                    </p:animEffect>
                                  </p:childTnLst>
                                </p:cTn>
                              </p:par>
                            </p:childTnLst>
                          </p:cTn>
                        </p:par>
                        <p:par>
                          <p:cTn id="67" fill="hold">
                            <p:stCondLst>
                              <p:cond delay="64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6900"/>
                            </p:stCondLst>
                            <p:childTnLst>
                              <p:par>
                                <p:cTn id="72" presetID="22" presetClass="entr" presetSubtype="4" fill="hold" grpId="0" nodeType="afterEffect">
                                  <p:stCondLst>
                                    <p:cond delay="0"/>
                                  </p:stCondLst>
                                  <p:iterate type="lt">
                                    <p:tmPct val="10000"/>
                                  </p:iterate>
                                  <p:childTnLst>
                                    <p:set>
                                      <p:cBhvr>
                                        <p:cTn id="73" dur="1" fill="hold">
                                          <p:stCondLst>
                                            <p:cond delay="0"/>
                                          </p:stCondLst>
                                        </p:cTn>
                                        <p:tgtEl>
                                          <p:spTgt spid="86">
                                            <p:txEl>
                                              <p:pRg st="0" end="0"/>
                                            </p:txEl>
                                          </p:spTgt>
                                        </p:tgtEl>
                                        <p:attrNameLst>
                                          <p:attrName>style.visibility</p:attrName>
                                        </p:attrNameLst>
                                      </p:cBhvr>
                                      <p:to>
                                        <p:strVal val="visible"/>
                                      </p:to>
                                    </p:set>
                                    <p:animEffect transition="in" filter="wipe(down)">
                                      <p:cBhvr>
                                        <p:cTn id="74" dur="500"/>
                                        <p:tgtEl>
                                          <p:spTgt spid="86">
                                            <p:txEl>
                                              <p:pRg st="0" end="0"/>
                                            </p:txEl>
                                          </p:spTgt>
                                        </p:tgtEl>
                                      </p:cBhvr>
                                    </p:animEffect>
                                  </p:childTnLst>
                                </p:cTn>
                              </p:par>
                            </p:childTnLst>
                          </p:cTn>
                        </p:par>
                        <p:par>
                          <p:cTn id="75" fill="hold">
                            <p:stCondLst>
                              <p:cond delay="7550"/>
                            </p:stCondLst>
                            <p:childTnLst>
                              <p:par>
                                <p:cTn id="76" presetID="2" presetClass="entr" presetSubtype="2" decel="98000" fill="hold" grpId="0" nodeType="afterEffect">
                                  <p:stCondLst>
                                    <p:cond delay="0"/>
                                  </p:stCondLst>
                                  <p:childTnLst>
                                    <p:set>
                                      <p:cBhvr>
                                        <p:cTn id="77" dur="1" fill="hold">
                                          <p:stCondLst>
                                            <p:cond delay="0"/>
                                          </p:stCondLst>
                                        </p:cTn>
                                        <p:tgtEl>
                                          <p:spTgt spid="83">
                                            <p:txEl>
                                              <p:pRg st="0" end="0"/>
                                            </p:txEl>
                                          </p:spTgt>
                                        </p:tgtEl>
                                        <p:attrNameLst>
                                          <p:attrName>style.visibility</p:attrName>
                                        </p:attrNameLst>
                                      </p:cBhvr>
                                      <p:to>
                                        <p:strVal val="visible"/>
                                      </p:to>
                                    </p:set>
                                    <p:anim calcmode="lin" valueType="num">
                                      <p:cBhvr additive="base">
                                        <p:cTn id="78" dur="750" fill="hold"/>
                                        <p:tgtEl>
                                          <p:spTgt spid="83">
                                            <p:txEl>
                                              <p:pRg st="0" end="0"/>
                                            </p:txEl>
                                          </p:spTgt>
                                        </p:tgtEl>
                                        <p:attrNameLst>
                                          <p:attrName>ppt_x</p:attrName>
                                        </p:attrNameLst>
                                      </p:cBhvr>
                                      <p:tavLst>
                                        <p:tav tm="0">
                                          <p:val>
                                            <p:strVal val="1+#ppt_w/2"/>
                                          </p:val>
                                        </p:tav>
                                        <p:tav tm="100000">
                                          <p:val>
                                            <p:strVal val="#ppt_x"/>
                                          </p:val>
                                        </p:tav>
                                      </p:tavLst>
                                    </p:anim>
                                    <p:anim calcmode="lin" valueType="num">
                                      <p:cBhvr additive="base">
                                        <p:cTn id="79" dur="750" fill="hold"/>
                                        <p:tgtEl>
                                          <p:spTgt spid="83">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9800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750" fill="hold"/>
                                        <p:tgtEl>
                                          <p:spTgt spid="85"/>
                                        </p:tgtEl>
                                        <p:attrNameLst>
                                          <p:attrName>ppt_x</p:attrName>
                                        </p:attrNameLst>
                                      </p:cBhvr>
                                      <p:tavLst>
                                        <p:tav tm="0">
                                          <p:val>
                                            <p:strVal val="1+#ppt_w/2"/>
                                          </p:val>
                                        </p:tav>
                                        <p:tav tm="100000">
                                          <p:val>
                                            <p:strVal val="#ppt_x"/>
                                          </p:val>
                                        </p:tav>
                                      </p:tavLst>
                                    </p:anim>
                                    <p:anim calcmode="lin" valueType="num">
                                      <p:cBhvr additive="base">
                                        <p:cTn id="83" dur="75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8300"/>
                            </p:stCondLst>
                            <p:childTnLst>
                              <p:par>
                                <p:cTn id="85" presetID="22" presetClass="entr" presetSubtype="8" fill="hold" grpId="0" nodeType="afterEffect">
                                  <p:stCondLst>
                                    <p:cond delay="0"/>
                                  </p:stCondLst>
                                  <p:childTnLst>
                                    <p:set>
                                      <p:cBhvr>
                                        <p:cTn id="86" dur="1" fill="hold">
                                          <p:stCondLst>
                                            <p:cond delay="0"/>
                                          </p:stCondLst>
                                        </p:cTn>
                                        <p:tgtEl>
                                          <p:spTgt spid="84">
                                            <p:txEl>
                                              <p:pRg st="0" end="0"/>
                                            </p:txEl>
                                          </p:spTgt>
                                        </p:tgtEl>
                                        <p:attrNameLst>
                                          <p:attrName>style.visibility</p:attrName>
                                        </p:attrNameLst>
                                      </p:cBhvr>
                                      <p:to>
                                        <p:strVal val="visible"/>
                                      </p:to>
                                    </p:set>
                                    <p:animEffect transition="in" filter="wipe(left)">
                                      <p:cBhvr>
                                        <p:cTn id="87" dur="500"/>
                                        <p:tgtEl>
                                          <p:spTgt spid="84">
                                            <p:txEl>
                                              <p:pRg st="0" end="0"/>
                                            </p:txEl>
                                          </p:spTgt>
                                        </p:tgtEl>
                                      </p:cBhvr>
                                    </p:animEffect>
                                  </p:childTnLst>
                                </p:cTn>
                              </p:par>
                            </p:childTnLst>
                          </p:cTn>
                        </p:par>
                        <p:par>
                          <p:cTn id="88" fill="hold">
                            <p:stCondLst>
                              <p:cond delay="8800"/>
                            </p:stCondLst>
                            <p:childTnLst>
                              <p:par>
                                <p:cTn id="89" presetID="10" presetClass="entr" presetSubtype="0"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childTnLst>
                          </p:cTn>
                        </p:par>
                        <p:par>
                          <p:cTn id="92" fill="hold">
                            <p:stCondLst>
                              <p:cond delay="9300"/>
                            </p:stCondLst>
                            <p:childTnLst>
                              <p:par>
                                <p:cTn id="93" presetID="22" presetClass="entr" presetSubtype="8"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left)">
                                      <p:cBhvr>
                                        <p:cTn id="95" dur="500"/>
                                        <p:tgtEl>
                                          <p:spTgt spid="49"/>
                                        </p:tgtEl>
                                      </p:cBhvr>
                                    </p:animEffect>
                                  </p:childTnLst>
                                </p:cTn>
                              </p:par>
                            </p:childTnLst>
                          </p:cTn>
                        </p:par>
                        <p:par>
                          <p:cTn id="96" fill="hold">
                            <p:stCondLst>
                              <p:cond delay="9800"/>
                            </p:stCondLst>
                            <p:childTnLst>
                              <p:par>
                                <p:cTn id="97" presetID="49" presetClass="entr" presetSubtype="0" decel="100000"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p:cTn id="99" dur="500" fill="hold"/>
                                        <p:tgtEl>
                                          <p:spTgt spid="50"/>
                                        </p:tgtEl>
                                        <p:attrNameLst>
                                          <p:attrName>ppt_w</p:attrName>
                                        </p:attrNameLst>
                                      </p:cBhvr>
                                      <p:tavLst>
                                        <p:tav tm="0">
                                          <p:val>
                                            <p:fltVal val="0"/>
                                          </p:val>
                                        </p:tav>
                                        <p:tav tm="100000">
                                          <p:val>
                                            <p:strVal val="#ppt_w"/>
                                          </p:val>
                                        </p:tav>
                                      </p:tavLst>
                                    </p:anim>
                                    <p:anim calcmode="lin" valueType="num">
                                      <p:cBhvr>
                                        <p:cTn id="100" dur="500" fill="hold"/>
                                        <p:tgtEl>
                                          <p:spTgt spid="50"/>
                                        </p:tgtEl>
                                        <p:attrNameLst>
                                          <p:attrName>ppt_h</p:attrName>
                                        </p:attrNameLst>
                                      </p:cBhvr>
                                      <p:tavLst>
                                        <p:tav tm="0">
                                          <p:val>
                                            <p:fltVal val="0"/>
                                          </p:val>
                                        </p:tav>
                                        <p:tav tm="100000">
                                          <p:val>
                                            <p:strVal val="#ppt_h"/>
                                          </p:val>
                                        </p:tav>
                                      </p:tavLst>
                                    </p:anim>
                                    <p:anim calcmode="lin" valueType="num">
                                      <p:cBhvr>
                                        <p:cTn id="101" dur="500" fill="hold"/>
                                        <p:tgtEl>
                                          <p:spTgt spid="50"/>
                                        </p:tgtEl>
                                        <p:attrNameLst>
                                          <p:attrName>style.rotation</p:attrName>
                                        </p:attrNameLst>
                                      </p:cBhvr>
                                      <p:tavLst>
                                        <p:tav tm="0">
                                          <p:val>
                                            <p:fltVal val="360"/>
                                          </p:val>
                                        </p:tav>
                                        <p:tav tm="100000">
                                          <p:val>
                                            <p:fltVal val="0"/>
                                          </p:val>
                                        </p:tav>
                                      </p:tavLst>
                                    </p:anim>
                                    <p:animEffect transition="in" filter="fade">
                                      <p:cBhvr>
                                        <p:cTn id="102" dur="500"/>
                                        <p:tgtEl>
                                          <p:spTgt spid="50"/>
                                        </p:tgtEl>
                                      </p:cBhvr>
                                    </p:animEffect>
                                  </p:childTnLst>
                                </p:cTn>
                              </p:par>
                            </p:childTnLst>
                          </p:cTn>
                        </p:par>
                        <p:par>
                          <p:cTn id="103" fill="hold">
                            <p:stCondLst>
                              <p:cond delay="10300"/>
                            </p:stCondLst>
                            <p:childTnLst>
                              <p:par>
                                <p:cTn id="104" presetID="22" presetClass="entr" presetSubtype="4"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wipe(down)">
                                      <p:cBhvr>
                                        <p:cTn id="106" dur="500"/>
                                        <p:tgtEl>
                                          <p:spTgt spid="51"/>
                                        </p:tgtEl>
                                      </p:cBhvr>
                                    </p:animEffect>
                                  </p:childTnLst>
                                </p:cTn>
                              </p:par>
                            </p:childTnLst>
                          </p:cTn>
                        </p:par>
                        <p:par>
                          <p:cTn id="107" fill="hold">
                            <p:stCondLst>
                              <p:cond delay="10800"/>
                            </p:stCondLst>
                            <p:childTnLst>
                              <p:par>
                                <p:cTn id="108" presetID="10" presetClass="entr" presetSubtype="0"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childTnLst>
                                </p:cTn>
                              </p:par>
                            </p:childTnLst>
                          </p:cTn>
                        </p:par>
                        <p:par>
                          <p:cTn id="111" fill="hold">
                            <p:stCondLst>
                              <p:cond delay="11300"/>
                            </p:stCondLst>
                            <p:childTnLst>
                              <p:par>
                                <p:cTn id="112" presetID="22" presetClass="entr" presetSubtype="4" fill="hold" grpId="0" nodeType="afterEffect">
                                  <p:stCondLst>
                                    <p:cond delay="0"/>
                                  </p:stCondLst>
                                  <p:iterate type="lt">
                                    <p:tmPct val="10000"/>
                                  </p:iterate>
                                  <p:childTnLst>
                                    <p:set>
                                      <p:cBhvr>
                                        <p:cTn id="113" dur="1" fill="hold">
                                          <p:stCondLst>
                                            <p:cond delay="0"/>
                                          </p:stCondLst>
                                        </p:cTn>
                                        <p:tgtEl>
                                          <p:spTgt spid="78">
                                            <p:txEl>
                                              <p:pRg st="0" end="0"/>
                                            </p:txEl>
                                          </p:spTgt>
                                        </p:tgtEl>
                                        <p:attrNameLst>
                                          <p:attrName>style.visibility</p:attrName>
                                        </p:attrNameLst>
                                      </p:cBhvr>
                                      <p:to>
                                        <p:strVal val="visible"/>
                                      </p:to>
                                    </p:set>
                                    <p:animEffect transition="in" filter="wipe(down)">
                                      <p:cBhvr>
                                        <p:cTn id="114" dur="500"/>
                                        <p:tgtEl>
                                          <p:spTgt spid="78">
                                            <p:txEl>
                                              <p:pRg st="0" end="0"/>
                                            </p:txEl>
                                          </p:spTgt>
                                        </p:tgtEl>
                                      </p:cBhvr>
                                    </p:animEffect>
                                  </p:childTnLst>
                                </p:cTn>
                              </p:par>
                            </p:childTnLst>
                          </p:cTn>
                        </p:par>
                        <p:par>
                          <p:cTn id="115" fill="hold">
                            <p:stCondLst>
                              <p:cond delay="11950"/>
                            </p:stCondLst>
                            <p:childTnLst>
                              <p:par>
                                <p:cTn id="116" presetID="2" presetClass="entr" presetSubtype="2" decel="98000" fill="hold" grpId="0" nodeType="afterEffect">
                                  <p:stCondLst>
                                    <p:cond delay="0"/>
                                  </p:stCondLst>
                                  <p:childTnLst>
                                    <p:set>
                                      <p:cBhvr>
                                        <p:cTn id="117" dur="1" fill="hold">
                                          <p:stCondLst>
                                            <p:cond delay="0"/>
                                          </p:stCondLst>
                                        </p:cTn>
                                        <p:tgtEl>
                                          <p:spTgt spid="75">
                                            <p:txEl>
                                              <p:pRg st="0" end="0"/>
                                            </p:txEl>
                                          </p:spTgt>
                                        </p:tgtEl>
                                        <p:attrNameLst>
                                          <p:attrName>style.visibility</p:attrName>
                                        </p:attrNameLst>
                                      </p:cBhvr>
                                      <p:to>
                                        <p:strVal val="visible"/>
                                      </p:to>
                                    </p:set>
                                    <p:anim calcmode="lin" valueType="num">
                                      <p:cBhvr additive="base">
                                        <p:cTn id="118" dur="750" fill="hold"/>
                                        <p:tgtEl>
                                          <p:spTgt spid="75">
                                            <p:txEl>
                                              <p:pRg st="0" end="0"/>
                                            </p:txEl>
                                          </p:spTgt>
                                        </p:tgtEl>
                                        <p:attrNameLst>
                                          <p:attrName>ppt_x</p:attrName>
                                        </p:attrNameLst>
                                      </p:cBhvr>
                                      <p:tavLst>
                                        <p:tav tm="0">
                                          <p:val>
                                            <p:strVal val="1+#ppt_w/2"/>
                                          </p:val>
                                        </p:tav>
                                        <p:tav tm="100000">
                                          <p:val>
                                            <p:strVal val="#ppt_x"/>
                                          </p:val>
                                        </p:tav>
                                      </p:tavLst>
                                    </p:anim>
                                    <p:anim calcmode="lin" valueType="num">
                                      <p:cBhvr additive="base">
                                        <p:cTn id="119" dur="750" fill="hold"/>
                                        <p:tgtEl>
                                          <p:spTgt spid="75">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decel="98000" fill="hold" grpId="0" nodeType="withEffect">
                                  <p:stCondLst>
                                    <p:cond delay="0"/>
                                  </p:stCondLst>
                                  <p:childTnLst>
                                    <p:set>
                                      <p:cBhvr>
                                        <p:cTn id="121" dur="1" fill="hold">
                                          <p:stCondLst>
                                            <p:cond delay="0"/>
                                          </p:stCondLst>
                                        </p:cTn>
                                        <p:tgtEl>
                                          <p:spTgt spid="77"/>
                                        </p:tgtEl>
                                        <p:attrNameLst>
                                          <p:attrName>style.visibility</p:attrName>
                                        </p:attrNameLst>
                                      </p:cBhvr>
                                      <p:to>
                                        <p:strVal val="visible"/>
                                      </p:to>
                                    </p:set>
                                    <p:anim calcmode="lin" valueType="num">
                                      <p:cBhvr additive="base">
                                        <p:cTn id="122" dur="750" fill="hold"/>
                                        <p:tgtEl>
                                          <p:spTgt spid="77"/>
                                        </p:tgtEl>
                                        <p:attrNameLst>
                                          <p:attrName>ppt_x</p:attrName>
                                        </p:attrNameLst>
                                      </p:cBhvr>
                                      <p:tavLst>
                                        <p:tav tm="0">
                                          <p:val>
                                            <p:strVal val="1+#ppt_w/2"/>
                                          </p:val>
                                        </p:tav>
                                        <p:tav tm="100000">
                                          <p:val>
                                            <p:strVal val="#ppt_x"/>
                                          </p:val>
                                        </p:tav>
                                      </p:tavLst>
                                    </p:anim>
                                    <p:anim calcmode="lin" valueType="num">
                                      <p:cBhvr additive="base">
                                        <p:cTn id="123" dur="750" fill="hold"/>
                                        <p:tgtEl>
                                          <p:spTgt spid="77"/>
                                        </p:tgtEl>
                                        <p:attrNameLst>
                                          <p:attrName>ppt_y</p:attrName>
                                        </p:attrNameLst>
                                      </p:cBhvr>
                                      <p:tavLst>
                                        <p:tav tm="0">
                                          <p:val>
                                            <p:strVal val="#ppt_y"/>
                                          </p:val>
                                        </p:tav>
                                        <p:tav tm="100000">
                                          <p:val>
                                            <p:strVal val="#ppt_y"/>
                                          </p:val>
                                        </p:tav>
                                      </p:tavLst>
                                    </p:anim>
                                  </p:childTnLst>
                                </p:cTn>
                              </p:par>
                            </p:childTnLst>
                          </p:cTn>
                        </p:par>
                        <p:par>
                          <p:cTn id="124" fill="hold">
                            <p:stCondLst>
                              <p:cond delay="12700"/>
                            </p:stCondLst>
                            <p:childTnLst>
                              <p:par>
                                <p:cTn id="125" presetID="22" presetClass="entr" presetSubtype="8" fill="hold" grpId="0" nodeType="afterEffect">
                                  <p:stCondLst>
                                    <p:cond delay="0"/>
                                  </p:stCondLst>
                                  <p:childTnLst>
                                    <p:set>
                                      <p:cBhvr>
                                        <p:cTn id="126" dur="1" fill="hold">
                                          <p:stCondLst>
                                            <p:cond delay="0"/>
                                          </p:stCondLst>
                                        </p:cTn>
                                        <p:tgtEl>
                                          <p:spTgt spid="76">
                                            <p:txEl>
                                              <p:pRg st="0" end="0"/>
                                            </p:txEl>
                                          </p:spTgt>
                                        </p:tgtEl>
                                        <p:attrNameLst>
                                          <p:attrName>style.visibility</p:attrName>
                                        </p:attrNameLst>
                                      </p:cBhvr>
                                      <p:to>
                                        <p:strVal val="visible"/>
                                      </p:to>
                                    </p:set>
                                    <p:animEffect transition="in" filter="wipe(left)">
                                      <p:cBhvr>
                                        <p:cTn id="127" dur="500"/>
                                        <p:tgtEl>
                                          <p:spTgt spid="76">
                                            <p:txEl>
                                              <p:pRg st="0" end="0"/>
                                            </p:txEl>
                                          </p:spTgt>
                                        </p:tgtEl>
                                      </p:cBhvr>
                                    </p:animEffect>
                                  </p:childTnLst>
                                </p:cTn>
                              </p:par>
                            </p:childTnLst>
                          </p:cTn>
                        </p:par>
                        <p:par>
                          <p:cTn id="128" fill="hold">
                            <p:stCondLst>
                              <p:cond delay="13200"/>
                            </p:stCondLst>
                            <p:childTnLst>
                              <p:par>
                                <p:cTn id="129" presetID="10" presetClass="entr" presetSubtype="0" fill="hold" grpId="0" nodeType="after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fade">
                                      <p:cBhvr>
                                        <p:cTn id="131" dur="500"/>
                                        <p:tgtEl>
                                          <p:spTgt spid="54"/>
                                        </p:tgtEl>
                                      </p:cBhvr>
                                    </p:animEffect>
                                  </p:childTnLst>
                                </p:cTn>
                              </p:par>
                            </p:childTnLst>
                          </p:cTn>
                        </p:par>
                        <p:par>
                          <p:cTn id="132" fill="hold">
                            <p:stCondLst>
                              <p:cond delay="13700"/>
                            </p:stCondLst>
                            <p:childTnLst>
                              <p:par>
                                <p:cTn id="133" presetID="22" presetClass="entr" presetSubtype="8" fill="hold" grpId="0" nodeType="afterEffect">
                                  <p:stCondLst>
                                    <p:cond delay="0"/>
                                  </p:stCondLst>
                                  <p:childTnLst>
                                    <p:set>
                                      <p:cBhvr>
                                        <p:cTn id="134" dur="1" fill="hold">
                                          <p:stCondLst>
                                            <p:cond delay="0"/>
                                          </p:stCondLst>
                                        </p:cTn>
                                        <p:tgtEl>
                                          <p:spTgt spid="55"/>
                                        </p:tgtEl>
                                        <p:attrNameLst>
                                          <p:attrName>style.visibility</p:attrName>
                                        </p:attrNameLst>
                                      </p:cBhvr>
                                      <p:to>
                                        <p:strVal val="visible"/>
                                      </p:to>
                                    </p:set>
                                    <p:animEffect transition="in" filter="wipe(left)">
                                      <p:cBhvr>
                                        <p:cTn id="135" dur="500"/>
                                        <p:tgtEl>
                                          <p:spTgt spid="55"/>
                                        </p:tgtEl>
                                      </p:cBhvr>
                                    </p:animEffect>
                                  </p:childTnLst>
                                </p:cTn>
                              </p:par>
                            </p:childTnLst>
                          </p:cTn>
                        </p:par>
                        <p:par>
                          <p:cTn id="136" fill="hold">
                            <p:stCondLst>
                              <p:cond delay="14200"/>
                            </p:stCondLst>
                            <p:childTnLst>
                              <p:par>
                                <p:cTn id="137" presetID="49" presetClass="entr" presetSubtype="0" decel="100000" fill="hold" grpId="0" nodeType="after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p:cTn id="139" dur="500" fill="hold"/>
                                        <p:tgtEl>
                                          <p:spTgt spid="56"/>
                                        </p:tgtEl>
                                        <p:attrNameLst>
                                          <p:attrName>ppt_w</p:attrName>
                                        </p:attrNameLst>
                                      </p:cBhvr>
                                      <p:tavLst>
                                        <p:tav tm="0">
                                          <p:val>
                                            <p:fltVal val="0"/>
                                          </p:val>
                                        </p:tav>
                                        <p:tav tm="100000">
                                          <p:val>
                                            <p:strVal val="#ppt_w"/>
                                          </p:val>
                                        </p:tav>
                                      </p:tavLst>
                                    </p:anim>
                                    <p:anim calcmode="lin" valueType="num">
                                      <p:cBhvr>
                                        <p:cTn id="140" dur="500" fill="hold"/>
                                        <p:tgtEl>
                                          <p:spTgt spid="56"/>
                                        </p:tgtEl>
                                        <p:attrNameLst>
                                          <p:attrName>ppt_h</p:attrName>
                                        </p:attrNameLst>
                                      </p:cBhvr>
                                      <p:tavLst>
                                        <p:tav tm="0">
                                          <p:val>
                                            <p:fltVal val="0"/>
                                          </p:val>
                                        </p:tav>
                                        <p:tav tm="100000">
                                          <p:val>
                                            <p:strVal val="#ppt_h"/>
                                          </p:val>
                                        </p:tav>
                                      </p:tavLst>
                                    </p:anim>
                                    <p:anim calcmode="lin" valueType="num">
                                      <p:cBhvr>
                                        <p:cTn id="141" dur="500" fill="hold"/>
                                        <p:tgtEl>
                                          <p:spTgt spid="56"/>
                                        </p:tgtEl>
                                        <p:attrNameLst>
                                          <p:attrName>style.rotation</p:attrName>
                                        </p:attrNameLst>
                                      </p:cBhvr>
                                      <p:tavLst>
                                        <p:tav tm="0">
                                          <p:val>
                                            <p:fltVal val="360"/>
                                          </p:val>
                                        </p:tav>
                                        <p:tav tm="100000">
                                          <p:val>
                                            <p:fltVal val="0"/>
                                          </p:val>
                                        </p:tav>
                                      </p:tavLst>
                                    </p:anim>
                                    <p:animEffect transition="in" filter="fade">
                                      <p:cBhvr>
                                        <p:cTn id="142" dur="500"/>
                                        <p:tgtEl>
                                          <p:spTgt spid="56"/>
                                        </p:tgtEl>
                                      </p:cBhvr>
                                    </p:animEffect>
                                  </p:childTnLst>
                                </p:cTn>
                              </p:par>
                            </p:childTnLst>
                          </p:cTn>
                        </p:par>
                        <p:par>
                          <p:cTn id="143" fill="hold">
                            <p:stCondLst>
                              <p:cond delay="14700"/>
                            </p:stCondLst>
                            <p:childTnLst>
                              <p:par>
                                <p:cTn id="144" presetID="22" presetClass="entr" presetSubtype="1"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Effect transition="in" filter="wipe(up)">
                                      <p:cBhvr>
                                        <p:cTn id="146" dur="500"/>
                                        <p:tgtEl>
                                          <p:spTgt spid="57"/>
                                        </p:tgtEl>
                                      </p:cBhvr>
                                    </p:animEffect>
                                  </p:childTnLst>
                                </p:cTn>
                              </p:par>
                            </p:childTnLst>
                          </p:cTn>
                        </p:par>
                        <p:par>
                          <p:cTn id="147" fill="hold">
                            <p:stCondLst>
                              <p:cond delay="15200"/>
                            </p:stCondLst>
                            <p:childTnLst>
                              <p:par>
                                <p:cTn id="148" presetID="10" presetClass="entr" presetSubtype="0" fill="hold" grpId="0" nodeType="afterEffect">
                                  <p:stCondLst>
                                    <p:cond delay="0"/>
                                  </p:stCondLst>
                                  <p:childTnLst>
                                    <p:set>
                                      <p:cBhvr>
                                        <p:cTn id="149" dur="1" fill="hold">
                                          <p:stCondLst>
                                            <p:cond delay="0"/>
                                          </p:stCondLst>
                                        </p:cTn>
                                        <p:tgtEl>
                                          <p:spTgt spid="58"/>
                                        </p:tgtEl>
                                        <p:attrNameLst>
                                          <p:attrName>style.visibility</p:attrName>
                                        </p:attrNameLst>
                                      </p:cBhvr>
                                      <p:to>
                                        <p:strVal val="visible"/>
                                      </p:to>
                                    </p:set>
                                    <p:animEffect transition="in" filter="fade">
                                      <p:cBhvr>
                                        <p:cTn id="150" dur="500"/>
                                        <p:tgtEl>
                                          <p:spTgt spid="58"/>
                                        </p:tgtEl>
                                      </p:cBhvr>
                                    </p:animEffect>
                                  </p:childTnLst>
                                </p:cTn>
                              </p:par>
                            </p:childTnLst>
                          </p:cTn>
                        </p:par>
                        <p:par>
                          <p:cTn id="151" fill="hold">
                            <p:stCondLst>
                              <p:cond delay="15700"/>
                            </p:stCondLst>
                            <p:childTnLst>
                              <p:par>
                                <p:cTn id="152" presetID="22" presetClass="entr" presetSubtype="4" fill="hold" grpId="0" nodeType="afterEffect">
                                  <p:stCondLst>
                                    <p:cond delay="0"/>
                                  </p:stCondLst>
                                  <p:iterate type="lt">
                                    <p:tmPct val="10000"/>
                                  </p:iterate>
                                  <p:childTnLst>
                                    <p:set>
                                      <p:cBhvr>
                                        <p:cTn id="153" dur="1" fill="hold">
                                          <p:stCondLst>
                                            <p:cond delay="0"/>
                                          </p:stCondLst>
                                        </p:cTn>
                                        <p:tgtEl>
                                          <p:spTgt spid="90">
                                            <p:txEl>
                                              <p:pRg st="0" end="0"/>
                                            </p:txEl>
                                          </p:spTgt>
                                        </p:tgtEl>
                                        <p:attrNameLst>
                                          <p:attrName>style.visibility</p:attrName>
                                        </p:attrNameLst>
                                      </p:cBhvr>
                                      <p:to>
                                        <p:strVal val="visible"/>
                                      </p:to>
                                    </p:set>
                                    <p:animEffect transition="in" filter="wipe(down)">
                                      <p:cBhvr>
                                        <p:cTn id="154" dur="500"/>
                                        <p:tgtEl>
                                          <p:spTgt spid="90">
                                            <p:txEl>
                                              <p:pRg st="0" end="0"/>
                                            </p:txEl>
                                          </p:spTgt>
                                        </p:tgtEl>
                                      </p:cBhvr>
                                    </p:animEffect>
                                  </p:childTnLst>
                                </p:cTn>
                              </p:par>
                            </p:childTnLst>
                          </p:cTn>
                        </p:par>
                        <p:par>
                          <p:cTn id="155" fill="hold">
                            <p:stCondLst>
                              <p:cond delay="16350"/>
                            </p:stCondLst>
                            <p:childTnLst>
                              <p:par>
                                <p:cTn id="156" presetID="2" presetClass="entr" presetSubtype="2" decel="98000" fill="hold" grpId="0" nodeType="afterEffect">
                                  <p:stCondLst>
                                    <p:cond delay="0"/>
                                  </p:stCondLst>
                                  <p:childTnLst>
                                    <p:set>
                                      <p:cBhvr>
                                        <p:cTn id="157" dur="1" fill="hold">
                                          <p:stCondLst>
                                            <p:cond delay="0"/>
                                          </p:stCondLst>
                                        </p:cTn>
                                        <p:tgtEl>
                                          <p:spTgt spid="87">
                                            <p:txEl>
                                              <p:pRg st="0" end="0"/>
                                            </p:txEl>
                                          </p:spTgt>
                                        </p:tgtEl>
                                        <p:attrNameLst>
                                          <p:attrName>style.visibility</p:attrName>
                                        </p:attrNameLst>
                                      </p:cBhvr>
                                      <p:to>
                                        <p:strVal val="visible"/>
                                      </p:to>
                                    </p:set>
                                    <p:anim calcmode="lin" valueType="num">
                                      <p:cBhvr additive="base">
                                        <p:cTn id="158" dur="750" fill="hold"/>
                                        <p:tgtEl>
                                          <p:spTgt spid="87">
                                            <p:txEl>
                                              <p:pRg st="0" end="0"/>
                                            </p:txEl>
                                          </p:spTgt>
                                        </p:tgtEl>
                                        <p:attrNameLst>
                                          <p:attrName>ppt_x</p:attrName>
                                        </p:attrNameLst>
                                      </p:cBhvr>
                                      <p:tavLst>
                                        <p:tav tm="0">
                                          <p:val>
                                            <p:strVal val="1+#ppt_w/2"/>
                                          </p:val>
                                        </p:tav>
                                        <p:tav tm="100000">
                                          <p:val>
                                            <p:strVal val="#ppt_x"/>
                                          </p:val>
                                        </p:tav>
                                      </p:tavLst>
                                    </p:anim>
                                    <p:anim calcmode="lin" valueType="num">
                                      <p:cBhvr additive="base">
                                        <p:cTn id="159" dur="750" fill="hold"/>
                                        <p:tgtEl>
                                          <p:spTgt spid="87">
                                            <p:txEl>
                                              <p:pRg st="0" end="0"/>
                                            </p:txEl>
                                          </p:spTgt>
                                        </p:tgtEl>
                                        <p:attrNameLst>
                                          <p:attrName>ppt_y</p:attrName>
                                        </p:attrNameLst>
                                      </p:cBhvr>
                                      <p:tavLst>
                                        <p:tav tm="0">
                                          <p:val>
                                            <p:strVal val="#ppt_y"/>
                                          </p:val>
                                        </p:tav>
                                        <p:tav tm="100000">
                                          <p:val>
                                            <p:strVal val="#ppt_y"/>
                                          </p:val>
                                        </p:tav>
                                      </p:tavLst>
                                    </p:anim>
                                  </p:childTnLst>
                                </p:cTn>
                              </p:par>
                              <p:par>
                                <p:cTn id="160" presetID="2" presetClass="entr" presetSubtype="2" decel="98000" fill="hold" grpId="0" nodeType="withEffect">
                                  <p:stCondLst>
                                    <p:cond delay="0"/>
                                  </p:stCondLst>
                                  <p:childTnLst>
                                    <p:set>
                                      <p:cBhvr>
                                        <p:cTn id="161" dur="1" fill="hold">
                                          <p:stCondLst>
                                            <p:cond delay="0"/>
                                          </p:stCondLst>
                                        </p:cTn>
                                        <p:tgtEl>
                                          <p:spTgt spid="89"/>
                                        </p:tgtEl>
                                        <p:attrNameLst>
                                          <p:attrName>style.visibility</p:attrName>
                                        </p:attrNameLst>
                                      </p:cBhvr>
                                      <p:to>
                                        <p:strVal val="visible"/>
                                      </p:to>
                                    </p:set>
                                    <p:anim calcmode="lin" valueType="num">
                                      <p:cBhvr additive="base">
                                        <p:cTn id="162" dur="750" fill="hold"/>
                                        <p:tgtEl>
                                          <p:spTgt spid="89"/>
                                        </p:tgtEl>
                                        <p:attrNameLst>
                                          <p:attrName>ppt_x</p:attrName>
                                        </p:attrNameLst>
                                      </p:cBhvr>
                                      <p:tavLst>
                                        <p:tav tm="0">
                                          <p:val>
                                            <p:strVal val="1+#ppt_w/2"/>
                                          </p:val>
                                        </p:tav>
                                        <p:tav tm="100000">
                                          <p:val>
                                            <p:strVal val="#ppt_x"/>
                                          </p:val>
                                        </p:tav>
                                      </p:tavLst>
                                    </p:anim>
                                    <p:anim calcmode="lin" valueType="num">
                                      <p:cBhvr additive="base">
                                        <p:cTn id="163" dur="750" fill="hold"/>
                                        <p:tgtEl>
                                          <p:spTgt spid="89"/>
                                        </p:tgtEl>
                                        <p:attrNameLst>
                                          <p:attrName>ppt_y</p:attrName>
                                        </p:attrNameLst>
                                      </p:cBhvr>
                                      <p:tavLst>
                                        <p:tav tm="0">
                                          <p:val>
                                            <p:strVal val="#ppt_y"/>
                                          </p:val>
                                        </p:tav>
                                        <p:tav tm="100000">
                                          <p:val>
                                            <p:strVal val="#ppt_y"/>
                                          </p:val>
                                        </p:tav>
                                      </p:tavLst>
                                    </p:anim>
                                  </p:childTnLst>
                                </p:cTn>
                              </p:par>
                            </p:childTnLst>
                          </p:cTn>
                        </p:par>
                        <p:par>
                          <p:cTn id="164" fill="hold">
                            <p:stCondLst>
                              <p:cond delay="17100"/>
                            </p:stCondLst>
                            <p:childTnLst>
                              <p:par>
                                <p:cTn id="165" presetID="22" presetClass="entr" presetSubtype="8" fill="hold" grpId="0" nodeType="afterEffect">
                                  <p:stCondLst>
                                    <p:cond delay="0"/>
                                  </p:stCondLst>
                                  <p:childTnLst>
                                    <p:set>
                                      <p:cBhvr>
                                        <p:cTn id="166" dur="1" fill="hold">
                                          <p:stCondLst>
                                            <p:cond delay="0"/>
                                          </p:stCondLst>
                                        </p:cTn>
                                        <p:tgtEl>
                                          <p:spTgt spid="88">
                                            <p:txEl>
                                              <p:pRg st="0" end="0"/>
                                            </p:txEl>
                                          </p:spTgt>
                                        </p:tgtEl>
                                        <p:attrNameLst>
                                          <p:attrName>style.visibility</p:attrName>
                                        </p:attrNameLst>
                                      </p:cBhvr>
                                      <p:to>
                                        <p:strVal val="visible"/>
                                      </p:to>
                                    </p:set>
                                    <p:animEffect transition="in" filter="wipe(left)">
                                      <p:cBhvr>
                                        <p:cTn id="167" dur="500"/>
                                        <p:tgtEl>
                                          <p:spTgt spid="88">
                                            <p:txEl>
                                              <p:pRg st="0" end="0"/>
                                            </p:txEl>
                                          </p:spTgt>
                                        </p:tgtEl>
                                      </p:cBhvr>
                                    </p:animEffect>
                                  </p:childTnLst>
                                </p:cTn>
                              </p:par>
                            </p:childTnLst>
                          </p:cTn>
                        </p:par>
                        <p:par>
                          <p:cTn id="168" fill="hold">
                            <p:stCondLst>
                              <p:cond delay="17600"/>
                            </p:stCondLst>
                            <p:childTnLst>
                              <p:par>
                                <p:cTn id="169" presetID="10" presetClass="entr" presetSubtype="0" fill="hold" grpId="0" nodeType="afterEffect">
                                  <p:stCondLst>
                                    <p:cond delay="0"/>
                                  </p:stCondLst>
                                  <p:childTnLst>
                                    <p:set>
                                      <p:cBhvr>
                                        <p:cTn id="170" dur="1" fill="hold">
                                          <p:stCondLst>
                                            <p:cond delay="0"/>
                                          </p:stCondLst>
                                        </p:cTn>
                                        <p:tgtEl>
                                          <p:spTgt spid="60"/>
                                        </p:tgtEl>
                                        <p:attrNameLst>
                                          <p:attrName>style.visibility</p:attrName>
                                        </p:attrNameLst>
                                      </p:cBhvr>
                                      <p:to>
                                        <p:strVal val="visible"/>
                                      </p:to>
                                    </p:set>
                                    <p:animEffect transition="in" filter="fade">
                                      <p:cBhvr>
                                        <p:cTn id="171" dur="500"/>
                                        <p:tgtEl>
                                          <p:spTgt spid="60"/>
                                        </p:tgtEl>
                                      </p:cBhvr>
                                    </p:animEffect>
                                  </p:childTnLst>
                                </p:cTn>
                              </p:par>
                            </p:childTnLst>
                          </p:cTn>
                        </p:par>
                        <p:par>
                          <p:cTn id="172" fill="hold">
                            <p:stCondLst>
                              <p:cond delay="18100"/>
                            </p:stCondLst>
                            <p:childTnLst>
                              <p:par>
                                <p:cTn id="173" presetID="22" presetClass="entr" presetSubtype="8" fill="hold" grpId="0" nodeType="afterEffect">
                                  <p:stCondLst>
                                    <p:cond delay="0"/>
                                  </p:stCondLst>
                                  <p:childTnLst>
                                    <p:set>
                                      <p:cBhvr>
                                        <p:cTn id="174" dur="1" fill="hold">
                                          <p:stCondLst>
                                            <p:cond delay="0"/>
                                          </p:stCondLst>
                                        </p:cTn>
                                        <p:tgtEl>
                                          <p:spTgt spid="61"/>
                                        </p:tgtEl>
                                        <p:attrNameLst>
                                          <p:attrName>style.visibility</p:attrName>
                                        </p:attrNameLst>
                                      </p:cBhvr>
                                      <p:to>
                                        <p:strVal val="visible"/>
                                      </p:to>
                                    </p:set>
                                    <p:animEffect transition="in" filter="wipe(left)">
                                      <p:cBhvr>
                                        <p:cTn id="175" dur="500"/>
                                        <p:tgtEl>
                                          <p:spTgt spid="61"/>
                                        </p:tgtEl>
                                      </p:cBhvr>
                                    </p:animEffect>
                                  </p:childTnLst>
                                </p:cTn>
                              </p:par>
                            </p:childTnLst>
                          </p:cTn>
                        </p:par>
                        <p:par>
                          <p:cTn id="176" fill="hold">
                            <p:stCondLst>
                              <p:cond delay="18600"/>
                            </p:stCondLst>
                            <p:childTnLst>
                              <p:par>
                                <p:cTn id="177" presetID="49" presetClass="entr" presetSubtype="0" decel="100000" fill="hold" grpId="0" nodeType="afterEffect">
                                  <p:stCondLst>
                                    <p:cond delay="0"/>
                                  </p:stCondLst>
                                  <p:childTnLst>
                                    <p:set>
                                      <p:cBhvr>
                                        <p:cTn id="178" dur="1" fill="hold">
                                          <p:stCondLst>
                                            <p:cond delay="0"/>
                                          </p:stCondLst>
                                        </p:cTn>
                                        <p:tgtEl>
                                          <p:spTgt spid="62"/>
                                        </p:tgtEl>
                                        <p:attrNameLst>
                                          <p:attrName>style.visibility</p:attrName>
                                        </p:attrNameLst>
                                      </p:cBhvr>
                                      <p:to>
                                        <p:strVal val="visible"/>
                                      </p:to>
                                    </p:set>
                                    <p:anim calcmode="lin" valueType="num">
                                      <p:cBhvr>
                                        <p:cTn id="179" dur="500" fill="hold"/>
                                        <p:tgtEl>
                                          <p:spTgt spid="62"/>
                                        </p:tgtEl>
                                        <p:attrNameLst>
                                          <p:attrName>ppt_w</p:attrName>
                                        </p:attrNameLst>
                                      </p:cBhvr>
                                      <p:tavLst>
                                        <p:tav tm="0">
                                          <p:val>
                                            <p:fltVal val="0"/>
                                          </p:val>
                                        </p:tav>
                                        <p:tav tm="100000">
                                          <p:val>
                                            <p:strVal val="#ppt_w"/>
                                          </p:val>
                                        </p:tav>
                                      </p:tavLst>
                                    </p:anim>
                                    <p:anim calcmode="lin" valueType="num">
                                      <p:cBhvr>
                                        <p:cTn id="180" dur="500" fill="hold"/>
                                        <p:tgtEl>
                                          <p:spTgt spid="62"/>
                                        </p:tgtEl>
                                        <p:attrNameLst>
                                          <p:attrName>ppt_h</p:attrName>
                                        </p:attrNameLst>
                                      </p:cBhvr>
                                      <p:tavLst>
                                        <p:tav tm="0">
                                          <p:val>
                                            <p:fltVal val="0"/>
                                          </p:val>
                                        </p:tav>
                                        <p:tav tm="100000">
                                          <p:val>
                                            <p:strVal val="#ppt_h"/>
                                          </p:val>
                                        </p:tav>
                                      </p:tavLst>
                                    </p:anim>
                                    <p:anim calcmode="lin" valueType="num">
                                      <p:cBhvr>
                                        <p:cTn id="181" dur="500" fill="hold"/>
                                        <p:tgtEl>
                                          <p:spTgt spid="62"/>
                                        </p:tgtEl>
                                        <p:attrNameLst>
                                          <p:attrName>style.rotation</p:attrName>
                                        </p:attrNameLst>
                                      </p:cBhvr>
                                      <p:tavLst>
                                        <p:tav tm="0">
                                          <p:val>
                                            <p:fltVal val="360"/>
                                          </p:val>
                                        </p:tav>
                                        <p:tav tm="100000">
                                          <p:val>
                                            <p:fltVal val="0"/>
                                          </p:val>
                                        </p:tav>
                                      </p:tavLst>
                                    </p:anim>
                                    <p:animEffect transition="in" filter="fade">
                                      <p:cBhvr>
                                        <p:cTn id="182" dur="500"/>
                                        <p:tgtEl>
                                          <p:spTgt spid="62"/>
                                        </p:tgtEl>
                                      </p:cBhvr>
                                    </p:animEffect>
                                  </p:childTnLst>
                                </p:cTn>
                              </p:par>
                            </p:childTnLst>
                          </p:cTn>
                        </p:par>
                        <p:par>
                          <p:cTn id="183" fill="hold">
                            <p:stCondLst>
                              <p:cond delay="19100"/>
                            </p:stCondLst>
                            <p:childTnLst>
                              <p:par>
                                <p:cTn id="184" presetID="22" presetClass="entr" presetSubtype="4" fill="hold" grpId="0" nodeType="afterEffect">
                                  <p:stCondLst>
                                    <p:cond delay="0"/>
                                  </p:stCondLst>
                                  <p:childTnLst>
                                    <p:set>
                                      <p:cBhvr>
                                        <p:cTn id="185" dur="1" fill="hold">
                                          <p:stCondLst>
                                            <p:cond delay="0"/>
                                          </p:stCondLst>
                                        </p:cTn>
                                        <p:tgtEl>
                                          <p:spTgt spid="63"/>
                                        </p:tgtEl>
                                        <p:attrNameLst>
                                          <p:attrName>style.visibility</p:attrName>
                                        </p:attrNameLst>
                                      </p:cBhvr>
                                      <p:to>
                                        <p:strVal val="visible"/>
                                      </p:to>
                                    </p:set>
                                    <p:animEffect transition="in" filter="wipe(down)">
                                      <p:cBhvr>
                                        <p:cTn id="186" dur="500"/>
                                        <p:tgtEl>
                                          <p:spTgt spid="63"/>
                                        </p:tgtEl>
                                      </p:cBhvr>
                                    </p:animEffect>
                                  </p:childTnLst>
                                </p:cTn>
                              </p:par>
                            </p:childTnLst>
                          </p:cTn>
                        </p:par>
                        <p:par>
                          <p:cTn id="187" fill="hold">
                            <p:stCondLst>
                              <p:cond delay="19600"/>
                            </p:stCondLst>
                            <p:childTnLst>
                              <p:par>
                                <p:cTn id="188" presetID="10" presetClass="entr" presetSubtype="0" fill="hold" grpId="0" nodeType="afterEffect">
                                  <p:stCondLst>
                                    <p:cond delay="0"/>
                                  </p:stCondLst>
                                  <p:childTnLst>
                                    <p:set>
                                      <p:cBhvr>
                                        <p:cTn id="189" dur="1" fill="hold">
                                          <p:stCondLst>
                                            <p:cond delay="0"/>
                                          </p:stCondLst>
                                        </p:cTn>
                                        <p:tgtEl>
                                          <p:spTgt spid="64"/>
                                        </p:tgtEl>
                                        <p:attrNameLst>
                                          <p:attrName>style.visibility</p:attrName>
                                        </p:attrNameLst>
                                      </p:cBhvr>
                                      <p:to>
                                        <p:strVal val="visible"/>
                                      </p:to>
                                    </p:set>
                                    <p:animEffect transition="in" filter="fade">
                                      <p:cBhvr>
                                        <p:cTn id="190" dur="500"/>
                                        <p:tgtEl>
                                          <p:spTgt spid="64"/>
                                        </p:tgtEl>
                                      </p:cBhvr>
                                    </p:animEffect>
                                  </p:childTnLst>
                                </p:cTn>
                              </p:par>
                            </p:childTnLst>
                          </p:cTn>
                        </p:par>
                        <p:par>
                          <p:cTn id="191" fill="hold">
                            <p:stCondLst>
                              <p:cond delay="20100"/>
                            </p:stCondLst>
                            <p:childTnLst>
                              <p:par>
                                <p:cTn id="192" presetID="22" presetClass="entr" presetSubtype="4" fill="hold" grpId="0" nodeType="afterEffect">
                                  <p:stCondLst>
                                    <p:cond delay="0"/>
                                  </p:stCondLst>
                                  <p:iterate type="lt">
                                    <p:tmPct val="10000"/>
                                  </p:iterate>
                                  <p:childTnLst>
                                    <p:set>
                                      <p:cBhvr>
                                        <p:cTn id="193" dur="1" fill="hold">
                                          <p:stCondLst>
                                            <p:cond delay="0"/>
                                          </p:stCondLst>
                                        </p:cTn>
                                        <p:tgtEl>
                                          <p:spTgt spid="82">
                                            <p:txEl>
                                              <p:pRg st="0" end="0"/>
                                            </p:txEl>
                                          </p:spTgt>
                                        </p:tgtEl>
                                        <p:attrNameLst>
                                          <p:attrName>style.visibility</p:attrName>
                                        </p:attrNameLst>
                                      </p:cBhvr>
                                      <p:to>
                                        <p:strVal val="visible"/>
                                      </p:to>
                                    </p:set>
                                    <p:animEffect transition="in" filter="wipe(down)">
                                      <p:cBhvr>
                                        <p:cTn id="194" dur="500"/>
                                        <p:tgtEl>
                                          <p:spTgt spid="82">
                                            <p:txEl>
                                              <p:pRg st="0" end="0"/>
                                            </p:txEl>
                                          </p:spTgt>
                                        </p:tgtEl>
                                      </p:cBhvr>
                                    </p:animEffect>
                                  </p:childTnLst>
                                </p:cTn>
                              </p:par>
                            </p:childTnLst>
                          </p:cTn>
                        </p:par>
                        <p:par>
                          <p:cTn id="195" fill="hold">
                            <p:stCondLst>
                              <p:cond delay="20750"/>
                            </p:stCondLst>
                            <p:childTnLst>
                              <p:par>
                                <p:cTn id="196" presetID="2" presetClass="entr" presetSubtype="2" decel="98000" fill="hold" grpId="0" nodeType="afterEffect">
                                  <p:stCondLst>
                                    <p:cond delay="0"/>
                                  </p:stCondLst>
                                  <p:childTnLst>
                                    <p:set>
                                      <p:cBhvr>
                                        <p:cTn id="197" dur="1" fill="hold">
                                          <p:stCondLst>
                                            <p:cond delay="0"/>
                                          </p:stCondLst>
                                        </p:cTn>
                                        <p:tgtEl>
                                          <p:spTgt spid="79">
                                            <p:txEl>
                                              <p:pRg st="0" end="0"/>
                                            </p:txEl>
                                          </p:spTgt>
                                        </p:tgtEl>
                                        <p:attrNameLst>
                                          <p:attrName>style.visibility</p:attrName>
                                        </p:attrNameLst>
                                      </p:cBhvr>
                                      <p:to>
                                        <p:strVal val="visible"/>
                                      </p:to>
                                    </p:set>
                                    <p:anim calcmode="lin" valueType="num">
                                      <p:cBhvr additive="base">
                                        <p:cTn id="198" dur="75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199" dur="750" fill="hold"/>
                                        <p:tgtEl>
                                          <p:spTgt spid="79">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2" decel="98000" fill="hold" grpId="0" nodeType="withEffect">
                                  <p:stCondLst>
                                    <p:cond delay="0"/>
                                  </p:stCondLst>
                                  <p:childTnLst>
                                    <p:set>
                                      <p:cBhvr>
                                        <p:cTn id="201" dur="1" fill="hold">
                                          <p:stCondLst>
                                            <p:cond delay="0"/>
                                          </p:stCondLst>
                                        </p:cTn>
                                        <p:tgtEl>
                                          <p:spTgt spid="81"/>
                                        </p:tgtEl>
                                        <p:attrNameLst>
                                          <p:attrName>style.visibility</p:attrName>
                                        </p:attrNameLst>
                                      </p:cBhvr>
                                      <p:to>
                                        <p:strVal val="visible"/>
                                      </p:to>
                                    </p:set>
                                    <p:anim calcmode="lin" valueType="num">
                                      <p:cBhvr additive="base">
                                        <p:cTn id="202" dur="750" fill="hold"/>
                                        <p:tgtEl>
                                          <p:spTgt spid="81"/>
                                        </p:tgtEl>
                                        <p:attrNameLst>
                                          <p:attrName>ppt_x</p:attrName>
                                        </p:attrNameLst>
                                      </p:cBhvr>
                                      <p:tavLst>
                                        <p:tav tm="0">
                                          <p:val>
                                            <p:strVal val="1+#ppt_w/2"/>
                                          </p:val>
                                        </p:tav>
                                        <p:tav tm="100000">
                                          <p:val>
                                            <p:strVal val="#ppt_x"/>
                                          </p:val>
                                        </p:tav>
                                      </p:tavLst>
                                    </p:anim>
                                    <p:anim calcmode="lin" valueType="num">
                                      <p:cBhvr additive="base">
                                        <p:cTn id="203" dur="750" fill="hold"/>
                                        <p:tgtEl>
                                          <p:spTgt spid="81"/>
                                        </p:tgtEl>
                                        <p:attrNameLst>
                                          <p:attrName>ppt_y</p:attrName>
                                        </p:attrNameLst>
                                      </p:cBhvr>
                                      <p:tavLst>
                                        <p:tav tm="0">
                                          <p:val>
                                            <p:strVal val="#ppt_y"/>
                                          </p:val>
                                        </p:tav>
                                        <p:tav tm="100000">
                                          <p:val>
                                            <p:strVal val="#ppt_y"/>
                                          </p:val>
                                        </p:tav>
                                      </p:tavLst>
                                    </p:anim>
                                  </p:childTnLst>
                                </p:cTn>
                              </p:par>
                            </p:childTnLst>
                          </p:cTn>
                        </p:par>
                        <p:par>
                          <p:cTn id="204" fill="hold">
                            <p:stCondLst>
                              <p:cond delay="21500"/>
                            </p:stCondLst>
                            <p:childTnLst>
                              <p:par>
                                <p:cTn id="205" presetID="22" presetClass="entr" presetSubtype="8" fill="hold" grpId="0" nodeType="afterEffect">
                                  <p:stCondLst>
                                    <p:cond delay="0"/>
                                  </p:stCondLst>
                                  <p:childTnLst>
                                    <p:set>
                                      <p:cBhvr>
                                        <p:cTn id="206" dur="1" fill="hold">
                                          <p:stCondLst>
                                            <p:cond delay="0"/>
                                          </p:stCondLst>
                                        </p:cTn>
                                        <p:tgtEl>
                                          <p:spTgt spid="80">
                                            <p:txEl>
                                              <p:pRg st="0" end="0"/>
                                            </p:txEl>
                                          </p:spTgt>
                                        </p:tgtEl>
                                        <p:attrNameLst>
                                          <p:attrName>style.visibility</p:attrName>
                                        </p:attrNameLst>
                                      </p:cBhvr>
                                      <p:to>
                                        <p:strVal val="visible"/>
                                      </p:to>
                                    </p:set>
                                    <p:animEffect transition="in" filter="wipe(left)">
                                      <p:cBhvr>
                                        <p:cTn id="207" dur="500"/>
                                        <p:tgtEl>
                                          <p:spTgt spid="80">
                                            <p:txEl>
                                              <p:pRg st="0" end="0"/>
                                            </p:txEl>
                                          </p:spTgt>
                                        </p:tgtEl>
                                      </p:cBhvr>
                                    </p:animEffect>
                                  </p:childTnLst>
                                </p:cTn>
                              </p:par>
                            </p:childTnLst>
                          </p:cTn>
                        </p:par>
                        <p:par>
                          <p:cTn id="208" fill="hold">
                            <p:stCondLst>
                              <p:cond delay="22000"/>
                            </p:stCondLst>
                            <p:childTnLst>
                              <p:par>
                                <p:cTn id="209" presetID="10" presetClass="entr" presetSubtype="0" fill="hold" grpId="0" nodeType="afterEffect">
                                  <p:stCondLst>
                                    <p:cond delay="0"/>
                                  </p:stCondLst>
                                  <p:childTnLst>
                                    <p:set>
                                      <p:cBhvr>
                                        <p:cTn id="210" dur="1" fill="hold">
                                          <p:stCondLst>
                                            <p:cond delay="0"/>
                                          </p:stCondLst>
                                        </p:cTn>
                                        <p:tgtEl>
                                          <p:spTgt spid="66"/>
                                        </p:tgtEl>
                                        <p:attrNameLst>
                                          <p:attrName>style.visibility</p:attrName>
                                        </p:attrNameLst>
                                      </p:cBhvr>
                                      <p:to>
                                        <p:strVal val="visible"/>
                                      </p:to>
                                    </p:set>
                                    <p:animEffect transition="in" filter="fade">
                                      <p:cBhvr>
                                        <p:cTn id="211" dur="500"/>
                                        <p:tgtEl>
                                          <p:spTgt spid="66"/>
                                        </p:tgtEl>
                                      </p:cBhvr>
                                    </p:animEffect>
                                  </p:childTnLst>
                                </p:cTn>
                              </p:par>
                            </p:childTnLst>
                          </p:cTn>
                        </p:par>
                        <p:par>
                          <p:cTn id="212" fill="hold">
                            <p:stCondLst>
                              <p:cond delay="22500"/>
                            </p:stCondLst>
                            <p:childTnLst>
                              <p:par>
                                <p:cTn id="213" presetID="22" presetClass="entr" presetSubtype="8" fill="hold" grpId="0" nodeType="afterEffect">
                                  <p:stCondLst>
                                    <p:cond delay="0"/>
                                  </p:stCondLst>
                                  <p:childTnLst>
                                    <p:set>
                                      <p:cBhvr>
                                        <p:cTn id="214" dur="1" fill="hold">
                                          <p:stCondLst>
                                            <p:cond delay="0"/>
                                          </p:stCondLst>
                                        </p:cTn>
                                        <p:tgtEl>
                                          <p:spTgt spid="67"/>
                                        </p:tgtEl>
                                        <p:attrNameLst>
                                          <p:attrName>style.visibility</p:attrName>
                                        </p:attrNameLst>
                                      </p:cBhvr>
                                      <p:to>
                                        <p:strVal val="visible"/>
                                      </p:to>
                                    </p:set>
                                    <p:animEffect transition="in" filter="wipe(left)">
                                      <p:cBhvr>
                                        <p:cTn id="21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6" grpId="0" animBg="1"/>
      <p:bldP spid="36" grpId="0" animBg="1"/>
      <p:bldP spid="37" grpId="0" animBg="1"/>
      <p:bldP spid="38" grpId="0" animBg="1"/>
      <p:bldP spid="39" grpId="0" animBg="1"/>
      <p:bldP spid="40" grpId="0" animBg="1"/>
      <p:bldP spid="41" grpId="0" animBg="1"/>
      <p:bldP spid="42" grpId="0" animBg="1"/>
      <p:bldP spid="48" grpId="0" animBg="1"/>
      <p:bldP spid="49" grpId="0" animBg="1"/>
      <p:bldP spid="50" grpId="0" animBg="1"/>
      <p:bldP spid="51" grpId="0" animBg="1"/>
      <p:bldP spid="52" grpId="0" animBg="1"/>
      <p:bldP spid="54" grpId="0" animBg="1"/>
      <p:bldP spid="55" grpId="0" animBg="1"/>
      <p:bldP spid="56" grpId="0" animBg="1"/>
      <p:bldP spid="57" grpId="0" animBg="1"/>
      <p:bldP spid="58" grpId="0" animBg="1"/>
      <p:bldP spid="60" grpId="0" animBg="1"/>
      <p:bldP spid="61" grpId="0" animBg="1"/>
      <p:bldP spid="62" grpId="0" animBg="1"/>
      <p:bldP spid="63" grpId="0" animBg="1"/>
      <p:bldP spid="64" grpId="0" animBg="1"/>
      <p:bldP spid="66" grpId="0" animBg="1"/>
      <p:bldP spid="71" grpId="0" build="p">
        <p:tmplLst>
          <p:tmpl lvl="1">
            <p:tnLst>
              <p:par>
                <p:cTn presetID="2" presetClass="entr" presetSubtype="2" decel="100000"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750" fill="hold"/>
                        <p:tgtEl>
                          <p:spTgt spid="71"/>
                        </p:tgtEl>
                        <p:attrNameLst>
                          <p:attrName>ppt_x</p:attrName>
                        </p:attrNameLst>
                      </p:cBhvr>
                      <p:tavLst>
                        <p:tav tm="0">
                          <p:val>
                            <p:strVal val="1+#ppt_w/2"/>
                          </p:val>
                        </p:tav>
                        <p:tav tm="100000">
                          <p:val>
                            <p:strVal val="#ppt_x"/>
                          </p:val>
                        </p:tav>
                      </p:tavLst>
                    </p:anim>
                    <p:anim calcmode="lin" valueType="num">
                      <p:cBhvr additive="base">
                        <p:cTn dur="750" fill="hold"/>
                        <p:tgtEl>
                          <p:spTgt spid="71"/>
                        </p:tgtEl>
                        <p:attrNameLst>
                          <p:attrName>ppt_y</p:attrName>
                        </p:attrNameLst>
                      </p:cBhvr>
                      <p:tavLst>
                        <p:tav tm="0">
                          <p:val>
                            <p:strVal val="#ppt_y"/>
                          </p:val>
                        </p:tav>
                        <p:tav tm="100000">
                          <p:val>
                            <p:strVal val="#ppt_y"/>
                          </p:val>
                        </p:tav>
                      </p:tavLst>
                    </p:anim>
                  </p:childTnLst>
                </p:cTn>
              </p:par>
            </p:tnLst>
          </p:tmpl>
        </p:tmplLst>
      </p:bldP>
      <p:bldP spid="72" grpId="0" build="p">
        <p:tmplLst>
          <p:tmpl lvl="1">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animBg="1"/>
      <p:bldP spid="74"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74"/>
                        </p:tgtEl>
                        <p:attrNameLst>
                          <p:attrName>style.visibility</p:attrName>
                        </p:attrNameLst>
                      </p:cBhvr>
                      <p:to>
                        <p:strVal val="visible"/>
                      </p:to>
                    </p:set>
                    <p:animEffect transition="in" filter="wipe(left)">
                      <p:cBhvr>
                        <p:cTn dur="500"/>
                        <p:tgtEl>
                          <p:spTgt spid="74"/>
                        </p:tgtEl>
                      </p:cBhvr>
                    </p:animEffect>
                  </p:childTnLst>
                </p:cTn>
              </p:par>
            </p:tnLst>
          </p:tmpl>
        </p:tmplLst>
      </p:bldP>
      <p:bldP spid="75" grpId="0" build="p">
        <p:tmplLst>
          <p:tmpl lvl="1">
            <p:tnLst>
              <p:par>
                <p:cTn presetID="2" presetClass="entr" presetSubtype="2" decel="98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750" fill="hold"/>
                        <p:tgtEl>
                          <p:spTgt spid="75"/>
                        </p:tgtEl>
                        <p:attrNameLst>
                          <p:attrName>ppt_x</p:attrName>
                        </p:attrNameLst>
                      </p:cBhvr>
                      <p:tavLst>
                        <p:tav tm="0">
                          <p:val>
                            <p:strVal val="1+#ppt_w/2"/>
                          </p:val>
                        </p:tav>
                        <p:tav tm="100000">
                          <p:val>
                            <p:strVal val="#ppt_x"/>
                          </p:val>
                        </p:tav>
                      </p:tavLst>
                    </p:anim>
                    <p:anim calcmode="lin" valueType="num">
                      <p:cBhvr additive="base">
                        <p:cTn dur="75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78"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78"/>
                        </p:tgtEl>
                        <p:attrNameLst>
                          <p:attrName>style.visibility</p:attrName>
                        </p:attrNameLst>
                      </p:cBhvr>
                      <p:to>
                        <p:strVal val="visible"/>
                      </p:to>
                    </p:set>
                    <p:animEffect transition="in" filter="wipe(down)">
                      <p:cBhvr>
                        <p:cTn dur="500"/>
                        <p:tgtEl>
                          <p:spTgt spid="78"/>
                        </p:tgtEl>
                      </p:cBhvr>
                    </p:animEffect>
                  </p:childTnLst>
                </p:cTn>
              </p:par>
            </p:tnLst>
          </p:tmpl>
        </p:tmplLst>
      </p:bldP>
      <p:bldP spid="79" grpId="0" build="p">
        <p:tmplLst>
          <p:tmpl lvl="1">
            <p:tnLst>
              <p:par>
                <p:cTn presetID="2" presetClass="entr" presetSubtype="2" decel="98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750" fill="hold"/>
                        <p:tgtEl>
                          <p:spTgt spid="79"/>
                        </p:tgtEl>
                        <p:attrNameLst>
                          <p:attrName>ppt_x</p:attrName>
                        </p:attrNameLst>
                      </p:cBhvr>
                      <p:tavLst>
                        <p:tav tm="0">
                          <p:val>
                            <p:strVal val="1+#ppt_w/2"/>
                          </p:val>
                        </p:tav>
                        <p:tav tm="100000">
                          <p:val>
                            <p:strVal val="#ppt_x"/>
                          </p:val>
                        </p:tav>
                      </p:tavLst>
                    </p:anim>
                    <p:anim calcmode="lin" valueType="num">
                      <p:cBhvr additive="base">
                        <p:cTn dur="750" fill="hold"/>
                        <p:tgtEl>
                          <p:spTgt spid="79"/>
                        </p:tgtEl>
                        <p:attrNameLst>
                          <p:attrName>ppt_y</p:attrName>
                        </p:attrNameLst>
                      </p:cBhvr>
                      <p:tavLst>
                        <p:tav tm="0">
                          <p:val>
                            <p:strVal val="#ppt_y"/>
                          </p:val>
                        </p:tav>
                        <p:tav tm="100000">
                          <p:val>
                            <p:strVal val="#ppt_y"/>
                          </p:val>
                        </p:tav>
                      </p:tavLst>
                    </p:anim>
                  </p:childTnLst>
                </p:cTn>
              </p:par>
            </p:tnLst>
          </p:tmpl>
        </p:tmplLst>
      </p:bldP>
      <p:bldP spid="80" grpId="0" build="p">
        <p:tmplLst>
          <p:tmpl lvl="1">
            <p:tnLst>
              <p:par>
                <p:cTn presetID="22" presetClass="entr" presetSubtype="8"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P spid="81" grpId="0" animBg="1"/>
      <p:bldP spid="82"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82"/>
                        </p:tgtEl>
                        <p:attrNameLst>
                          <p:attrName>style.visibility</p:attrName>
                        </p:attrNameLst>
                      </p:cBhvr>
                      <p:to>
                        <p:strVal val="visible"/>
                      </p:to>
                    </p:set>
                    <p:animEffect transition="in" filter="wipe(down)">
                      <p:cBhvr>
                        <p:cTn dur="500"/>
                        <p:tgtEl>
                          <p:spTgt spid="82"/>
                        </p:tgtEl>
                      </p:cBhvr>
                    </p:animEffect>
                  </p:childTnLst>
                </p:cTn>
              </p:par>
            </p:tnLst>
          </p:tmpl>
        </p:tmplLst>
      </p:bldP>
      <p:bldP spid="83" grpId="0" build="p">
        <p:tmplLst>
          <p:tmpl lvl="1">
            <p:tnLst>
              <p:par>
                <p:cTn presetID="2" presetClass="entr" presetSubtype="2" decel="9800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750" fill="hold"/>
                        <p:tgtEl>
                          <p:spTgt spid="83"/>
                        </p:tgtEl>
                        <p:attrNameLst>
                          <p:attrName>ppt_x</p:attrName>
                        </p:attrNameLst>
                      </p:cBhvr>
                      <p:tavLst>
                        <p:tav tm="0">
                          <p:val>
                            <p:strVal val="1+#ppt_w/2"/>
                          </p:val>
                        </p:tav>
                        <p:tav tm="100000">
                          <p:val>
                            <p:strVal val="#ppt_x"/>
                          </p:val>
                        </p:tav>
                      </p:tavLst>
                    </p:anim>
                    <p:anim calcmode="lin" valueType="num">
                      <p:cBhvr additive="base">
                        <p:cTn dur="750" fill="hold"/>
                        <p:tgtEl>
                          <p:spTgt spid="83"/>
                        </p:tgtEl>
                        <p:attrNameLst>
                          <p:attrName>ppt_y</p:attrName>
                        </p:attrNameLst>
                      </p:cBhvr>
                      <p:tavLst>
                        <p:tav tm="0">
                          <p:val>
                            <p:strVal val="#ppt_y"/>
                          </p:val>
                        </p:tav>
                        <p:tav tm="100000">
                          <p:val>
                            <p:strVal val="#ppt_y"/>
                          </p:val>
                        </p:tav>
                      </p:tavLst>
                    </p:anim>
                  </p:childTnLst>
                </p:cTn>
              </p:par>
            </p:tnLst>
          </p:tmpl>
        </p:tmplLst>
      </p:bldP>
      <p:bldP spid="84" grpId="0" build="p">
        <p:tmplLst>
          <p:tmpl lvl="1">
            <p:tnLst>
              <p:par>
                <p:cTn presetID="22" presetClass="entr" presetSubtype="8"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wipe(left)">
                      <p:cBhvr>
                        <p:cTn dur="500"/>
                        <p:tgtEl>
                          <p:spTgt spid="84"/>
                        </p:tgtEl>
                      </p:cBhvr>
                    </p:animEffect>
                  </p:childTnLst>
                </p:cTn>
              </p:par>
            </p:tnLst>
          </p:tmpl>
        </p:tmplLst>
      </p:bldP>
      <p:bldP spid="85" grpId="0" animBg="1"/>
      <p:bldP spid="86"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86"/>
                        </p:tgtEl>
                        <p:attrNameLst>
                          <p:attrName>style.visibility</p:attrName>
                        </p:attrNameLst>
                      </p:cBhvr>
                      <p:to>
                        <p:strVal val="visible"/>
                      </p:to>
                    </p:set>
                    <p:animEffect transition="in" filter="wipe(down)">
                      <p:cBhvr>
                        <p:cTn dur="500"/>
                        <p:tgtEl>
                          <p:spTgt spid="86"/>
                        </p:tgtEl>
                      </p:cBhvr>
                    </p:animEffect>
                  </p:childTnLst>
                </p:cTn>
              </p:par>
            </p:tnLst>
          </p:tmpl>
        </p:tmplLst>
      </p:bldP>
      <p:bldP spid="87" grpId="0" build="p">
        <p:tmplLst>
          <p:tmpl lvl="1">
            <p:tnLst>
              <p:par>
                <p:cTn presetID="2" presetClass="entr" presetSubtype="2" decel="98000" fill="hold" nodeType="afterEffect">
                  <p:stCondLst>
                    <p:cond delay="0"/>
                  </p:stCondLst>
                  <p:childTnLst>
                    <p:set>
                      <p:cBhvr>
                        <p:cTn dur="1" fill="hold">
                          <p:stCondLst>
                            <p:cond delay="0"/>
                          </p:stCondLst>
                        </p:cTn>
                        <p:tgtEl>
                          <p:spTgt spid="87"/>
                        </p:tgtEl>
                        <p:attrNameLst>
                          <p:attrName>style.visibility</p:attrName>
                        </p:attrNameLst>
                      </p:cBhvr>
                      <p:to>
                        <p:strVal val="visible"/>
                      </p:to>
                    </p:set>
                    <p:anim calcmode="lin" valueType="num">
                      <p:cBhvr additive="base">
                        <p:cTn dur="750" fill="hold"/>
                        <p:tgtEl>
                          <p:spTgt spid="87"/>
                        </p:tgtEl>
                        <p:attrNameLst>
                          <p:attrName>ppt_x</p:attrName>
                        </p:attrNameLst>
                      </p:cBhvr>
                      <p:tavLst>
                        <p:tav tm="0">
                          <p:val>
                            <p:strVal val="1+#ppt_w/2"/>
                          </p:val>
                        </p:tav>
                        <p:tav tm="100000">
                          <p:val>
                            <p:strVal val="#ppt_x"/>
                          </p:val>
                        </p:tav>
                      </p:tavLst>
                    </p:anim>
                    <p:anim calcmode="lin" valueType="num">
                      <p:cBhvr additive="base">
                        <p:cTn dur="750" fill="hold"/>
                        <p:tgtEl>
                          <p:spTgt spid="87"/>
                        </p:tgtEl>
                        <p:attrNameLst>
                          <p:attrName>ppt_y</p:attrName>
                        </p:attrNameLst>
                      </p:cBhvr>
                      <p:tavLst>
                        <p:tav tm="0">
                          <p:val>
                            <p:strVal val="#ppt_y"/>
                          </p:val>
                        </p:tav>
                        <p:tav tm="100000">
                          <p:val>
                            <p:strVal val="#ppt_y"/>
                          </p:val>
                        </p:tav>
                      </p:tavLst>
                    </p:anim>
                  </p:childTnLst>
                </p:cTn>
              </p:par>
            </p:tnLst>
          </p:tmpl>
        </p:tmplLst>
      </p:bldP>
      <p:bldP spid="88" grpId="0" build="p">
        <p:tmplLst>
          <p:tmpl lvl="1">
            <p:tnLst>
              <p:par>
                <p:cTn presetID="22" presetClass="entr" presetSubtype="8"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left)">
                      <p:cBhvr>
                        <p:cTn dur="500"/>
                        <p:tgtEl>
                          <p:spTgt spid="88"/>
                        </p:tgtEl>
                      </p:cBhvr>
                    </p:animEffect>
                  </p:childTnLst>
                </p:cTn>
              </p:par>
            </p:tnLst>
          </p:tmpl>
        </p:tmplLst>
      </p:bldP>
      <p:bldP spid="89" grpId="0" animBg="1"/>
      <p:bldP spid="90"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90"/>
                        </p:tgtEl>
                        <p:attrNameLst>
                          <p:attrName>style.visibility</p:attrName>
                        </p:attrNameLst>
                      </p:cBhvr>
                      <p:to>
                        <p:strVal val="visible"/>
                      </p:to>
                    </p:set>
                    <p:animEffect transition="in" filter="wipe(down)">
                      <p:cBhvr>
                        <p:cTn dur="500"/>
                        <p:tgtEl>
                          <p:spTgt spid="90"/>
                        </p:tgtEl>
                      </p:cBhvr>
                    </p:animEffect>
                  </p:childTnLst>
                </p:cTn>
              </p:par>
            </p:tnLst>
          </p:tmpl>
        </p:tmplLst>
      </p:bldP>
      <p:bldP spid="67"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 y="3775955"/>
            <a:ext cx="18286412" cy="1947863"/>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7"/>
          <p:cNvSpPr/>
          <p:nvPr userDrawn="1"/>
        </p:nvSpPr>
        <p:spPr>
          <a:xfrm>
            <a:off x="8043640"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33"/>
          <p:cNvSpPr/>
          <p:nvPr userDrawn="1"/>
        </p:nvSpPr>
        <p:spPr>
          <a:xfrm rot="10800000">
            <a:off x="3503785"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7"/>
          <p:cNvSpPr/>
          <p:nvPr userDrawn="1"/>
        </p:nvSpPr>
        <p:spPr>
          <a:xfrm>
            <a:off x="10853552"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二等辺三角形 33"/>
          <p:cNvSpPr/>
          <p:nvPr userDrawn="1"/>
        </p:nvSpPr>
        <p:spPr>
          <a:xfrm rot="10800000">
            <a:off x="6313697"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7"/>
          <p:cNvSpPr/>
          <p:nvPr userDrawn="1"/>
        </p:nvSpPr>
        <p:spPr>
          <a:xfrm>
            <a:off x="13663464"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33"/>
          <p:cNvSpPr/>
          <p:nvPr userDrawn="1"/>
        </p:nvSpPr>
        <p:spPr>
          <a:xfrm rot="10800000">
            <a:off x="9123609"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7"/>
          <p:cNvSpPr/>
          <p:nvPr userDrawn="1"/>
        </p:nvSpPr>
        <p:spPr>
          <a:xfrm>
            <a:off x="16473376"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33"/>
          <p:cNvSpPr/>
          <p:nvPr userDrawn="1"/>
        </p:nvSpPr>
        <p:spPr>
          <a:xfrm rot="10800000">
            <a:off x="11933521"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7"/>
          <p:cNvSpPr/>
          <p:nvPr userDrawn="1"/>
        </p:nvSpPr>
        <p:spPr>
          <a:xfrm>
            <a:off x="5233728"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33"/>
          <p:cNvSpPr/>
          <p:nvPr userDrawn="1"/>
        </p:nvSpPr>
        <p:spPr>
          <a:xfrm rot="10800000">
            <a:off x="693873"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15" hasCustomPrompt="1"/>
          </p:nvPr>
        </p:nvSpPr>
        <p:spPr>
          <a:xfrm>
            <a:off x="1078310" y="7170289"/>
            <a:ext cx="16200313" cy="17559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正方形/長方形 31"/>
          <p:cNvSpPr/>
          <p:nvPr userDrawn="1"/>
        </p:nvSpPr>
        <p:spPr>
          <a:xfrm>
            <a:off x="1222326" y="702627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6"/>
          <p:cNvSpPr/>
          <p:nvPr userDrawn="1"/>
        </p:nvSpPr>
        <p:spPr>
          <a:xfrm rot="18900000">
            <a:off x="3617978"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6"/>
          <p:cNvSpPr/>
          <p:nvPr userDrawn="1"/>
        </p:nvSpPr>
        <p:spPr>
          <a:xfrm rot="18900000">
            <a:off x="6427890"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6"/>
          <p:cNvSpPr/>
          <p:nvPr userDrawn="1"/>
        </p:nvSpPr>
        <p:spPr>
          <a:xfrm rot="18900000">
            <a:off x="9237802"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6"/>
          <p:cNvSpPr/>
          <p:nvPr userDrawn="1"/>
        </p:nvSpPr>
        <p:spPr>
          <a:xfrm rot="18900000">
            <a:off x="12047714"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6"/>
          <p:cNvSpPr/>
          <p:nvPr userDrawn="1"/>
        </p:nvSpPr>
        <p:spPr>
          <a:xfrm rot="18900000">
            <a:off x="808066"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プレースホルダー 11"/>
          <p:cNvSpPr>
            <a:spLocks noGrp="1"/>
          </p:cNvSpPr>
          <p:nvPr>
            <p:ph type="body" sz="quarter" idx="36" hasCustomPrompt="1"/>
          </p:nvPr>
        </p:nvSpPr>
        <p:spPr>
          <a:xfrm rot="18900000">
            <a:off x="1674413" y="4278329"/>
            <a:ext cx="3572959" cy="870619"/>
          </a:xfrm>
        </p:spPr>
        <p:txBody>
          <a:bodyPr anchor="ctr">
            <a:noAutofit/>
          </a:bodyPr>
          <a:lstStyle>
            <a:lvl1pPr algn="ctr">
              <a:lnSpc>
                <a:spcPct val="100000"/>
              </a:lnSpc>
              <a:spcBef>
                <a:spcPts val="0"/>
              </a:spcBef>
              <a:defRPr sz="3600" spc="0" baseline="0">
                <a:solidFill>
                  <a:schemeClr val="bg1"/>
                </a:solidFill>
                <a:effectLst/>
                <a:latin typeface="Route 159 Bold" pitchFamily="50" charset="0"/>
              </a:defRPr>
            </a:lvl1pPr>
          </a:lstStyle>
          <a:p>
            <a:pPr lvl="0"/>
            <a:r>
              <a:rPr lang="en-US" dirty="0"/>
              <a:t>Word</a:t>
            </a:r>
          </a:p>
        </p:txBody>
      </p:sp>
      <p:sp>
        <p:nvSpPr>
          <p:cNvPr id="27" name="テキスト プレースホルダー 11"/>
          <p:cNvSpPr>
            <a:spLocks noGrp="1"/>
          </p:cNvSpPr>
          <p:nvPr>
            <p:ph type="body" sz="quarter" idx="37" hasCustomPrompt="1"/>
          </p:nvPr>
        </p:nvSpPr>
        <p:spPr>
          <a:xfrm rot="18900000">
            <a:off x="4490186"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8" name="テキスト プレースホルダー 11"/>
          <p:cNvSpPr>
            <a:spLocks noGrp="1"/>
          </p:cNvSpPr>
          <p:nvPr>
            <p:ph type="body" sz="quarter" idx="38" hasCustomPrompt="1"/>
          </p:nvPr>
        </p:nvSpPr>
        <p:spPr>
          <a:xfrm rot="18900000">
            <a:off x="7305959"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9" name="テキスト プレースホルダー 11"/>
          <p:cNvSpPr>
            <a:spLocks noGrp="1"/>
          </p:cNvSpPr>
          <p:nvPr>
            <p:ph type="body" sz="quarter" idx="39" hasCustomPrompt="1"/>
          </p:nvPr>
        </p:nvSpPr>
        <p:spPr>
          <a:xfrm rot="18900000">
            <a:off x="10121732"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30" name="テキスト プレースホルダー 11"/>
          <p:cNvSpPr>
            <a:spLocks noGrp="1"/>
          </p:cNvSpPr>
          <p:nvPr>
            <p:ph type="body" sz="quarter" idx="40" hasCustomPrompt="1"/>
          </p:nvPr>
        </p:nvSpPr>
        <p:spPr>
          <a:xfrm rot="18900000">
            <a:off x="12937503"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Tree>
    <p:extLst>
      <p:ext uri="{BB962C8B-B14F-4D97-AF65-F5344CB8AC3E}">
        <p14:creationId xmlns:p14="http://schemas.microsoft.com/office/powerpoint/2010/main" val="313968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6" presetClass="entr" presetSubtype="37"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Vertical)">
                                      <p:cBhvr>
                                        <p:cTn id="15" dur="500"/>
                                        <p:tgtEl>
                                          <p:spTgt spid="10"/>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250"/>
                                        <p:tgtEl>
                                          <p:spTgt spid="25"/>
                                        </p:tgtEl>
                                      </p:cBhvr>
                                    </p:animEffect>
                                  </p:childTnLst>
                                </p:cTn>
                              </p:par>
                            </p:childTnLst>
                          </p:cTn>
                        </p:par>
                        <p:par>
                          <p:cTn id="20" fill="hold">
                            <p:stCondLst>
                              <p:cond delay="1250"/>
                            </p:stCondLst>
                            <p:childTnLst>
                              <p:par>
                                <p:cTn id="21" presetID="22" presetClass="entr" presetSubtype="4"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wipe(down)">
                                      <p:cBhvr>
                                        <p:cTn id="26" dur="500"/>
                                        <p:tgtEl>
                                          <p:spTgt spid="26">
                                            <p:txEl>
                                              <p:pRg st="0" end="0"/>
                                            </p:txEl>
                                          </p:spTgt>
                                        </p:tgtEl>
                                      </p:cBhvr>
                                    </p:animEffect>
                                  </p:childTnLst>
                                </p:cTn>
                              </p:par>
                            </p:childTnLst>
                          </p:cTn>
                        </p:par>
                        <p:par>
                          <p:cTn id="27" fill="hold">
                            <p:stCondLst>
                              <p:cond delay="1750"/>
                            </p:stCondLst>
                            <p:childTnLst>
                              <p:par>
                                <p:cTn id="28" presetID="22" presetClass="entr" presetSubtype="1"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up)">
                                      <p:cBhvr>
                                        <p:cTn id="30" dur="250"/>
                                        <p:tgtEl>
                                          <p:spTgt spid="24"/>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250"/>
                                        <p:tgtEl>
                                          <p:spTgt spid="16"/>
                                        </p:tgtEl>
                                      </p:cBhvr>
                                    </p:animEffect>
                                  </p:childTnLst>
                                </p:cTn>
                              </p:par>
                            </p:childTnLst>
                          </p:cTn>
                        </p:par>
                        <p:par>
                          <p:cTn id="35" fill="hold">
                            <p:stCondLst>
                              <p:cond delay="2250"/>
                            </p:stCondLst>
                            <p:childTnLst>
                              <p:par>
                                <p:cTn id="36" presetID="2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8">
                                            <p:txEl>
                                              <p:pRg st="0" end="0"/>
                                            </p:txEl>
                                          </p:spTgt>
                                        </p:tgtEl>
                                        <p:attrNameLst>
                                          <p:attrName>style.visibility</p:attrName>
                                        </p:attrNameLst>
                                      </p:cBhvr>
                                      <p:to>
                                        <p:strVal val="visible"/>
                                      </p:to>
                                    </p:set>
                                    <p:animEffect transition="in" filter="wipe(down)">
                                      <p:cBhvr>
                                        <p:cTn id="41" dur="500"/>
                                        <p:tgtEl>
                                          <p:spTgt spid="28">
                                            <p:txEl>
                                              <p:pRg st="0" end="0"/>
                                            </p:txEl>
                                          </p:spTgt>
                                        </p:tgtEl>
                                      </p:cBhvr>
                                    </p:animEffect>
                                  </p:childTnLst>
                                </p:cTn>
                              </p:par>
                            </p:childTnLst>
                          </p:cTn>
                        </p:par>
                        <p:par>
                          <p:cTn id="42" fill="hold">
                            <p:stCondLst>
                              <p:cond delay="275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250"/>
                                        <p:tgtEl>
                                          <p:spTgt spid="15"/>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250"/>
                                        <p:tgtEl>
                                          <p:spTgt spid="22"/>
                                        </p:tgtEl>
                                      </p:cBhvr>
                                    </p:animEffect>
                                  </p:childTnLst>
                                </p:cTn>
                              </p:par>
                            </p:childTnLst>
                          </p:cTn>
                        </p:par>
                        <p:par>
                          <p:cTn id="50" fill="hold">
                            <p:stCondLst>
                              <p:cond delay="325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500"/>
                                        <p:tgtEl>
                                          <p:spTgt spid="20"/>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0">
                                            <p:txEl>
                                              <p:pRg st="0" end="0"/>
                                            </p:txEl>
                                          </p:spTgt>
                                        </p:tgtEl>
                                        <p:attrNameLst>
                                          <p:attrName>style.visibility</p:attrName>
                                        </p:attrNameLst>
                                      </p:cBhvr>
                                      <p:to>
                                        <p:strVal val="visible"/>
                                      </p:to>
                                    </p:set>
                                    <p:animEffect transition="in" filter="wipe(down)">
                                      <p:cBhvr>
                                        <p:cTn id="56" dur="500"/>
                                        <p:tgtEl>
                                          <p:spTgt spid="30">
                                            <p:txEl>
                                              <p:pRg st="0" end="0"/>
                                            </p:txEl>
                                          </p:spTgt>
                                        </p:tgtEl>
                                      </p:cBhvr>
                                    </p:animEffect>
                                  </p:childTnLst>
                                </p:cTn>
                              </p:par>
                            </p:childTnLst>
                          </p:cTn>
                        </p:par>
                        <p:par>
                          <p:cTn id="57" fill="hold">
                            <p:stCondLst>
                              <p:cond delay="3750"/>
                            </p:stCondLst>
                            <p:childTnLst>
                              <p:par>
                                <p:cTn id="58" presetID="22" presetClass="entr" presetSubtype="1"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up)">
                                      <p:cBhvr>
                                        <p:cTn id="60" dur="250"/>
                                        <p:tgtEl>
                                          <p:spTgt spid="21"/>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250"/>
                                        <p:tgtEl>
                                          <p:spTgt spid="13"/>
                                        </p:tgtEl>
                                      </p:cBhvr>
                                    </p:animEffect>
                                  </p:childTnLst>
                                </p:cTn>
                              </p:par>
                            </p:childTnLst>
                          </p:cTn>
                        </p:par>
                        <p:par>
                          <p:cTn id="65" fill="hold">
                            <p:stCondLst>
                              <p:cond delay="4250"/>
                            </p:stCondLst>
                            <p:childTnLst>
                              <p:par>
                                <p:cTn id="66" presetID="22" presetClass="entr" presetSubtype="4"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down)">
                                      <p:cBhvr>
                                        <p:cTn id="68" dur="500"/>
                                        <p:tgtEl>
                                          <p:spTgt spid="1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7">
                                            <p:txEl>
                                              <p:pRg st="0" end="0"/>
                                            </p:txEl>
                                          </p:spTgt>
                                        </p:tgtEl>
                                        <p:attrNameLst>
                                          <p:attrName>style.visibility</p:attrName>
                                        </p:attrNameLst>
                                      </p:cBhvr>
                                      <p:to>
                                        <p:strVal val="visible"/>
                                      </p:to>
                                    </p:set>
                                    <p:animEffect transition="in" filter="wipe(down)">
                                      <p:cBhvr>
                                        <p:cTn id="71" dur="500"/>
                                        <p:tgtEl>
                                          <p:spTgt spid="27">
                                            <p:txEl>
                                              <p:pRg st="0" end="0"/>
                                            </p:txEl>
                                          </p:spTgt>
                                        </p:tgtEl>
                                      </p:cBhvr>
                                    </p:animEffect>
                                  </p:childTnLst>
                                </p:cTn>
                              </p:par>
                            </p:childTnLst>
                          </p:cTn>
                        </p:par>
                        <p:par>
                          <p:cTn id="72" fill="hold">
                            <p:stCondLst>
                              <p:cond delay="47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250"/>
                                        <p:tgtEl>
                                          <p:spTgt spid="12"/>
                                        </p:tgtEl>
                                      </p:cBhvr>
                                    </p:animEffect>
                                  </p:childTnLst>
                                </p:cTn>
                              </p:par>
                            </p:childTnLst>
                          </p:cTn>
                        </p:par>
                        <p:par>
                          <p:cTn id="76" fill="hold">
                            <p:stCondLst>
                              <p:cond delay="5000"/>
                            </p:stCondLst>
                            <p:childTnLst>
                              <p:par>
                                <p:cTn id="77" presetID="22" presetClass="entr" presetSubtype="1"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up)">
                                      <p:cBhvr>
                                        <p:cTn id="79" dur="250"/>
                                        <p:tgtEl>
                                          <p:spTgt spid="19"/>
                                        </p:tgtEl>
                                      </p:cBhvr>
                                    </p:animEffect>
                                  </p:childTnLst>
                                </p:cTn>
                              </p:par>
                            </p:childTnLst>
                          </p:cTn>
                        </p:par>
                        <p:par>
                          <p:cTn id="80" fill="hold">
                            <p:stCondLst>
                              <p:cond delay="5250"/>
                            </p:stCondLst>
                            <p:childTnLst>
                              <p:par>
                                <p:cTn id="81" presetID="22" presetClass="entr" presetSubtype="4"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down)">
                                      <p:cBhvr>
                                        <p:cTn id="83" dur="500"/>
                                        <p:tgtEl>
                                          <p:spTgt spid="1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txEl>
                                              <p:pRg st="0" end="0"/>
                                            </p:txEl>
                                          </p:spTgt>
                                        </p:tgtEl>
                                        <p:attrNameLst>
                                          <p:attrName>style.visibility</p:attrName>
                                        </p:attrNameLst>
                                      </p:cBhvr>
                                      <p:to>
                                        <p:strVal val="visible"/>
                                      </p:to>
                                    </p:set>
                                    <p:animEffect transition="in" filter="wipe(down)">
                                      <p:cBhvr>
                                        <p:cTn id="86" dur="500"/>
                                        <p:tgtEl>
                                          <p:spTgt spid="29">
                                            <p:txEl>
                                              <p:pRg st="0" end="0"/>
                                            </p:txEl>
                                          </p:spTgt>
                                        </p:tgtEl>
                                      </p:cBhvr>
                                    </p:animEffect>
                                  </p:childTnLst>
                                </p:cTn>
                              </p:par>
                            </p:childTnLst>
                          </p:cTn>
                        </p:par>
                        <p:par>
                          <p:cTn id="87" fill="hold">
                            <p:stCondLst>
                              <p:cond delay="5750"/>
                            </p:stCondLst>
                            <p:childTnLst>
                              <p:par>
                                <p:cTn id="88" presetID="22" presetClass="entr" presetSubtype="1"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250"/>
                                        <p:tgtEl>
                                          <p:spTgt spid="18"/>
                                        </p:tgtEl>
                                      </p:cBhvr>
                                    </p:animEffect>
                                  </p:childTnLst>
                                </p:cTn>
                              </p:par>
                            </p:childTnLst>
                          </p:cTn>
                        </p:par>
                        <p:par>
                          <p:cTn id="91" fill="hold">
                            <p:stCondLst>
                              <p:cond delay="6000"/>
                            </p:stCondLst>
                            <p:childTnLst>
                              <p:par>
                                <p:cTn id="92" presetID="2" presetClass="entr" presetSubtype="8" decel="100000" fill="hold" grpId="0" nodeType="afterEffect">
                                  <p:stCondLst>
                                    <p:cond delay="50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500" fill="hold"/>
                                        <p:tgtEl>
                                          <p:spTgt spid="32"/>
                                        </p:tgtEl>
                                        <p:attrNameLst>
                                          <p:attrName>ppt_x</p:attrName>
                                        </p:attrNameLst>
                                      </p:cBhvr>
                                      <p:tavLst>
                                        <p:tav tm="0">
                                          <p:val>
                                            <p:strVal val="0-#ppt_w/2"/>
                                          </p:val>
                                        </p:tav>
                                        <p:tav tm="100000">
                                          <p:val>
                                            <p:strVal val="#ppt_x"/>
                                          </p:val>
                                        </p:tav>
                                      </p:tavLst>
                                    </p:anim>
                                    <p:anim calcmode="lin" valueType="num">
                                      <p:cBhvr additive="base">
                                        <p:cTn id="95" dur="500" fill="hold"/>
                                        <p:tgtEl>
                                          <p:spTgt spid="32"/>
                                        </p:tgtEl>
                                        <p:attrNameLst>
                                          <p:attrName>ppt_y</p:attrName>
                                        </p:attrNameLst>
                                      </p:cBhvr>
                                      <p:tavLst>
                                        <p:tav tm="0">
                                          <p:val>
                                            <p:strVal val="#ppt_y"/>
                                          </p:val>
                                        </p:tav>
                                        <p:tav tm="100000">
                                          <p:val>
                                            <p:strVal val="#ppt_y"/>
                                          </p:val>
                                        </p:tav>
                                      </p:tavLst>
                                    </p:anim>
                                  </p:childTnLst>
                                </p:cTn>
                              </p:par>
                              <p:par>
                                <p:cTn id="96" presetID="2" presetClass="entr" presetSubtype="2" decel="100000" fill="hold" grpId="0" nodeType="withEffect">
                                  <p:stCondLst>
                                    <p:cond delay="500"/>
                                  </p:stCondLst>
                                  <p:childTnLst>
                                    <p:set>
                                      <p:cBhvr>
                                        <p:cTn id="97" dur="1" fill="hold">
                                          <p:stCondLst>
                                            <p:cond delay="0"/>
                                          </p:stCondLst>
                                        </p:cTn>
                                        <p:tgtEl>
                                          <p:spTgt spid="31">
                                            <p:txEl>
                                              <p:pRg st="0" end="0"/>
                                            </p:txEl>
                                          </p:spTgt>
                                        </p:tgtEl>
                                        <p:attrNameLst>
                                          <p:attrName>style.visibility</p:attrName>
                                        </p:attrNameLst>
                                      </p:cBhvr>
                                      <p:to>
                                        <p:strVal val="visible"/>
                                      </p:to>
                                    </p:set>
                                    <p:anim calcmode="lin" valueType="num">
                                      <p:cBhvr additive="base">
                                        <p:cTn id="98"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2" grpId="0" animBg="1"/>
      <p:bldP spid="13" grpId="0" animBg="1"/>
      <p:bldP spid="15" grpId="0" animBg="1"/>
      <p:bldP spid="16" grpId="0" animBg="1"/>
      <p:bldP spid="18" grpId="0" animBg="1"/>
      <p:bldP spid="19" grpId="0" animBg="1"/>
      <p:bldP spid="21" grpId="0" animBg="1"/>
      <p:bldP spid="22" grpId="0" animBg="1"/>
      <p:bldP spid="24" grpId="0" animBg="1"/>
      <p:bldP spid="25" grpId="0" animBg="1"/>
      <p:bldP spid="31" grpId="0" build="allAtOnce">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11" grpId="0" animBg="1"/>
      <p:bldP spid="14" grpId="0" animBg="1"/>
      <p:bldP spid="17" grpId="0" animBg="1"/>
      <p:bldP spid="20" grpId="0" animBg="1"/>
      <p:bldP spid="23" grpId="0" animBg="1"/>
      <p:bldP spid="26" grpId="0" build="p">
        <p:tmplLst>
          <p:tmpl lvl="1">
            <p:tnLst>
              <p:par>
                <p:cTn presetID="22" presetClass="entr" presetSubtype="4"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down)">
                      <p:cBhvr>
                        <p:cTn dur="500"/>
                        <p:tgtEl>
                          <p:spTgt spid="26"/>
                        </p:tgtEl>
                      </p:cBhvr>
                    </p:animEffect>
                  </p:childTnLst>
                </p:cTn>
              </p:par>
            </p:tnLst>
          </p:tmpl>
        </p:tmplLst>
      </p:bldP>
      <p:bldP spid="27" grpId="0" build="p">
        <p:tmplLst>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build="p">
        <p:tmplLst>
          <p:tmpl lvl="1">
            <p:tnLst>
              <p:par>
                <p:cTn presetID="2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29" grpId="0" build="p">
        <p:tmplLst>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22" presetClass="entr" presetSubtype="4"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p:cNvSpPr>
          <p:nvPr>
            <p:ph type="pic" sz="quarter" idx="14" hasCustomPrompt="1"/>
          </p:nvPr>
        </p:nvSpPr>
        <p:spPr>
          <a:xfrm>
            <a:off x="259681"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9" name="図プレースホルダー 5"/>
          <p:cNvSpPr>
            <a:spLocks noGrp="1"/>
          </p:cNvSpPr>
          <p:nvPr>
            <p:ph type="pic" sz="quarter" idx="15" hasCustomPrompt="1"/>
          </p:nvPr>
        </p:nvSpPr>
        <p:spPr>
          <a:xfrm>
            <a:off x="3830737"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0" name="図プレースホルダー 5"/>
          <p:cNvSpPr>
            <a:spLocks noGrp="1"/>
          </p:cNvSpPr>
          <p:nvPr>
            <p:ph type="pic" sz="quarter" idx="16" hasCustomPrompt="1"/>
          </p:nvPr>
        </p:nvSpPr>
        <p:spPr>
          <a:xfrm>
            <a:off x="7401812"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1" name="図プレースホルダー 5"/>
          <p:cNvSpPr>
            <a:spLocks noGrp="1"/>
          </p:cNvSpPr>
          <p:nvPr>
            <p:ph type="pic" sz="quarter" idx="17" hasCustomPrompt="1"/>
          </p:nvPr>
        </p:nvSpPr>
        <p:spPr>
          <a:xfrm>
            <a:off x="10972849"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2" name="図プレースホルダー 5"/>
          <p:cNvSpPr>
            <a:spLocks noGrp="1"/>
          </p:cNvSpPr>
          <p:nvPr>
            <p:ph type="pic" sz="quarter" idx="18" hasCustomPrompt="1"/>
          </p:nvPr>
        </p:nvSpPr>
        <p:spPr>
          <a:xfrm>
            <a:off x="14543905"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4" name="テキスト プレースホルダー 13"/>
          <p:cNvSpPr>
            <a:spLocks noGrp="1"/>
          </p:cNvSpPr>
          <p:nvPr>
            <p:ph type="body" sz="quarter" idx="19" hasCustomPrompt="1"/>
          </p:nvPr>
        </p:nvSpPr>
        <p:spPr>
          <a:xfrm>
            <a:off x="260350" y="6545040"/>
            <a:ext cx="3455988" cy="754062"/>
          </a:xfrm>
          <a:solidFill>
            <a:schemeClr val="accent1">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5" name="テキスト プレースホルダー 13"/>
          <p:cNvSpPr>
            <a:spLocks noGrp="1"/>
          </p:cNvSpPr>
          <p:nvPr>
            <p:ph type="body" sz="quarter" idx="20" hasCustomPrompt="1"/>
          </p:nvPr>
        </p:nvSpPr>
        <p:spPr>
          <a:xfrm>
            <a:off x="3831239" y="6545040"/>
            <a:ext cx="3455988" cy="754062"/>
          </a:xfrm>
          <a:solidFill>
            <a:schemeClr val="accent3">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6" name="テキスト プレースホルダー 13"/>
          <p:cNvSpPr>
            <a:spLocks noGrp="1"/>
          </p:cNvSpPr>
          <p:nvPr>
            <p:ph type="body" sz="quarter" idx="21" hasCustomPrompt="1"/>
          </p:nvPr>
        </p:nvSpPr>
        <p:spPr>
          <a:xfrm>
            <a:off x="14543905" y="6545040"/>
            <a:ext cx="3455988" cy="754062"/>
          </a:xfrm>
          <a:solidFill>
            <a:schemeClr val="accent5">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7" name="テキスト プレースホルダー 13"/>
          <p:cNvSpPr>
            <a:spLocks noGrp="1"/>
          </p:cNvSpPr>
          <p:nvPr>
            <p:ph type="body" sz="quarter" idx="22" hasCustomPrompt="1"/>
          </p:nvPr>
        </p:nvSpPr>
        <p:spPr>
          <a:xfrm>
            <a:off x="10973017" y="6545040"/>
            <a:ext cx="3455988" cy="754062"/>
          </a:xfrm>
          <a:solidFill>
            <a:schemeClr val="accent4">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8" name="テキスト プレースホルダー 13"/>
          <p:cNvSpPr>
            <a:spLocks noGrp="1"/>
          </p:cNvSpPr>
          <p:nvPr>
            <p:ph type="body" sz="quarter" idx="23" hasCustomPrompt="1"/>
          </p:nvPr>
        </p:nvSpPr>
        <p:spPr>
          <a:xfrm>
            <a:off x="7401960" y="6545040"/>
            <a:ext cx="3455988" cy="754062"/>
          </a:xfrm>
          <a:solidFill>
            <a:schemeClr val="accent2">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9" name="テキスト プレースホルダー 6"/>
          <p:cNvSpPr>
            <a:spLocks noGrp="1"/>
          </p:cNvSpPr>
          <p:nvPr>
            <p:ph type="body" sz="quarter" idx="24"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0" name="正方形/長方形 19"/>
          <p:cNvSpPr/>
          <p:nvPr userDrawn="1"/>
        </p:nvSpPr>
        <p:spPr>
          <a:xfrm>
            <a:off x="1222326" y="751976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6372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2" presetClass="entr" presetSubtype="1"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2750"/>
                            </p:stCondLst>
                            <p:childTnLst>
                              <p:par>
                                <p:cTn id="29" presetID="22" presetClass="entr" presetSubtype="1" fill="hold" grpId="0" nodeType="after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000"/>
                            </p:stCondLst>
                            <p:childTnLst>
                              <p:par>
                                <p:cTn id="37" presetID="22" presetClass="entr" presetSubtype="1" fill="hold" grpId="0" nodeType="afterEffect">
                                  <p:stCondLst>
                                    <p:cond delay="25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475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250"/>
                            </p:stCondLst>
                            <p:childTnLst>
                              <p:par>
                                <p:cTn id="45" presetID="22" presetClass="entr" presetSubtype="1" fill="hold" grpId="0" nodeType="afterEffect">
                                  <p:stCondLst>
                                    <p:cond delay="25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6000"/>
                            </p:stCondLst>
                            <p:childTnLst>
                              <p:par>
                                <p:cTn id="49" presetID="2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6500"/>
                            </p:stCondLst>
                            <p:childTnLst>
                              <p:par>
                                <p:cTn id="53" presetID="2" presetClass="entr" presetSubtype="8" decel="100000" fill="hold" grpId="0" nodeType="after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50"/>
                                  </p:stCondLst>
                                  <p:childTnLst>
                                    <p:set>
                                      <p:cBhvr>
                                        <p:cTn id="58" dur="1" fill="hold">
                                          <p:stCondLst>
                                            <p:cond delay="0"/>
                                          </p:stCondLst>
                                        </p:cTn>
                                        <p:tgtEl>
                                          <p:spTgt spid="19">
                                            <p:txEl>
                                              <p:pRg st="0" end="0"/>
                                            </p:txEl>
                                          </p:spTgt>
                                        </p:tgtEl>
                                        <p:attrNameLst>
                                          <p:attrName>style.visibility</p:attrName>
                                        </p:attrNameLst>
                                      </p:cBhvr>
                                      <p:to>
                                        <p:strVal val="visible"/>
                                      </p:to>
                                    </p:set>
                                    <p:anim calcmode="lin" valueType="num">
                                      <p:cBhvr additive="base">
                                        <p:cTn id="59"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9" grpId="0" animBg="1"/>
      <p:bldP spid="10" grpId="0" animBg="1"/>
      <p:bldP spid="11" grpId="0" animBg="1"/>
      <p:bldP spid="12" grpId="0" animBg="1"/>
      <p:bldP spid="14" grpId="0" animBg="1">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animBg="1">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allAtOnce">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0" y="2767236"/>
            <a:ext cx="7129368" cy="108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平行四辺形 11"/>
          <p:cNvSpPr/>
          <p:nvPr userDrawn="1"/>
        </p:nvSpPr>
        <p:spPr>
          <a:xfrm>
            <a:off x="1800000" y="3847355"/>
            <a:ext cx="5329368" cy="552061"/>
          </a:xfrm>
          <a:prstGeom prst="parallelogram">
            <a:avLst>
              <a:gd name="adj" fmla="val 137052"/>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1" hasCustomPrompt="1"/>
          </p:nvPr>
        </p:nvSpPr>
        <p:spPr>
          <a:xfrm>
            <a:off x="423427" y="2947255"/>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2" name="平行四辺形 21"/>
          <p:cNvSpPr/>
          <p:nvPr userDrawn="1"/>
        </p:nvSpPr>
        <p:spPr>
          <a:xfrm>
            <a:off x="3600000" y="5479537"/>
            <a:ext cx="5329368" cy="552061"/>
          </a:xfrm>
          <a:prstGeom prst="parallelogram">
            <a:avLst>
              <a:gd name="adj" fmla="val 13705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平行四辺形 22"/>
          <p:cNvSpPr/>
          <p:nvPr userDrawn="1"/>
        </p:nvSpPr>
        <p:spPr>
          <a:xfrm>
            <a:off x="5398214" y="7111718"/>
            <a:ext cx="5329368" cy="552061"/>
          </a:xfrm>
          <a:prstGeom prst="parallelogram">
            <a:avLst>
              <a:gd name="adj" fmla="val 13705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800000" y="4399417"/>
            <a:ext cx="7129368"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3600000" y="6031598"/>
            <a:ext cx="7129368" cy="10801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5398214" y="7663780"/>
            <a:ext cx="7129368" cy="10801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2" hasCustomPrompt="1"/>
          </p:nvPr>
        </p:nvSpPr>
        <p:spPr>
          <a:xfrm>
            <a:off x="2222017" y="4579437"/>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4022217" y="6211618"/>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4" hasCustomPrompt="1"/>
          </p:nvPr>
        </p:nvSpPr>
        <p:spPr>
          <a:xfrm>
            <a:off x="5824027" y="7843800"/>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5" hasCustomPrompt="1"/>
          </p:nvPr>
        </p:nvSpPr>
        <p:spPr>
          <a:xfrm>
            <a:off x="7198990" y="2668427"/>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6" hasCustomPrompt="1"/>
          </p:nvPr>
        </p:nvSpPr>
        <p:spPr>
          <a:xfrm>
            <a:off x="12599590" y="7570632"/>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7" hasCustomPrompt="1"/>
          </p:nvPr>
        </p:nvSpPr>
        <p:spPr>
          <a:xfrm>
            <a:off x="8999190" y="4299864"/>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8" hasCustomPrompt="1"/>
          </p:nvPr>
        </p:nvSpPr>
        <p:spPr>
          <a:xfrm>
            <a:off x="10845998" y="5932789"/>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629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wipe(left)">
                                      <p:cBhvr>
                                        <p:cTn id="19" dur="500"/>
                                        <p:tgtEl>
                                          <p:spTgt spid="18">
                                            <p:txEl>
                                              <p:pRg st="0" end="0"/>
                                            </p:txEl>
                                          </p:spTgt>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0">
                                            <p:txEl>
                                              <p:pRg st="0" end="0"/>
                                            </p:txEl>
                                          </p:spTgt>
                                        </p:tgtEl>
                                        <p:attrNameLst>
                                          <p:attrName>style.visibility</p:attrName>
                                        </p:attrNameLst>
                                      </p:cBhvr>
                                      <p:to>
                                        <p:strVal val="visible"/>
                                      </p:to>
                                    </p:set>
                                    <p:animEffect transition="in" filter="wipe(left)">
                                      <p:cBhvr>
                                        <p:cTn id="23" dur="500"/>
                                        <p:tgtEl>
                                          <p:spTgt spid="30">
                                            <p:txEl>
                                              <p:pRg st="0" end="0"/>
                                            </p:txEl>
                                          </p:spTgt>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xEl>
                                              <p:pRg st="0" end="0"/>
                                            </p:txEl>
                                          </p:spTgt>
                                        </p:tgtEl>
                                        <p:attrNameLst>
                                          <p:attrName>style.visibility</p:attrName>
                                        </p:attrNameLst>
                                      </p:cBhvr>
                                      <p:to>
                                        <p:strVal val="visible"/>
                                      </p:to>
                                    </p:set>
                                    <p:animEffect transition="in" filter="wipe(left)">
                                      <p:cBhvr>
                                        <p:cTn id="34" dur="500"/>
                                        <p:tgtEl>
                                          <p:spTgt spid="25">
                                            <p:txEl>
                                              <p:pRg st="0" end="0"/>
                                            </p:txEl>
                                          </p:spTgt>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32">
                                            <p:txEl>
                                              <p:pRg st="0" end="0"/>
                                            </p:txEl>
                                          </p:spTgt>
                                        </p:tgtEl>
                                        <p:attrNameLst>
                                          <p:attrName>style.visibility</p:attrName>
                                        </p:attrNameLst>
                                      </p:cBhvr>
                                      <p:to>
                                        <p:strVal val="visible"/>
                                      </p:to>
                                    </p:set>
                                    <p:animEffect transition="in" filter="wipe(left)">
                                      <p:cBhvr>
                                        <p:cTn id="38" dur="500"/>
                                        <p:tgtEl>
                                          <p:spTgt spid="32">
                                            <p:txEl>
                                              <p:pRg st="0" end="0"/>
                                            </p:txEl>
                                          </p:spTgt>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left)">
                                      <p:cBhvr>
                                        <p:cTn id="49" dur="500"/>
                                        <p:tgtEl>
                                          <p:spTgt spid="27">
                                            <p:txEl>
                                              <p:pRg st="0" end="0"/>
                                            </p:tx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Effect transition="in" filter="wipe(left)">
                                      <p:cBhvr>
                                        <p:cTn id="53" dur="500"/>
                                        <p:tgtEl>
                                          <p:spTgt spid="33">
                                            <p:txEl>
                                              <p:pRg st="0" end="0"/>
                                            </p:txEl>
                                          </p:spTgt>
                                        </p:tgtEl>
                                      </p:cBhvr>
                                    </p:animEffect>
                                  </p:childTnLst>
                                </p:cTn>
                              </p:par>
                            </p:childTnLst>
                          </p:cTn>
                        </p:par>
                        <p:par>
                          <p:cTn id="54" fill="hold">
                            <p:stCondLst>
                              <p:cond delay="5000"/>
                            </p:stCondLst>
                            <p:childTnLst>
                              <p:par>
                                <p:cTn id="55" presetID="22" presetClass="entr" presetSubtype="1"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9">
                                            <p:txEl>
                                              <p:pRg st="0" end="0"/>
                                            </p:txEl>
                                          </p:spTgt>
                                        </p:tgtEl>
                                        <p:attrNameLst>
                                          <p:attrName>style.visibility</p:attrName>
                                        </p:attrNameLst>
                                      </p:cBhvr>
                                      <p:to>
                                        <p:strVal val="visible"/>
                                      </p:to>
                                    </p:set>
                                    <p:animEffect transition="in" filter="wipe(left)">
                                      <p:cBhvr>
                                        <p:cTn id="64" dur="500"/>
                                        <p:tgtEl>
                                          <p:spTgt spid="29">
                                            <p:txEl>
                                              <p:pRg st="0" end="0"/>
                                            </p:txEl>
                                          </p:spTgt>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31">
                                            <p:txEl>
                                              <p:pRg st="0" end="0"/>
                                            </p:txEl>
                                          </p:spTgt>
                                        </p:tgtEl>
                                        <p:attrNameLst>
                                          <p:attrName>style.visibility</p:attrName>
                                        </p:attrNameLst>
                                      </p:cBhvr>
                                      <p:to>
                                        <p:strVal val="visible"/>
                                      </p:to>
                                    </p:set>
                                    <p:animEffect transition="in" filter="wipe(left)">
                                      <p:cBhvr>
                                        <p:cTn id="68"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12" grpId="0" animBg="1"/>
      <p:bldP spid="18" grpId="0" build="p">
        <p:tmplLst>
          <p:tmpl lvl="1">
            <p:tnLst>
              <p:par>
                <p:cTn presetID="22" presetClass="entr" presetSubtype="8"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2" grpId="0" animBg="1"/>
      <p:bldP spid="23" grpId="0" animBg="1"/>
      <p:bldP spid="9" grpId="0" animBg="1"/>
      <p:bldP spid="10" grpId="0" animBg="1"/>
      <p:bldP spid="19" grpId="0" animBg="1"/>
      <p:bldP spid="25" grpId="0" build="p">
        <p:tmplLst>
          <p:tmpl lvl="1">
            <p:tnLst>
              <p:par>
                <p:cTn presetID="22" presetClass="entr" presetSubtype="8"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9" grpId="0" build="p">
        <p:tmplLst>
          <p:tmpl lvl="1">
            <p:tnLst>
              <p:par>
                <p:cTn presetID="2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25" name="正方形/長方形 24"/>
          <p:cNvSpPr/>
          <p:nvPr userDrawn="1"/>
        </p:nvSpPr>
        <p:spPr>
          <a:xfrm>
            <a:off x="-29722" y="8477753"/>
            <a:ext cx="6677030" cy="7204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直角三角形 22"/>
          <p:cNvSpPr/>
          <p:nvPr userDrawn="1"/>
        </p:nvSpPr>
        <p:spPr>
          <a:xfrm rot="10800000">
            <a:off x="5926875" y="6645437"/>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直角三角形 5"/>
          <p:cNvSpPr/>
          <p:nvPr userDrawn="1"/>
        </p:nvSpPr>
        <p:spPr>
          <a:xfrm rot="10800000">
            <a:off x="5926875" y="6645436"/>
            <a:ext cx="4600136" cy="720434"/>
          </a:xfrm>
          <a:custGeom>
            <a:avLst/>
            <a:gdLst/>
            <a:ahLst/>
            <a:cxnLst/>
            <a:rect l="l" t="t" r="r" b="b"/>
            <a:pathLst>
              <a:path w="4600136" h="720434">
                <a:moveTo>
                  <a:pt x="4600136" y="720434"/>
                </a:moveTo>
                <a:lnTo>
                  <a:pt x="3879703" y="720434"/>
                </a:lnTo>
                <a:lnTo>
                  <a:pt x="3879702" y="720434"/>
                </a:lnTo>
                <a:lnTo>
                  <a:pt x="707423" y="720434"/>
                </a:lnTo>
                <a:lnTo>
                  <a:pt x="0" y="13011"/>
                </a:lnTo>
                <a:lnTo>
                  <a:pt x="0" y="0"/>
                </a:lnTo>
                <a:lnTo>
                  <a:pt x="3879702" y="0"/>
                </a:lnTo>
                <a:lnTo>
                  <a:pt x="3879703" y="0"/>
                </a:lnTo>
                <a:lnTo>
                  <a:pt x="3879703"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10800000">
            <a:off x="9806577" y="4813120"/>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06575" y="4813119"/>
            <a:ext cx="4600136" cy="720434"/>
          </a:xfrm>
          <a:custGeom>
            <a:avLst/>
            <a:gdLst/>
            <a:ahLst/>
            <a:cxnLst/>
            <a:rect l="l" t="t" r="r" b="b"/>
            <a:pathLst>
              <a:path w="4600136" h="720434">
                <a:moveTo>
                  <a:pt x="0" y="0"/>
                </a:moveTo>
                <a:lnTo>
                  <a:pt x="720433" y="0"/>
                </a:lnTo>
                <a:lnTo>
                  <a:pt x="720434" y="0"/>
                </a:lnTo>
                <a:lnTo>
                  <a:pt x="3898149" y="0"/>
                </a:lnTo>
                <a:lnTo>
                  <a:pt x="4600136" y="701987"/>
                </a:lnTo>
                <a:lnTo>
                  <a:pt x="4600136" y="720434"/>
                </a:lnTo>
                <a:lnTo>
                  <a:pt x="720434" y="720434"/>
                </a:lnTo>
                <a:lnTo>
                  <a:pt x="720433" y="720434"/>
                </a:lnTo>
                <a:lnTo>
                  <a:pt x="720433" y="7204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0800000">
            <a:off x="13686278" y="2980804"/>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3686277" y="2980803"/>
            <a:ext cx="4600135" cy="720434"/>
          </a:xfrm>
          <a:custGeom>
            <a:avLst/>
            <a:gdLst/>
            <a:ahLst/>
            <a:cxnLst/>
            <a:rect l="l" t="t" r="r" b="b"/>
            <a:pathLst>
              <a:path w="4600135" h="720434">
                <a:moveTo>
                  <a:pt x="0" y="0"/>
                </a:moveTo>
                <a:lnTo>
                  <a:pt x="720433" y="0"/>
                </a:lnTo>
                <a:lnTo>
                  <a:pt x="720434" y="0"/>
                </a:lnTo>
                <a:lnTo>
                  <a:pt x="4600135" y="0"/>
                </a:lnTo>
                <a:lnTo>
                  <a:pt x="4600135" y="720434"/>
                </a:lnTo>
                <a:lnTo>
                  <a:pt x="720434" y="720434"/>
                </a:lnTo>
                <a:lnTo>
                  <a:pt x="720433" y="720434"/>
                </a:lnTo>
                <a:lnTo>
                  <a:pt x="720433" y="7204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userDrawn="1"/>
        </p:nvSpPr>
        <p:spPr>
          <a:xfrm>
            <a:off x="6886463" y="7365870"/>
            <a:ext cx="1941557" cy="1938992"/>
          </a:xfrm>
          <a:prstGeom prst="rect">
            <a:avLst/>
          </a:prstGeom>
          <a:noFill/>
        </p:spPr>
        <p:txBody>
          <a:bodyPr wrap="none" rtlCol="0">
            <a:spAutoFit/>
          </a:bodyPr>
          <a:lstStyle/>
          <a:p>
            <a:r>
              <a:rPr kumimoji="1" lang="en-US" altLang="ja-JP" sz="12000" dirty="0">
                <a:solidFill>
                  <a:schemeClr val="accent1">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12000" dirty="0">
              <a:solidFill>
                <a:schemeClr val="accent1">
                  <a:lumMod val="60000"/>
                  <a:lumOff val="40000"/>
                </a:schemeClr>
              </a:solidFill>
              <a:latin typeface="Open Sans Light" panose="020B0306030504020204" pitchFamily="34" charset="0"/>
              <a:cs typeface="Open Sans Light" panose="020B0306030504020204" pitchFamily="34" charset="0"/>
            </a:endParaRPr>
          </a:p>
        </p:txBody>
      </p:sp>
      <p:sp>
        <p:nvSpPr>
          <p:cNvPr id="21" name="テキスト ボックス 20"/>
          <p:cNvSpPr txBox="1"/>
          <p:nvPr userDrawn="1"/>
        </p:nvSpPr>
        <p:spPr>
          <a:xfrm>
            <a:off x="10766800" y="5533553"/>
            <a:ext cx="1941557" cy="1938992"/>
          </a:xfrm>
          <a:prstGeom prst="rect">
            <a:avLst/>
          </a:prstGeom>
          <a:noFill/>
        </p:spPr>
        <p:txBody>
          <a:bodyPr wrap="none" rtlCol="0">
            <a:spAutoFit/>
          </a:bodyPr>
          <a:lstStyle/>
          <a:p>
            <a:r>
              <a:rPr kumimoji="1" lang="en-US" altLang="ja-JP" sz="12000" dirty="0">
                <a:solidFill>
                  <a:schemeClr val="accent3">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12000" dirty="0">
              <a:solidFill>
                <a:schemeClr val="accent3">
                  <a:lumMod val="60000"/>
                  <a:lumOff val="40000"/>
                </a:schemeClr>
              </a:solidFill>
              <a:latin typeface="Open Sans Light" panose="020B0306030504020204" pitchFamily="34" charset="0"/>
              <a:cs typeface="Open Sans Light" panose="020B0306030504020204" pitchFamily="34" charset="0"/>
            </a:endParaRPr>
          </a:p>
        </p:txBody>
      </p:sp>
      <p:sp>
        <p:nvSpPr>
          <p:cNvPr id="22" name="テキスト ボックス 21"/>
          <p:cNvSpPr txBox="1"/>
          <p:nvPr userDrawn="1"/>
        </p:nvSpPr>
        <p:spPr>
          <a:xfrm>
            <a:off x="14647139" y="3701237"/>
            <a:ext cx="1941557" cy="1938992"/>
          </a:xfrm>
          <a:prstGeom prst="rect">
            <a:avLst/>
          </a:prstGeom>
          <a:noFill/>
        </p:spPr>
        <p:txBody>
          <a:bodyPr wrap="none" rtlCol="0">
            <a:spAutoFit/>
          </a:bodyPr>
          <a:lstStyle/>
          <a:p>
            <a:r>
              <a:rPr kumimoji="1" lang="en-US" altLang="ja-JP" sz="12000" dirty="0">
                <a:solidFill>
                  <a:schemeClr val="accent2">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12000" dirty="0">
              <a:solidFill>
                <a:schemeClr val="accent2">
                  <a:lumMod val="60000"/>
                  <a:lumOff val="40000"/>
                </a:schemeClr>
              </a:solidFill>
              <a:latin typeface="Open Sans Light" panose="020B0306030504020204" pitchFamily="34" charset="0"/>
              <a:cs typeface="Open Sans Light" panose="020B0306030504020204" pitchFamily="34" charset="0"/>
            </a:endParaRPr>
          </a:p>
        </p:txBody>
      </p:sp>
      <p:sp>
        <p:nvSpPr>
          <p:cNvPr id="27" name="直角三角形 26"/>
          <p:cNvSpPr/>
          <p:nvPr userDrawn="1"/>
        </p:nvSpPr>
        <p:spPr>
          <a:xfrm>
            <a:off x="9121024" y="6645436"/>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6"/>
          <p:cNvSpPr/>
          <p:nvPr userDrawn="1"/>
        </p:nvSpPr>
        <p:spPr>
          <a:xfrm>
            <a:off x="5224409" y="84777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26"/>
          <p:cNvSpPr/>
          <p:nvPr userDrawn="1"/>
        </p:nvSpPr>
        <p:spPr>
          <a:xfrm>
            <a:off x="13001594" y="48085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21" hasCustomPrompt="1"/>
          </p:nvPr>
        </p:nvSpPr>
        <p:spPr>
          <a:xfrm>
            <a:off x="773723" y="6494220"/>
            <a:ext cx="4851245" cy="720080"/>
          </a:xfrm>
        </p:spPr>
        <p:txBody>
          <a:bodyPr anchor="b">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4" hasCustomPrompt="1"/>
          </p:nvPr>
        </p:nvSpPr>
        <p:spPr>
          <a:xfrm>
            <a:off x="759655" y="7249864"/>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251327" y="715245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プレースホルダー 6"/>
          <p:cNvSpPr>
            <a:spLocks noGrp="1"/>
          </p:cNvSpPr>
          <p:nvPr>
            <p:ph type="body" sz="quarter" idx="25" hasCustomPrompt="1"/>
          </p:nvPr>
        </p:nvSpPr>
        <p:spPr>
          <a:xfrm>
            <a:off x="4682197" y="4668503"/>
            <a:ext cx="4851245" cy="720080"/>
          </a:xfrm>
        </p:spPr>
        <p:txBody>
          <a:bodyPr anchor="b">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6" hasCustomPrompt="1"/>
          </p:nvPr>
        </p:nvSpPr>
        <p:spPr>
          <a:xfrm>
            <a:off x="4668129" y="5424147"/>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1" name="正方形/長方形 40"/>
          <p:cNvSpPr/>
          <p:nvPr userDrawn="1"/>
        </p:nvSpPr>
        <p:spPr>
          <a:xfrm>
            <a:off x="6159801" y="532673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7" hasCustomPrompt="1"/>
          </p:nvPr>
        </p:nvSpPr>
        <p:spPr>
          <a:xfrm>
            <a:off x="8564878" y="2829587"/>
            <a:ext cx="4851245" cy="720080"/>
          </a:xfrm>
        </p:spPr>
        <p:txBody>
          <a:bodyPr anchor="b">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8" hasCustomPrompt="1"/>
          </p:nvPr>
        </p:nvSpPr>
        <p:spPr>
          <a:xfrm>
            <a:off x="8550810" y="3585231"/>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10042482" y="348782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03299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par>
                                <p:cTn id="18" presetID="22" presetClass="entr" presetSubtype="2" fill="hold" grpId="0" nodeType="withEffect">
                                  <p:stCondLst>
                                    <p:cond delay="250"/>
                                  </p:stCondLst>
                                  <p:childTnLst>
                                    <p:set>
                                      <p:cBhvr>
                                        <p:cTn id="19" dur="1" fill="hold">
                                          <p:stCondLst>
                                            <p:cond delay="0"/>
                                          </p:stCondLst>
                                        </p:cTn>
                                        <p:tgtEl>
                                          <p:spTgt spid="30"/>
                                        </p:tgtEl>
                                        <p:attrNameLst>
                                          <p:attrName>style.visibility</p:attrName>
                                        </p:attrNameLst>
                                      </p:cBhvr>
                                      <p:to>
                                        <p:strVal val="visible"/>
                                      </p:to>
                                    </p:set>
                                    <p:animEffect transition="in" filter="wipe(right)">
                                      <p:cBhvr>
                                        <p:cTn id="20" dur="500"/>
                                        <p:tgtEl>
                                          <p:spTgt spid="30"/>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2" presetClass="entr" presetSubtype="8" decel="100000" fill="hold" grpId="0" nodeType="afterEffect">
                                  <p:stCondLst>
                                    <p:cond delay="0"/>
                                  </p:stCondLst>
                                  <p:childTnLst>
                                    <p:set>
                                      <p:cBhvr>
                                        <p:cTn id="30" dur="1" fill="hold">
                                          <p:stCondLst>
                                            <p:cond delay="0"/>
                                          </p:stCondLst>
                                        </p:cTn>
                                        <p:tgtEl>
                                          <p:spTgt spid="34">
                                            <p:txEl>
                                              <p:pRg st="0" end="0"/>
                                            </p:txEl>
                                          </p:spTgt>
                                        </p:tgtEl>
                                        <p:attrNameLst>
                                          <p:attrName>style.visibility</p:attrName>
                                        </p:attrNameLst>
                                      </p:cBhvr>
                                      <p:to>
                                        <p:strVal val="visible"/>
                                      </p:to>
                                    </p:set>
                                    <p:anim calcmode="lin" valueType="num">
                                      <p:cBhvr additive="base">
                                        <p:cTn id="31"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8" fill="hold" grpId="0" nodeType="afterEffect">
                                  <p:stCondLst>
                                    <p:cond delay="0"/>
                                  </p:stCondLst>
                                  <p:childTnLst>
                                    <p:set>
                                      <p:cBhvr>
                                        <p:cTn id="39" dur="1" fill="hold">
                                          <p:stCondLst>
                                            <p:cond delay="0"/>
                                          </p:stCondLst>
                                        </p:cTn>
                                        <p:tgtEl>
                                          <p:spTgt spid="35">
                                            <p:txEl>
                                              <p:pRg st="0" end="0"/>
                                            </p:txEl>
                                          </p:spTgt>
                                        </p:tgtEl>
                                        <p:attrNameLst>
                                          <p:attrName>style.visibility</p:attrName>
                                        </p:attrNameLst>
                                      </p:cBhvr>
                                      <p:to>
                                        <p:strVal val="visible"/>
                                      </p:to>
                                    </p:set>
                                    <p:animEffect transition="in" filter="wipe(left)">
                                      <p:cBhvr>
                                        <p:cTn id="40" dur="500"/>
                                        <p:tgtEl>
                                          <p:spTgt spid="35">
                                            <p:txEl>
                                              <p:pRg st="0" end="0"/>
                                            </p:txEl>
                                          </p:spTgt>
                                        </p:tgtEl>
                                      </p:cBhvr>
                                    </p:animEffect>
                                  </p:childTnLst>
                                </p:cTn>
                              </p:par>
                              <p:par>
                                <p:cTn id="41" presetID="22" presetClass="entr" presetSubtype="4" fill="hold" grpId="0" nodeType="withEffect">
                                  <p:stCondLst>
                                    <p:cond delay="75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childTnLst>
                          </p:cTn>
                        </p:par>
                        <p:par>
                          <p:cTn id="50" fill="hold">
                            <p:stCondLst>
                              <p:cond delay="36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par>
                          <p:cTn id="54" fill="hold">
                            <p:stCondLst>
                              <p:cond delay="4100"/>
                            </p:stCondLst>
                            <p:childTnLst>
                              <p:par>
                                <p:cTn id="55" presetID="2" presetClass="entr" presetSubtype="8" decel="100000"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additive="base">
                                        <p:cTn id="57"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9">
                                            <p:txEl>
                                              <p:pRg st="0" end="0"/>
                                            </p:txEl>
                                          </p:spTgt>
                                        </p:tgtEl>
                                        <p:attrNameLst>
                                          <p:attrName>ppt_y</p:attrName>
                                        </p:attrNameLst>
                                      </p:cBhvr>
                                      <p:tavLst>
                                        <p:tav tm="0">
                                          <p:val>
                                            <p:strVal val="#ppt_y"/>
                                          </p:val>
                                        </p:tav>
                                        <p:tav tm="100000">
                                          <p:val>
                                            <p:strVal val="#ppt_y"/>
                                          </p:val>
                                        </p:tav>
                                      </p:tavLst>
                                    </p:anim>
                                  </p:childTnLst>
                                </p:cTn>
                              </p:par>
                              <p:par>
                                <p:cTn id="59" presetID="2" presetClass="entr" presetSubtype="8" decel="100000" fill="hold" grpId="0" nodeType="withEffect">
                                  <p:stCondLst>
                                    <p:cond delay="10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ppt_y"/>
                                          </p:val>
                                        </p:tav>
                                        <p:tav tm="100000">
                                          <p:val>
                                            <p:strVal val="#ppt_y"/>
                                          </p:val>
                                        </p:tav>
                                      </p:tavLst>
                                    </p:anim>
                                  </p:childTnLst>
                                </p:cTn>
                              </p:par>
                            </p:childTnLst>
                          </p:cTn>
                        </p:par>
                        <p:par>
                          <p:cTn id="63" fill="hold">
                            <p:stCondLst>
                              <p:cond delay="4700"/>
                            </p:stCondLst>
                            <p:childTnLst>
                              <p:par>
                                <p:cTn id="64" presetID="22" presetClass="entr" presetSubtype="8" fill="hold" grpId="0" nodeType="afterEffect">
                                  <p:stCondLst>
                                    <p:cond delay="0"/>
                                  </p:stCondLst>
                                  <p:childTnLst>
                                    <p:set>
                                      <p:cBhvr>
                                        <p:cTn id="65" dur="1" fill="hold">
                                          <p:stCondLst>
                                            <p:cond delay="0"/>
                                          </p:stCondLst>
                                        </p:cTn>
                                        <p:tgtEl>
                                          <p:spTgt spid="40">
                                            <p:txEl>
                                              <p:pRg st="0" end="0"/>
                                            </p:txEl>
                                          </p:spTgt>
                                        </p:tgtEl>
                                        <p:attrNameLst>
                                          <p:attrName>style.visibility</p:attrName>
                                        </p:attrNameLst>
                                      </p:cBhvr>
                                      <p:to>
                                        <p:strVal val="visible"/>
                                      </p:to>
                                    </p:set>
                                    <p:animEffect transition="in" filter="wipe(left)">
                                      <p:cBhvr>
                                        <p:cTn id="66" dur="500"/>
                                        <p:tgtEl>
                                          <p:spTgt spid="40">
                                            <p:txEl>
                                              <p:pRg st="0" end="0"/>
                                            </p:txEl>
                                          </p:spTgt>
                                        </p:tgtEl>
                                      </p:cBhvr>
                                    </p:animEffect>
                                  </p:childTnLst>
                                </p:cTn>
                              </p:par>
                              <p:par>
                                <p:cTn id="67" presetID="22" presetClass="entr" presetSubtype="4" fill="hold" grpId="0" nodeType="withEffect">
                                  <p:stCondLst>
                                    <p:cond delay="125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par>
                                <p:cTn id="70" presetID="22" presetClass="entr" presetSubtype="4" fill="hold" grpId="0" nodeType="withEffect">
                                  <p:stCondLst>
                                    <p:cond delay="1250"/>
                                  </p:stCondLst>
                                  <p:childTnLst>
                                    <p:set>
                                      <p:cBhvr>
                                        <p:cTn id="71" dur="1" fill="hold">
                                          <p:stCondLst>
                                            <p:cond delay="0"/>
                                          </p:stCondLst>
                                        </p:cTn>
                                        <p:tgtEl>
                                          <p:spTgt spid="31"/>
                                        </p:tgtEl>
                                        <p:attrNameLst>
                                          <p:attrName>style.visibility</p:attrName>
                                        </p:attrNameLst>
                                      </p:cBhvr>
                                      <p:to>
                                        <p:strVal val="visible"/>
                                      </p:to>
                                    </p:set>
                                    <p:animEffect transition="in" filter="wipe(down)">
                                      <p:cBhvr>
                                        <p:cTn id="72" dur="500"/>
                                        <p:tgtEl>
                                          <p:spTgt spid="31"/>
                                        </p:tgtEl>
                                      </p:cBhvr>
                                    </p:animEffect>
                                  </p:childTnLst>
                                </p:cTn>
                              </p:par>
                              <p:par>
                                <p:cTn id="73" presetID="22" presetClass="entr" presetSubtype="8" fill="hold" grpId="0" nodeType="withEffect">
                                  <p:stCondLst>
                                    <p:cond delay="150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par>
                          <p:cTn id="76" fill="hold">
                            <p:stCondLst>
                              <p:cond delay="67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7200"/>
                            </p:stCondLst>
                            <p:childTnLst>
                              <p:par>
                                <p:cTn id="81" presetID="2" presetClass="entr" presetSubtype="8" decel="100000" fill="hold" grpId="0" nodeType="afterEffect">
                                  <p:stCondLst>
                                    <p:cond delay="0"/>
                                  </p:stCondLst>
                                  <p:childTnLst>
                                    <p:set>
                                      <p:cBhvr>
                                        <p:cTn id="82" dur="1" fill="hold">
                                          <p:stCondLst>
                                            <p:cond delay="0"/>
                                          </p:stCondLst>
                                        </p:cTn>
                                        <p:tgtEl>
                                          <p:spTgt spid="42">
                                            <p:txEl>
                                              <p:pRg st="0" end="0"/>
                                            </p:txEl>
                                          </p:spTgt>
                                        </p:tgtEl>
                                        <p:attrNameLst>
                                          <p:attrName>style.visibility</p:attrName>
                                        </p:attrNameLst>
                                      </p:cBhvr>
                                      <p:to>
                                        <p:strVal val="visible"/>
                                      </p:to>
                                    </p:set>
                                    <p:anim calcmode="lin" valueType="num">
                                      <p:cBhvr additive="base">
                                        <p:cTn id="83"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42">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decel="100000" fill="hold" grpId="0" nodeType="withEffect">
                                  <p:stCondLst>
                                    <p:cond delay="10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0-#ppt_w/2"/>
                                          </p:val>
                                        </p:tav>
                                        <p:tav tm="100000">
                                          <p:val>
                                            <p:strVal val="#ppt_x"/>
                                          </p:val>
                                        </p:tav>
                                      </p:tavLst>
                                    </p:anim>
                                    <p:anim calcmode="lin" valueType="num">
                                      <p:cBhvr additive="base">
                                        <p:cTn id="88" dur="500" fill="hold"/>
                                        <p:tgtEl>
                                          <p:spTgt spid="44"/>
                                        </p:tgtEl>
                                        <p:attrNameLst>
                                          <p:attrName>ppt_y</p:attrName>
                                        </p:attrNameLst>
                                      </p:cBhvr>
                                      <p:tavLst>
                                        <p:tav tm="0">
                                          <p:val>
                                            <p:strVal val="#ppt_y"/>
                                          </p:val>
                                        </p:tav>
                                        <p:tav tm="100000">
                                          <p:val>
                                            <p:strVal val="#ppt_y"/>
                                          </p:val>
                                        </p:tav>
                                      </p:tavLst>
                                    </p:anim>
                                  </p:childTnLst>
                                </p:cTn>
                              </p:par>
                            </p:childTnLst>
                          </p:cTn>
                        </p:par>
                        <p:par>
                          <p:cTn id="89" fill="hold">
                            <p:stCondLst>
                              <p:cond delay="7800"/>
                            </p:stCondLst>
                            <p:childTnLst>
                              <p:par>
                                <p:cTn id="90" presetID="22" presetClass="entr" presetSubtype="8"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wipe(left)">
                                      <p:cBhvr>
                                        <p:cTn id="92"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3"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10" grpId="0" animBg="1"/>
      <p:bldP spid="13" grpId="0" animBg="1"/>
      <p:bldP spid="14" grpId="0" animBg="1"/>
      <p:bldP spid="17" grpId="0" animBg="1"/>
      <p:bldP spid="20" grpId="0"/>
      <p:bldP spid="21" grpId="0"/>
      <p:bldP spid="22" grpId="0"/>
      <p:bldP spid="27" grpId="0" animBg="1"/>
      <p:bldP spid="30" grpId="0" animBg="1"/>
      <p:bldP spid="31" grpId="0" animBg="1"/>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grpSp>
        <p:nvGrpSpPr>
          <p:cNvPr id="117" name="グループ化 116"/>
          <p:cNvGrpSpPr/>
          <p:nvPr userDrawn="1"/>
        </p:nvGrpSpPr>
        <p:grpSpPr>
          <a:xfrm>
            <a:off x="6035724" y="3139078"/>
            <a:ext cx="6003425" cy="908106"/>
            <a:chOff x="1073297" y="6784950"/>
            <a:chExt cx="6003425" cy="908106"/>
          </a:xfrm>
          <a:solidFill>
            <a:schemeClr val="accent2">
              <a:lumMod val="20000"/>
              <a:lumOff val="80000"/>
            </a:schemeClr>
          </a:solidFill>
        </p:grpSpPr>
        <p:sp>
          <p:nvSpPr>
            <p:cNvPr id="118" name="正方形/長方形 11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円/楕円 11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円/楕円 11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0" name="グループ化 109"/>
          <p:cNvGrpSpPr/>
          <p:nvPr userDrawn="1"/>
        </p:nvGrpSpPr>
        <p:grpSpPr>
          <a:xfrm>
            <a:off x="3387886" y="5081591"/>
            <a:ext cx="6003425" cy="908106"/>
            <a:chOff x="1073297" y="6784950"/>
            <a:chExt cx="6003425" cy="908106"/>
          </a:xfrm>
          <a:solidFill>
            <a:schemeClr val="accent3">
              <a:lumMod val="20000"/>
              <a:lumOff val="80000"/>
            </a:schemeClr>
          </a:solidFill>
        </p:grpSpPr>
        <p:sp>
          <p:nvSpPr>
            <p:cNvPr id="111" name="正方形/長方形 110"/>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円/楕円 111"/>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円/楕円 112"/>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 name="テキスト プレースホルダー 6"/>
          <p:cNvSpPr>
            <a:spLocks noGrp="1"/>
          </p:cNvSpPr>
          <p:nvPr>
            <p:ph type="body" sz="quarter" idx="25" hasCustomPrompt="1"/>
          </p:nvPr>
        </p:nvSpPr>
        <p:spPr>
          <a:xfrm>
            <a:off x="3960509" y="5197631"/>
            <a:ext cx="4389120"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16" name="テキスト プレースホルダー 6"/>
          <p:cNvSpPr>
            <a:spLocks noGrp="1"/>
          </p:cNvSpPr>
          <p:nvPr>
            <p:ph type="body" sz="quarter" idx="26" hasCustomPrompt="1"/>
          </p:nvPr>
        </p:nvSpPr>
        <p:spPr>
          <a:xfrm>
            <a:off x="9577553" y="5328330"/>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grpSp>
        <p:nvGrpSpPr>
          <p:cNvPr id="108" name="グループ化 107"/>
          <p:cNvGrpSpPr/>
          <p:nvPr userDrawn="1"/>
        </p:nvGrpSpPr>
        <p:grpSpPr>
          <a:xfrm>
            <a:off x="763801" y="7024106"/>
            <a:ext cx="6003425" cy="908106"/>
            <a:chOff x="1073297" y="6784950"/>
            <a:chExt cx="6003425" cy="908106"/>
          </a:xfrm>
        </p:grpSpPr>
        <p:sp>
          <p:nvSpPr>
            <p:cNvPr id="99" name="正方形/長方形 98"/>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楕円 101"/>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円/楕円 106"/>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4000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0" name="グループ化 69"/>
          <p:cNvGrpSpPr/>
          <p:nvPr userDrawn="1"/>
        </p:nvGrpSpPr>
        <p:grpSpPr>
          <a:xfrm rot="3180000">
            <a:off x="-2239641" y="12022006"/>
            <a:ext cx="1496309" cy="2535059"/>
            <a:chOff x="7305638" y="3002101"/>
            <a:chExt cx="2688353" cy="4554631"/>
          </a:xfrm>
        </p:grpSpPr>
        <p:grpSp>
          <p:nvGrpSpPr>
            <p:cNvPr id="71" name="グループ化 70"/>
            <p:cNvGrpSpPr/>
            <p:nvPr userDrawn="1"/>
          </p:nvGrpSpPr>
          <p:grpSpPr>
            <a:xfrm>
              <a:off x="8267831" y="5345989"/>
              <a:ext cx="763508" cy="2210743"/>
              <a:chOff x="8267831" y="5345989"/>
              <a:chExt cx="763508" cy="2210743"/>
            </a:xfrm>
          </p:grpSpPr>
          <p:sp>
            <p:nvSpPr>
              <p:cNvPr id="95" name="円/楕円 94"/>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3" name="グループ化 72"/>
            <p:cNvGrpSpPr/>
            <p:nvPr userDrawn="1"/>
          </p:nvGrpSpPr>
          <p:grpSpPr>
            <a:xfrm flipH="1">
              <a:off x="8650044" y="5266273"/>
              <a:ext cx="1343947" cy="1366912"/>
              <a:chOff x="7305639" y="5547570"/>
              <a:chExt cx="1343947" cy="1366912"/>
            </a:xfrm>
            <a:solidFill>
              <a:schemeClr val="accent2">
                <a:lumMod val="50000"/>
              </a:schemeClr>
            </a:solidFill>
          </p:grpSpPr>
          <p:sp>
            <p:nvSpPr>
              <p:cNvPr id="91" name="直角三角形 90"/>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直角三角形 91"/>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正方形/長方形 92"/>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4" name="グループ化 73"/>
            <p:cNvGrpSpPr/>
            <p:nvPr userDrawn="1"/>
          </p:nvGrpSpPr>
          <p:grpSpPr>
            <a:xfrm>
              <a:off x="7305638" y="5266273"/>
              <a:ext cx="1343947" cy="1366912"/>
              <a:chOff x="7305639" y="5547570"/>
              <a:chExt cx="1343947" cy="1366912"/>
            </a:xfrm>
            <a:solidFill>
              <a:schemeClr val="accent2">
                <a:lumMod val="50000"/>
              </a:schemeClr>
            </a:solidFill>
          </p:grpSpPr>
          <p:sp>
            <p:nvSpPr>
              <p:cNvPr id="87" name="直角三角形 86"/>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直角三角形 87"/>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5" name="グループ化 74"/>
            <p:cNvGrpSpPr/>
            <p:nvPr userDrawn="1"/>
          </p:nvGrpSpPr>
          <p:grpSpPr>
            <a:xfrm>
              <a:off x="7665303" y="3002101"/>
              <a:ext cx="1969480" cy="3253919"/>
              <a:chOff x="7665303" y="3002101"/>
              <a:chExt cx="1969480" cy="3253919"/>
            </a:xfrm>
          </p:grpSpPr>
          <p:sp>
            <p:nvSpPr>
              <p:cNvPr id="85"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7830833" y="3002102"/>
              <a:ext cx="1639326" cy="1035326"/>
              <a:chOff x="7830833" y="3002102"/>
              <a:chExt cx="1639326" cy="1035326"/>
            </a:xfrm>
          </p:grpSpPr>
          <p:sp>
            <p:nvSpPr>
              <p:cNvPr id="83"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7" name="グループ化 76"/>
            <p:cNvGrpSpPr/>
            <p:nvPr userDrawn="1"/>
          </p:nvGrpSpPr>
          <p:grpSpPr>
            <a:xfrm>
              <a:off x="8239071" y="3682019"/>
              <a:ext cx="821030" cy="821030"/>
              <a:chOff x="11914174" y="3199309"/>
              <a:chExt cx="990518" cy="990518"/>
            </a:xfrm>
          </p:grpSpPr>
          <p:sp>
            <p:nvSpPr>
              <p:cNvPr id="81" name="円/楕円 80"/>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8" name="グループ化 77"/>
            <p:cNvGrpSpPr/>
            <p:nvPr userDrawn="1"/>
          </p:nvGrpSpPr>
          <p:grpSpPr>
            <a:xfrm>
              <a:off x="8562396" y="5264781"/>
              <a:ext cx="174376" cy="1354190"/>
              <a:chOff x="8562396" y="5264781"/>
              <a:chExt cx="174376" cy="1354190"/>
            </a:xfrm>
          </p:grpSpPr>
          <p:sp>
            <p:nvSpPr>
              <p:cNvPr id="79"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97" name="直線コネクタ 96"/>
          <p:cNvCxnSpPr/>
          <p:nvPr userDrawn="1"/>
        </p:nvCxnSpPr>
        <p:spPr>
          <a:xfrm flipH="1">
            <a:off x="3174175" y="2465056"/>
            <a:ext cx="9872900" cy="73119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8" name="円/楕円 97"/>
          <p:cNvSpPr/>
          <p:nvPr userDrawn="1"/>
        </p:nvSpPr>
        <p:spPr>
          <a:xfrm>
            <a:off x="6108020" y="7273006"/>
            <a:ext cx="410308" cy="410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100"/>
          <p:cNvSpPr/>
          <p:nvPr userDrawn="1"/>
        </p:nvSpPr>
        <p:spPr>
          <a:xfrm>
            <a:off x="11381060" y="3387977"/>
            <a:ext cx="410308" cy="4103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プレースホルダー 6"/>
          <p:cNvSpPr>
            <a:spLocks noGrp="1"/>
          </p:cNvSpPr>
          <p:nvPr>
            <p:ph type="body" sz="quarter" idx="21" hasCustomPrompt="1"/>
          </p:nvPr>
        </p:nvSpPr>
        <p:spPr>
          <a:xfrm>
            <a:off x="1336424" y="7140146"/>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5" name="テキスト プレースホルダー 6"/>
          <p:cNvSpPr>
            <a:spLocks noGrp="1"/>
          </p:cNvSpPr>
          <p:nvPr>
            <p:ph type="body" sz="quarter" idx="24" hasCustomPrompt="1"/>
          </p:nvPr>
        </p:nvSpPr>
        <p:spPr>
          <a:xfrm>
            <a:off x="6953468" y="7270845"/>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0" name="円/楕円 99"/>
          <p:cNvSpPr/>
          <p:nvPr userDrawn="1"/>
        </p:nvSpPr>
        <p:spPr>
          <a:xfrm>
            <a:off x="8744540" y="5330491"/>
            <a:ext cx="410308" cy="4103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テキスト プレースホルダー 6"/>
          <p:cNvSpPr>
            <a:spLocks noGrp="1"/>
          </p:cNvSpPr>
          <p:nvPr>
            <p:ph type="body" sz="quarter" idx="27" hasCustomPrompt="1"/>
          </p:nvPr>
        </p:nvSpPr>
        <p:spPr>
          <a:xfrm>
            <a:off x="6608347" y="3255118"/>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22" name="テキスト プレースホルダー 6"/>
          <p:cNvSpPr>
            <a:spLocks noGrp="1"/>
          </p:cNvSpPr>
          <p:nvPr>
            <p:ph type="body" sz="quarter" idx="28" hasCustomPrompt="1"/>
          </p:nvPr>
        </p:nvSpPr>
        <p:spPr>
          <a:xfrm>
            <a:off x="12225391" y="3385817"/>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0111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afterEffect">
                                  <p:stCondLst>
                                    <p:cond delay="0"/>
                                  </p:stCondLst>
                                  <p:childTnLst>
                                    <p:animMotion origin="layout" path="M 4.16667E-7 -2.40049E-6 L 0.86667 -1.14625 " pathEditMode="relative" rAng="0" ptsTypes="AA">
                                      <p:cBhvr>
                                        <p:cTn id="6" dur="1000" fill="hold"/>
                                        <p:tgtEl>
                                          <p:spTgt spid="70"/>
                                        </p:tgtEl>
                                        <p:attrNameLst>
                                          <p:attrName>ppt_x</p:attrName>
                                          <p:attrName>ppt_y</p:attrName>
                                        </p:attrNameLst>
                                      </p:cBhvr>
                                      <p:rCtr x="43333" y="-57313"/>
                                    </p:animMotion>
                                  </p:childTnLst>
                                </p:cTn>
                              </p:par>
                              <p:par>
                                <p:cTn id="7" presetID="22" presetClass="entr" presetSubtype="4" fill="hold" nodeType="withEffect">
                                  <p:stCondLst>
                                    <p:cond delay="250"/>
                                  </p:stCondLst>
                                  <p:childTnLst>
                                    <p:set>
                                      <p:cBhvr>
                                        <p:cTn id="8" dur="1" fill="hold">
                                          <p:stCondLst>
                                            <p:cond delay="0"/>
                                          </p:stCondLst>
                                        </p:cTn>
                                        <p:tgtEl>
                                          <p:spTgt spid="97"/>
                                        </p:tgtEl>
                                        <p:attrNameLst>
                                          <p:attrName>style.visibility</p:attrName>
                                        </p:attrNameLst>
                                      </p:cBhvr>
                                      <p:to>
                                        <p:strVal val="visible"/>
                                      </p:to>
                                    </p:set>
                                    <p:animEffect transition="in" filter="wipe(down)">
                                      <p:cBhvr>
                                        <p:cTn id="9" dur="500"/>
                                        <p:tgtEl>
                                          <p:spTgt spid="97"/>
                                        </p:tgtEl>
                                      </p:cBhvr>
                                    </p:animEffect>
                                  </p:childTnLst>
                                </p:cTn>
                              </p:par>
                              <p:par>
                                <p:cTn id="10" presetID="10" presetClass="entr" presetSubtype="0" fill="hold" grpId="0" nodeType="withEffect">
                                  <p:stCondLst>
                                    <p:cond delay="35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500"/>
                                        <p:tgtEl>
                                          <p:spTgt spid="98"/>
                                        </p:tgtEl>
                                      </p:cBhvr>
                                    </p:animEffect>
                                  </p:childTnLst>
                                </p:cTn>
                              </p:par>
                              <p:par>
                                <p:cTn id="13" presetID="10" presetClass="entr" presetSubtype="0" fill="hold" grpId="0" nodeType="withEffect">
                                  <p:stCondLst>
                                    <p:cond delay="450"/>
                                  </p:stCondLst>
                                  <p:childTnLst>
                                    <p:set>
                                      <p:cBhvr>
                                        <p:cTn id="14" dur="1" fill="hold">
                                          <p:stCondLst>
                                            <p:cond delay="0"/>
                                          </p:stCondLst>
                                        </p:cTn>
                                        <p:tgtEl>
                                          <p:spTgt spid="100"/>
                                        </p:tgtEl>
                                        <p:attrNameLst>
                                          <p:attrName>style.visibility</p:attrName>
                                        </p:attrNameLst>
                                      </p:cBhvr>
                                      <p:to>
                                        <p:strVal val="visible"/>
                                      </p:to>
                                    </p:set>
                                    <p:animEffect transition="in" filter="fade">
                                      <p:cBhvr>
                                        <p:cTn id="15" dur="500"/>
                                        <p:tgtEl>
                                          <p:spTgt spid="100"/>
                                        </p:tgtEl>
                                      </p:cBhvr>
                                    </p:animEffect>
                                  </p:childTnLst>
                                </p:cTn>
                              </p:par>
                              <p:par>
                                <p:cTn id="16" presetID="10" presetClass="entr" presetSubtype="0" fill="hold" grpId="0" nodeType="withEffect">
                                  <p:stCondLst>
                                    <p:cond delay="550"/>
                                  </p:stCondLst>
                                  <p:childTnLst>
                                    <p:set>
                                      <p:cBhvr>
                                        <p:cTn id="17" dur="1" fill="hold">
                                          <p:stCondLst>
                                            <p:cond delay="0"/>
                                          </p:stCondLst>
                                        </p:cTn>
                                        <p:tgtEl>
                                          <p:spTgt spid="101"/>
                                        </p:tgtEl>
                                        <p:attrNameLst>
                                          <p:attrName>style.visibility</p:attrName>
                                        </p:attrNameLst>
                                      </p:cBhvr>
                                      <p:to>
                                        <p:strVal val="visible"/>
                                      </p:to>
                                    </p:set>
                                    <p:animEffect transition="in" filter="fade">
                                      <p:cBhvr>
                                        <p:cTn id="18" dur="500"/>
                                        <p:tgtEl>
                                          <p:spTgt spid="101"/>
                                        </p:tgtEl>
                                      </p:cBhvr>
                                    </p:animEffect>
                                  </p:childTnLst>
                                </p:cTn>
                              </p:par>
                            </p:childTnLst>
                          </p:cTn>
                        </p:par>
                        <p:par>
                          <p:cTn id="19" fill="hold">
                            <p:stCondLst>
                              <p:cond delay="1050"/>
                            </p:stCondLst>
                            <p:childTnLst>
                              <p:par>
                                <p:cTn id="20" presetID="2" presetClass="entr" presetSubtype="2" decel="10000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par>
                          <p:cTn id="27" fill="hold">
                            <p:stCondLst>
                              <p:cond delay="1550"/>
                            </p:stCondLst>
                            <p:childTnLst>
                              <p:par>
                                <p:cTn id="28" presetID="2" presetClass="entr" presetSubtype="8" decel="100000" fill="hold" grpId="0" nodeType="afterEffect">
                                  <p:stCondLst>
                                    <p:cond delay="0"/>
                                  </p:stCondLst>
                                  <p:childTnLst>
                                    <p:set>
                                      <p:cBhvr>
                                        <p:cTn id="29" dur="1" fill="hold">
                                          <p:stCondLst>
                                            <p:cond delay="0"/>
                                          </p:stCondLst>
                                        </p:cTn>
                                        <p:tgtEl>
                                          <p:spTgt spid="104">
                                            <p:txEl>
                                              <p:pRg st="0" end="0"/>
                                            </p:txEl>
                                          </p:spTgt>
                                        </p:tgtEl>
                                        <p:attrNameLst>
                                          <p:attrName>style.visibility</p:attrName>
                                        </p:attrNameLst>
                                      </p:cBhvr>
                                      <p:to>
                                        <p:strVal val="visible"/>
                                      </p:to>
                                    </p:set>
                                    <p:anim calcmode="lin" valueType="num">
                                      <p:cBhvr additive="base">
                                        <p:cTn id="30" dur="500" fill="hold"/>
                                        <p:tgtEl>
                                          <p:spTgt spid="104">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4">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4" decel="100000" fill="hold" nodeType="with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500" fill="hold"/>
                                        <p:tgtEl>
                                          <p:spTgt spid="108"/>
                                        </p:tgtEl>
                                        <p:attrNameLst>
                                          <p:attrName>ppt_x</p:attrName>
                                        </p:attrNameLst>
                                      </p:cBhvr>
                                      <p:tavLst>
                                        <p:tav tm="0">
                                          <p:val>
                                            <p:strVal val="#ppt_x"/>
                                          </p:val>
                                        </p:tav>
                                        <p:tav tm="100000">
                                          <p:val>
                                            <p:strVal val="#ppt_x"/>
                                          </p:val>
                                        </p:tav>
                                      </p:tavLst>
                                    </p:anim>
                                    <p:anim calcmode="lin" valueType="num">
                                      <p:cBhvr additive="base">
                                        <p:cTn id="35" dur="500" fill="hold"/>
                                        <p:tgtEl>
                                          <p:spTgt spid="108"/>
                                        </p:tgtEl>
                                        <p:attrNameLst>
                                          <p:attrName>ppt_y</p:attrName>
                                        </p:attrNameLst>
                                      </p:cBhvr>
                                      <p:tavLst>
                                        <p:tav tm="0">
                                          <p:val>
                                            <p:strVal val="1+#ppt_h/2"/>
                                          </p:val>
                                        </p:tav>
                                        <p:tav tm="100000">
                                          <p:val>
                                            <p:strVal val="#ppt_y"/>
                                          </p:val>
                                        </p:tav>
                                      </p:tavLst>
                                    </p:anim>
                                  </p:childTnLst>
                                </p:cTn>
                              </p:par>
                            </p:childTnLst>
                          </p:cTn>
                        </p:par>
                        <p:par>
                          <p:cTn id="36" fill="hold">
                            <p:stCondLst>
                              <p:cond delay="2050"/>
                            </p:stCondLst>
                            <p:childTnLst>
                              <p:par>
                                <p:cTn id="37" presetID="22" presetClass="entr" presetSubtype="8" fill="hold" grpId="0" nodeType="afterEffect">
                                  <p:stCondLst>
                                    <p:cond delay="0"/>
                                  </p:stCondLst>
                                  <p:childTnLst>
                                    <p:set>
                                      <p:cBhvr>
                                        <p:cTn id="38" dur="1" fill="hold">
                                          <p:stCondLst>
                                            <p:cond delay="0"/>
                                          </p:stCondLst>
                                        </p:cTn>
                                        <p:tgtEl>
                                          <p:spTgt spid="105">
                                            <p:txEl>
                                              <p:pRg st="0" end="0"/>
                                            </p:txEl>
                                          </p:spTgt>
                                        </p:tgtEl>
                                        <p:attrNameLst>
                                          <p:attrName>style.visibility</p:attrName>
                                        </p:attrNameLst>
                                      </p:cBhvr>
                                      <p:to>
                                        <p:strVal val="visible"/>
                                      </p:to>
                                    </p:set>
                                    <p:animEffect transition="in" filter="wipe(left)">
                                      <p:cBhvr>
                                        <p:cTn id="39" dur="500"/>
                                        <p:tgtEl>
                                          <p:spTgt spid="105">
                                            <p:txEl>
                                              <p:pRg st="0" end="0"/>
                                            </p:txEl>
                                          </p:spTgt>
                                        </p:tgtEl>
                                      </p:cBhvr>
                                    </p:animEffect>
                                  </p:childTnLst>
                                </p:cTn>
                              </p:par>
                            </p:childTnLst>
                          </p:cTn>
                        </p:par>
                        <p:par>
                          <p:cTn id="40" fill="hold">
                            <p:stCondLst>
                              <p:cond delay="2550"/>
                            </p:stCondLst>
                            <p:childTnLst>
                              <p:par>
                                <p:cTn id="41" presetID="2" presetClass="entr" presetSubtype="8" decel="100000" fill="hold" grpId="0" nodeType="afterEffect">
                                  <p:stCondLst>
                                    <p:cond delay="250"/>
                                  </p:stCondLst>
                                  <p:childTnLst>
                                    <p:set>
                                      <p:cBhvr>
                                        <p:cTn id="42" dur="1" fill="hold">
                                          <p:stCondLst>
                                            <p:cond delay="0"/>
                                          </p:stCondLst>
                                        </p:cTn>
                                        <p:tgtEl>
                                          <p:spTgt spid="115">
                                            <p:txEl>
                                              <p:pRg st="0" end="0"/>
                                            </p:txEl>
                                          </p:spTgt>
                                        </p:tgtEl>
                                        <p:attrNameLst>
                                          <p:attrName>style.visibility</p:attrName>
                                        </p:attrNameLst>
                                      </p:cBhvr>
                                      <p:to>
                                        <p:strVal val="visible"/>
                                      </p:to>
                                    </p:set>
                                    <p:anim calcmode="lin" valueType="num">
                                      <p:cBhvr additive="base">
                                        <p:cTn id="43" dur="500" fill="hold"/>
                                        <p:tgtEl>
                                          <p:spTgt spid="115">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5">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nodeType="withEffect">
                                  <p:stCondLst>
                                    <p:cond delay="25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500" fill="hold"/>
                                        <p:tgtEl>
                                          <p:spTgt spid="110"/>
                                        </p:tgtEl>
                                        <p:attrNameLst>
                                          <p:attrName>ppt_x</p:attrName>
                                        </p:attrNameLst>
                                      </p:cBhvr>
                                      <p:tavLst>
                                        <p:tav tm="0">
                                          <p:val>
                                            <p:strVal val="#ppt_x"/>
                                          </p:val>
                                        </p:tav>
                                        <p:tav tm="100000">
                                          <p:val>
                                            <p:strVal val="#ppt_x"/>
                                          </p:val>
                                        </p:tav>
                                      </p:tavLst>
                                    </p:anim>
                                    <p:anim calcmode="lin" valueType="num">
                                      <p:cBhvr additive="base">
                                        <p:cTn id="48" dur="500" fill="hold"/>
                                        <p:tgtEl>
                                          <p:spTgt spid="110"/>
                                        </p:tgtEl>
                                        <p:attrNameLst>
                                          <p:attrName>ppt_y</p:attrName>
                                        </p:attrNameLst>
                                      </p:cBhvr>
                                      <p:tavLst>
                                        <p:tav tm="0">
                                          <p:val>
                                            <p:strVal val="1+#ppt_h/2"/>
                                          </p:val>
                                        </p:tav>
                                        <p:tav tm="100000">
                                          <p:val>
                                            <p:strVal val="#ppt_y"/>
                                          </p:val>
                                        </p:tav>
                                      </p:tavLst>
                                    </p:anim>
                                  </p:childTnLst>
                                </p:cTn>
                              </p:par>
                            </p:childTnLst>
                          </p:cTn>
                        </p:par>
                        <p:par>
                          <p:cTn id="49" fill="hold">
                            <p:stCondLst>
                              <p:cond delay="3300"/>
                            </p:stCondLst>
                            <p:childTnLst>
                              <p:par>
                                <p:cTn id="50" presetID="22" presetClass="entr" presetSubtype="8" fill="hold" grpId="0" nodeType="afterEffect">
                                  <p:stCondLst>
                                    <p:cond delay="0"/>
                                  </p:stCondLst>
                                  <p:childTnLst>
                                    <p:set>
                                      <p:cBhvr>
                                        <p:cTn id="51" dur="1" fill="hold">
                                          <p:stCondLst>
                                            <p:cond delay="0"/>
                                          </p:stCondLst>
                                        </p:cTn>
                                        <p:tgtEl>
                                          <p:spTgt spid="116">
                                            <p:txEl>
                                              <p:pRg st="0" end="0"/>
                                            </p:txEl>
                                          </p:spTgt>
                                        </p:tgtEl>
                                        <p:attrNameLst>
                                          <p:attrName>style.visibility</p:attrName>
                                        </p:attrNameLst>
                                      </p:cBhvr>
                                      <p:to>
                                        <p:strVal val="visible"/>
                                      </p:to>
                                    </p:set>
                                    <p:animEffect transition="in" filter="wipe(left)">
                                      <p:cBhvr>
                                        <p:cTn id="52" dur="500"/>
                                        <p:tgtEl>
                                          <p:spTgt spid="116">
                                            <p:txEl>
                                              <p:pRg st="0" end="0"/>
                                            </p:txEl>
                                          </p:spTgt>
                                        </p:tgtEl>
                                      </p:cBhvr>
                                    </p:animEffect>
                                  </p:childTnLst>
                                </p:cTn>
                              </p:par>
                            </p:childTnLst>
                          </p:cTn>
                        </p:par>
                        <p:par>
                          <p:cTn id="53" fill="hold">
                            <p:stCondLst>
                              <p:cond delay="3800"/>
                            </p:stCondLst>
                            <p:childTnLst>
                              <p:par>
                                <p:cTn id="54" presetID="2" presetClass="entr" presetSubtype="8" decel="100000" fill="hold" grpId="0" nodeType="afterEffect">
                                  <p:stCondLst>
                                    <p:cond delay="250"/>
                                  </p:stCondLst>
                                  <p:childTnLst>
                                    <p:set>
                                      <p:cBhvr>
                                        <p:cTn id="55" dur="1" fill="hold">
                                          <p:stCondLst>
                                            <p:cond delay="0"/>
                                          </p:stCondLst>
                                        </p:cTn>
                                        <p:tgtEl>
                                          <p:spTgt spid="121">
                                            <p:txEl>
                                              <p:pRg st="0" end="0"/>
                                            </p:txEl>
                                          </p:spTgt>
                                        </p:tgtEl>
                                        <p:attrNameLst>
                                          <p:attrName>style.visibility</p:attrName>
                                        </p:attrNameLst>
                                      </p:cBhvr>
                                      <p:to>
                                        <p:strVal val="visible"/>
                                      </p:to>
                                    </p:set>
                                    <p:anim calcmode="lin" valueType="num">
                                      <p:cBhvr additive="base">
                                        <p:cTn id="56" dur="500" fill="hold"/>
                                        <p:tgtEl>
                                          <p:spTgt spid="121">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121">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4" decel="100000" fill="hold" nodeType="withEffect">
                                  <p:stCondLst>
                                    <p:cond delay="250"/>
                                  </p:stCondLst>
                                  <p:childTnLst>
                                    <p:set>
                                      <p:cBhvr>
                                        <p:cTn id="59" dur="1" fill="hold">
                                          <p:stCondLst>
                                            <p:cond delay="0"/>
                                          </p:stCondLst>
                                        </p:cTn>
                                        <p:tgtEl>
                                          <p:spTgt spid="117"/>
                                        </p:tgtEl>
                                        <p:attrNameLst>
                                          <p:attrName>style.visibility</p:attrName>
                                        </p:attrNameLst>
                                      </p:cBhvr>
                                      <p:to>
                                        <p:strVal val="visible"/>
                                      </p:to>
                                    </p:set>
                                    <p:anim calcmode="lin" valueType="num">
                                      <p:cBhvr additive="base">
                                        <p:cTn id="60" dur="500" fill="hold"/>
                                        <p:tgtEl>
                                          <p:spTgt spid="117"/>
                                        </p:tgtEl>
                                        <p:attrNameLst>
                                          <p:attrName>ppt_x</p:attrName>
                                        </p:attrNameLst>
                                      </p:cBhvr>
                                      <p:tavLst>
                                        <p:tav tm="0">
                                          <p:val>
                                            <p:strVal val="#ppt_x"/>
                                          </p:val>
                                        </p:tav>
                                        <p:tav tm="100000">
                                          <p:val>
                                            <p:strVal val="#ppt_x"/>
                                          </p:val>
                                        </p:tav>
                                      </p:tavLst>
                                    </p:anim>
                                    <p:anim calcmode="lin" valueType="num">
                                      <p:cBhvr additive="base">
                                        <p:cTn id="61" dur="500" fill="hold"/>
                                        <p:tgtEl>
                                          <p:spTgt spid="117"/>
                                        </p:tgtEl>
                                        <p:attrNameLst>
                                          <p:attrName>ppt_y</p:attrName>
                                        </p:attrNameLst>
                                      </p:cBhvr>
                                      <p:tavLst>
                                        <p:tav tm="0">
                                          <p:val>
                                            <p:strVal val="1+#ppt_h/2"/>
                                          </p:val>
                                        </p:tav>
                                        <p:tav tm="100000">
                                          <p:val>
                                            <p:strVal val="#ppt_y"/>
                                          </p:val>
                                        </p:tav>
                                      </p:tavLst>
                                    </p:anim>
                                  </p:childTnLst>
                                </p:cTn>
                              </p:par>
                            </p:childTnLst>
                          </p:cTn>
                        </p:par>
                        <p:par>
                          <p:cTn id="62" fill="hold">
                            <p:stCondLst>
                              <p:cond delay="4550"/>
                            </p:stCondLst>
                            <p:childTnLst>
                              <p:par>
                                <p:cTn id="63" presetID="22" presetClass="entr" presetSubtype="8" fill="hold" grpId="0" nodeType="afterEffect">
                                  <p:stCondLst>
                                    <p:cond delay="0"/>
                                  </p:stCondLst>
                                  <p:childTnLst>
                                    <p:set>
                                      <p:cBhvr>
                                        <p:cTn id="64" dur="1" fill="hold">
                                          <p:stCondLst>
                                            <p:cond delay="0"/>
                                          </p:stCondLst>
                                        </p:cTn>
                                        <p:tgtEl>
                                          <p:spTgt spid="122">
                                            <p:txEl>
                                              <p:pRg st="0" end="0"/>
                                            </p:txEl>
                                          </p:spTgt>
                                        </p:tgtEl>
                                        <p:attrNameLst>
                                          <p:attrName>style.visibility</p:attrName>
                                        </p:attrNameLst>
                                      </p:cBhvr>
                                      <p:to>
                                        <p:strVal val="visible"/>
                                      </p:to>
                                    </p:set>
                                    <p:animEffect transition="in" filter="wipe(left)">
                                      <p:cBhvr>
                                        <p:cTn id="65" dur="500"/>
                                        <p:tgtEl>
                                          <p:spTgt spid="1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uild="p">
        <p:tmplLst>
          <p:tmpl lvl="1">
            <p:tnLst>
              <p:par>
                <p:cTn presetID="2" presetClass="entr" presetSubtype="8" decel="100000" fill="hold" nodeType="afterEffect">
                  <p:stCondLst>
                    <p:cond delay="250"/>
                  </p:stCondLst>
                  <p:childTnLst>
                    <p:set>
                      <p:cBhvr>
                        <p:cTn dur="1" fill="hold">
                          <p:stCondLst>
                            <p:cond delay="0"/>
                          </p:stCondLst>
                        </p:cTn>
                        <p:tgtEl>
                          <p:spTgt spid="115"/>
                        </p:tgtEl>
                        <p:attrNameLst>
                          <p:attrName>style.visibility</p:attrName>
                        </p:attrNameLst>
                      </p:cBhvr>
                      <p:to>
                        <p:strVal val="visible"/>
                      </p:to>
                    </p:set>
                    <p:anim calcmode="lin" valueType="num">
                      <p:cBhvr additive="base">
                        <p:cTn dur="500" fill="hold"/>
                        <p:tgtEl>
                          <p:spTgt spid="115"/>
                        </p:tgtEl>
                        <p:attrNameLst>
                          <p:attrName>ppt_x</p:attrName>
                        </p:attrNameLst>
                      </p:cBhvr>
                      <p:tavLst>
                        <p:tav tm="0">
                          <p:val>
                            <p:strVal val="0-#ppt_w/2"/>
                          </p:val>
                        </p:tav>
                        <p:tav tm="100000">
                          <p:val>
                            <p:strVal val="#ppt_x"/>
                          </p:val>
                        </p:tav>
                      </p:tavLst>
                    </p:anim>
                    <p:anim calcmode="lin" valueType="num">
                      <p:cBhvr additive="base">
                        <p:cTn dur="500" fill="hold"/>
                        <p:tgtEl>
                          <p:spTgt spid="115"/>
                        </p:tgtEl>
                        <p:attrNameLst>
                          <p:attrName>ppt_y</p:attrName>
                        </p:attrNameLst>
                      </p:cBhvr>
                      <p:tavLst>
                        <p:tav tm="0">
                          <p:val>
                            <p:strVal val="#ppt_y"/>
                          </p:val>
                        </p:tav>
                        <p:tav tm="100000">
                          <p:val>
                            <p:strVal val="#ppt_y"/>
                          </p:val>
                        </p:tav>
                      </p:tavLst>
                    </p:anim>
                  </p:childTnLst>
                </p:cTn>
              </p:par>
            </p:tnLst>
          </p:tmpl>
        </p:tmplLst>
      </p:bldP>
      <p:bldP spid="116" grpId="0" build="p">
        <p:tmplLst>
          <p:tmpl lvl="1">
            <p:tnLst>
              <p:par>
                <p:cTn presetID="22" presetClass="entr" presetSubtype="8"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wipe(left)">
                      <p:cBhvr>
                        <p:cTn dur="500"/>
                        <p:tgtEl>
                          <p:spTgt spid="116"/>
                        </p:tgtEl>
                      </p:cBhvr>
                    </p:animEffect>
                  </p:childTnLst>
                </p:cTn>
              </p:par>
            </p:tnLst>
          </p:tmpl>
        </p:tmplLst>
      </p:bldP>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8" grpId="0" animBg="1"/>
      <p:bldP spid="101" grpId="0" animBg="1"/>
      <p:bldP spid="104" grpId="0" build="p">
        <p:tmplLst>
          <p:tmpl lvl="1">
            <p:tnLst>
              <p:par>
                <p:cTn presetID="2" presetClass="entr" presetSubtype="8" decel="100000" fill="hold" nodeType="after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0-#ppt_w/2"/>
                          </p:val>
                        </p:tav>
                        <p:tav tm="100000">
                          <p:val>
                            <p:strVal val="#ppt_x"/>
                          </p:val>
                        </p:tav>
                      </p:tavLst>
                    </p:anim>
                    <p:anim calcmode="lin" valueType="num">
                      <p:cBhvr additive="base">
                        <p:cTn dur="500" fill="hold"/>
                        <p:tgtEl>
                          <p:spTgt spid="104"/>
                        </p:tgtEl>
                        <p:attrNameLst>
                          <p:attrName>ppt_y</p:attrName>
                        </p:attrNameLst>
                      </p:cBhvr>
                      <p:tavLst>
                        <p:tav tm="0">
                          <p:val>
                            <p:strVal val="#ppt_y"/>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0" grpId="0" animBg="1"/>
      <p:bldP spid="121" grpId="0" build="p">
        <p:tmplLst>
          <p:tmpl lvl="1">
            <p:tnLst>
              <p:par>
                <p:cTn presetID="2" presetClass="entr" presetSubtype="8" decel="100000" fill="hold" nodeType="afterEffect">
                  <p:stCondLst>
                    <p:cond delay="25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fill="hold"/>
                        <p:tgtEl>
                          <p:spTgt spid="121"/>
                        </p:tgtEl>
                        <p:attrNameLst>
                          <p:attrName>ppt_x</p:attrName>
                        </p:attrNameLst>
                      </p:cBhvr>
                      <p:tavLst>
                        <p:tav tm="0">
                          <p:val>
                            <p:strVal val="0-#ppt_w/2"/>
                          </p:val>
                        </p:tav>
                        <p:tav tm="100000">
                          <p:val>
                            <p:strVal val="#ppt_x"/>
                          </p:val>
                        </p:tav>
                      </p:tavLst>
                    </p:anim>
                    <p:anim calcmode="lin" valueType="num">
                      <p:cBhvr additive="base">
                        <p:cTn dur="500" fill="hold"/>
                        <p:tgtEl>
                          <p:spTgt spid="121"/>
                        </p:tgtEl>
                        <p:attrNameLst>
                          <p:attrName>ppt_y</p:attrName>
                        </p:attrNameLst>
                      </p:cBhvr>
                      <p:tavLst>
                        <p:tav tm="0">
                          <p:val>
                            <p:strVal val="#ppt_y"/>
                          </p:val>
                        </p:tav>
                        <p:tav tm="100000">
                          <p:val>
                            <p:strVal val="#ppt_y"/>
                          </p:val>
                        </p:tav>
                      </p:tavLst>
                    </p:anim>
                  </p:childTnLst>
                </p:cTn>
              </p:par>
            </p:tnLst>
          </p:tmpl>
        </p:tmplLst>
      </p:bldP>
      <p:bldP spid="122" grpId="0" build="p">
        <p:tmplLst>
          <p:tmpl lvl="1">
            <p:tnLst>
              <p:par>
                <p:cTn presetID="22" presetClass="entr" presetSubtype="8" fill="hold" nodeType="afterEffect">
                  <p:stCondLst>
                    <p:cond delay="0"/>
                  </p:stCondLst>
                  <p:childTnLst>
                    <p:set>
                      <p:cBhvr>
                        <p:cTn dur="1" fill="hold">
                          <p:stCondLst>
                            <p:cond delay="0"/>
                          </p:stCondLst>
                        </p:cTn>
                        <p:tgtEl>
                          <p:spTgt spid="122"/>
                        </p:tgtEl>
                        <p:attrNameLst>
                          <p:attrName>style.visibility</p:attrName>
                        </p:attrNameLst>
                      </p:cBhvr>
                      <p:to>
                        <p:strVal val="visible"/>
                      </p:to>
                    </p:set>
                    <p:animEffect transition="in" filter="wipe(left)">
                      <p:cBhvr>
                        <p:cTn dur="500"/>
                        <p:tgtEl>
                          <p:spTgt spid="122"/>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umeric List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3410902"/>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771792"/>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6132682"/>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7493572"/>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8" name="テキスト プレースホルダー 6"/>
          <p:cNvSpPr>
            <a:spLocks noGrp="1"/>
          </p:cNvSpPr>
          <p:nvPr>
            <p:ph type="body" sz="quarter" idx="16" hasCustomPrompt="1"/>
          </p:nvPr>
        </p:nvSpPr>
        <p:spPr>
          <a:xfrm>
            <a:off x="9000876" y="3200754"/>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4563382"/>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926010"/>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7288638"/>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8" hasCustomPrompt="1"/>
          </p:nvPr>
        </p:nvSpPr>
        <p:spPr>
          <a:xfrm>
            <a:off x="783772" y="329873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87430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9" decel="100000" fill="hold" grpId="0" nodeType="afterEffect">
                                  <p:stCondLst>
                                    <p:cond delay="0"/>
                                  </p:stCondLst>
                                  <p:iterate type="wd">
                                    <p:tmPct val="10000"/>
                                  </p:iterate>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100"/>
                            </p:stCondLst>
                            <p:childTnLst>
                              <p:par>
                                <p:cTn id="18" presetID="2" presetClass="entr" presetSubtype="1" decel="100000" fill="hold" grpId="0" nodeType="after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850"/>
                            </p:stCondLst>
                            <p:childTnLst>
                              <p:par>
                                <p:cTn id="27" presetID="2" presetClass="entr" presetSubtype="1"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1" decel="100000" fill="hold" grpId="0" nodeType="after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24">
                                            <p:txEl>
                                              <p:pRg st="0" end="0"/>
                                            </p:txEl>
                                          </p:spTgt>
                                        </p:tgtEl>
                                        <p:attrNameLst>
                                          <p:attrName>style.visibility</p:attrName>
                                        </p:attrNameLst>
                                      </p:cBhvr>
                                      <p:to>
                                        <p:strVal val="visible"/>
                                      </p:to>
                                    </p:set>
                                    <p:anim calcmode="lin" valueType="num">
                                      <p:cBhvr additive="base">
                                        <p:cTn id="42"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1" decel="100000" fill="hold" grpId="0" nodeType="afterEffect">
                                  <p:stCondLst>
                                    <p:cond delay="25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6">
                                            <p:txEl>
                                              <p:pRg st="0" end="0"/>
                                            </p:txEl>
                                          </p:spTgt>
                                        </p:tgtEl>
                                        <p:attrNameLst>
                                          <p:attrName>style.visibility</p:attrName>
                                        </p:attrNameLst>
                                      </p:cBhvr>
                                      <p:to>
                                        <p:strVal val="visible"/>
                                      </p:to>
                                    </p:set>
                                    <p:anim calcmode="lin" valueType="num">
                                      <p:cBhvr additive="base">
                                        <p:cTn id="5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animBg="1"/>
      <p:bldP spid="13" grpId="0" animBg="1"/>
      <p:bldP spid="14" grpId="0" animBg="1"/>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eric List -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265226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01315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537404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673493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5" name="円/楕円 14"/>
          <p:cNvSpPr/>
          <p:nvPr userDrawn="1"/>
        </p:nvSpPr>
        <p:spPr>
          <a:xfrm>
            <a:off x="8280234" y="809582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8" name="テキスト プレースホルダー 6"/>
          <p:cNvSpPr>
            <a:spLocks noGrp="1"/>
          </p:cNvSpPr>
          <p:nvPr>
            <p:ph type="body" sz="quarter" idx="16" hasCustomPrompt="1"/>
          </p:nvPr>
        </p:nvSpPr>
        <p:spPr>
          <a:xfrm>
            <a:off x="9000876" y="2442119"/>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3804747"/>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167375"/>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6530003"/>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9000876" y="7892631"/>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783772" y="322616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271268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9" decel="100000" fill="hold" grpId="0" nodeType="afterEffect">
                                  <p:stCondLst>
                                    <p:cond delay="0"/>
                                  </p:stCondLst>
                                  <p:iterate type="wd">
                                    <p:tmPct val="10000"/>
                                  </p:iterate>
                                  <p:childTnLst>
                                    <p:set>
                                      <p:cBhvr>
                                        <p:cTn id="14" dur="1" fill="hold">
                                          <p:stCondLst>
                                            <p:cond delay="0"/>
                                          </p:stCondLst>
                                        </p:cTn>
                                        <p:tgtEl>
                                          <p:spTgt spid="29">
                                            <p:txEl>
                                              <p:pRg st="0" end="0"/>
                                            </p:txEl>
                                          </p:spTgt>
                                        </p:tgtEl>
                                        <p:attrNameLst>
                                          <p:attrName>style.visibility</p:attrName>
                                        </p:attrNameLst>
                                      </p:cBhvr>
                                      <p:to>
                                        <p:strVal val="visible"/>
                                      </p:to>
                                    </p:set>
                                    <p:anim calcmode="lin" valueType="num">
                                      <p:cBhvr additive="base">
                                        <p:cTn id="15"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100"/>
                            </p:stCondLst>
                            <p:childTnLst>
                              <p:par>
                                <p:cTn id="18" presetID="2" presetClass="entr" presetSubtype="1" decel="100000" fill="hold" grpId="0" nodeType="after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850"/>
                            </p:stCondLst>
                            <p:childTnLst>
                              <p:par>
                                <p:cTn id="27" presetID="2" presetClass="entr" presetSubtype="1"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1" decel="100000" fill="hold" grpId="0" nodeType="after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24">
                                            <p:txEl>
                                              <p:pRg st="0" end="0"/>
                                            </p:txEl>
                                          </p:spTgt>
                                        </p:tgtEl>
                                        <p:attrNameLst>
                                          <p:attrName>style.visibility</p:attrName>
                                        </p:attrNameLst>
                                      </p:cBhvr>
                                      <p:to>
                                        <p:strVal val="visible"/>
                                      </p:to>
                                    </p:set>
                                    <p:anim calcmode="lin" valueType="num">
                                      <p:cBhvr additive="base">
                                        <p:cTn id="42"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1" decel="100000" fill="hold" grpId="0" nodeType="afterEffect">
                                  <p:stCondLst>
                                    <p:cond delay="25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6">
                                            <p:txEl>
                                              <p:pRg st="0" end="0"/>
                                            </p:txEl>
                                          </p:spTgt>
                                        </p:tgtEl>
                                        <p:attrNameLst>
                                          <p:attrName>style.visibility</p:attrName>
                                        </p:attrNameLst>
                                      </p:cBhvr>
                                      <p:to>
                                        <p:strVal val="visible"/>
                                      </p:to>
                                    </p:set>
                                    <p:anim calcmode="lin" valueType="num">
                                      <p:cBhvr additive="base">
                                        <p:cTn id="5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4100"/>
                            </p:stCondLst>
                            <p:childTnLst>
                              <p:par>
                                <p:cTn id="54" presetID="2" presetClass="entr" presetSubtype="1" decel="100000" fill="hold" grpId="0" nodeType="afterEffect">
                                  <p:stCondLst>
                                    <p:cond delay="25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0-#ppt_h/2"/>
                                          </p:val>
                                        </p:tav>
                                        <p:tav tm="100000">
                                          <p:val>
                                            <p:strVal val="#ppt_y"/>
                                          </p:val>
                                        </p:tav>
                                      </p:tavLst>
                                    </p:anim>
                                  </p:childTnLst>
                                </p:cTn>
                              </p:par>
                              <p:par>
                                <p:cTn id="58" presetID="2" presetClass="entr" presetSubtype="2" decel="100000" fill="hold" grpId="0" nodeType="withEffect">
                                  <p:stCondLst>
                                    <p:cond delay="250"/>
                                  </p:stCondLst>
                                  <p:childTnLst>
                                    <p:set>
                                      <p:cBhvr>
                                        <p:cTn id="59" dur="1" fill="hold">
                                          <p:stCondLst>
                                            <p:cond delay="0"/>
                                          </p:stCondLst>
                                        </p:cTn>
                                        <p:tgtEl>
                                          <p:spTgt spid="28">
                                            <p:txEl>
                                              <p:pRg st="0" end="0"/>
                                            </p:txEl>
                                          </p:spTgt>
                                        </p:tgtEl>
                                        <p:attrNameLst>
                                          <p:attrName>style.visibility</p:attrName>
                                        </p:attrNameLst>
                                      </p:cBhvr>
                                      <p:to>
                                        <p:strVal val="visible"/>
                                      </p:to>
                                    </p:set>
                                    <p:anim calcmode="lin" valueType="num">
                                      <p:cBhvr additive="base">
                                        <p:cTn id="60" dur="5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animBg="1"/>
      <p:bldP spid="13" grpId="0" animBg="1"/>
      <p:bldP spid="14" grpId="0" animBg="1"/>
      <p:bldP spid="15" grpId="0" animBg="1"/>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アーチ 19"/>
          <p:cNvSpPr/>
          <p:nvPr userDrawn="1"/>
        </p:nvSpPr>
        <p:spPr>
          <a:xfrm rot="3600000">
            <a:off x="1165671" y="294313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アーチ 20"/>
          <p:cNvSpPr/>
          <p:nvPr userDrawn="1"/>
        </p:nvSpPr>
        <p:spPr>
          <a:xfrm rot="6618510">
            <a:off x="1282259" y="305972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テキスト プレースホルダー 6"/>
          <p:cNvSpPr>
            <a:spLocks noGrp="1"/>
          </p:cNvSpPr>
          <p:nvPr>
            <p:ph type="body" sz="quarter" idx="15" hasCustomPrompt="1"/>
          </p:nvPr>
        </p:nvSpPr>
        <p:spPr>
          <a:xfrm>
            <a:off x="2023051" y="3178605"/>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14" hasCustomPrompt="1"/>
          </p:nvPr>
        </p:nvSpPr>
        <p:spPr>
          <a:xfrm>
            <a:off x="2709066" y="3884782"/>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7" name="アーチ 26"/>
          <p:cNvSpPr/>
          <p:nvPr userDrawn="1"/>
        </p:nvSpPr>
        <p:spPr>
          <a:xfrm rot="3600000">
            <a:off x="9415504" y="294003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アーチ 27"/>
          <p:cNvSpPr/>
          <p:nvPr userDrawn="1"/>
        </p:nvSpPr>
        <p:spPr>
          <a:xfrm rot="6618510">
            <a:off x="9532092" y="305662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6"/>
          <p:cNvSpPr>
            <a:spLocks noGrp="1"/>
          </p:cNvSpPr>
          <p:nvPr>
            <p:ph type="body" sz="quarter" idx="16" hasCustomPrompt="1"/>
          </p:nvPr>
        </p:nvSpPr>
        <p:spPr>
          <a:xfrm>
            <a:off x="10272884" y="3175508"/>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17" hasCustomPrompt="1"/>
          </p:nvPr>
        </p:nvSpPr>
        <p:spPr>
          <a:xfrm>
            <a:off x="10958899" y="3881685"/>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8901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0-#ppt_w/2"/>
                                          </p:val>
                                        </p:tav>
                                        <p:tav tm="100000">
                                          <p:val>
                                            <p:strVal val="#ppt_x"/>
                                          </p:val>
                                        </p:tav>
                                      </p:tavLst>
                                    </p:anim>
                                    <p:anim calcmode="lin" valueType="num">
                                      <p:cBhvr additive="base">
                                        <p:cTn id="20" dur="750" fill="hold"/>
                                        <p:tgtEl>
                                          <p:spTgt spid="20"/>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750"/>
                                        <p:tgtEl>
                                          <p:spTgt spid="21"/>
                                        </p:tgtEl>
                                      </p:cBhvr>
                                    </p:animEffect>
                                    <p:anim calcmode="lin" valueType="num">
                                      <p:cBhvr>
                                        <p:cTn id="24" dur="750" fill="hold"/>
                                        <p:tgtEl>
                                          <p:spTgt spid="21"/>
                                        </p:tgtEl>
                                        <p:attrNameLst>
                                          <p:attrName>ppt_w</p:attrName>
                                        </p:attrNameLst>
                                      </p:cBhvr>
                                      <p:tavLst>
                                        <p:tav tm="0" fmla="#ppt_w*sin(2.5*pi*$)">
                                          <p:val>
                                            <p:fltVal val="0"/>
                                          </p:val>
                                        </p:tav>
                                        <p:tav tm="100000">
                                          <p:val>
                                            <p:fltVal val="1"/>
                                          </p:val>
                                        </p:tav>
                                      </p:tavLst>
                                    </p:anim>
                                    <p:anim calcmode="lin" valueType="num">
                                      <p:cBhvr>
                                        <p:cTn id="25" dur="750" fill="hold"/>
                                        <p:tgtEl>
                                          <p:spTgt spid="21"/>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750"/>
                                        <p:tgtEl>
                                          <p:spTgt spid="20"/>
                                        </p:tgtEl>
                                      </p:cBhvr>
                                    </p:animEffect>
                                    <p:anim calcmode="lin" valueType="num">
                                      <p:cBhvr>
                                        <p:cTn id="29" dur="750" fill="hold"/>
                                        <p:tgtEl>
                                          <p:spTgt spid="20"/>
                                        </p:tgtEl>
                                        <p:attrNameLst>
                                          <p:attrName>ppt_w</p:attrName>
                                        </p:attrNameLst>
                                      </p:cBhvr>
                                      <p:tavLst>
                                        <p:tav tm="0" fmla="#ppt_w*sin(2.5*pi*$)">
                                          <p:val>
                                            <p:fltVal val="0"/>
                                          </p:val>
                                        </p:tav>
                                        <p:tav tm="100000">
                                          <p:val>
                                            <p:fltVal val="1"/>
                                          </p:val>
                                        </p:tav>
                                      </p:tavLst>
                                    </p:anim>
                                    <p:anim calcmode="lin" valueType="num">
                                      <p:cBhvr>
                                        <p:cTn id="30" dur="750" fill="hold"/>
                                        <p:tgtEl>
                                          <p:spTgt spid="20"/>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23">
                                            <p:txEl>
                                              <p:pRg st="0" end="0"/>
                                            </p:txEl>
                                          </p:spTgt>
                                        </p:tgtEl>
                                        <p:attrNameLst>
                                          <p:attrName>style.visibility</p:attrName>
                                        </p:attrNameLst>
                                      </p:cBhvr>
                                      <p:to>
                                        <p:strVal val="visible"/>
                                      </p:to>
                                    </p:set>
                                    <p:anim calcmode="lin" valueType="num">
                                      <p:cBhvr additive="base">
                                        <p:cTn id="3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750" fill="hold"/>
                                        <p:tgtEl>
                                          <p:spTgt spid="28"/>
                                        </p:tgtEl>
                                        <p:attrNameLst>
                                          <p:attrName>ppt_x</p:attrName>
                                        </p:attrNameLst>
                                      </p:cBhvr>
                                      <p:tavLst>
                                        <p:tav tm="0">
                                          <p:val>
                                            <p:strVal val="#ppt_x"/>
                                          </p:val>
                                        </p:tav>
                                        <p:tav tm="100000">
                                          <p:val>
                                            <p:strVal val="#ppt_x"/>
                                          </p:val>
                                        </p:tav>
                                      </p:tavLst>
                                    </p:anim>
                                    <p:anim calcmode="lin" valueType="num">
                                      <p:cBhvr additive="base">
                                        <p:cTn id="44" dur="75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750" fill="hold"/>
                                        <p:tgtEl>
                                          <p:spTgt spid="27"/>
                                        </p:tgtEl>
                                        <p:attrNameLst>
                                          <p:attrName>ppt_x</p:attrName>
                                        </p:attrNameLst>
                                      </p:cBhvr>
                                      <p:tavLst>
                                        <p:tav tm="0">
                                          <p:val>
                                            <p:strVal val="0-#ppt_w/2"/>
                                          </p:val>
                                        </p:tav>
                                        <p:tav tm="100000">
                                          <p:val>
                                            <p:strVal val="#ppt_x"/>
                                          </p:val>
                                        </p:tav>
                                      </p:tavLst>
                                    </p:anim>
                                    <p:anim calcmode="lin" valueType="num">
                                      <p:cBhvr additive="base">
                                        <p:cTn id="48" dur="750" fill="hold"/>
                                        <p:tgtEl>
                                          <p:spTgt spid="27"/>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750"/>
                                        <p:tgtEl>
                                          <p:spTgt spid="28"/>
                                        </p:tgtEl>
                                      </p:cBhvr>
                                    </p:animEffect>
                                    <p:anim calcmode="lin" valueType="num">
                                      <p:cBhvr>
                                        <p:cTn id="52" dur="750" fill="hold"/>
                                        <p:tgtEl>
                                          <p:spTgt spid="28"/>
                                        </p:tgtEl>
                                        <p:attrNameLst>
                                          <p:attrName>ppt_w</p:attrName>
                                        </p:attrNameLst>
                                      </p:cBhvr>
                                      <p:tavLst>
                                        <p:tav tm="0" fmla="#ppt_w*sin(2.5*pi*$)">
                                          <p:val>
                                            <p:fltVal val="0"/>
                                          </p:val>
                                        </p:tav>
                                        <p:tav tm="100000">
                                          <p:val>
                                            <p:fltVal val="1"/>
                                          </p:val>
                                        </p:tav>
                                      </p:tavLst>
                                    </p:anim>
                                    <p:anim calcmode="lin" valueType="num">
                                      <p:cBhvr>
                                        <p:cTn id="53" dur="750" fill="hold"/>
                                        <p:tgtEl>
                                          <p:spTgt spid="28"/>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750"/>
                                        <p:tgtEl>
                                          <p:spTgt spid="27"/>
                                        </p:tgtEl>
                                      </p:cBhvr>
                                    </p:animEffect>
                                    <p:anim calcmode="lin" valueType="num">
                                      <p:cBhvr>
                                        <p:cTn id="57" dur="750" fill="hold"/>
                                        <p:tgtEl>
                                          <p:spTgt spid="27"/>
                                        </p:tgtEl>
                                        <p:attrNameLst>
                                          <p:attrName>ppt_w</p:attrName>
                                        </p:attrNameLst>
                                      </p:cBhvr>
                                      <p:tavLst>
                                        <p:tav tm="0" fmla="#ppt_w*sin(2.5*pi*$)">
                                          <p:val>
                                            <p:fltVal val="0"/>
                                          </p:val>
                                        </p:tav>
                                        <p:tav tm="100000">
                                          <p:val>
                                            <p:fltVal val="1"/>
                                          </p:val>
                                        </p:tav>
                                      </p:tavLst>
                                    </p:anim>
                                    <p:anim calcmode="lin" valueType="num">
                                      <p:cBhvr>
                                        <p:cTn id="58" dur="750" fill="hold"/>
                                        <p:tgtEl>
                                          <p:spTgt spid="27"/>
                                        </p:tgtEl>
                                        <p:attrNameLst>
                                          <p:attrName>ppt_h</p:attrName>
                                        </p:attrNameLst>
                                      </p:cBhvr>
                                      <p:tavLst>
                                        <p:tav tm="0">
                                          <p:val>
                                            <p:strVal val="#ppt_h"/>
                                          </p:val>
                                        </p:tav>
                                        <p:tav tm="100000">
                                          <p:val>
                                            <p:strVal val="#ppt_h"/>
                                          </p:val>
                                        </p:tav>
                                      </p:tavLst>
                                    </p:anim>
                                  </p:childTnLst>
                                </p:cTn>
                              </p:par>
                              <p:par>
                                <p:cTn id="59" presetID="2" presetClass="entr" presetSubtype="3" decel="100000" fill="hold" grpId="0" nodeType="withEffect">
                                  <p:stCondLst>
                                    <p:cond delay="500"/>
                                  </p:stCondLst>
                                  <p:iterate type="wd">
                                    <p:tmPct val="10000"/>
                                  </p:iterate>
                                  <p:childTnLst>
                                    <p:set>
                                      <p:cBhvr>
                                        <p:cTn id="60" dur="1" fill="hold">
                                          <p:stCondLst>
                                            <p:cond delay="0"/>
                                          </p:stCondLst>
                                        </p:cTn>
                                        <p:tgtEl>
                                          <p:spTgt spid="29">
                                            <p:txEl>
                                              <p:pRg st="0" end="0"/>
                                            </p:txEl>
                                          </p:spTgt>
                                        </p:tgtEl>
                                        <p:attrNameLst>
                                          <p:attrName>style.visibility</p:attrName>
                                        </p:attrNameLst>
                                      </p:cBhvr>
                                      <p:to>
                                        <p:strVal val="visible"/>
                                      </p:to>
                                    </p:set>
                                    <p:anim calcmode="lin" valueType="num">
                                      <p:cBhvr additive="base">
                                        <p:cTn id="61"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30">
                                            <p:txEl>
                                              <p:pRg st="0" end="0"/>
                                            </p:txEl>
                                          </p:spTgt>
                                        </p:tgtEl>
                                        <p:attrNameLst>
                                          <p:attrName>style.visibility</p:attrName>
                                        </p:attrNameLst>
                                      </p:cBhvr>
                                      <p:to>
                                        <p:strVal val="visible"/>
                                      </p:to>
                                    </p:set>
                                    <p:anim calcmode="lin" valueType="num">
                                      <p:cBhvr additive="base">
                                        <p:cTn id="66"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0" grpId="0" animBg="1"/>
      <p:bldP spid="20" grpId="1" animBg="1"/>
      <p:bldP spid="21" grpId="0" animBg="1"/>
      <p:bldP spid="21" grpId="1" animBg="1"/>
      <p:bldP spid="22"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animBg="1"/>
      <p:bldP spid="27" grpId="1" animBg="1"/>
      <p:bldP spid="28" grpId="0" animBg="1"/>
      <p:bldP spid="28" grpId="1" animBg="1"/>
      <p:bldP spid="29"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 Keywords and Descriptions">
    <p:spTree>
      <p:nvGrpSpPr>
        <p:cNvPr id="1" name=""/>
        <p:cNvGrpSpPr/>
        <p:nvPr/>
      </p:nvGrpSpPr>
      <p:grpSpPr>
        <a:xfrm>
          <a:off x="0" y="0"/>
          <a:ext cx="0" cy="0"/>
          <a:chOff x="0" y="0"/>
          <a:chExt cx="0" cy="0"/>
        </a:xfrm>
      </p:grpSpPr>
      <p:sp>
        <p:nvSpPr>
          <p:cNvPr id="38" name="角丸四角形 37"/>
          <p:cNvSpPr/>
          <p:nvPr userDrawn="1"/>
        </p:nvSpPr>
        <p:spPr>
          <a:xfrm>
            <a:off x="1246656" y="7912524"/>
            <a:ext cx="15794443" cy="1090364"/>
          </a:xfrm>
          <a:prstGeom prst="roundRect">
            <a:avLst>
              <a:gd name="adj" fmla="val 50000"/>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7" name="角丸四角形 36"/>
          <p:cNvSpPr/>
          <p:nvPr userDrawn="1"/>
        </p:nvSpPr>
        <p:spPr>
          <a:xfrm>
            <a:off x="1246656" y="6547141"/>
            <a:ext cx="15794443" cy="1090364"/>
          </a:xfrm>
          <a:prstGeom prst="roundRect">
            <a:avLst>
              <a:gd name="adj" fmla="val 50000"/>
            </a:avLst>
          </a:prstGeom>
          <a:solidFill>
            <a:schemeClr val="accent4">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6" name="角丸四角形 35"/>
          <p:cNvSpPr/>
          <p:nvPr userDrawn="1"/>
        </p:nvSpPr>
        <p:spPr>
          <a:xfrm>
            <a:off x="1246656" y="2450995"/>
            <a:ext cx="15794443" cy="1090364"/>
          </a:xfrm>
          <a:prstGeom prst="roundRect">
            <a:avLst>
              <a:gd name="adj" fmla="val 50000"/>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5" name="角丸四角形 34"/>
          <p:cNvSpPr/>
          <p:nvPr userDrawn="1"/>
        </p:nvSpPr>
        <p:spPr>
          <a:xfrm>
            <a:off x="1246656" y="3816377"/>
            <a:ext cx="15794443" cy="1090364"/>
          </a:xfrm>
          <a:prstGeom prst="roundRect">
            <a:avLst>
              <a:gd name="adj" fmla="val 50000"/>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3" name="角丸四角形 32"/>
          <p:cNvSpPr/>
          <p:nvPr userDrawn="1"/>
        </p:nvSpPr>
        <p:spPr>
          <a:xfrm>
            <a:off x="1246656" y="5181759"/>
            <a:ext cx="15794443" cy="1090364"/>
          </a:xfrm>
          <a:prstGeom prst="roundRect">
            <a:avLst>
              <a:gd name="adj" fmla="val 50000"/>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5" name="円/楕円 4"/>
          <p:cNvSpPr/>
          <p:nvPr userDrawn="1"/>
        </p:nvSpPr>
        <p:spPr>
          <a:xfrm>
            <a:off x="16057427" y="2582432"/>
            <a:ext cx="828000" cy="828000"/>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円/楕円 43"/>
          <p:cNvSpPr/>
          <p:nvPr userDrawn="1"/>
        </p:nvSpPr>
        <p:spPr>
          <a:xfrm>
            <a:off x="16057427" y="3947305"/>
            <a:ext cx="828000" cy="828000"/>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5" name="円/楕円 44"/>
          <p:cNvSpPr/>
          <p:nvPr userDrawn="1"/>
        </p:nvSpPr>
        <p:spPr>
          <a:xfrm>
            <a:off x="16057427" y="5312687"/>
            <a:ext cx="828000" cy="828000"/>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6" name="円/楕円 45"/>
          <p:cNvSpPr/>
          <p:nvPr userDrawn="1"/>
        </p:nvSpPr>
        <p:spPr>
          <a:xfrm>
            <a:off x="16057427" y="6678578"/>
            <a:ext cx="828000" cy="828000"/>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4"/>
              </a:solidFill>
            </a:endParaRPr>
          </a:p>
        </p:txBody>
      </p:sp>
      <p:sp>
        <p:nvSpPr>
          <p:cNvPr id="47" name="円/楕円 46"/>
          <p:cNvSpPr/>
          <p:nvPr userDrawn="1"/>
        </p:nvSpPr>
        <p:spPr>
          <a:xfrm>
            <a:off x="16057427" y="8043961"/>
            <a:ext cx="828000" cy="828000"/>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16" hasCustomPrompt="1"/>
          </p:nvPr>
        </p:nvSpPr>
        <p:spPr>
          <a:xfrm>
            <a:off x="6922703" y="2456986"/>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6922703" y="3822368"/>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6922703" y="5187750"/>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6922703" y="6553132"/>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6922703" y="7918515"/>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9" name="角丸四角形 18"/>
          <p:cNvSpPr/>
          <p:nvPr userDrawn="1"/>
        </p:nvSpPr>
        <p:spPr>
          <a:xfrm>
            <a:off x="1385199" y="2581923"/>
            <a:ext cx="5112067" cy="828509"/>
          </a:xfrm>
          <a:prstGeom prst="roundRect">
            <a:avLst>
              <a:gd name="adj" fmla="val 50000"/>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0" name="角丸四角形 19"/>
          <p:cNvSpPr/>
          <p:nvPr userDrawn="1"/>
        </p:nvSpPr>
        <p:spPr>
          <a:xfrm>
            <a:off x="1385199" y="3947305"/>
            <a:ext cx="5112067" cy="828509"/>
          </a:xfrm>
          <a:prstGeom prst="roundRect">
            <a:avLst>
              <a:gd name="adj" fmla="val 5000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1" name="角丸四角形 20"/>
          <p:cNvSpPr/>
          <p:nvPr userDrawn="1"/>
        </p:nvSpPr>
        <p:spPr>
          <a:xfrm>
            <a:off x="1385199" y="8043452"/>
            <a:ext cx="5112067" cy="828509"/>
          </a:xfrm>
          <a:prstGeom prst="roundRect">
            <a:avLst>
              <a:gd name="adj" fmla="val 50000"/>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3" name="角丸四角形 22"/>
          <p:cNvSpPr/>
          <p:nvPr userDrawn="1"/>
        </p:nvSpPr>
        <p:spPr>
          <a:xfrm>
            <a:off x="1385199" y="5312687"/>
            <a:ext cx="5112067" cy="828509"/>
          </a:xfrm>
          <a:prstGeom prst="roundRect">
            <a:avLst>
              <a:gd name="adj" fmla="val 5000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5" name="角丸四角形 24"/>
          <p:cNvSpPr/>
          <p:nvPr userDrawn="1"/>
        </p:nvSpPr>
        <p:spPr>
          <a:xfrm>
            <a:off x="1385199" y="6678069"/>
            <a:ext cx="5112067" cy="828509"/>
          </a:xfrm>
          <a:prstGeom prst="roundRect">
            <a:avLst>
              <a:gd name="adj" fmla="val 50000"/>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9" name="テキスト プレースホルダー 6"/>
          <p:cNvSpPr>
            <a:spLocks noGrp="1"/>
          </p:cNvSpPr>
          <p:nvPr>
            <p:ph type="body" sz="quarter" idx="27" hasCustomPrompt="1"/>
          </p:nvPr>
        </p:nvSpPr>
        <p:spPr>
          <a:xfrm>
            <a:off x="1680652" y="2723411"/>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8" hasCustomPrompt="1"/>
          </p:nvPr>
        </p:nvSpPr>
        <p:spPr>
          <a:xfrm>
            <a:off x="1680652" y="8184940"/>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29" hasCustomPrompt="1"/>
          </p:nvPr>
        </p:nvSpPr>
        <p:spPr>
          <a:xfrm>
            <a:off x="1680652" y="4088792"/>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2" name="テキスト プレースホルダー 6"/>
          <p:cNvSpPr>
            <a:spLocks noGrp="1"/>
          </p:cNvSpPr>
          <p:nvPr>
            <p:ph type="body" sz="quarter" idx="30" hasCustomPrompt="1"/>
          </p:nvPr>
        </p:nvSpPr>
        <p:spPr>
          <a:xfrm>
            <a:off x="1680652" y="5454174"/>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31" hasCustomPrompt="1"/>
          </p:nvPr>
        </p:nvSpPr>
        <p:spPr>
          <a:xfrm>
            <a:off x="1680652" y="6819556"/>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4283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75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6" presetClass="entr" presetSubtype="37"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barn(outVertical)">
                                      <p:cBhvr>
                                        <p:cTn id="24" dur="500"/>
                                        <p:tgtEl>
                                          <p:spTgt spid="36"/>
                                        </p:tgtEl>
                                      </p:cBhvr>
                                    </p:animEffect>
                                  </p:childTnLst>
                                </p:cTn>
                              </p:par>
                            </p:childTnLst>
                          </p:cTn>
                        </p:par>
                        <p:par>
                          <p:cTn id="25" fill="hold">
                            <p:stCondLst>
                              <p:cond delay="1750"/>
                            </p:stCondLst>
                            <p:childTnLst>
                              <p:par>
                                <p:cTn id="26" presetID="22" presetClass="entr" presetSubtype="8" fill="hold" grpId="0" nodeType="afterEffect">
                                  <p:stCondLst>
                                    <p:cond delay="250"/>
                                  </p:stCondLst>
                                  <p:childTnLst>
                                    <p:set>
                                      <p:cBhvr>
                                        <p:cTn id="27" dur="1" fill="hold">
                                          <p:stCondLst>
                                            <p:cond delay="0"/>
                                          </p:stCondLst>
                                        </p:cTn>
                                        <p:tgtEl>
                                          <p:spTgt spid="18">
                                            <p:txEl>
                                              <p:pRg st="0" end="0"/>
                                            </p:txEl>
                                          </p:spTgt>
                                        </p:tgtEl>
                                        <p:attrNameLst>
                                          <p:attrName>style.visibility</p:attrName>
                                        </p:attrNameLst>
                                      </p:cBhvr>
                                      <p:to>
                                        <p:strVal val="visible"/>
                                      </p:to>
                                    </p:set>
                                    <p:animEffect transition="in" filter="wipe(left)">
                                      <p:cBhvr>
                                        <p:cTn id="28" dur="500"/>
                                        <p:tgtEl>
                                          <p:spTgt spid="18">
                                            <p:txEl>
                                              <p:pRg st="0" end="0"/>
                                            </p:txEl>
                                          </p:spTgt>
                                        </p:tgtEl>
                                      </p:cBhvr>
                                    </p:animEffect>
                                  </p:childTnLst>
                                </p:cTn>
                              </p:par>
                              <p:par>
                                <p:cTn id="29" presetID="2" presetClass="entr" presetSubtype="8" decel="10000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par>
                                <p:cTn id="33" presetID="10" presetClass="entr" presetSubtype="0" fill="hold" grpId="1"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750"/>
                                        <p:tgtEl>
                                          <p:spTgt spid="5"/>
                                        </p:tgtEl>
                                      </p:cBhvr>
                                    </p:animEffect>
                                  </p:childTnLst>
                                </p:cTn>
                              </p:par>
                            </p:childTnLst>
                          </p:cTn>
                        </p:par>
                        <p:par>
                          <p:cTn id="36" fill="hold">
                            <p:stCondLst>
                              <p:cond delay="2750"/>
                            </p:stCondLst>
                            <p:childTnLst>
                              <p:par>
                                <p:cTn id="37" presetID="2" presetClass="entr" presetSubtype="4" decel="100000" fill="hold" grpId="0" nodeType="after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75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750"/>
                            </p:stCondLst>
                            <p:childTnLst>
                              <p:par>
                                <p:cTn id="46" presetID="16" presetClass="entr" presetSubtype="37"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barn(outVertical)">
                                      <p:cBhvr>
                                        <p:cTn id="48" dur="500"/>
                                        <p:tgtEl>
                                          <p:spTgt spid="35"/>
                                        </p:tgtEl>
                                      </p:cBhvr>
                                    </p:animEffect>
                                  </p:childTnLst>
                                </p:cTn>
                              </p:par>
                            </p:childTnLst>
                          </p:cTn>
                        </p:par>
                        <p:par>
                          <p:cTn id="49" fill="hold">
                            <p:stCondLst>
                              <p:cond delay="4250"/>
                            </p:stCondLst>
                            <p:childTnLst>
                              <p:par>
                                <p:cTn id="50" presetID="22" presetClass="entr" presetSubtype="8" fill="hold" grpId="0" nodeType="afterEffect">
                                  <p:stCondLst>
                                    <p:cond delay="25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left)">
                                      <p:cBhvr>
                                        <p:cTn id="52" dur="500"/>
                                        <p:tgtEl>
                                          <p:spTgt spid="22">
                                            <p:txEl>
                                              <p:pRg st="0" end="0"/>
                                            </p:txEl>
                                          </p:spTgt>
                                        </p:tgtEl>
                                      </p:cBhvr>
                                    </p:animEffect>
                                  </p:childTnLst>
                                </p:cTn>
                              </p:par>
                              <p:par>
                                <p:cTn id="53" presetID="2" presetClass="entr" presetSubtype="8" decel="10000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0-#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10" presetClass="entr" presetSubtype="0" fill="hold" grpId="1"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750"/>
                                        <p:tgtEl>
                                          <p:spTgt spid="44"/>
                                        </p:tgtEl>
                                      </p:cBhvr>
                                    </p:animEffect>
                                  </p:childTnLst>
                                </p:cTn>
                              </p:par>
                            </p:childTnLst>
                          </p:cTn>
                        </p:par>
                        <p:par>
                          <p:cTn id="60" fill="hold">
                            <p:stCondLst>
                              <p:cond delay="5250"/>
                            </p:stCondLst>
                            <p:childTnLst>
                              <p:par>
                                <p:cTn id="61" presetID="2" presetClass="entr" presetSubtype="4" decel="100000" fill="hold" grpId="0" nodeType="afterEffect">
                                  <p:stCondLst>
                                    <p:cond delay="25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750" fill="hold"/>
                                        <p:tgtEl>
                                          <p:spTgt spid="23"/>
                                        </p:tgtEl>
                                        <p:attrNameLst>
                                          <p:attrName>ppt_x</p:attrName>
                                        </p:attrNameLst>
                                      </p:cBhvr>
                                      <p:tavLst>
                                        <p:tav tm="0">
                                          <p:val>
                                            <p:strVal val="#ppt_x"/>
                                          </p:val>
                                        </p:tav>
                                        <p:tav tm="100000">
                                          <p:val>
                                            <p:strVal val="#ppt_x"/>
                                          </p:val>
                                        </p:tav>
                                      </p:tavLst>
                                    </p:anim>
                                    <p:anim calcmode="lin" valueType="num">
                                      <p:cBhvr additive="base">
                                        <p:cTn id="64" dur="75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42">
                                            <p:txEl>
                                              <p:pRg st="0" end="0"/>
                                            </p:txEl>
                                          </p:spTgt>
                                        </p:tgtEl>
                                        <p:attrNameLst>
                                          <p:attrName>style.visibility</p:attrName>
                                        </p:attrNameLst>
                                      </p:cBhvr>
                                      <p:to>
                                        <p:strVal val="visible"/>
                                      </p:to>
                                    </p:set>
                                    <p:anim calcmode="lin" valueType="num">
                                      <p:cBhvr additive="base">
                                        <p:cTn id="67" dur="75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68" dur="75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16" presetClass="entr" presetSubtype="37"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barn(outVertical)">
                                      <p:cBhvr>
                                        <p:cTn id="72" dur="500"/>
                                        <p:tgtEl>
                                          <p:spTgt spid="33"/>
                                        </p:tgtEl>
                                      </p:cBhvr>
                                    </p:animEffect>
                                  </p:childTnLst>
                                </p:cTn>
                              </p:par>
                            </p:childTnLst>
                          </p:cTn>
                        </p:par>
                        <p:par>
                          <p:cTn id="73" fill="hold">
                            <p:stCondLst>
                              <p:cond delay="6750"/>
                            </p:stCondLst>
                            <p:childTnLst>
                              <p:par>
                                <p:cTn id="74" presetID="22" presetClass="entr" presetSubtype="8" fill="hold" grpId="0" nodeType="afterEffect">
                                  <p:stCondLst>
                                    <p:cond delay="250"/>
                                  </p:stCondLst>
                                  <p:childTnLst>
                                    <p:set>
                                      <p:cBhvr>
                                        <p:cTn id="75" dur="1" fill="hold">
                                          <p:stCondLst>
                                            <p:cond delay="0"/>
                                          </p:stCondLst>
                                        </p:cTn>
                                        <p:tgtEl>
                                          <p:spTgt spid="24">
                                            <p:txEl>
                                              <p:pRg st="0" end="0"/>
                                            </p:txEl>
                                          </p:spTgt>
                                        </p:tgtEl>
                                        <p:attrNameLst>
                                          <p:attrName>style.visibility</p:attrName>
                                        </p:attrNameLst>
                                      </p:cBhvr>
                                      <p:to>
                                        <p:strVal val="visible"/>
                                      </p:to>
                                    </p:set>
                                    <p:animEffect transition="in" filter="wipe(left)">
                                      <p:cBhvr>
                                        <p:cTn id="76" dur="500"/>
                                        <p:tgtEl>
                                          <p:spTgt spid="24">
                                            <p:txEl>
                                              <p:pRg st="0" end="0"/>
                                            </p:txEl>
                                          </p:spTgt>
                                        </p:tgtEl>
                                      </p:cBhvr>
                                    </p:animEffect>
                                  </p:childTnLst>
                                </p:cTn>
                              </p:par>
                              <p:par>
                                <p:cTn id="77" presetID="2" presetClass="entr" presetSubtype="8" decel="10000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1000" fill="hold"/>
                                        <p:tgtEl>
                                          <p:spTgt spid="45"/>
                                        </p:tgtEl>
                                        <p:attrNameLst>
                                          <p:attrName>ppt_x</p:attrName>
                                        </p:attrNameLst>
                                      </p:cBhvr>
                                      <p:tavLst>
                                        <p:tav tm="0">
                                          <p:val>
                                            <p:strVal val="0-#ppt_w/2"/>
                                          </p:val>
                                        </p:tav>
                                        <p:tav tm="100000">
                                          <p:val>
                                            <p:strVal val="#ppt_x"/>
                                          </p:val>
                                        </p:tav>
                                      </p:tavLst>
                                    </p:anim>
                                    <p:anim calcmode="lin" valueType="num">
                                      <p:cBhvr additive="base">
                                        <p:cTn id="80" dur="1000" fill="hold"/>
                                        <p:tgtEl>
                                          <p:spTgt spid="45"/>
                                        </p:tgtEl>
                                        <p:attrNameLst>
                                          <p:attrName>ppt_y</p:attrName>
                                        </p:attrNameLst>
                                      </p:cBhvr>
                                      <p:tavLst>
                                        <p:tav tm="0">
                                          <p:val>
                                            <p:strVal val="#ppt_y"/>
                                          </p:val>
                                        </p:tav>
                                        <p:tav tm="100000">
                                          <p:val>
                                            <p:strVal val="#ppt_y"/>
                                          </p:val>
                                        </p:tav>
                                      </p:tavLst>
                                    </p:anim>
                                  </p:childTnLst>
                                </p:cTn>
                              </p:par>
                              <p:par>
                                <p:cTn id="81" presetID="10" presetClass="entr" presetSubtype="0" fill="hold" grpId="1" nodeType="with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750"/>
                                        <p:tgtEl>
                                          <p:spTgt spid="45"/>
                                        </p:tgtEl>
                                      </p:cBhvr>
                                    </p:animEffect>
                                  </p:childTnLst>
                                </p:cTn>
                              </p:par>
                            </p:childTnLst>
                          </p:cTn>
                        </p:par>
                        <p:par>
                          <p:cTn id="84" fill="hold">
                            <p:stCondLst>
                              <p:cond delay="7750"/>
                            </p:stCondLst>
                            <p:childTnLst>
                              <p:par>
                                <p:cTn id="85" presetID="2" presetClass="entr" presetSubtype="4" decel="100000" fill="hold" grpId="0" nodeType="afterEffect">
                                  <p:stCondLst>
                                    <p:cond delay="25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750" fill="hold"/>
                                        <p:tgtEl>
                                          <p:spTgt spid="25"/>
                                        </p:tgtEl>
                                        <p:attrNameLst>
                                          <p:attrName>ppt_x</p:attrName>
                                        </p:attrNameLst>
                                      </p:cBhvr>
                                      <p:tavLst>
                                        <p:tav tm="0">
                                          <p:val>
                                            <p:strVal val="#ppt_x"/>
                                          </p:val>
                                        </p:tav>
                                        <p:tav tm="100000">
                                          <p:val>
                                            <p:strVal val="#ppt_x"/>
                                          </p:val>
                                        </p:tav>
                                      </p:tavLst>
                                    </p:anim>
                                    <p:anim calcmode="lin" valueType="num">
                                      <p:cBhvr additive="base">
                                        <p:cTn id="88" dur="750" fill="hold"/>
                                        <p:tgtEl>
                                          <p:spTgt spid="25"/>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250"/>
                                  </p:stCondLst>
                                  <p:childTnLst>
                                    <p:set>
                                      <p:cBhvr>
                                        <p:cTn id="90" dur="1" fill="hold">
                                          <p:stCondLst>
                                            <p:cond delay="0"/>
                                          </p:stCondLst>
                                        </p:cTn>
                                        <p:tgtEl>
                                          <p:spTgt spid="43">
                                            <p:txEl>
                                              <p:pRg st="0" end="0"/>
                                            </p:txEl>
                                          </p:spTgt>
                                        </p:tgtEl>
                                        <p:attrNameLst>
                                          <p:attrName>style.visibility</p:attrName>
                                        </p:attrNameLst>
                                      </p:cBhvr>
                                      <p:to>
                                        <p:strVal val="visible"/>
                                      </p:to>
                                    </p:set>
                                    <p:anim calcmode="lin" valueType="num">
                                      <p:cBhvr additive="base">
                                        <p:cTn id="91" dur="75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92" dur="75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750"/>
                            </p:stCondLst>
                            <p:childTnLst>
                              <p:par>
                                <p:cTn id="94" presetID="16" presetClass="entr" presetSubtype="37"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barn(outVertical)">
                                      <p:cBhvr>
                                        <p:cTn id="96" dur="500"/>
                                        <p:tgtEl>
                                          <p:spTgt spid="37"/>
                                        </p:tgtEl>
                                      </p:cBhvr>
                                    </p:animEffect>
                                  </p:childTnLst>
                                </p:cTn>
                              </p:par>
                            </p:childTnLst>
                          </p:cTn>
                        </p:par>
                        <p:par>
                          <p:cTn id="97" fill="hold">
                            <p:stCondLst>
                              <p:cond delay="9250"/>
                            </p:stCondLst>
                            <p:childTnLst>
                              <p:par>
                                <p:cTn id="98" presetID="22" presetClass="entr" presetSubtype="8" fill="hold" grpId="0" nodeType="afterEffect">
                                  <p:stCondLst>
                                    <p:cond delay="250"/>
                                  </p:stCondLst>
                                  <p:childTnLst>
                                    <p:set>
                                      <p:cBhvr>
                                        <p:cTn id="99" dur="1" fill="hold">
                                          <p:stCondLst>
                                            <p:cond delay="0"/>
                                          </p:stCondLst>
                                        </p:cTn>
                                        <p:tgtEl>
                                          <p:spTgt spid="26">
                                            <p:txEl>
                                              <p:pRg st="0" end="0"/>
                                            </p:txEl>
                                          </p:spTgt>
                                        </p:tgtEl>
                                        <p:attrNameLst>
                                          <p:attrName>style.visibility</p:attrName>
                                        </p:attrNameLst>
                                      </p:cBhvr>
                                      <p:to>
                                        <p:strVal val="visible"/>
                                      </p:to>
                                    </p:set>
                                    <p:animEffect transition="in" filter="wipe(left)">
                                      <p:cBhvr>
                                        <p:cTn id="100" dur="500"/>
                                        <p:tgtEl>
                                          <p:spTgt spid="26">
                                            <p:txEl>
                                              <p:pRg st="0" end="0"/>
                                            </p:txEl>
                                          </p:spTgt>
                                        </p:tgtEl>
                                      </p:cBhvr>
                                    </p:animEffect>
                                  </p:childTnLst>
                                </p:cTn>
                              </p:par>
                              <p:par>
                                <p:cTn id="101" presetID="2" presetClass="entr" presetSubtype="8" decel="100000"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additive="base">
                                        <p:cTn id="103" dur="1000" fill="hold"/>
                                        <p:tgtEl>
                                          <p:spTgt spid="46"/>
                                        </p:tgtEl>
                                        <p:attrNameLst>
                                          <p:attrName>ppt_x</p:attrName>
                                        </p:attrNameLst>
                                      </p:cBhvr>
                                      <p:tavLst>
                                        <p:tav tm="0">
                                          <p:val>
                                            <p:strVal val="0-#ppt_w/2"/>
                                          </p:val>
                                        </p:tav>
                                        <p:tav tm="100000">
                                          <p:val>
                                            <p:strVal val="#ppt_x"/>
                                          </p:val>
                                        </p:tav>
                                      </p:tavLst>
                                    </p:anim>
                                    <p:anim calcmode="lin" valueType="num">
                                      <p:cBhvr additive="base">
                                        <p:cTn id="104" dur="1000" fill="hold"/>
                                        <p:tgtEl>
                                          <p:spTgt spid="46"/>
                                        </p:tgtEl>
                                        <p:attrNameLst>
                                          <p:attrName>ppt_y</p:attrName>
                                        </p:attrNameLst>
                                      </p:cBhvr>
                                      <p:tavLst>
                                        <p:tav tm="0">
                                          <p:val>
                                            <p:strVal val="#ppt_y"/>
                                          </p:val>
                                        </p:tav>
                                        <p:tav tm="100000">
                                          <p:val>
                                            <p:strVal val="#ppt_y"/>
                                          </p:val>
                                        </p:tav>
                                      </p:tavLst>
                                    </p:anim>
                                  </p:childTnLst>
                                </p:cTn>
                              </p:par>
                              <p:par>
                                <p:cTn id="105" presetID="10" presetClass="entr" presetSubtype="0" fill="hold" grpId="1"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750"/>
                                        <p:tgtEl>
                                          <p:spTgt spid="46"/>
                                        </p:tgtEl>
                                      </p:cBhvr>
                                    </p:animEffect>
                                  </p:childTnLst>
                                </p:cTn>
                              </p:par>
                            </p:childTnLst>
                          </p:cTn>
                        </p:par>
                        <p:par>
                          <p:cTn id="108" fill="hold">
                            <p:stCondLst>
                              <p:cond delay="10250"/>
                            </p:stCondLst>
                            <p:childTnLst>
                              <p:par>
                                <p:cTn id="109" presetID="2" presetClass="entr" presetSubtype="4" decel="100000" fill="hold" grpId="0" nodeType="afterEffect">
                                  <p:stCondLst>
                                    <p:cond delay="25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750" fill="hold"/>
                                        <p:tgtEl>
                                          <p:spTgt spid="21"/>
                                        </p:tgtEl>
                                        <p:attrNameLst>
                                          <p:attrName>ppt_x</p:attrName>
                                        </p:attrNameLst>
                                      </p:cBhvr>
                                      <p:tavLst>
                                        <p:tav tm="0">
                                          <p:val>
                                            <p:strVal val="#ppt_x"/>
                                          </p:val>
                                        </p:tav>
                                        <p:tav tm="100000">
                                          <p:val>
                                            <p:strVal val="#ppt_x"/>
                                          </p:val>
                                        </p:tav>
                                      </p:tavLst>
                                    </p:anim>
                                    <p:anim calcmode="lin" valueType="num">
                                      <p:cBhvr additive="base">
                                        <p:cTn id="112" dur="750" fill="hold"/>
                                        <p:tgtEl>
                                          <p:spTgt spid="21"/>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250"/>
                                  </p:stCondLst>
                                  <p:childTnLst>
                                    <p:set>
                                      <p:cBhvr>
                                        <p:cTn id="114" dur="1" fill="hold">
                                          <p:stCondLst>
                                            <p:cond delay="0"/>
                                          </p:stCondLst>
                                        </p:cTn>
                                        <p:tgtEl>
                                          <p:spTgt spid="40">
                                            <p:txEl>
                                              <p:pRg st="0" end="0"/>
                                            </p:txEl>
                                          </p:spTgt>
                                        </p:tgtEl>
                                        <p:attrNameLst>
                                          <p:attrName>style.visibility</p:attrName>
                                        </p:attrNameLst>
                                      </p:cBhvr>
                                      <p:to>
                                        <p:strVal val="visible"/>
                                      </p:to>
                                    </p:set>
                                    <p:anim calcmode="lin" valueType="num">
                                      <p:cBhvr additive="base">
                                        <p:cTn id="115" dur="75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116" dur="75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11250"/>
                            </p:stCondLst>
                            <p:childTnLst>
                              <p:par>
                                <p:cTn id="118" presetID="16" presetClass="entr" presetSubtype="37" fill="hold" grpId="0" nodeType="after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barn(outVertical)">
                                      <p:cBhvr>
                                        <p:cTn id="120" dur="500"/>
                                        <p:tgtEl>
                                          <p:spTgt spid="38"/>
                                        </p:tgtEl>
                                      </p:cBhvr>
                                    </p:animEffect>
                                  </p:childTnLst>
                                </p:cTn>
                              </p:par>
                            </p:childTnLst>
                          </p:cTn>
                        </p:par>
                        <p:par>
                          <p:cTn id="121" fill="hold">
                            <p:stCondLst>
                              <p:cond delay="11750"/>
                            </p:stCondLst>
                            <p:childTnLst>
                              <p:par>
                                <p:cTn id="122" presetID="22" presetClass="entr" presetSubtype="8" fill="hold" grpId="0" nodeType="afterEffect">
                                  <p:stCondLst>
                                    <p:cond delay="250"/>
                                  </p:stCondLst>
                                  <p:childTnLst>
                                    <p:set>
                                      <p:cBhvr>
                                        <p:cTn id="123" dur="1" fill="hold">
                                          <p:stCondLst>
                                            <p:cond delay="0"/>
                                          </p:stCondLst>
                                        </p:cTn>
                                        <p:tgtEl>
                                          <p:spTgt spid="28">
                                            <p:txEl>
                                              <p:pRg st="0" end="0"/>
                                            </p:txEl>
                                          </p:spTgt>
                                        </p:tgtEl>
                                        <p:attrNameLst>
                                          <p:attrName>style.visibility</p:attrName>
                                        </p:attrNameLst>
                                      </p:cBhvr>
                                      <p:to>
                                        <p:strVal val="visible"/>
                                      </p:to>
                                    </p:set>
                                    <p:animEffect transition="in" filter="wipe(left)">
                                      <p:cBhvr>
                                        <p:cTn id="124" dur="500"/>
                                        <p:tgtEl>
                                          <p:spTgt spid="28">
                                            <p:txEl>
                                              <p:pRg st="0" end="0"/>
                                            </p:txEl>
                                          </p:spTgt>
                                        </p:tgtEl>
                                      </p:cBhvr>
                                    </p:animEffect>
                                  </p:childTnLst>
                                </p:cTn>
                              </p:par>
                              <p:par>
                                <p:cTn id="125" presetID="2" presetClass="entr" presetSubtype="8" decel="10000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 calcmode="lin" valueType="num">
                                      <p:cBhvr additive="base">
                                        <p:cTn id="127" dur="1000" fill="hold"/>
                                        <p:tgtEl>
                                          <p:spTgt spid="47"/>
                                        </p:tgtEl>
                                        <p:attrNameLst>
                                          <p:attrName>ppt_x</p:attrName>
                                        </p:attrNameLst>
                                      </p:cBhvr>
                                      <p:tavLst>
                                        <p:tav tm="0">
                                          <p:val>
                                            <p:strVal val="0-#ppt_w/2"/>
                                          </p:val>
                                        </p:tav>
                                        <p:tav tm="100000">
                                          <p:val>
                                            <p:strVal val="#ppt_x"/>
                                          </p:val>
                                        </p:tav>
                                      </p:tavLst>
                                    </p:anim>
                                    <p:anim calcmode="lin" valueType="num">
                                      <p:cBhvr additive="base">
                                        <p:cTn id="128" dur="1000" fill="hold"/>
                                        <p:tgtEl>
                                          <p:spTgt spid="47"/>
                                        </p:tgtEl>
                                        <p:attrNameLst>
                                          <p:attrName>ppt_y</p:attrName>
                                        </p:attrNameLst>
                                      </p:cBhvr>
                                      <p:tavLst>
                                        <p:tav tm="0">
                                          <p:val>
                                            <p:strVal val="#ppt_y"/>
                                          </p:val>
                                        </p:tav>
                                        <p:tav tm="100000">
                                          <p:val>
                                            <p:strVal val="#ppt_y"/>
                                          </p:val>
                                        </p:tav>
                                      </p:tavLst>
                                    </p:anim>
                                  </p:childTnLst>
                                </p:cTn>
                              </p:par>
                              <p:par>
                                <p:cTn id="129" presetID="10" presetClass="entr" presetSubtype="0" fill="hold" grpId="1" nodeType="with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fade">
                                      <p:cBhvr>
                                        <p:cTn id="131"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7" grpId="0" animBg="1"/>
      <p:bldP spid="36" grpId="0" animBg="1"/>
      <p:bldP spid="35" grpId="0" animBg="1"/>
      <p:bldP spid="33" grpId="0" animBg="1"/>
      <p:bldP spid="5" grpId="0" animBg="1"/>
      <p:bldP spid="5" grpId="1" animBg="1"/>
      <p:bldP spid="44" grpId="0" animBg="1"/>
      <p:bldP spid="44" grpId="1" animBg="1"/>
      <p:bldP spid="45" grpId="0" animBg="1"/>
      <p:bldP spid="45" grpId="1" animBg="1"/>
      <p:bldP spid="46" grpId="0" animBg="1"/>
      <p:bldP spid="46" grpId="1" animBg="1"/>
      <p:bldP spid="47" grpId="0" animBg="1"/>
      <p:bldP spid="47"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8" grpId="0" build="p">
        <p:tmplLst>
          <p:tmpl lvl="1">
            <p:tnLst>
              <p:par>
                <p:cTn presetID="22" presetClass="entr" presetSubtype="8"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2" grpId="0" build="p">
        <p:tmplLst>
          <p:tmpl lvl="1">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4" grpId="0" build="p">
        <p:tmplLst>
          <p:tmpl lvl="1">
            <p:tnLst>
              <p:par>
                <p:cTn presetID="22" presetClass="entr" presetSubtype="8"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6" grpId="0" build="p">
        <p:tmplLst>
          <p:tmpl lvl="1">
            <p:tnLst>
              <p:par>
                <p:cTn presetID="22" presetClass="entr" presetSubtype="8"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2" presetClass="entr" presetSubtype="8" fill="hold" nodeType="after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19" grpId="0" animBg="1"/>
      <p:bldP spid="20" grpId="0" animBg="1"/>
      <p:bldP spid="21" grpId="0" animBg="1"/>
      <p:bldP spid="23" grpId="0" animBg="1"/>
      <p:bldP spid="25" grpId="0" animBg="1"/>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750" fill="hold"/>
                        <p:tgtEl>
                          <p:spTgt spid="39"/>
                        </p:tgtEl>
                        <p:attrNameLst>
                          <p:attrName>ppt_x</p:attrName>
                        </p:attrNameLst>
                      </p:cBhvr>
                      <p:tavLst>
                        <p:tav tm="0">
                          <p:val>
                            <p:strVal val="#ppt_x"/>
                          </p:val>
                        </p:tav>
                        <p:tav tm="100000">
                          <p:val>
                            <p:strVal val="#ppt_x"/>
                          </p:val>
                        </p:tav>
                      </p:tavLst>
                    </p:anim>
                    <p:anim calcmode="lin" valueType="num">
                      <p:cBhvr additive="base">
                        <p:cTn dur="750" fill="hold"/>
                        <p:tgtEl>
                          <p:spTgt spid="39"/>
                        </p:tgtEl>
                        <p:attrNameLst>
                          <p:attrName>ppt_y</p:attrName>
                        </p:attrNameLst>
                      </p:cBhvr>
                      <p:tavLst>
                        <p:tav tm="0">
                          <p:val>
                            <p:strVal val="1+#ppt_h/2"/>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750" fill="hold"/>
                        <p:tgtEl>
                          <p:spTgt spid="40"/>
                        </p:tgtEl>
                        <p:attrNameLst>
                          <p:attrName>ppt_x</p:attrName>
                        </p:attrNameLst>
                      </p:cBhvr>
                      <p:tavLst>
                        <p:tav tm="0">
                          <p:val>
                            <p:strVal val="#ppt_x"/>
                          </p:val>
                        </p:tav>
                        <p:tav tm="100000">
                          <p:val>
                            <p:strVal val="#ppt_x"/>
                          </p:val>
                        </p:tav>
                      </p:tavLst>
                    </p:anim>
                    <p:anim calcmode="lin" valueType="num">
                      <p:cBhvr additive="base">
                        <p:cTn dur="75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4" decel="10000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750" fill="hold"/>
                        <p:tgtEl>
                          <p:spTgt spid="43"/>
                        </p:tgtEl>
                        <p:attrNameLst>
                          <p:attrName>ppt_x</p:attrName>
                        </p:attrNameLst>
                      </p:cBhvr>
                      <p:tavLst>
                        <p:tav tm="0">
                          <p:val>
                            <p:strVal val="#ppt_x"/>
                          </p:val>
                        </p:tav>
                        <p:tav tm="100000">
                          <p:val>
                            <p:strVal val="#ppt_x"/>
                          </p:val>
                        </p:tav>
                      </p:tavLst>
                    </p:anim>
                    <p:anim calcmode="lin" valueType="num">
                      <p:cBhvr additive="base">
                        <p:cTn dur="750" fill="hold"/>
                        <p:tgtEl>
                          <p:spTgt spid="4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76" name="フリーフォーム 75"/>
          <p:cNvSpPr/>
          <p:nvPr userDrawn="1"/>
        </p:nvSpPr>
        <p:spPr>
          <a:xfrm>
            <a:off x="0" y="4364182"/>
            <a:ext cx="18288000" cy="2604654"/>
          </a:xfrm>
          <a:custGeom>
            <a:avLst/>
            <a:gdLst>
              <a:gd name="connsiteX0" fmla="*/ 0 w 18288000"/>
              <a:gd name="connsiteY0" fmla="*/ 1343891 h 2604654"/>
              <a:gd name="connsiteX1" fmla="*/ 2854036 w 18288000"/>
              <a:gd name="connsiteY1" fmla="*/ 2604654 h 2604654"/>
              <a:gd name="connsiteX2" fmla="*/ 5320145 w 18288000"/>
              <a:gd name="connsiteY2" fmla="*/ 1052945 h 2604654"/>
              <a:gd name="connsiteX3" fmla="*/ 7772400 w 18288000"/>
              <a:gd name="connsiteY3" fmla="*/ 2119745 h 2604654"/>
              <a:gd name="connsiteX4" fmla="*/ 10224655 w 18288000"/>
              <a:gd name="connsiteY4" fmla="*/ 512618 h 2604654"/>
              <a:gd name="connsiteX5" fmla="*/ 12718473 w 18288000"/>
              <a:gd name="connsiteY5" fmla="*/ 1579418 h 2604654"/>
              <a:gd name="connsiteX6" fmla="*/ 15184582 w 18288000"/>
              <a:gd name="connsiteY6" fmla="*/ 0 h 2604654"/>
              <a:gd name="connsiteX7" fmla="*/ 18288000 w 18288000"/>
              <a:gd name="connsiteY7" fmla="*/ 969818 h 2604654"/>
              <a:gd name="connsiteX8" fmla="*/ 18288000 w 18288000"/>
              <a:gd name="connsiteY8" fmla="*/ 969818 h 2604654"/>
              <a:gd name="connsiteX9" fmla="*/ 18288000 w 18288000"/>
              <a:gd name="connsiteY9" fmla="*/ 969818 h 260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0" h="2604654">
                <a:moveTo>
                  <a:pt x="0" y="1343891"/>
                </a:moveTo>
                <a:lnTo>
                  <a:pt x="2854036" y="2604654"/>
                </a:lnTo>
                <a:lnTo>
                  <a:pt x="5320145" y="1052945"/>
                </a:lnTo>
                <a:lnTo>
                  <a:pt x="7772400" y="2119745"/>
                </a:lnTo>
                <a:lnTo>
                  <a:pt x="10224655" y="512618"/>
                </a:lnTo>
                <a:lnTo>
                  <a:pt x="12718473" y="1579418"/>
                </a:lnTo>
                <a:lnTo>
                  <a:pt x="15184582" y="0"/>
                </a:lnTo>
                <a:lnTo>
                  <a:pt x="18288000" y="969818"/>
                </a:lnTo>
                <a:lnTo>
                  <a:pt x="18288000" y="969818"/>
                </a:lnTo>
                <a:lnTo>
                  <a:pt x="18288000" y="969818"/>
                </a:lnTo>
              </a:path>
            </a:pathLst>
          </a:custGeom>
          <a:noFill/>
          <a:ln>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492804" y="6636573"/>
            <a:ext cx="711250" cy="71125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4958781" y="5060322"/>
            <a:ext cx="711250" cy="711250"/>
          </a:xfrm>
          <a:prstGeom prst="ellipse">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7424758" y="6111156"/>
            <a:ext cx="711250" cy="711250"/>
          </a:xfrm>
          <a:prstGeom prst="ellipse">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9890735" y="4534905"/>
            <a:ext cx="711250" cy="711250"/>
          </a:xfrm>
          <a:prstGeom prst="ellipse">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356712" y="5585739"/>
            <a:ext cx="711250" cy="711250"/>
          </a:xfrm>
          <a:prstGeom prst="ellipse">
            <a:avLst/>
          </a:prstGeom>
          <a:solidFill>
            <a:schemeClr val="bg1"/>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4822689" y="4009488"/>
            <a:ext cx="711250" cy="711250"/>
          </a:xfrm>
          <a:prstGeom prst="ellipse">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9774395"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2619829" y="6763598"/>
            <a:ext cx="457200" cy="457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5085806" y="5187347"/>
            <a:ext cx="457200" cy="457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551783" y="6238181"/>
            <a:ext cx="4572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017760" y="4661930"/>
            <a:ext cx="457200" cy="457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483737" y="5712764"/>
            <a:ext cx="457200" cy="457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4949714" y="4136513"/>
            <a:ext cx="457200" cy="4572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6"/>
          <p:cNvSpPr>
            <a:spLocks noGrp="1"/>
          </p:cNvSpPr>
          <p:nvPr>
            <p:ph type="body" sz="quarter" idx="21" hasCustomPrompt="1"/>
          </p:nvPr>
        </p:nvSpPr>
        <p:spPr>
          <a:xfrm>
            <a:off x="828986" y="7499181"/>
            <a:ext cx="4038886" cy="720080"/>
          </a:xfrm>
        </p:spPr>
        <p:txBody>
          <a:bodyPr anchor="b">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4" hasCustomPrompt="1"/>
          </p:nvPr>
        </p:nvSpPr>
        <p:spPr>
          <a:xfrm>
            <a:off x="820329" y="825482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0" name="正方形/長方形 49"/>
          <p:cNvSpPr/>
          <p:nvPr userDrawn="1"/>
        </p:nvSpPr>
        <p:spPr>
          <a:xfrm>
            <a:off x="1228249" y="815741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プレースホルダー 6"/>
          <p:cNvSpPr>
            <a:spLocks noGrp="1"/>
          </p:cNvSpPr>
          <p:nvPr>
            <p:ph type="body" sz="quarter" idx="25" hasCustomPrompt="1"/>
          </p:nvPr>
        </p:nvSpPr>
        <p:spPr>
          <a:xfrm>
            <a:off x="3269317" y="4166956"/>
            <a:ext cx="4038886" cy="720080"/>
          </a:xfrm>
        </p:spPr>
        <p:txBody>
          <a:bodyPr anchor="b">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26" hasCustomPrompt="1"/>
          </p:nvPr>
        </p:nvSpPr>
        <p:spPr>
          <a:xfrm>
            <a:off x="3260660" y="285777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6" name="正方形/長方形 55"/>
          <p:cNvSpPr/>
          <p:nvPr userDrawn="1"/>
        </p:nvSpPr>
        <p:spPr>
          <a:xfrm>
            <a:off x="3668580" y="4136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プレースホルダー 6"/>
          <p:cNvSpPr>
            <a:spLocks noGrp="1"/>
          </p:cNvSpPr>
          <p:nvPr>
            <p:ph type="body" sz="quarter" idx="27" hasCustomPrompt="1"/>
          </p:nvPr>
        </p:nvSpPr>
        <p:spPr>
          <a:xfrm>
            <a:off x="5780871" y="6987783"/>
            <a:ext cx="4038886" cy="720080"/>
          </a:xfrm>
        </p:spPr>
        <p:txBody>
          <a:bodyPr anchor="b">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8" hasCustomPrompt="1"/>
          </p:nvPr>
        </p:nvSpPr>
        <p:spPr>
          <a:xfrm>
            <a:off x="5772214" y="7743427"/>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2" name="正方形/長方形 61"/>
          <p:cNvSpPr/>
          <p:nvPr userDrawn="1"/>
        </p:nvSpPr>
        <p:spPr>
          <a:xfrm>
            <a:off x="6180134" y="7646019"/>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プレースホルダー 6"/>
          <p:cNvSpPr>
            <a:spLocks noGrp="1"/>
          </p:cNvSpPr>
          <p:nvPr>
            <p:ph type="body" sz="quarter" idx="29" hasCustomPrompt="1"/>
          </p:nvPr>
        </p:nvSpPr>
        <p:spPr>
          <a:xfrm>
            <a:off x="8213061" y="3710116"/>
            <a:ext cx="4038886" cy="720080"/>
          </a:xfrm>
        </p:spPr>
        <p:txBody>
          <a:bodyPr anchor="b">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30" hasCustomPrompt="1"/>
          </p:nvPr>
        </p:nvSpPr>
        <p:spPr>
          <a:xfrm>
            <a:off x="8204404" y="240093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5" name="正方形/長方形 64"/>
          <p:cNvSpPr/>
          <p:nvPr userDrawn="1"/>
        </p:nvSpPr>
        <p:spPr>
          <a:xfrm>
            <a:off x="8612324" y="3679673"/>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6"/>
          <p:cNvSpPr>
            <a:spLocks noGrp="1"/>
          </p:cNvSpPr>
          <p:nvPr>
            <p:ph type="body" sz="quarter" idx="31" hasCustomPrompt="1"/>
          </p:nvPr>
        </p:nvSpPr>
        <p:spPr>
          <a:xfrm>
            <a:off x="10698970" y="6448511"/>
            <a:ext cx="4038886" cy="720080"/>
          </a:xfrm>
        </p:spPr>
        <p:txBody>
          <a:bodyPr anchor="b">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7" name="テキスト プレースホルダー 6"/>
          <p:cNvSpPr>
            <a:spLocks noGrp="1"/>
          </p:cNvSpPr>
          <p:nvPr>
            <p:ph type="body" sz="quarter" idx="32" hasCustomPrompt="1"/>
          </p:nvPr>
        </p:nvSpPr>
        <p:spPr>
          <a:xfrm>
            <a:off x="10690313" y="720415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8" name="正方形/長方形 67"/>
          <p:cNvSpPr/>
          <p:nvPr userDrawn="1"/>
        </p:nvSpPr>
        <p:spPr>
          <a:xfrm>
            <a:off x="11098233" y="7106747"/>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プレースホルダー 6"/>
          <p:cNvSpPr>
            <a:spLocks noGrp="1"/>
          </p:cNvSpPr>
          <p:nvPr>
            <p:ph type="body" sz="quarter" idx="33" hasCustomPrompt="1"/>
          </p:nvPr>
        </p:nvSpPr>
        <p:spPr>
          <a:xfrm>
            <a:off x="13145015" y="3169429"/>
            <a:ext cx="4038886" cy="720080"/>
          </a:xfrm>
        </p:spPr>
        <p:txBody>
          <a:bodyPr anchor="b">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70" name="テキスト プレースホルダー 6"/>
          <p:cNvSpPr>
            <a:spLocks noGrp="1"/>
          </p:cNvSpPr>
          <p:nvPr>
            <p:ph type="body" sz="quarter" idx="34" hasCustomPrompt="1"/>
          </p:nvPr>
        </p:nvSpPr>
        <p:spPr>
          <a:xfrm>
            <a:off x="13136358" y="1860244"/>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1" name="正方形/長方形 70"/>
          <p:cNvSpPr/>
          <p:nvPr userDrawn="1"/>
        </p:nvSpPr>
        <p:spPr>
          <a:xfrm>
            <a:off x="13544278" y="3138986"/>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702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2" decel="10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0-#ppt_w/2"/>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0-#ppt_w/2"/>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750" fill="hold"/>
                                        <p:tgtEl>
                                          <p:spTgt spid="13"/>
                                        </p:tgtEl>
                                        <p:attrNameLst>
                                          <p:attrName>ppt_x</p:attrName>
                                        </p:attrNameLst>
                                      </p:cBhvr>
                                      <p:tavLst>
                                        <p:tav tm="0">
                                          <p:val>
                                            <p:strVal val="0-#ppt_w/2"/>
                                          </p:val>
                                        </p:tav>
                                        <p:tav tm="100000">
                                          <p:val>
                                            <p:strVal val="#ppt_x"/>
                                          </p:val>
                                        </p:tav>
                                      </p:tavLst>
                                    </p:anim>
                                    <p:anim calcmode="lin" valueType="num">
                                      <p:cBhvr additive="base">
                                        <p:cTn id="28" dur="75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0-#ppt_w/2"/>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0-#ppt_w/2"/>
                                          </p:val>
                                        </p:tav>
                                        <p:tav tm="100000">
                                          <p:val>
                                            <p:strVal val="#ppt_x"/>
                                          </p:val>
                                        </p:tav>
                                      </p:tavLst>
                                    </p:anim>
                                    <p:anim calcmode="lin" valueType="num">
                                      <p:cBhvr additive="base">
                                        <p:cTn id="36" dur="750" fill="hold"/>
                                        <p:tgtEl>
                                          <p:spTgt spid="15"/>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ipe(left)">
                                      <p:cBhvr>
                                        <p:cTn id="39" dur="1250"/>
                                        <p:tgtEl>
                                          <p:spTgt spid="76"/>
                                        </p:tgtEl>
                                      </p:cBhvr>
                                    </p:animEffect>
                                  </p:childTnLst>
                                </p:cTn>
                              </p:par>
                            </p:childTnLst>
                          </p:cTn>
                        </p:par>
                        <p:par>
                          <p:cTn id="40" fill="hold">
                            <p:stCondLst>
                              <p:cond delay="1750"/>
                            </p:stCondLst>
                            <p:childTnLst>
                              <p:par>
                                <p:cTn id="41" presetID="2" presetClass="entr" presetSubtype="4" decel="100000" fill="hold" grpId="0" nodeType="afterEffect">
                                  <p:stCondLst>
                                    <p:cond delay="0"/>
                                  </p:stCondLst>
                                  <p:childTnLst>
                                    <p:set>
                                      <p:cBhvr>
                                        <p:cTn id="42" dur="1" fill="hold">
                                          <p:stCondLst>
                                            <p:cond delay="0"/>
                                          </p:stCondLst>
                                        </p:cTn>
                                        <p:tgtEl>
                                          <p:spTgt spid="48">
                                            <p:txEl>
                                              <p:pRg st="0" end="0"/>
                                            </p:txEl>
                                          </p:spTgt>
                                        </p:tgtEl>
                                        <p:attrNameLst>
                                          <p:attrName>style.visibility</p:attrName>
                                        </p:attrNameLst>
                                      </p:cBhvr>
                                      <p:to>
                                        <p:strVal val="visible"/>
                                      </p:to>
                                    </p:set>
                                    <p:anim calcmode="lin" valueType="num">
                                      <p:cBhvr additive="base">
                                        <p:cTn id="4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45" presetID="21" presetClass="entr" presetSubtype="1"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heel(1)">
                                      <p:cBhvr>
                                        <p:cTn id="47" dur="1500"/>
                                        <p:tgtEl>
                                          <p:spTgt spid="16"/>
                                        </p:tgtEl>
                                      </p:cBhvr>
                                    </p:animEffect>
                                  </p:childTnLst>
                                </p:cTn>
                              </p:par>
                              <p:par>
                                <p:cTn id="48" presetID="2" presetClass="entr" presetSubtype="4" decel="100000" fill="hold" grpId="0" nodeType="withEffect">
                                  <p:stCondLst>
                                    <p:cond delay="10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ppt_x"/>
                                          </p:val>
                                        </p:tav>
                                        <p:tav tm="100000">
                                          <p:val>
                                            <p:strVal val="#ppt_x"/>
                                          </p:val>
                                        </p:tav>
                                      </p:tavLst>
                                    </p:anim>
                                    <p:anim calcmode="lin" valueType="num">
                                      <p:cBhvr additive="base">
                                        <p:cTn id="51" dur="500" fill="hold"/>
                                        <p:tgtEl>
                                          <p:spTgt spid="50"/>
                                        </p:tgtEl>
                                        <p:attrNameLst>
                                          <p:attrName>ppt_y</p:attrName>
                                        </p:attrNameLst>
                                      </p:cBhvr>
                                      <p:tavLst>
                                        <p:tav tm="0">
                                          <p:val>
                                            <p:strVal val="1+#ppt_h/2"/>
                                          </p:val>
                                        </p:tav>
                                        <p:tav tm="100000">
                                          <p:val>
                                            <p:strVal val="#ppt_y"/>
                                          </p:val>
                                        </p:tav>
                                      </p:tavLst>
                                    </p:anim>
                                  </p:childTnLst>
                                </p:cTn>
                              </p:par>
                            </p:childTnLst>
                          </p:cTn>
                        </p:par>
                        <p:par>
                          <p:cTn id="52" fill="hold">
                            <p:stCondLst>
                              <p:cond delay="3250"/>
                            </p:stCondLst>
                            <p:childTnLst>
                              <p:par>
                                <p:cTn id="53" presetID="22" presetClass="entr" presetSubtype="8" fill="hold" grpId="0" nodeType="after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Effect transition="in" filter="wipe(left)">
                                      <p:cBhvr>
                                        <p:cTn id="55" dur="500"/>
                                        <p:tgtEl>
                                          <p:spTgt spid="49">
                                            <p:txEl>
                                              <p:pRg st="0" end="0"/>
                                            </p:txEl>
                                          </p:spTgt>
                                        </p:tgtEl>
                                      </p:cBhvr>
                                    </p:animEffect>
                                  </p:childTnLst>
                                </p:cTn>
                              </p:par>
                            </p:childTnLst>
                          </p:cTn>
                        </p:par>
                        <p:par>
                          <p:cTn id="56" fill="hold">
                            <p:stCondLst>
                              <p:cond delay="3750"/>
                            </p:stCondLst>
                            <p:childTnLst>
                              <p:par>
                                <p:cTn id="57" presetID="2" presetClass="entr" presetSubtype="1" decel="100000" fill="hold" grpId="0" nodeType="afterEffect">
                                  <p:stCondLst>
                                    <p:cond delay="250"/>
                                  </p:stCondLst>
                                  <p:childTnLst>
                                    <p:set>
                                      <p:cBhvr>
                                        <p:cTn id="58" dur="1" fill="hold">
                                          <p:stCondLst>
                                            <p:cond delay="0"/>
                                          </p:stCondLst>
                                        </p:cTn>
                                        <p:tgtEl>
                                          <p:spTgt spid="54">
                                            <p:txEl>
                                              <p:pRg st="0" end="0"/>
                                            </p:txEl>
                                          </p:spTgt>
                                        </p:tgtEl>
                                        <p:attrNameLst>
                                          <p:attrName>style.visibility</p:attrName>
                                        </p:attrNameLst>
                                      </p:cBhvr>
                                      <p:to>
                                        <p:strVal val="visible"/>
                                      </p:to>
                                    </p:set>
                                    <p:anim calcmode="lin" valueType="num">
                                      <p:cBhvr additive="base">
                                        <p:cTn id="59"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4">
                                            <p:txEl>
                                              <p:pRg st="0" end="0"/>
                                            </p:txEl>
                                          </p:spTgt>
                                        </p:tgtEl>
                                        <p:attrNameLst>
                                          <p:attrName>ppt_y</p:attrName>
                                        </p:attrNameLst>
                                      </p:cBhvr>
                                      <p:tavLst>
                                        <p:tav tm="0">
                                          <p:val>
                                            <p:strVal val="0-#ppt_h/2"/>
                                          </p:val>
                                        </p:tav>
                                        <p:tav tm="100000">
                                          <p:val>
                                            <p:strVal val="#ppt_y"/>
                                          </p:val>
                                        </p:tav>
                                      </p:tavLst>
                                    </p:anim>
                                  </p:childTnLst>
                                </p:cTn>
                              </p:par>
                              <p:par>
                                <p:cTn id="61" presetID="21" presetClass="entr" presetSubtype="1" fill="hold" grpId="0" nodeType="withEffect">
                                  <p:stCondLst>
                                    <p:cond delay="250"/>
                                  </p:stCondLst>
                                  <p:childTnLst>
                                    <p:set>
                                      <p:cBhvr>
                                        <p:cTn id="62" dur="1" fill="hold">
                                          <p:stCondLst>
                                            <p:cond delay="0"/>
                                          </p:stCondLst>
                                        </p:cTn>
                                        <p:tgtEl>
                                          <p:spTgt spid="17"/>
                                        </p:tgtEl>
                                        <p:attrNameLst>
                                          <p:attrName>style.visibility</p:attrName>
                                        </p:attrNameLst>
                                      </p:cBhvr>
                                      <p:to>
                                        <p:strVal val="visible"/>
                                      </p:to>
                                    </p:set>
                                    <p:animEffect transition="in" filter="wheel(1)">
                                      <p:cBhvr>
                                        <p:cTn id="63" dur="1500"/>
                                        <p:tgtEl>
                                          <p:spTgt spid="17"/>
                                        </p:tgtEl>
                                      </p:cBhvr>
                                    </p:animEffect>
                                  </p:childTnLst>
                                </p:cTn>
                              </p:par>
                              <p:par>
                                <p:cTn id="64" presetID="2" presetClass="entr" presetSubtype="1" decel="100000" fill="hold" grpId="0" nodeType="withEffect">
                                  <p:stCondLst>
                                    <p:cond delay="35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ppt_x"/>
                                          </p:val>
                                        </p:tav>
                                        <p:tav tm="100000">
                                          <p:val>
                                            <p:strVal val="#ppt_x"/>
                                          </p:val>
                                        </p:tav>
                                      </p:tavLst>
                                    </p:anim>
                                    <p:anim calcmode="lin" valueType="num">
                                      <p:cBhvr additive="base">
                                        <p:cTn id="67" dur="500" fill="hold"/>
                                        <p:tgtEl>
                                          <p:spTgt spid="56"/>
                                        </p:tgtEl>
                                        <p:attrNameLst>
                                          <p:attrName>ppt_y</p:attrName>
                                        </p:attrNameLst>
                                      </p:cBhvr>
                                      <p:tavLst>
                                        <p:tav tm="0">
                                          <p:val>
                                            <p:strVal val="0-#ppt_h/2"/>
                                          </p:val>
                                        </p:tav>
                                        <p:tav tm="100000">
                                          <p:val>
                                            <p:strVal val="#ppt_y"/>
                                          </p:val>
                                        </p:tav>
                                      </p:tavLst>
                                    </p:anim>
                                  </p:childTnLst>
                                </p:cTn>
                              </p:par>
                            </p:childTnLst>
                          </p:cTn>
                        </p:par>
                        <p:par>
                          <p:cTn id="68" fill="hold">
                            <p:stCondLst>
                              <p:cond delay="5500"/>
                            </p:stCondLst>
                            <p:childTnLst>
                              <p:par>
                                <p:cTn id="69" presetID="22" presetClass="entr" presetSubtype="8" fill="hold" grpId="0" nodeType="afterEffect">
                                  <p:stCondLst>
                                    <p:cond delay="0"/>
                                  </p:stCondLst>
                                  <p:childTnLst>
                                    <p:set>
                                      <p:cBhvr>
                                        <p:cTn id="70" dur="1" fill="hold">
                                          <p:stCondLst>
                                            <p:cond delay="0"/>
                                          </p:stCondLst>
                                        </p:cTn>
                                        <p:tgtEl>
                                          <p:spTgt spid="55">
                                            <p:txEl>
                                              <p:pRg st="0" end="0"/>
                                            </p:txEl>
                                          </p:spTgt>
                                        </p:tgtEl>
                                        <p:attrNameLst>
                                          <p:attrName>style.visibility</p:attrName>
                                        </p:attrNameLst>
                                      </p:cBhvr>
                                      <p:to>
                                        <p:strVal val="visible"/>
                                      </p:to>
                                    </p:set>
                                    <p:animEffect transition="in" filter="wipe(left)">
                                      <p:cBhvr>
                                        <p:cTn id="71" dur="500"/>
                                        <p:tgtEl>
                                          <p:spTgt spid="55">
                                            <p:txEl>
                                              <p:pRg st="0" end="0"/>
                                            </p:txEl>
                                          </p:spTgt>
                                        </p:tgtEl>
                                      </p:cBhvr>
                                    </p:animEffect>
                                  </p:childTnLst>
                                </p:cTn>
                              </p:par>
                            </p:childTnLst>
                          </p:cTn>
                        </p:par>
                        <p:par>
                          <p:cTn id="72" fill="hold">
                            <p:stCondLst>
                              <p:cond delay="6000"/>
                            </p:stCondLst>
                            <p:childTnLst>
                              <p:par>
                                <p:cTn id="73" presetID="2" presetClass="entr" presetSubtype="4" decel="100000" fill="hold" grpId="0" nodeType="afterEffect">
                                  <p:stCondLst>
                                    <p:cond delay="250"/>
                                  </p:stCondLst>
                                  <p:childTnLst>
                                    <p:set>
                                      <p:cBhvr>
                                        <p:cTn id="74" dur="1" fill="hold">
                                          <p:stCondLst>
                                            <p:cond delay="0"/>
                                          </p:stCondLst>
                                        </p:cTn>
                                        <p:tgtEl>
                                          <p:spTgt spid="60">
                                            <p:txEl>
                                              <p:pRg st="0" end="0"/>
                                            </p:txEl>
                                          </p:spTgt>
                                        </p:tgtEl>
                                        <p:attrNameLst>
                                          <p:attrName>style.visibility</p:attrName>
                                        </p:attrNameLst>
                                      </p:cBhvr>
                                      <p:to>
                                        <p:strVal val="visible"/>
                                      </p:to>
                                    </p:set>
                                    <p:anim calcmode="lin" valueType="num">
                                      <p:cBhvr additive="base">
                                        <p:cTn id="75"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0">
                                            <p:txEl>
                                              <p:pRg st="0" end="0"/>
                                            </p:txEl>
                                          </p:spTgt>
                                        </p:tgtEl>
                                        <p:attrNameLst>
                                          <p:attrName>ppt_y</p:attrName>
                                        </p:attrNameLst>
                                      </p:cBhvr>
                                      <p:tavLst>
                                        <p:tav tm="0">
                                          <p:val>
                                            <p:strVal val="1+#ppt_h/2"/>
                                          </p:val>
                                        </p:tav>
                                        <p:tav tm="100000">
                                          <p:val>
                                            <p:strVal val="#ppt_y"/>
                                          </p:val>
                                        </p:tav>
                                      </p:tavLst>
                                    </p:anim>
                                  </p:childTnLst>
                                </p:cTn>
                              </p:par>
                              <p:par>
                                <p:cTn id="77" presetID="21" presetClass="entr" presetSubtype="1" fill="hold" grpId="0" nodeType="withEffect">
                                  <p:stCondLst>
                                    <p:cond delay="250"/>
                                  </p:stCondLst>
                                  <p:childTnLst>
                                    <p:set>
                                      <p:cBhvr>
                                        <p:cTn id="78" dur="1" fill="hold">
                                          <p:stCondLst>
                                            <p:cond delay="0"/>
                                          </p:stCondLst>
                                        </p:cTn>
                                        <p:tgtEl>
                                          <p:spTgt spid="18"/>
                                        </p:tgtEl>
                                        <p:attrNameLst>
                                          <p:attrName>style.visibility</p:attrName>
                                        </p:attrNameLst>
                                      </p:cBhvr>
                                      <p:to>
                                        <p:strVal val="visible"/>
                                      </p:to>
                                    </p:set>
                                    <p:animEffect transition="in" filter="wheel(1)">
                                      <p:cBhvr>
                                        <p:cTn id="79" dur="1500"/>
                                        <p:tgtEl>
                                          <p:spTgt spid="18"/>
                                        </p:tgtEl>
                                      </p:cBhvr>
                                    </p:animEffect>
                                  </p:childTnLst>
                                </p:cTn>
                              </p:par>
                              <p:par>
                                <p:cTn id="80" presetID="2" presetClass="entr" presetSubtype="4" decel="100000" fill="hold" grpId="0" nodeType="withEffect">
                                  <p:stCondLst>
                                    <p:cond delay="35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500" fill="hold"/>
                                        <p:tgtEl>
                                          <p:spTgt spid="62"/>
                                        </p:tgtEl>
                                        <p:attrNameLst>
                                          <p:attrName>ppt_x</p:attrName>
                                        </p:attrNameLst>
                                      </p:cBhvr>
                                      <p:tavLst>
                                        <p:tav tm="0">
                                          <p:val>
                                            <p:strVal val="#ppt_x"/>
                                          </p:val>
                                        </p:tav>
                                        <p:tav tm="100000">
                                          <p:val>
                                            <p:strVal val="#ppt_x"/>
                                          </p:val>
                                        </p:tav>
                                      </p:tavLst>
                                    </p:anim>
                                    <p:anim calcmode="lin" valueType="num">
                                      <p:cBhvr additive="base">
                                        <p:cTn id="83" dur="500" fill="hold"/>
                                        <p:tgtEl>
                                          <p:spTgt spid="62"/>
                                        </p:tgtEl>
                                        <p:attrNameLst>
                                          <p:attrName>ppt_y</p:attrName>
                                        </p:attrNameLst>
                                      </p:cBhvr>
                                      <p:tavLst>
                                        <p:tav tm="0">
                                          <p:val>
                                            <p:strVal val="1+#ppt_h/2"/>
                                          </p:val>
                                        </p:tav>
                                        <p:tav tm="100000">
                                          <p:val>
                                            <p:strVal val="#ppt_y"/>
                                          </p:val>
                                        </p:tav>
                                      </p:tavLst>
                                    </p:anim>
                                  </p:childTnLst>
                                </p:cTn>
                              </p:par>
                            </p:childTnLst>
                          </p:cTn>
                        </p:par>
                        <p:par>
                          <p:cTn id="84" fill="hold">
                            <p:stCondLst>
                              <p:cond delay="7750"/>
                            </p:stCondLst>
                            <p:childTnLst>
                              <p:par>
                                <p:cTn id="85" presetID="22" presetClass="entr" presetSubtype="8" fill="hold" grpId="0" nodeType="afterEffect">
                                  <p:stCondLst>
                                    <p:cond delay="0"/>
                                  </p:stCondLst>
                                  <p:childTnLst>
                                    <p:set>
                                      <p:cBhvr>
                                        <p:cTn id="86" dur="1" fill="hold">
                                          <p:stCondLst>
                                            <p:cond delay="0"/>
                                          </p:stCondLst>
                                        </p:cTn>
                                        <p:tgtEl>
                                          <p:spTgt spid="61">
                                            <p:txEl>
                                              <p:pRg st="0" end="0"/>
                                            </p:txEl>
                                          </p:spTgt>
                                        </p:tgtEl>
                                        <p:attrNameLst>
                                          <p:attrName>style.visibility</p:attrName>
                                        </p:attrNameLst>
                                      </p:cBhvr>
                                      <p:to>
                                        <p:strVal val="visible"/>
                                      </p:to>
                                    </p:set>
                                    <p:animEffect transition="in" filter="wipe(left)">
                                      <p:cBhvr>
                                        <p:cTn id="87" dur="500"/>
                                        <p:tgtEl>
                                          <p:spTgt spid="61">
                                            <p:txEl>
                                              <p:pRg st="0" end="0"/>
                                            </p:txEl>
                                          </p:spTgt>
                                        </p:tgtEl>
                                      </p:cBhvr>
                                    </p:animEffect>
                                  </p:childTnLst>
                                </p:cTn>
                              </p:par>
                            </p:childTnLst>
                          </p:cTn>
                        </p:par>
                        <p:par>
                          <p:cTn id="88" fill="hold">
                            <p:stCondLst>
                              <p:cond delay="8250"/>
                            </p:stCondLst>
                            <p:childTnLst>
                              <p:par>
                                <p:cTn id="89" presetID="2" presetClass="entr" presetSubtype="1" decel="100000" fill="hold" grpId="0" nodeType="afterEffect">
                                  <p:stCondLst>
                                    <p:cond delay="250"/>
                                  </p:stCondLst>
                                  <p:childTnLst>
                                    <p:set>
                                      <p:cBhvr>
                                        <p:cTn id="90" dur="1" fill="hold">
                                          <p:stCondLst>
                                            <p:cond delay="0"/>
                                          </p:stCondLst>
                                        </p:cTn>
                                        <p:tgtEl>
                                          <p:spTgt spid="63">
                                            <p:txEl>
                                              <p:pRg st="0" end="0"/>
                                            </p:txEl>
                                          </p:spTgt>
                                        </p:tgtEl>
                                        <p:attrNameLst>
                                          <p:attrName>style.visibility</p:attrName>
                                        </p:attrNameLst>
                                      </p:cBhvr>
                                      <p:to>
                                        <p:strVal val="visible"/>
                                      </p:to>
                                    </p:set>
                                    <p:anim calcmode="lin" valueType="num">
                                      <p:cBhvr additive="base">
                                        <p:cTn id="91"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3">
                                            <p:txEl>
                                              <p:pRg st="0" end="0"/>
                                            </p:txEl>
                                          </p:spTgt>
                                        </p:tgtEl>
                                        <p:attrNameLst>
                                          <p:attrName>ppt_y</p:attrName>
                                        </p:attrNameLst>
                                      </p:cBhvr>
                                      <p:tavLst>
                                        <p:tav tm="0">
                                          <p:val>
                                            <p:strVal val="0-#ppt_h/2"/>
                                          </p:val>
                                        </p:tav>
                                        <p:tav tm="100000">
                                          <p:val>
                                            <p:strVal val="#ppt_y"/>
                                          </p:val>
                                        </p:tav>
                                      </p:tavLst>
                                    </p:anim>
                                  </p:childTnLst>
                                </p:cTn>
                              </p:par>
                              <p:par>
                                <p:cTn id="93" presetID="21" presetClass="entr" presetSubtype="1"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Effect transition="in" filter="wheel(1)">
                                      <p:cBhvr>
                                        <p:cTn id="95" dur="1500"/>
                                        <p:tgtEl>
                                          <p:spTgt spid="19"/>
                                        </p:tgtEl>
                                      </p:cBhvr>
                                    </p:animEffect>
                                  </p:childTnLst>
                                </p:cTn>
                              </p:par>
                              <p:par>
                                <p:cTn id="96" presetID="2" presetClass="entr" presetSubtype="1" decel="100000" fill="hold" grpId="0" nodeType="withEffect">
                                  <p:stCondLst>
                                    <p:cond delay="350"/>
                                  </p:stCondLst>
                                  <p:childTnLst>
                                    <p:set>
                                      <p:cBhvr>
                                        <p:cTn id="97" dur="1" fill="hold">
                                          <p:stCondLst>
                                            <p:cond delay="0"/>
                                          </p:stCondLst>
                                        </p:cTn>
                                        <p:tgtEl>
                                          <p:spTgt spid="65"/>
                                        </p:tgtEl>
                                        <p:attrNameLst>
                                          <p:attrName>style.visibility</p:attrName>
                                        </p:attrNameLst>
                                      </p:cBhvr>
                                      <p:to>
                                        <p:strVal val="visible"/>
                                      </p:to>
                                    </p:set>
                                    <p:anim calcmode="lin" valueType="num">
                                      <p:cBhvr additive="base">
                                        <p:cTn id="98" dur="500" fill="hold"/>
                                        <p:tgtEl>
                                          <p:spTgt spid="65"/>
                                        </p:tgtEl>
                                        <p:attrNameLst>
                                          <p:attrName>ppt_x</p:attrName>
                                        </p:attrNameLst>
                                      </p:cBhvr>
                                      <p:tavLst>
                                        <p:tav tm="0">
                                          <p:val>
                                            <p:strVal val="#ppt_x"/>
                                          </p:val>
                                        </p:tav>
                                        <p:tav tm="100000">
                                          <p:val>
                                            <p:strVal val="#ppt_x"/>
                                          </p:val>
                                        </p:tav>
                                      </p:tavLst>
                                    </p:anim>
                                    <p:anim calcmode="lin" valueType="num">
                                      <p:cBhvr additive="base">
                                        <p:cTn id="99" dur="500" fill="hold"/>
                                        <p:tgtEl>
                                          <p:spTgt spid="65"/>
                                        </p:tgtEl>
                                        <p:attrNameLst>
                                          <p:attrName>ppt_y</p:attrName>
                                        </p:attrNameLst>
                                      </p:cBhvr>
                                      <p:tavLst>
                                        <p:tav tm="0">
                                          <p:val>
                                            <p:strVal val="0-#ppt_h/2"/>
                                          </p:val>
                                        </p:tav>
                                        <p:tav tm="100000">
                                          <p:val>
                                            <p:strVal val="#ppt_y"/>
                                          </p:val>
                                        </p:tav>
                                      </p:tavLst>
                                    </p:anim>
                                  </p:childTnLst>
                                </p:cTn>
                              </p:par>
                            </p:childTnLst>
                          </p:cTn>
                        </p:par>
                        <p:par>
                          <p:cTn id="100" fill="hold">
                            <p:stCondLst>
                              <p:cond delay="10000"/>
                            </p:stCondLst>
                            <p:childTnLst>
                              <p:par>
                                <p:cTn id="101" presetID="22" presetClass="entr" presetSubtype="8" fill="hold" grpId="0" nodeType="afterEffect">
                                  <p:stCondLst>
                                    <p:cond delay="0"/>
                                  </p:stCondLst>
                                  <p:childTnLst>
                                    <p:set>
                                      <p:cBhvr>
                                        <p:cTn id="102" dur="1" fill="hold">
                                          <p:stCondLst>
                                            <p:cond delay="0"/>
                                          </p:stCondLst>
                                        </p:cTn>
                                        <p:tgtEl>
                                          <p:spTgt spid="64">
                                            <p:txEl>
                                              <p:pRg st="0" end="0"/>
                                            </p:txEl>
                                          </p:spTgt>
                                        </p:tgtEl>
                                        <p:attrNameLst>
                                          <p:attrName>style.visibility</p:attrName>
                                        </p:attrNameLst>
                                      </p:cBhvr>
                                      <p:to>
                                        <p:strVal val="visible"/>
                                      </p:to>
                                    </p:set>
                                    <p:animEffect transition="in" filter="wipe(left)">
                                      <p:cBhvr>
                                        <p:cTn id="103" dur="500"/>
                                        <p:tgtEl>
                                          <p:spTgt spid="64">
                                            <p:txEl>
                                              <p:pRg st="0" end="0"/>
                                            </p:txEl>
                                          </p:spTgt>
                                        </p:tgtEl>
                                      </p:cBhvr>
                                    </p:animEffect>
                                  </p:childTnLst>
                                </p:cTn>
                              </p:par>
                            </p:childTnLst>
                          </p:cTn>
                        </p:par>
                        <p:par>
                          <p:cTn id="104" fill="hold">
                            <p:stCondLst>
                              <p:cond delay="10500"/>
                            </p:stCondLst>
                            <p:childTnLst>
                              <p:par>
                                <p:cTn id="105" presetID="2" presetClass="entr" presetSubtype="4" decel="100000" fill="hold" grpId="0" nodeType="afterEffect">
                                  <p:stCondLst>
                                    <p:cond delay="250"/>
                                  </p:stCondLst>
                                  <p:childTnLst>
                                    <p:set>
                                      <p:cBhvr>
                                        <p:cTn id="106" dur="1" fill="hold">
                                          <p:stCondLst>
                                            <p:cond delay="0"/>
                                          </p:stCondLst>
                                        </p:cTn>
                                        <p:tgtEl>
                                          <p:spTgt spid="66">
                                            <p:txEl>
                                              <p:pRg st="0" end="0"/>
                                            </p:txEl>
                                          </p:spTgt>
                                        </p:tgtEl>
                                        <p:attrNameLst>
                                          <p:attrName>style.visibility</p:attrName>
                                        </p:attrNameLst>
                                      </p:cBhvr>
                                      <p:to>
                                        <p:strVal val="visible"/>
                                      </p:to>
                                    </p:set>
                                    <p:anim calcmode="lin" valueType="num">
                                      <p:cBhvr additive="base">
                                        <p:cTn id="107"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66">
                                            <p:txEl>
                                              <p:pRg st="0" end="0"/>
                                            </p:txEl>
                                          </p:spTgt>
                                        </p:tgtEl>
                                        <p:attrNameLst>
                                          <p:attrName>ppt_y</p:attrName>
                                        </p:attrNameLst>
                                      </p:cBhvr>
                                      <p:tavLst>
                                        <p:tav tm="0">
                                          <p:val>
                                            <p:strVal val="1+#ppt_h/2"/>
                                          </p:val>
                                        </p:tav>
                                        <p:tav tm="100000">
                                          <p:val>
                                            <p:strVal val="#ppt_y"/>
                                          </p:val>
                                        </p:tav>
                                      </p:tavLst>
                                    </p:anim>
                                  </p:childTnLst>
                                </p:cTn>
                              </p:par>
                              <p:par>
                                <p:cTn id="109" presetID="21" presetClass="entr" presetSubtype="1" fill="hold" grpId="0" nodeType="withEffect">
                                  <p:stCondLst>
                                    <p:cond delay="250"/>
                                  </p:stCondLst>
                                  <p:childTnLst>
                                    <p:set>
                                      <p:cBhvr>
                                        <p:cTn id="110" dur="1" fill="hold">
                                          <p:stCondLst>
                                            <p:cond delay="0"/>
                                          </p:stCondLst>
                                        </p:cTn>
                                        <p:tgtEl>
                                          <p:spTgt spid="20"/>
                                        </p:tgtEl>
                                        <p:attrNameLst>
                                          <p:attrName>style.visibility</p:attrName>
                                        </p:attrNameLst>
                                      </p:cBhvr>
                                      <p:to>
                                        <p:strVal val="visible"/>
                                      </p:to>
                                    </p:set>
                                    <p:animEffect transition="in" filter="wheel(1)">
                                      <p:cBhvr>
                                        <p:cTn id="111" dur="1500"/>
                                        <p:tgtEl>
                                          <p:spTgt spid="20"/>
                                        </p:tgtEl>
                                      </p:cBhvr>
                                    </p:animEffect>
                                  </p:childTnLst>
                                </p:cTn>
                              </p:par>
                              <p:par>
                                <p:cTn id="112" presetID="2" presetClass="entr" presetSubtype="4" decel="100000" fill="hold" grpId="0" nodeType="withEffect">
                                  <p:stCondLst>
                                    <p:cond delay="350"/>
                                  </p:stCondLst>
                                  <p:childTnLst>
                                    <p:set>
                                      <p:cBhvr>
                                        <p:cTn id="113" dur="1" fill="hold">
                                          <p:stCondLst>
                                            <p:cond delay="0"/>
                                          </p:stCondLst>
                                        </p:cTn>
                                        <p:tgtEl>
                                          <p:spTgt spid="68"/>
                                        </p:tgtEl>
                                        <p:attrNameLst>
                                          <p:attrName>style.visibility</p:attrName>
                                        </p:attrNameLst>
                                      </p:cBhvr>
                                      <p:to>
                                        <p:strVal val="visible"/>
                                      </p:to>
                                    </p:set>
                                    <p:anim calcmode="lin" valueType="num">
                                      <p:cBhvr additive="base">
                                        <p:cTn id="114" dur="500" fill="hold"/>
                                        <p:tgtEl>
                                          <p:spTgt spid="68"/>
                                        </p:tgtEl>
                                        <p:attrNameLst>
                                          <p:attrName>ppt_x</p:attrName>
                                        </p:attrNameLst>
                                      </p:cBhvr>
                                      <p:tavLst>
                                        <p:tav tm="0">
                                          <p:val>
                                            <p:strVal val="#ppt_x"/>
                                          </p:val>
                                        </p:tav>
                                        <p:tav tm="100000">
                                          <p:val>
                                            <p:strVal val="#ppt_x"/>
                                          </p:val>
                                        </p:tav>
                                      </p:tavLst>
                                    </p:anim>
                                    <p:anim calcmode="lin" valueType="num">
                                      <p:cBhvr additive="base">
                                        <p:cTn id="115" dur="500" fill="hold"/>
                                        <p:tgtEl>
                                          <p:spTgt spid="68"/>
                                        </p:tgtEl>
                                        <p:attrNameLst>
                                          <p:attrName>ppt_y</p:attrName>
                                        </p:attrNameLst>
                                      </p:cBhvr>
                                      <p:tavLst>
                                        <p:tav tm="0">
                                          <p:val>
                                            <p:strVal val="1+#ppt_h/2"/>
                                          </p:val>
                                        </p:tav>
                                        <p:tav tm="100000">
                                          <p:val>
                                            <p:strVal val="#ppt_y"/>
                                          </p:val>
                                        </p:tav>
                                      </p:tavLst>
                                    </p:anim>
                                  </p:childTnLst>
                                </p:cTn>
                              </p:par>
                            </p:childTnLst>
                          </p:cTn>
                        </p:par>
                        <p:par>
                          <p:cTn id="116" fill="hold">
                            <p:stCondLst>
                              <p:cond delay="12250"/>
                            </p:stCondLst>
                            <p:childTnLst>
                              <p:par>
                                <p:cTn id="117" presetID="22" presetClass="entr" presetSubtype="8" fill="hold" grpId="0" nodeType="afterEffect">
                                  <p:stCondLst>
                                    <p:cond delay="0"/>
                                  </p:stCondLst>
                                  <p:childTnLst>
                                    <p:set>
                                      <p:cBhvr>
                                        <p:cTn id="118" dur="1" fill="hold">
                                          <p:stCondLst>
                                            <p:cond delay="0"/>
                                          </p:stCondLst>
                                        </p:cTn>
                                        <p:tgtEl>
                                          <p:spTgt spid="67">
                                            <p:txEl>
                                              <p:pRg st="0" end="0"/>
                                            </p:txEl>
                                          </p:spTgt>
                                        </p:tgtEl>
                                        <p:attrNameLst>
                                          <p:attrName>style.visibility</p:attrName>
                                        </p:attrNameLst>
                                      </p:cBhvr>
                                      <p:to>
                                        <p:strVal val="visible"/>
                                      </p:to>
                                    </p:set>
                                    <p:animEffect transition="in" filter="wipe(left)">
                                      <p:cBhvr>
                                        <p:cTn id="119" dur="500"/>
                                        <p:tgtEl>
                                          <p:spTgt spid="67">
                                            <p:txEl>
                                              <p:pRg st="0" end="0"/>
                                            </p:txEl>
                                          </p:spTgt>
                                        </p:tgtEl>
                                      </p:cBhvr>
                                    </p:animEffect>
                                  </p:childTnLst>
                                </p:cTn>
                              </p:par>
                            </p:childTnLst>
                          </p:cTn>
                        </p:par>
                        <p:par>
                          <p:cTn id="120" fill="hold">
                            <p:stCondLst>
                              <p:cond delay="12750"/>
                            </p:stCondLst>
                            <p:childTnLst>
                              <p:par>
                                <p:cTn id="121" presetID="2" presetClass="entr" presetSubtype="1" decel="100000" fill="hold" grpId="0" nodeType="afterEffect">
                                  <p:stCondLst>
                                    <p:cond delay="250"/>
                                  </p:stCondLst>
                                  <p:childTnLst>
                                    <p:set>
                                      <p:cBhvr>
                                        <p:cTn id="122" dur="1" fill="hold">
                                          <p:stCondLst>
                                            <p:cond delay="0"/>
                                          </p:stCondLst>
                                        </p:cTn>
                                        <p:tgtEl>
                                          <p:spTgt spid="69">
                                            <p:txEl>
                                              <p:pRg st="0" end="0"/>
                                            </p:txEl>
                                          </p:spTgt>
                                        </p:tgtEl>
                                        <p:attrNameLst>
                                          <p:attrName>style.visibility</p:attrName>
                                        </p:attrNameLst>
                                      </p:cBhvr>
                                      <p:to>
                                        <p:strVal val="visible"/>
                                      </p:to>
                                    </p:set>
                                    <p:anim calcmode="lin" valueType="num">
                                      <p:cBhvr additive="base">
                                        <p:cTn id="123" dur="500" fill="hold"/>
                                        <p:tgtEl>
                                          <p:spTgt spid="69">
                                            <p:txEl>
                                              <p:pRg st="0" end="0"/>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69">
                                            <p:txEl>
                                              <p:pRg st="0" end="0"/>
                                            </p:txEl>
                                          </p:spTgt>
                                        </p:tgtEl>
                                        <p:attrNameLst>
                                          <p:attrName>ppt_y</p:attrName>
                                        </p:attrNameLst>
                                      </p:cBhvr>
                                      <p:tavLst>
                                        <p:tav tm="0">
                                          <p:val>
                                            <p:strVal val="0-#ppt_h/2"/>
                                          </p:val>
                                        </p:tav>
                                        <p:tav tm="100000">
                                          <p:val>
                                            <p:strVal val="#ppt_y"/>
                                          </p:val>
                                        </p:tav>
                                      </p:tavLst>
                                    </p:anim>
                                  </p:childTnLst>
                                </p:cTn>
                              </p:par>
                              <p:par>
                                <p:cTn id="125" presetID="21" presetClass="entr" presetSubtype="1" fill="hold" grpId="0" nodeType="withEffect">
                                  <p:stCondLst>
                                    <p:cond delay="250"/>
                                  </p:stCondLst>
                                  <p:childTnLst>
                                    <p:set>
                                      <p:cBhvr>
                                        <p:cTn id="126" dur="1" fill="hold">
                                          <p:stCondLst>
                                            <p:cond delay="0"/>
                                          </p:stCondLst>
                                        </p:cTn>
                                        <p:tgtEl>
                                          <p:spTgt spid="21"/>
                                        </p:tgtEl>
                                        <p:attrNameLst>
                                          <p:attrName>style.visibility</p:attrName>
                                        </p:attrNameLst>
                                      </p:cBhvr>
                                      <p:to>
                                        <p:strVal val="visible"/>
                                      </p:to>
                                    </p:set>
                                    <p:animEffect transition="in" filter="wheel(1)">
                                      <p:cBhvr>
                                        <p:cTn id="127" dur="1500"/>
                                        <p:tgtEl>
                                          <p:spTgt spid="21"/>
                                        </p:tgtEl>
                                      </p:cBhvr>
                                    </p:animEffect>
                                  </p:childTnLst>
                                </p:cTn>
                              </p:par>
                              <p:par>
                                <p:cTn id="128" presetID="2" presetClass="entr" presetSubtype="1" decel="100000" fill="hold" grpId="0" nodeType="withEffect">
                                  <p:stCondLst>
                                    <p:cond delay="350"/>
                                  </p:stCondLst>
                                  <p:childTnLst>
                                    <p:set>
                                      <p:cBhvr>
                                        <p:cTn id="129" dur="1" fill="hold">
                                          <p:stCondLst>
                                            <p:cond delay="0"/>
                                          </p:stCondLst>
                                        </p:cTn>
                                        <p:tgtEl>
                                          <p:spTgt spid="71"/>
                                        </p:tgtEl>
                                        <p:attrNameLst>
                                          <p:attrName>style.visibility</p:attrName>
                                        </p:attrNameLst>
                                      </p:cBhvr>
                                      <p:to>
                                        <p:strVal val="visible"/>
                                      </p:to>
                                    </p:set>
                                    <p:anim calcmode="lin" valueType="num">
                                      <p:cBhvr additive="base">
                                        <p:cTn id="130" dur="500" fill="hold"/>
                                        <p:tgtEl>
                                          <p:spTgt spid="71"/>
                                        </p:tgtEl>
                                        <p:attrNameLst>
                                          <p:attrName>ppt_x</p:attrName>
                                        </p:attrNameLst>
                                      </p:cBhvr>
                                      <p:tavLst>
                                        <p:tav tm="0">
                                          <p:val>
                                            <p:strVal val="#ppt_x"/>
                                          </p:val>
                                        </p:tav>
                                        <p:tav tm="100000">
                                          <p:val>
                                            <p:strVal val="#ppt_x"/>
                                          </p:val>
                                        </p:tav>
                                      </p:tavLst>
                                    </p:anim>
                                    <p:anim calcmode="lin" valueType="num">
                                      <p:cBhvr additive="base">
                                        <p:cTn id="131" dur="500" fill="hold"/>
                                        <p:tgtEl>
                                          <p:spTgt spid="71"/>
                                        </p:tgtEl>
                                        <p:attrNameLst>
                                          <p:attrName>ppt_y</p:attrName>
                                        </p:attrNameLst>
                                      </p:cBhvr>
                                      <p:tavLst>
                                        <p:tav tm="0">
                                          <p:val>
                                            <p:strVal val="0-#ppt_h/2"/>
                                          </p:val>
                                        </p:tav>
                                        <p:tav tm="100000">
                                          <p:val>
                                            <p:strVal val="#ppt_y"/>
                                          </p:val>
                                        </p:tav>
                                      </p:tavLst>
                                    </p:anim>
                                  </p:childTnLst>
                                </p:cTn>
                              </p:par>
                            </p:childTnLst>
                          </p:cTn>
                        </p:par>
                        <p:par>
                          <p:cTn id="132" fill="hold">
                            <p:stCondLst>
                              <p:cond delay="14500"/>
                            </p:stCondLst>
                            <p:childTnLst>
                              <p:par>
                                <p:cTn id="133" presetID="22" presetClass="entr" presetSubtype="8" fill="hold" grpId="0" nodeType="afterEffect">
                                  <p:stCondLst>
                                    <p:cond delay="0"/>
                                  </p:stCondLst>
                                  <p:childTnLst>
                                    <p:set>
                                      <p:cBhvr>
                                        <p:cTn id="134" dur="1" fill="hold">
                                          <p:stCondLst>
                                            <p:cond delay="0"/>
                                          </p:stCondLst>
                                        </p:cTn>
                                        <p:tgtEl>
                                          <p:spTgt spid="70">
                                            <p:txEl>
                                              <p:pRg st="0" end="0"/>
                                            </p:txEl>
                                          </p:spTgt>
                                        </p:tgtEl>
                                        <p:attrNameLst>
                                          <p:attrName>style.visibility</p:attrName>
                                        </p:attrNameLst>
                                      </p:cBhvr>
                                      <p:to>
                                        <p:strVal val="visible"/>
                                      </p:to>
                                    </p:set>
                                    <p:animEffect transition="in" filter="wipe(left)">
                                      <p:cBhvr>
                                        <p:cTn id="135" dur="500"/>
                                        <p:tgtEl>
                                          <p:spTgt spid="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6" grpId="0" animBg="1"/>
      <p:bldP spid="17" grpId="0" animBg="1"/>
      <p:bldP spid="18" grpId="0" animBg="1"/>
      <p:bldP spid="19" grpId="0" animBg="1"/>
      <p:bldP spid="20" grpId="0" animBg="1"/>
      <p:bldP spid="21"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11" grpId="0" animBg="1"/>
      <p:bldP spid="12" grpId="0" animBg="1"/>
      <p:bldP spid="13" grpId="0" animBg="1"/>
      <p:bldP spid="14" grpId="0" animBg="1"/>
      <p:bldP spid="15" grpId="0" animBg="1"/>
      <p:bldP spid="48" grpId="0" build="p">
        <p:tmplLst>
          <p:tmpl lvl="1">
            <p:tnLst>
              <p:par>
                <p:cTn presetID="2" presetClass="entr" presetSubtype="4" decel="10000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animBg="1"/>
      <p:bldP spid="54" grpId="0" build="p">
        <p:tmplLst>
          <p:tmpl lvl="1">
            <p:tnLst>
              <p:par>
                <p:cTn presetID="2" presetClass="entr" presetSubtype="1" decel="100000" fill="hold" nodeType="afterEffect">
                  <p:stCondLst>
                    <p:cond delay="25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animBg="1"/>
      <p:bldP spid="60" grpId="0" build="p">
        <p:tmplLst>
          <p:tmpl lvl="1">
            <p:tnLst>
              <p:par>
                <p:cTn presetID="2" presetClass="entr" presetSubtype="4"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ppt_x"/>
                          </p:val>
                        </p:tav>
                        <p:tav tm="100000">
                          <p:val>
                            <p:strVal val="#ppt_x"/>
                          </p:val>
                        </p:tav>
                      </p:tavLst>
                    </p:anim>
                    <p:anim calcmode="lin" valueType="num">
                      <p:cBhvr additive="base">
                        <p:cTn dur="500" fill="hold"/>
                        <p:tgtEl>
                          <p:spTgt spid="60"/>
                        </p:tgtEl>
                        <p:attrNameLst>
                          <p:attrName>ppt_y</p:attrName>
                        </p:attrNameLst>
                      </p:cBhvr>
                      <p:tavLst>
                        <p:tav tm="0">
                          <p:val>
                            <p:strVal val="1+#ppt_h/2"/>
                          </p:val>
                        </p:tav>
                        <p:tav tm="100000">
                          <p:val>
                            <p:strVal val="#ppt_y"/>
                          </p:val>
                        </p:tav>
                      </p:tavLst>
                    </p:anim>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animBg="1"/>
      <p:bldP spid="63" grpId="0" build="p">
        <p:tmplLst>
          <p:tmpl lvl="1">
            <p:tnLst>
              <p:par>
                <p:cTn presetID="2" presetClass="entr" presetSubtype="1"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0-#ppt_h/2"/>
                          </p:val>
                        </p:tav>
                        <p:tav tm="100000">
                          <p:val>
                            <p:strVal val="#ppt_y"/>
                          </p:val>
                        </p:tav>
                      </p:tavLst>
                    </p:anim>
                  </p:childTnLst>
                </p:cTn>
              </p:par>
            </p:tnLst>
          </p:tmpl>
        </p:tmplLst>
      </p:bldP>
      <p:bldP spid="64" grpId="0" build="p">
        <p:tmplLst>
          <p:tmpl lvl="1">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animBg="1"/>
      <p:bldP spid="66" grpId="0" build="p">
        <p:tmplLst>
          <p:tmpl lvl="1">
            <p:tnLst>
              <p:par>
                <p:cTn presetID="2" presetClass="entr" presetSubtype="4"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ppt_x"/>
                          </p:val>
                        </p:tav>
                        <p:tav tm="100000">
                          <p:val>
                            <p:strVal val="#ppt_x"/>
                          </p:val>
                        </p:tav>
                      </p:tavLst>
                    </p:anim>
                    <p:anim calcmode="lin" valueType="num">
                      <p:cBhvr additive="base">
                        <p:cTn dur="500" fill="hold"/>
                        <p:tgtEl>
                          <p:spTgt spid="66"/>
                        </p:tgtEl>
                        <p:attrNameLst>
                          <p:attrName>ppt_y</p:attrName>
                        </p:attrNameLst>
                      </p:cBhvr>
                      <p:tavLst>
                        <p:tav tm="0">
                          <p:val>
                            <p:strVal val="1+#ppt_h/2"/>
                          </p:val>
                        </p:tav>
                        <p:tav tm="100000">
                          <p:val>
                            <p:strVal val="#ppt_y"/>
                          </p:val>
                        </p:tav>
                      </p:tavLst>
                    </p:anim>
                  </p:childTnLst>
                </p:cTn>
              </p:par>
            </p:tnLst>
          </p:tmpl>
        </p:tmplLst>
      </p:bldP>
      <p:bldP spid="67" grpId="0" build="p">
        <p:tmplLst>
          <p:tmpl lvl="1">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animBg="1"/>
      <p:bldP spid="69" grpId="0" build="p">
        <p:tmplLst>
          <p:tmpl lvl="1">
            <p:tnLst>
              <p:par>
                <p:cTn presetID="2" presetClass="entr" presetSubtype="1"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ppt_x"/>
                          </p:val>
                        </p:tav>
                        <p:tav tm="100000">
                          <p:val>
                            <p:strVal val="#ppt_x"/>
                          </p:val>
                        </p:tav>
                      </p:tavLst>
                    </p:anim>
                    <p:anim calcmode="lin" valueType="num">
                      <p:cBhvr additive="base">
                        <p:cTn dur="500" fill="hold"/>
                        <p:tgtEl>
                          <p:spTgt spid="69"/>
                        </p:tgtEl>
                        <p:attrNameLst>
                          <p:attrName>ppt_y</p:attrName>
                        </p:attrNameLst>
                      </p:cBhvr>
                      <p:tavLst>
                        <p:tav tm="0">
                          <p:val>
                            <p:strVal val="0-#ppt_h/2"/>
                          </p:val>
                        </p:tav>
                        <p:tav tm="100000">
                          <p:val>
                            <p:strVal val="#ppt_y"/>
                          </p:val>
                        </p:tav>
                      </p:tavLst>
                    </p:anim>
                  </p:childTnLst>
                </p:cTn>
              </p:par>
            </p:tnLst>
          </p:tmpl>
        </p:tmplLst>
      </p:bldP>
      <p:bldP spid="70" grpId="0" build="p">
        <p:tmplLst>
          <p:tmpl lvl="1">
            <p:tnLst>
              <p:par>
                <p:cTn presetID="22" presetClass="entr" presetSubtype="8"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wipe(left)">
                      <p:cBhvr>
                        <p:cTn dur="500"/>
                        <p:tgtEl>
                          <p:spTgt spid="70"/>
                        </p:tgtEl>
                      </p:cBhvr>
                    </p:animEffect>
                  </p:childTnLst>
                </p:cTn>
              </p:par>
            </p:tnLst>
          </p:tmpl>
        </p:tmplLst>
      </p:bldP>
      <p:bldP spid="7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a:off x="8911773" y="4274459"/>
            <a:ext cx="1748970" cy="1748970"/>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直角三角形 10"/>
          <p:cNvSpPr/>
          <p:nvPr userDrawn="1"/>
        </p:nvSpPr>
        <p:spPr>
          <a:xfrm rot="10800000">
            <a:off x="8911771" y="4274458"/>
            <a:ext cx="1748970" cy="17489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a:off x="8911773" y="2525488"/>
            <a:ext cx="1748970" cy="174897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75000"/>
                </a:schemeClr>
              </a:solidFill>
            </a:endParaRPr>
          </a:p>
        </p:txBody>
      </p:sp>
      <p:sp>
        <p:nvSpPr>
          <p:cNvPr id="13" name="直角三角形 12"/>
          <p:cNvSpPr/>
          <p:nvPr userDrawn="1"/>
        </p:nvSpPr>
        <p:spPr>
          <a:xfrm rot="5400000">
            <a:off x="8911773" y="6023429"/>
            <a:ext cx="1748970" cy="1748970"/>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6200000">
            <a:off x="8911774" y="6023428"/>
            <a:ext cx="1748970" cy="174897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直角三角形 14"/>
          <p:cNvSpPr/>
          <p:nvPr userDrawn="1"/>
        </p:nvSpPr>
        <p:spPr>
          <a:xfrm rot="5400000">
            <a:off x="10660744" y="6023429"/>
            <a:ext cx="1748970" cy="174897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直角三角形 15"/>
          <p:cNvSpPr/>
          <p:nvPr userDrawn="1"/>
        </p:nvSpPr>
        <p:spPr>
          <a:xfrm rot="10800000">
            <a:off x="7162800" y="6023430"/>
            <a:ext cx="1748970" cy="1748970"/>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直角三角形 16"/>
          <p:cNvSpPr/>
          <p:nvPr userDrawn="1"/>
        </p:nvSpPr>
        <p:spPr>
          <a:xfrm>
            <a:off x="7162802" y="6023431"/>
            <a:ext cx="1748970" cy="174897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直角三角形 17"/>
          <p:cNvSpPr/>
          <p:nvPr userDrawn="1"/>
        </p:nvSpPr>
        <p:spPr>
          <a:xfrm rot="10800000">
            <a:off x="7162800" y="7772401"/>
            <a:ext cx="1748970" cy="174897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7162798" y="4274460"/>
            <a:ext cx="1748970" cy="1748970"/>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直角三角形 19"/>
          <p:cNvSpPr/>
          <p:nvPr userDrawn="1"/>
        </p:nvSpPr>
        <p:spPr>
          <a:xfrm rot="5400000">
            <a:off x="7162797" y="4274462"/>
            <a:ext cx="1748970" cy="1748970"/>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直角三角形 20"/>
          <p:cNvSpPr/>
          <p:nvPr userDrawn="1"/>
        </p:nvSpPr>
        <p:spPr>
          <a:xfrm rot="16200000">
            <a:off x="5413827" y="4274460"/>
            <a:ext cx="1748970" cy="1748970"/>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山形 21"/>
          <p:cNvSpPr/>
          <p:nvPr userDrawn="1"/>
        </p:nvSpPr>
        <p:spPr>
          <a:xfrm rot="5400000">
            <a:off x="9251837" y="5325560"/>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山形 22"/>
          <p:cNvSpPr/>
          <p:nvPr userDrawn="1"/>
        </p:nvSpPr>
        <p:spPr>
          <a:xfrm rot="10800000">
            <a:off x="9251837"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山形 23"/>
          <p:cNvSpPr/>
          <p:nvPr userDrawn="1"/>
        </p:nvSpPr>
        <p:spPr>
          <a:xfrm rot="16200000">
            <a:off x="8140363"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山形 24"/>
          <p:cNvSpPr/>
          <p:nvPr userDrawn="1"/>
        </p:nvSpPr>
        <p:spPr>
          <a:xfrm>
            <a:off x="8118169" y="5347754"/>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図プレースホルダー 12"/>
          <p:cNvSpPr>
            <a:spLocks noGrp="1"/>
          </p:cNvSpPr>
          <p:nvPr userDrawn="1">
            <p:ph type="pic" sz="quarter" idx="17" hasCustomPrompt="1"/>
          </p:nvPr>
        </p:nvSpPr>
        <p:spPr>
          <a:xfrm>
            <a:off x="9897908"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27" name="図プレースホルダー 12"/>
          <p:cNvSpPr>
            <a:spLocks noGrp="1"/>
          </p:cNvSpPr>
          <p:nvPr userDrawn="1">
            <p:ph type="pic" sz="quarter" idx="18" hasCustomPrompt="1"/>
          </p:nvPr>
        </p:nvSpPr>
        <p:spPr>
          <a:xfrm>
            <a:off x="9897908"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8" name="図プレースホルダー 12"/>
          <p:cNvSpPr>
            <a:spLocks noGrp="1"/>
          </p:cNvSpPr>
          <p:nvPr userDrawn="1">
            <p:ph type="pic" sz="quarter" idx="19" hasCustomPrompt="1"/>
          </p:nvPr>
        </p:nvSpPr>
        <p:spPr>
          <a:xfrm>
            <a:off x="7285334"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9" name="図プレースホルダー 12"/>
          <p:cNvSpPr>
            <a:spLocks noGrp="1"/>
          </p:cNvSpPr>
          <p:nvPr userDrawn="1">
            <p:ph type="pic" sz="quarter" idx="20" hasCustomPrompt="1"/>
          </p:nvPr>
        </p:nvSpPr>
        <p:spPr>
          <a:xfrm>
            <a:off x="7285334"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30" name="テキスト プレースホルダー 6"/>
          <p:cNvSpPr>
            <a:spLocks noGrp="1"/>
          </p:cNvSpPr>
          <p:nvPr userDrawn="1">
            <p:ph type="body" sz="quarter" idx="21" hasCustomPrompt="1"/>
          </p:nvPr>
        </p:nvSpPr>
        <p:spPr>
          <a:xfrm>
            <a:off x="10711541" y="4310738"/>
            <a:ext cx="5828323"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userDrawn="1">
            <p:ph type="body" sz="quarter" idx="23" hasCustomPrompt="1"/>
          </p:nvPr>
        </p:nvSpPr>
        <p:spPr>
          <a:xfrm>
            <a:off x="10711541" y="4898573"/>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24" hasCustomPrompt="1"/>
          </p:nvPr>
        </p:nvSpPr>
        <p:spPr>
          <a:xfrm>
            <a:off x="8982905" y="7837714"/>
            <a:ext cx="5828323"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userDrawn="1">
            <p:ph type="body" sz="quarter" idx="25" hasCustomPrompt="1"/>
          </p:nvPr>
        </p:nvSpPr>
        <p:spPr>
          <a:xfrm>
            <a:off x="8982905" y="8425549"/>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userDrawn="1">
            <p:ph type="body" sz="quarter" idx="26" hasCustomPrompt="1"/>
          </p:nvPr>
        </p:nvSpPr>
        <p:spPr>
          <a:xfrm>
            <a:off x="1283667" y="6163369"/>
            <a:ext cx="5828323"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27" hasCustomPrompt="1"/>
          </p:nvPr>
        </p:nvSpPr>
        <p:spPr>
          <a:xfrm>
            <a:off x="769257" y="6751204"/>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userDrawn="1">
            <p:ph type="body" sz="quarter" idx="28" hasCustomPrompt="1"/>
          </p:nvPr>
        </p:nvSpPr>
        <p:spPr>
          <a:xfrm>
            <a:off x="3010870" y="2599783"/>
            <a:ext cx="5828323" cy="720080"/>
          </a:xfrm>
        </p:spPr>
        <p:txBody>
          <a:bodyPr anchor="t">
            <a:noAutofit/>
          </a:bodyPr>
          <a:lstStyle>
            <a:lvl1pPr algn="r">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userDrawn="1">
            <p:ph type="body" sz="quarter" idx="29" hasCustomPrompt="1"/>
          </p:nvPr>
        </p:nvSpPr>
        <p:spPr>
          <a:xfrm>
            <a:off x="2496460" y="3187618"/>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761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2" decel="10000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9" decel="100000" fill="hold" grpId="0" nodeType="withEffect">
                                  <p:stCondLst>
                                    <p:cond delay="3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par>
                                <p:cTn id="29" presetID="2" presetClass="entr" presetSubtype="9" decel="100000" fill="hold" grpId="0" nodeType="withEffect">
                                  <p:stCondLst>
                                    <p:cond delay="4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0-#ppt_h/2"/>
                                          </p:val>
                                        </p:tav>
                                        <p:tav tm="100000">
                                          <p:val>
                                            <p:strVal val="#ppt_y"/>
                                          </p:val>
                                        </p:tav>
                                      </p:tavLst>
                                    </p:anim>
                                  </p:childTnLst>
                                </p:cTn>
                              </p:par>
                              <p:par>
                                <p:cTn id="37" presetID="2" presetClass="entr" presetSubtype="12" decel="100000" fill="hold" grpId="0" nodeType="withEffect">
                                  <p:stCondLst>
                                    <p:cond delay="6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12" decel="100000" fill="hold" grpId="0" nodeType="withEffect">
                                  <p:stCondLst>
                                    <p:cond delay="7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8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8" decel="100000" fill="hold" grpId="0" nodeType="withEffect">
                                  <p:stCondLst>
                                    <p:cond delay="9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0-#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10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3" decel="100000" fill="hold" grpId="0" nodeType="withEffect">
                                  <p:stCondLst>
                                    <p:cond delay="11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0-#ppt_h/2"/>
                                          </p:val>
                                        </p:tav>
                                        <p:tav tm="100000">
                                          <p:val>
                                            <p:strVal val="#ppt_y"/>
                                          </p:val>
                                        </p:tav>
                                      </p:tavLst>
                                    </p:anim>
                                  </p:childTnLst>
                                </p:cTn>
                              </p:par>
                            </p:childTnLst>
                          </p:cTn>
                        </p:par>
                        <p:par>
                          <p:cTn id="61" fill="hold">
                            <p:stCondLst>
                              <p:cond delay="2100"/>
                            </p:stCondLst>
                            <p:childTnLst>
                              <p:par>
                                <p:cTn id="62" presetID="10"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par>
                          <p:cTn id="65" fill="hold">
                            <p:stCondLst>
                              <p:cond delay="2600"/>
                            </p:stCondLst>
                            <p:childTnLst>
                              <p:par>
                                <p:cTn id="66" presetID="2" presetClass="entr" presetSubtype="1" decel="10000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ppt_x"/>
                                          </p:val>
                                        </p:tav>
                                        <p:tav tm="100000">
                                          <p:val>
                                            <p:strVal val="#ppt_x"/>
                                          </p:val>
                                        </p:tav>
                                      </p:tavLst>
                                    </p:anim>
                                    <p:anim calcmode="lin" valueType="num">
                                      <p:cBhvr additive="base">
                                        <p:cTn id="69" dur="500" fill="hold"/>
                                        <p:tgtEl>
                                          <p:spTgt spid="22"/>
                                        </p:tgtEl>
                                        <p:attrNameLst>
                                          <p:attrName>ppt_y</p:attrName>
                                        </p:attrNameLst>
                                      </p:cBhvr>
                                      <p:tavLst>
                                        <p:tav tm="0">
                                          <p:val>
                                            <p:strVal val="0-#ppt_h/2"/>
                                          </p:val>
                                        </p:tav>
                                        <p:tav tm="100000">
                                          <p:val>
                                            <p:strVal val="#ppt_y"/>
                                          </p:val>
                                        </p:tav>
                                      </p:tavLst>
                                    </p:anim>
                                  </p:childTnLst>
                                </p:cTn>
                              </p:par>
                            </p:childTnLst>
                          </p:cTn>
                        </p:par>
                        <p:par>
                          <p:cTn id="70" fill="hold">
                            <p:stCondLst>
                              <p:cond delay="3100"/>
                            </p:stCondLst>
                            <p:childTnLst>
                              <p:par>
                                <p:cTn id="71" presetID="10"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3600"/>
                            </p:stCondLst>
                            <p:childTnLst>
                              <p:par>
                                <p:cTn id="75" presetID="2" presetClass="entr" presetSubtype="2" decel="10000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1+#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4600"/>
                            </p:stCondLst>
                            <p:childTnLst>
                              <p:par>
                                <p:cTn id="84" presetID="2" presetClass="entr" presetSubtype="4" decel="10000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fill="hold"/>
                                        <p:tgtEl>
                                          <p:spTgt spid="24"/>
                                        </p:tgtEl>
                                        <p:attrNameLst>
                                          <p:attrName>ppt_x</p:attrName>
                                        </p:attrNameLst>
                                      </p:cBhvr>
                                      <p:tavLst>
                                        <p:tav tm="0">
                                          <p:val>
                                            <p:strVal val="#ppt_x"/>
                                          </p:val>
                                        </p:tav>
                                        <p:tav tm="100000">
                                          <p:val>
                                            <p:strVal val="#ppt_x"/>
                                          </p:val>
                                        </p:tav>
                                      </p:tavLst>
                                    </p:anim>
                                    <p:anim calcmode="lin" valueType="num">
                                      <p:cBhvr additive="base">
                                        <p:cTn id="87" dur="500" fill="hold"/>
                                        <p:tgtEl>
                                          <p:spTgt spid="24"/>
                                        </p:tgtEl>
                                        <p:attrNameLst>
                                          <p:attrName>ppt_y</p:attrName>
                                        </p:attrNameLst>
                                      </p:cBhvr>
                                      <p:tavLst>
                                        <p:tav tm="0">
                                          <p:val>
                                            <p:strVal val="1+#ppt_h/2"/>
                                          </p:val>
                                        </p:tav>
                                        <p:tav tm="100000">
                                          <p:val>
                                            <p:strVal val="#ppt_y"/>
                                          </p:val>
                                        </p:tav>
                                      </p:tavLst>
                                    </p:anim>
                                  </p:childTnLst>
                                </p:cTn>
                              </p:par>
                            </p:childTnLst>
                          </p:cTn>
                        </p:par>
                        <p:par>
                          <p:cTn id="88" fill="hold">
                            <p:stCondLst>
                              <p:cond delay="5100"/>
                            </p:stCondLst>
                            <p:childTnLst>
                              <p:par>
                                <p:cTn id="89" presetID="10" presetClass="entr" presetSubtype="0"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childTnLst>
                          </p:cTn>
                        </p:par>
                        <p:par>
                          <p:cTn id="92" fill="hold">
                            <p:stCondLst>
                              <p:cond delay="5600"/>
                            </p:stCondLst>
                            <p:childTnLst>
                              <p:par>
                                <p:cTn id="93" presetID="2" presetClass="entr" presetSubtype="8" decel="100000"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0-#ppt_w/2"/>
                                          </p:val>
                                        </p:tav>
                                        <p:tav tm="100000">
                                          <p:val>
                                            <p:strVal val="#ppt_x"/>
                                          </p:val>
                                        </p:tav>
                                      </p:tavLst>
                                    </p:anim>
                                    <p:anim calcmode="lin" valueType="num">
                                      <p:cBhvr additive="base">
                                        <p:cTn id="96" dur="500" fill="hold"/>
                                        <p:tgtEl>
                                          <p:spTgt spid="25"/>
                                        </p:tgtEl>
                                        <p:attrNameLst>
                                          <p:attrName>ppt_y</p:attrName>
                                        </p:attrNameLst>
                                      </p:cBhvr>
                                      <p:tavLst>
                                        <p:tav tm="0">
                                          <p:val>
                                            <p:strVal val="#ppt_y"/>
                                          </p:val>
                                        </p:tav>
                                        <p:tav tm="100000">
                                          <p:val>
                                            <p:strVal val="#ppt_y"/>
                                          </p:val>
                                        </p:tav>
                                      </p:tavLst>
                                    </p:anim>
                                  </p:childTnLst>
                                </p:cTn>
                              </p:par>
                            </p:childTnLst>
                          </p:cTn>
                        </p:par>
                        <p:par>
                          <p:cTn id="97" fill="hold">
                            <p:stCondLst>
                              <p:cond delay="6100"/>
                            </p:stCondLst>
                            <p:childTnLst>
                              <p:par>
                                <p:cTn id="98" presetID="2" presetClass="entr" presetSubtype="1" decel="100000" fill="hold" grpId="0" nodeType="afterEffect">
                                  <p:stCondLst>
                                    <p:cond delay="250"/>
                                  </p:stCondLst>
                                  <p:childTnLst>
                                    <p:set>
                                      <p:cBhvr>
                                        <p:cTn id="99" dur="1" fill="hold">
                                          <p:stCondLst>
                                            <p:cond delay="0"/>
                                          </p:stCondLst>
                                        </p:cTn>
                                        <p:tgtEl>
                                          <p:spTgt spid="30">
                                            <p:txEl>
                                              <p:pRg st="0" end="0"/>
                                            </p:txEl>
                                          </p:spTgt>
                                        </p:tgtEl>
                                        <p:attrNameLst>
                                          <p:attrName>style.visibility</p:attrName>
                                        </p:attrNameLst>
                                      </p:cBhvr>
                                      <p:to>
                                        <p:strVal val="visible"/>
                                      </p:to>
                                    </p:set>
                                    <p:anim calcmode="lin" valueType="num">
                                      <p:cBhvr additive="base">
                                        <p:cTn id="10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350"/>
                                  </p:stCondLst>
                                  <p:childTnLst>
                                    <p:set>
                                      <p:cBhvr>
                                        <p:cTn id="103" dur="1" fill="hold">
                                          <p:stCondLst>
                                            <p:cond delay="0"/>
                                          </p:stCondLst>
                                        </p:cTn>
                                        <p:tgtEl>
                                          <p:spTgt spid="31">
                                            <p:txEl>
                                              <p:pRg st="0" end="0"/>
                                            </p:txEl>
                                          </p:spTgt>
                                        </p:tgtEl>
                                        <p:attrNameLst>
                                          <p:attrName>style.visibility</p:attrName>
                                        </p:attrNameLst>
                                      </p:cBhvr>
                                      <p:to>
                                        <p:strVal val="visible"/>
                                      </p:to>
                                    </p:set>
                                    <p:anim calcmode="lin" valueType="num">
                                      <p:cBhvr additive="base">
                                        <p:cTn id="104"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05" dur="500" fill="hold"/>
                                        <p:tgtEl>
                                          <p:spTgt spid="31">
                                            <p:txEl>
                                              <p:pRg st="0" end="0"/>
                                            </p:txEl>
                                          </p:spTgt>
                                        </p:tgtEl>
                                        <p:attrNameLst>
                                          <p:attrName>ppt_y</p:attrName>
                                        </p:attrNameLst>
                                      </p:cBhvr>
                                      <p:tavLst>
                                        <p:tav tm="0">
                                          <p:val>
                                            <p:strVal val="0-#ppt_h/2"/>
                                          </p:val>
                                        </p:tav>
                                        <p:tav tm="100000">
                                          <p:val>
                                            <p:strVal val="#ppt_y"/>
                                          </p:val>
                                        </p:tav>
                                      </p:tavLst>
                                    </p:anim>
                                  </p:childTnLst>
                                </p:cTn>
                              </p:par>
                            </p:childTnLst>
                          </p:cTn>
                        </p:par>
                        <p:par>
                          <p:cTn id="106" fill="hold">
                            <p:stCondLst>
                              <p:cond delay="6950"/>
                            </p:stCondLst>
                            <p:childTnLst>
                              <p:par>
                                <p:cTn id="107" presetID="2" presetClass="entr" presetSubtype="2" decel="100000" fill="hold" grpId="0" nodeType="afterEffect">
                                  <p:stCondLst>
                                    <p:cond delay="250"/>
                                  </p:stCondLst>
                                  <p:childTnLst>
                                    <p:set>
                                      <p:cBhvr>
                                        <p:cTn id="108" dur="1" fill="hold">
                                          <p:stCondLst>
                                            <p:cond delay="0"/>
                                          </p:stCondLst>
                                        </p:cTn>
                                        <p:tgtEl>
                                          <p:spTgt spid="32">
                                            <p:txEl>
                                              <p:pRg st="0" end="0"/>
                                            </p:txEl>
                                          </p:spTgt>
                                        </p:tgtEl>
                                        <p:attrNameLst>
                                          <p:attrName>style.visibility</p:attrName>
                                        </p:attrNameLst>
                                      </p:cBhvr>
                                      <p:to>
                                        <p:strVal val="visible"/>
                                      </p:to>
                                    </p:set>
                                    <p:anim calcmode="lin" valueType="num">
                                      <p:cBhvr additive="base">
                                        <p:cTn id="109"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3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2" decel="100000" fill="hold" grpId="0" nodeType="withEffect">
                                  <p:stCondLst>
                                    <p:cond delay="350"/>
                                  </p:stCondLst>
                                  <p:childTnLst>
                                    <p:set>
                                      <p:cBhvr>
                                        <p:cTn id="112" dur="1" fill="hold">
                                          <p:stCondLst>
                                            <p:cond delay="0"/>
                                          </p:stCondLst>
                                        </p:cTn>
                                        <p:tgtEl>
                                          <p:spTgt spid="33">
                                            <p:txEl>
                                              <p:pRg st="0" end="0"/>
                                            </p:txEl>
                                          </p:spTgt>
                                        </p:tgtEl>
                                        <p:attrNameLst>
                                          <p:attrName>style.visibility</p:attrName>
                                        </p:attrNameLst>
                                      </p:cBhvr>
                                      <p:to>
                                        <p:strVal val="visible"/>
                                      </p:to>
                                    </p:set>
                                    <p:anim calcmode="lin" valueType="num">
                                      <p:cBhvr additive="base">
                                        <p:cTn id="113"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4"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5" fill="hold">
                            <p:stCondLst>
                              <p:cond delay="7800"/>
                            </p:stCondLst>
                            <p:childTnLst>
                              <p:par>
                                <p:cTn id="116" presetID="2" presetClass="entr" presetSubtype="4" decel="100000" fill="hold" grpId="0" nodeType="afterEffect">
                                  <p:stCondLst>
                                    <p:cond delay="250"/>
                                  </p:stCondLst>
                                  <p:childTnLst>
                                    <p:set>
                                      <p:cBhvr>
                                        <p:cTn id="117" dur="1" fill="hold">
                                          <p:stCondLst>
                                            <p:cond delay="0"/>
                                          </p:stCondLst>
                                        </p:cTn>
                                        <p:tgtEl>
                                          <p:spTgt spid="34">
                                            <p:txEl>
                                              <p:pRg st="0" end="0"/>
                                            </p:txEl>
                                          </p:spTgt>
                                        </p:tgtEl>
                                        <p:attrNameLst>
                                          <p:attrName>style.visibility</p:attrName>
                                        </p:attrNameLst>
                                      </p:cBhvr>
                                      <p:to>
                                        <p:strVal val="visible"/>
                                      </p:to>
                                    </p:set>
                                    <p:anim calcmode="lin" valueType="num">
                                      <p:cBhvr additive="base">
                                        <p:cTn id="118"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350"/>
                                  </p:stCondLst>
                                  <p:childTnLst>
                                    <p:set>
                                      <p:cBhvr>
                                        <p:cTn id="121" dur="1" fill="hold">
                                          <p:stCondLst>
                                            <p:cond delay="0"/>
                                          </p:stCondLst>
                                        </p:cTn>
                                        <p:tgtEl>
                                          <p:spTgt spid="35">
                                            <p:txEl>
                                              <p:pRg st="0" end="0"/>
                                            </p:txEl>
                                          </p:spTgt>
                                        </p:tgtEl>
                                        <p:attrNameLst>
                                          <p:attrName>style.visibility</p:attrName>
                                        </p:attrNameLst>
                                      </p:cBhvr>
                                      <p:to>
                                        <p:strVal val="visible"/>
                                      </p:to>
                                    </p:set>
                                    <p:anim calcmode="lin" valueType="num">
                                      <p:cBhvr additive="base">
                                        <p:cTn id="12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24" fill="hold">
                            <p:stCondLst>
                              <p:cond delay="8650"/>
                            </p:stCondLst>
                            <p:childTnLst>
                              <p:par>
                                <p:cTn id="125" presetID="2" presetClass="entr" presetSubtype="8" decel="100000" fill="hold" grpId="0" nodeType="afterEffect">
                                  <p:stCondLst>
                                    <p:cond delay="250"/>
                                  </p:stCondLst>
                                  <p:childTnLst>
                                    <p:set>
                                      <p:cBhvr>
                                        <p:cTn id="126" dur="1" fill="hold">
                                          <p:stCondLst>
                                            <p:cond delay="0"/>
                                          </p:stCondLst>
                                        </p:cTn>
                                        <p:tgtEl>
                                          <p:spTgt spid="36">
                                            <p:txEl>
                                              <p:pRg st="0" end="0"/>
                                            </p:txEl>
                                          </p:spTgt>
                                        </p:tgtEl>
                                        <p:attrNameLst>
                                          <p:attrName>style.visibility</p:attrName>
                                        </p:attrNameLst>
                                      </p:cBhvr>
                                      <p:to>
                                        <p:strVal val="visible"/>
                                      </p:to>
                                    </p:set>
                                    <p:anim calcmode="lin" valueType="num">
                                      <p:cBhvr additive="base">
                                        <p:cTn id="127"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3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decel="100000" fill="hold" grpId="0" nodeType="withEffect">
                                  <p:stCondLst>
                                    <p:cond delay="350"/>
                                  </p:stCondLst>
                                  <p:childTnLst>
                                    <p:set>
                                      <p:cBhvr>
                                        <p:cTn id="130" dur="1" fill="hold">
                                          <p:stCondLst>
                                            <p:cond delay="0"/>
                                          </p:stCondLst>
                                        </p:cTn>
                                        <p:tgtEl>
                                          <p:spTgt spid="37">
                                            <p:txEl>
                                              <p:pRg st="0" end="0"/>
                                            </p:txEl>
                                          </p:spTgt>
                                        </p:tgtEl>
                                        <p:attrNameLst>
                                          <p:attrName>style.visibility</p:attrName>
                                        </p:attrNameLst>
                                      </p:cBhvr>
                                      <p:to>
                                        <p:strVal val="visible"/>
                                      </p:to>
                                    </p:set>
                                    <p:anim calcmode="lin" valueType="num">
                                      <p:cBhvr additive="base">
                                        <p:cTn id="131"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132"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build="p">
        <p:tmplLst>
          <p:tmpl lvl="1">
            <p:tnLst>
              <p:par>
                <p:cTn presetID="2" presetClass="entr" presetSubtype="1" decel="100000"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1" decel="100000" fill="hold" nodeType="withEffect">
                  <p:stCondLst>
                    <p:cond delay="3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2" presetClass="entr" presetSubtype="2" decel="100000" fill="hold" nodeType="after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3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withEffect">
                  <p:stCondLst>
                    <p:cond delay="3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8"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decel="100000" fill="hold" nodeType="withEffect">
                  <p:stCondLst>
                    <p:cond delay="3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Points 2">
    <p:spTree>
      <p:nvGrpSpPr>
        <p:cNvPr id="1" name=""/>
        <p:cNvGrpSpPr/>
        <p:nvPr/>
      </p:nvGrpSpPr>
      <p:grpSpPr>
        <a:xfrm>
          <a:off x="0" y="0"/>
          <a:ext cx="0" cy="0"/>
          <a:chOff x="0" y="0"/>
          <a:chExt cx="0" cy="0"/>
        </a:xfrm>
      </p:grpSpPr>
      <p:grpSp>
        <p:nvGrpSpPr>
          <p:cNvPr id="5" name="グループ化 4"/>
          <p:cNvGrpSpPr/>
          <p:nvPr userDrawn="1"/>
        </p:nvGrpSpPr>
        <p:grpSpPr>
          <a:xfrm>
            <a:off x="725872" y="2982872"/>
            <a:ext cx="17560541" cy="2475756"/>
            <a:chOff x="725872" y="2982872"/>
            <a:chExt cx="17560541" cy="2475756"/>
          </a:xfrm>
        </p:grpSpPr>
        <p:sp>
          <p:nvSpPr>
            <p:cNvPr id="25" name="正方形/長方形 24"/>
            <p:cNvSpPr/>
            <p:nvPr userDrawn="1"/>
          </p:nvSpPr>
          <p:spPr>
            <a:xfrm>
              <a:off x="10548745" y="2982873"/>
              <a:ext cx="7737668" cy="1332289"/>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4"/>
            <p:cNvSpPr/>
            <p:nvPr userDrawn="1"/>
          </p:nvSpPr>
          <p:spPr>
            <a:xfrm>
              <a:off x="8217884" y="2982872"/>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正方形/長方形 24"/>
            <p:cNvSpPr/>
            <p:nvPr userDrawn="1"/>
          </p:nvSpPr>
          <p:spPr>
            <a:xfrm>
              <a:off x="725872" y="5269804"/>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6" name="グループ化 5"/>
          <p:cNvGrpSpPr/>
          <p:nvPr userDrawn="1"/>
        </p:nvGrpSpPr>
        <p:grpSpPr>
          <a:xfrm>
            <a:off x="487876" y="4364335"/>
            <a:ext cx="17798537" cy="1332290"/>
            <a:chOff x="487876" y="4364335"/>
            <a:chExt cx="17798537" cy="1332290"/>
          </a:xfrm>
        </p:grpSpPr>
        <p:sp>
          <p:nvSpPr>
            <p:cNvPr id="24" name="正方形/長方形 23"/>
            <p:cNvSpPr/>
            <p:nvPr userDrawn="1"/>
          </p:nvSpPr>
          <p:spPr>
            <a:xfrm>
              <a:off x="10548745" y="4364335"/>
              <a:ext cx="7737668" cy="1332289"/>
            </a:xfrm>
            <a:prstGeom prst="rect">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正方形/長方形 25"/>
            <p:cNvSpPr/>
            <p:nvPr userDrawn="1"/>
          </p:nvSpPr>
          <p:spPr>
            <a:xfrm>
              <a:off x="487876" y="5507800"/>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直角三角形 31"/>
            <p:cNvSpPr/>
            <p:nvPr userDrawn="1"/>
          </p:nvSpPr>
          <p:spPr>
            <a:xfrm rot="16200000">
              <a:off x="8717170" y="3865052"/>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7" name="グループ化 36"/>
          <p:cNvGrpSpPr/>
          <p:nvPr userDrawn="1"/>
        </p:nvGrpSpPr>
        <p:grpSpPr>
          <a:xfrm>
            <a:off x="725872" y="5984782"/>
            <a:ext cx="17560541" cy="2475756"/>
            <a:chOff x="725872" y="5984782"/>
            <a:chExt cx="17560541" cy="2475756"/>
          </a:xfrm>
        </p:grpSpPr>
        <p:sp>
          <p:nvSpPr>
            <p:cNvPr id="31" name="正方形/長方形 30"/>
            <p:cNvSpPr/>
            <p:nvPr userDrawn="1"/>
          </p:nvSpPr>
          <p:spPr>
            <a:xfrm flipV="1">
              <a:off x="10548745" y="7128248"/>
              <a:ext cx="7737668" cy="133228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2" name="正方形/長方形 4"/>
            <p:cNvSpPr/>
            <p:nvPr userDrawn="1"/>
          </p:nvSpPr>
          <p:spPr>
            <a:xfrm flipV="1">
              <a:off x="8217884" y="5984784"/>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正方形/長方形 24"/>
            <p:cNvSpPr/>
            <p:nvPr userDrawn="1"/>
          </p:nvSpPr>
          <p:spPr>
            <a:xfrm flipV="1">
              <a:off x="725872" y="5984782"/>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6" name="グループ化 35"/>
          <p:cNvGrpSpPr/>
          <p:nvPr userDrawn="1"/>
        </p:nvGrpSpPr>
        <p:grpSpPr>
          <a:xfrm>
            <a:off x="487876" y="5746786"/>
            <a:ext cx="17798537" cy="1332289"/>
            <a:chOff x="487876" y="5746786"/>
            <a:chExt cx="17798537" cy="1332289"/>
          </a:xfrm>
        </p:grpSpPr>
        <p:sp>
          <p:nvSpPr>
            <p:cNvPr id="30" name="正方形/長方形 29"/>
            <p:cNvSpPr/>
            <p:nvPr userDrawn="1"/>
          </p:nvSpPr>
          <p:spPr>
            <a:xfrm flipV="1">
              <a:off x="10548745" y="5746786"/>
              <a:ext cx="7737668" cy="1332289"/>
            </a:xfrm>
            <a:prstGeom prst="rect">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正方形/長方形 25"/>
            <p:cNvSpPr/>
            <p:nvPr userDrawn="1"/>
          </p:nvSpPr>
          <p:spPr>
            <a:xfrm flipV="1">
              <a:off x="487876" y="5746786"/>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直角三角形 31"/>
            <p:cNvSpPr/>
            <p:nvPr userDrawn="1"/>
          </p:nvSpPr>
          <p:spPr>
            <a:xfrm rot="5400000" flipV="1">
              <a:off x="8717170" y="5247501"/>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userDrawn="1">
            <p:ph type="pic" sz="quarter" idx="16" hasCustomPrompt="1"/>
          </p:nvPr>
        </p:nvSpPr>
        <p:spPr>
          <a:xfrm>
            <a:off x="10798684" y="3330403"/>
            <a:ext cx="629562" cy="629562"/>
          </a:xfrm>
        </p:spPr>
        <p:txBody>
          <a:bodyPr>
            <a:normAutofit/>
          </a:bodyPr>
          <a:lstStyle>
            <a:lvl1pPr>
              <a:defRPr sz="1100"/>
            </a:lvl1pPr>
          </a:lstStyle>
          <a:p>
            <a:r>
              <a:rPr kumimoji="1" lang="en-US" altLang="ja-JP" dirty="0"/>
              <a:t>ICON</a:t>
            </a:r>
            <a:endParaRPr kumimoji="1" lang="ja-JP" altLang="en-US" dirty="0"/>
          </a:p>
        </p:txBody>
      </p:sp>
      <p:sp>
        <p:nvSpPr>
          <p:cNvPr id="14" name="図プレースホルダー 7"/>
          <p:cNvSpPr>
            <a:spLocks noGrp="1"/>
          </p:cNvSpPr>
          <p:nvPr userDrawn="1">
            <p:ph type="pic" sz="quarter" idx="17" hasCustomPrompt="1"/>
          </p:nvPr>
        </p:nvSpPr>
        <p:spPr>
          <a:xfrm>
            <a:off x="10798684" y="4707315"/>
            <a:ext cx="629562" cy="629562"/>
          </a:xfrm>
        </p:spPr>
        <p:txBody>
          <a:bodyPr>
            <a:normAutofit/>
          </a:bodyPr>
          <a:lstStyle>
            <a:lvl1pPr>
              <a:defRPr sz="1100"/>
            </a:lvl1pPr>
          </a:lstStyle>
          <a:p>
            <a:r>
              <a:rPr kumimoji="1" lang="en-US" altLang="ja-JP" dirty="0"/>
              <a:t>ICON</a:t>
            </a:r>
            <a:endParaRPr kumimoji="1" lang="ja-JP" altLang="en-US" dirty="0"/>
          </a:p>
        </p:txBody>
      </p:sp>
      <p:sp>
        <p:nvSpPr>
          <p:cNvPr id="15" name="図プレースホルダー 7"/>
          <p:cNvSpPr>
            <a:spLocks noGrp="1"/>
          </p:cNvSpPr>
          <p:nvPr userDrawn="1">
            <p:ph type="pic" sz="quarter" idx="18" hasCustomPrompt="1"/>
          </p:nvPr>
        </p:nvSpPr>
        <p:spPr>
          <a:xfrm>
            <a:off x="10798684" y="6071701"/>
            <a:ext cx="629562" cy="629562"/>
          </a:xfrm>
        </p:spPr>
        <p:txBody>
          <a:bodyPr>
            <a:normAutofit/>
          </a:bodyPr>
          <a:lstStyle>
            <a:lvl1pPr>
              <a:defRPr sz="1100"/>
            </a:lvl1pPr>
          </a:lstStyle>
          <a:p>
            <a:r>
              <a:rPr kumimoji="1" lang="en-US" altLang="ja-JP" dirty="0"/>
              <a:t>ICON</a:t>
            </a:r>
            <a:endParaRPr kumimoji="1" lang="ja-JP" altLang="en-US" dirty="0"/>
          </a:p>
        </p:txBody>
      </p:sp>
      <p:sp>
        <p:nvSpPr>
          <p:cNvPr id="16" name="図プレースホルダー 7"/>
          <p:cNvSpPr>
            <a:spLocks noGrp="1"/>
          </p:cNvSpPr>
          <p:nvPr userDrawn="1">
            <p:ph type="pic" sz="quarter" idx="19" hasCustomPrompt="1"/>
          </p:nvPr>
        </p:nvSpPr>
        <p:spPr>
          <a:xfrm>
            <a:off x="10798684" y="7436088"/>
            <a:ext cx="629562" cy="629562"/>
          </a:xfrm>
        </p:spPr>
        <p:txBody>
          <a:bodyPr>
            <a:normAutofit/>
          </a:bodyPr>
          <a:lstStyle>
            <a:lvl1pPr>
              <a:defRPr sz="1100"/>
            </a:lvl1pPr>
          </a:lstStyle>
          <a:p>
            <a:r>
              <a:rPr kumimoji="1" lang="en-US" altLang="ja-JP" dirty="0"/>
              <a:t>ICON</a:t>
            </a:r>
            <a:endParaRPr kumimoji="1" lang="ja-JP" altLang="en-US" dirty="0"/>
          </a:p>
        </p:txBody>
      </p:sp>
      <p:sp>
        <p:nvSpPr>
          <p:cNvPr id="17" name="テキスト プレースホルダー 11"/>
          <p:cNvSpPr>
            <a:spLocks noGrp="1"/>
          </p:cNvSpPr>
          <p:nvPr userDrawn="1">
            <p:ph type="body" sz="quarter" idx="31" hasCustomPrompt="1"/>
          </p:nvPr>
        </p:nvSpPr>
        <p:spPr>
          <a:xfrm>
            <a:off x="11572026" y="3048998"/>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8" name="テキスト プレースホルダー 11"/>
          <p:cNvSpPr>
            <a:spLocks noGrp="1"/>
          </p:cNvSpPr>
          <p:nvPr userDrawn="1">
            <p:ph type="body" sz="quarter" idx="32" hasCustomPrompt="1"/>
          </p:nvPr>
        </p:nvSpPr>
        <p:spPr>
          <a:xfrm>
            <a:off x="11572026" y="4443163"/>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9" name="テキスト プレースホルダー 11"/>
          <p:cNvSpPr>
            <a:spLocks noGrp="1"/>
          </p:cNvSpPr>
          <p:nvPr userDrawn="1">
            <p:ph type="body" sz="quarter" idx="33" hasCustomPrompt="1"/>
          </p:nvPr>
        </p:nvSpPr>
        <p:spPr>
          <a:xfrm>
            <a:off x="11572026" y="581860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0" name="テキスト プレースホルダー 11"/>
          <p:cNvSpPr>
            <a:spLocks noGrp="1"/>
          </p:cNvSpPr>
          <p:nvPr userDrawn="1">
            <p:ph type="body" sz="quarter" idx="34" hasCustomPrompt="1"/>
          </p:nvPr>
        </p:nvSpPr>
        <p:spPr>
          <a:xfrm>
            <a:off x="11572026" y="719455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1" name="テキスト プレースホルダー 11"/>
          <p:cNvSpPr>
            <a:spLocks noGrp="1"/>
          </p:cNvSpPr>
          <p:nvPr userDrawn="1">
            <p:ph type="body" sz="quarter" idx="14" hasCustomPrompt="1"/>
          </p:nvPr>
        </p:nvSpPr>
        <p:spPr>
          <a:xfrm>
            <a:off x="1042306" y="3021842"/>
            <a:ext cx="6840760" cy="2213144"/>
          </a:xfrm>
        </p:spPr>
        <p:txBody>
          <a:bodyPr anchor="b">
            <a:noAutofit/>
          </a:bodyPr>
          <a:lstStyle>
            <a:lvl1pPr algn="l">
              <a:lnSpc>
                <a:spcPct val="100000"/>
              </a:lnSpc>
              <a:spcBef>
                <a:spcPts val="0"/>
              </a:spcBef>
              <a:defRPr sz="4400" spc="0" baseline="0">
                <a:solidFill>
                  <a:schemeClr val="tx2"/>
                </a:solidFill>
                <a:latin typeface="Route 159 Light" pitchFamily="50" charset="0"/>
              </a:defRPr>
            </a:lvl1pPr>
          </a:lstStyle>
          <a:p>
            <a:pPr lvl="0"/>
            <a:r>
              <a:rPr lang="en-US" altLang="ja-JP" dirty="0"/>
              <a:t>Text Here</a:t>
            </a:r>
            <a:endParaRPr lang="en-US" dirty="0"/>
          </a:p>
        </p:txBody>
      </p:sp>
      <p:sp>
        <p:nvSpPr>
          <p:cNvPr id="22" name="テキスト プレースホルダー 11"/>
          <p:cNvSpPr>
            <a:spLocks noGrp="1"/>
          </p:cNvSpPr>
          <p:nvPr userDrawn="1">
            <p:ph type="body" sz="quarter" idx="15" hasCustomPrompt="1"/>
          </p:nvPr>
        </p:nvSpPr>
        <p:spPr>
          <a:xfrm>
            <a:off x="1042306" y="6316961"/>
            <a:ext cx="6840760" cy="2554850"/>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Tree>
    <p:extLst>
      <p:ext uri="{BB962C8B-B14F-4D97-AF65-F5344CB8AC3E}">
        <p14:creationId xmlns:p14="http://schemas.microsoft.com/office/powerpoint/2010/main" val="181364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500"/>
                                        <p:tgtEl>
                                          <p:spTgt spid="17">
                                            <p:txEl>
                                              <p:pRg st="0" end="0"/>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10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1000"/>
                                        <p:tgtEl>
                                          <p:spTgt spid="3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
                                            <p:txEl>
                                              <p:pRg st="0" end="0"/>
                                            </p:txEl>
                                          </p:spTgt>
                                        </p:tgtEl>
                                        <p:attrNameLst>
                                          <p:attrName>style.visibility</p:attrName>
                                        </p:attrNameLst>
                                      </p:cBhvr>
                                      <p:to>
                                        <p:strVal val="visible"/>
                                      </p:to>
                                    </p:set>
                                    <p:animEffect transition="in" filter="fade">
                                      <p:cBhvr>
                                        <p:cTn id="44" dur="500"/>
                                        <p:tgtEl>
                                          <p:spTgt spid="19">
                                            <p:txEl>
                                              <p:pRg st="0" end="0"/>
                                            </p:txEl>
                                          </p:spTgt>
                                        </p:tgtEl>
                                      </p:cBhvr>
                                    </p:animEffect>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1000"/>
                                        <p:tgtEl>
                                          <p:spTgt spid="37"/>
                                        </p:tgtEl>
                                      </p:cBhvr>
                                    </p:animEffect>
                                  </p:childTnLst>
                                </p:cTn>
                              </p:par>
                            </p:childTnLst>
                          </p:cTn>
                        </p:par>
                        <p:par>
                          <p:cTn id="49" fill="hold">
                            <p:stCondLst>
                              <p:cond delay="6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500"/>
                                        <p:tgtEl>
                                          <p:spTgt spid="20">
                                            <p:txEl>
                                              <p:pRg st="0" end="0"/>
                                            </p:txEl>
                                          </p:spTgt>
                                        </p:tgtEl>
                                      </p:cBhvr>
                                    </p:animEffect>
                                  </p:childTnLst>
                                </p:cTn>
                              </p:par>
                            </p:childTnLst>
                          </p:cTn>
                        </p:par>
                        <p:par>
                          <p:cTn id="56" fill="hold">
                            <p:stCondLst>
                              <p:cond delay="6500"/>
                            </p:stCondLst>
                            <p:childTnLst>
                              <p:par>
                                <p:cTn id="57" presetID="2" presetClass="entr" presetSubtype="9" decel="100000" fill="hold" grpId="0" nodeType="afterEffect">
                                  <p:stCondLst>
                                    <p:cond delay="0"/>
                                  </p:stCondLst>
                                  <p:iterate type="wd">
                                    <p:tmPct val="10000"/>
                                  </p:iterate>
                                  <p:childTnLst>
                                    <p:set>
                                      <p:cBhvr>
                                        <p:cTn id="58" dur="1" fill="hold">
                                          <p:stCondLst>
                                            <p:cond delay="0"/>
                                          </p:stCondLst>
                                        </p:cTn>
                                        <p:tgtEl>
                                          <p:spTgt spid="21">
                                            <p:txEl>
                                              <p:pRg st="0" end="0"/>
                                            </p:txEl>
                                          </p:spTgt>
                                        </p:tgtEl>
                                        <p:attrNameLst>
                                          <p:attrName>style.visibility</p:attrName>
                                        </p:attrNameLst>
                                      </p:cBhvr>
                                      <p:to>
                                        <p:strVal val="visible"/>
                                      </p:to>
                                    </p:set>
                                    <p:anim calcmode="lin" valueType="num">
                                      <p:cBhvr additive="base">
                                        <p:cTn id="5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7050"/>
                            </p:stCondLst>
                            <p:childTnLst>
                              <p:par>
                                <p:cTn id="62" presetID="2" presetClass="entr" presetSubtype="8" decel="100000" fill="hold" grpId="0" nodeType="afterEffect">
                                  <p:stCondLst>
                                    <p:cond delay="50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0-#ppt_w/2"/>
                                          </p:val>
                                        </p:tav>
                                        <p:tav tm="100000">
                                          <p:val>
                                            <p:strVal val="#ppt_x"/>
                                          </p:val>
                                        </p:tav>
                                      </p:tavLst>
                                    </p:anim>
                                    <p:anim calcmode="lin" valueType="num">
                                      <p:cBhvr additive="base">
                                        <p:cTn id="6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3" grpId="0"/>
      <p:bldP spid="14" grpId="0"/>
      <p:bldP spid="15" grpId="0"/>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p:tmplLst>
          <p:tmpl>
            <p:tnLst>
              <p:par>
                <p:cTn presetID="2" presetClass="entr" presetSubtype="8" decel="100000" fill="hold" nodeType="after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 Point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8924620" y="4038600"/>
            <a:ext cx="137886" cy="6248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223905" y="3285719"/>
            <a:ext cx="137886" cy="70012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523189" y="4989169"/>
            <a:ext cx="137889" cy="52978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625334" y="7342910"/>
            <a:ext cx="137888" cy="294409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8326050" y="5686379"/>
            <a:ext cx="136227" cy="4600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22476" y="6692619"/>
            <a:ext cx="137886" cy="359438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rot="16200000">
            <a:off x="5841639" y="1306532"/>
            <a:ext cx="136802" cy="75020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121100" y="4475678"/>
            <a:ext cx="1163782" cy="11637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3694948" y="2772229"/>
            <a:ext cx="1163782" cy="11637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656659" y="6179128"/>
            <a:ext cx="1163782" cy="116378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5846539" y="5172888"/>
            <a:ext cx="1163782" cy="11637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3434874" y="3525108"/>
            <a:ext cx="1163782" cy="11637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14016765" y="6820669"/>
            <a:ext cx="1163782" cy="1163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rot="16200000">
            <a:off x="6759255" y="3628311"/>
            <a:ext cx="136801" cy="62654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rot="16200000">
            <a:off x="6957844" y="1018572"/>
            <a:ext cx="136800" cy="4671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rot="16200000">
            <a:off x="11175710" y="1787510"/>
            <a:ext cx="136800" cy="463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rot="16200000">
            <a:off x="12127376" y="1885054"/>
            <a:ext cx="136800" cy="7739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rot="16200000">
            <a:off x="11349918" y="4609576"/>
            <a:ext cx="136800" cy="5585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a:spLocks noChangeAspect="1"/>
          </p:cNvSpPr>
          <p:nvPr userDrawn="1"/>
        </p:nvSpPr>
        <p:spPr>
          <a:xfrm rot="5400000" flipH="1" flipV="1">
            <a:off x="9224992" y="3285719"/>
            <a:ext cx="136800" cy="13680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a:spLocks noChangeAspect="1"/>
          </p:cNvSpPr>
          <p:nvPr userDrawn="1"/>
        </p:nvSpPr>
        <p:spPr>
          <a:xfrm rot="5400000" flipH="1" flipV="1">
            <a:off x="9524279" y="4989172"/>
            <a:ext cx="136800" cy="13680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a:spLocks noChangeAspect="1"/>
          </p:cNvSpPr>
          <p:nvPr userDrawn="1"/>
        </p:nvSpPr>
        <p:spPr>
          <a:xfrm rot="5400000" flipH="1" flipV="1">
            <a:off x="9823564" y="6692618"/>
            <a:ext cx="136800" cy="136800"/>
          </a:xfrm>
          <a:prstGeom prst="rtTriangl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直角三角形 31"/>
          <p:cNvSpPr>
            <a:spLocks noChangeAspect="1"/>
          </p:cNvSpPr>
          <p:nvPr userDrawn="1"/>
        </p:nvSpPr>
        <p:spPr>
          <a:xfrm rot="16200000" flipV="1">
            <a:off x="8325477" y="5686380"/>
            <a:ext cx="136800" cy="13680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a:spLocks noChangeAspect="1"/>
          </p:cNvSpPr>
          <p:nvPr userDrawn="1"/>
        </p:nvSpPr>
        <p:spPr>
          <a:xfrm rot="16200000" flipV="1">
            <a:off x="8924620" y="4038599"/>
            <a:ext cx="136800" cy="13680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p:cNvSpPr>
            <a:spLocks noChangeAspect="1"/>
          </p:cNvSpPr>
          <p:nvPr userDrawn="1"/>
        </p:nvSpPr>
        <p:spPr>
          <a:xfrm rot="16200000" flipV="1">
            <a:off x="8626554" y="7334159"/>
            <a:ext cx="136800" cy="13680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図プレースホルダー 7"/>
          <p:cNvSpPr>
            <a:spLocks noGrp="1"/>
          </p:cNvSpPr>
          <p:nvPr>
            <p:ph type="pic" sz="quarter" idx="16" hasCustomPrompt="1"/>
          </p:nvPr>
        </p:nvSpPr>
        <p:spPr>
          <a:xfrm>
            <a:off x="3999721" y="3077002"/>
            <a:ext cx="554236" cy="554236"/>
          </a:xfrm>
        </p:spPr>
        <p:txBody>
          <a:bodyPr>
            <a:normAutofit/>
          </a:bodyPr>
          <a:lstStyle>
            <a:lvl1pPr>
              <a:defRPr sz="1100"/>
            </a:lvl1pPr>
          </a:lstStyle>
          <a:p>
            <a:r>
              <a:rPr kumimoji="1" lang="en-US" altLang="ja-JP" dirty="0"/>
              <a:t>ICON</a:t>
            </a:r>
            <a:endParaRPr kumimoji="1" lang="ja-JP" altLang="en-US" dirty="0"/>
          </a:p>
        </p:txBody>
      </p:sp>
      <p:sp>
        <p:nvSpPr>
          <p:cNvPr id="37" name="図プレースホルダー 7"/>
          <p:cNvSpPr>
            <a:spLocks noGrp="1"/>
          </p:cNvSpPr>
          <p:nvPr>
            <p:ph type="pic" sz="quarter" idx="17" hasCustomPrompt="1"/>
          </p:nvPr>
        </p:nvSpPr>
        <p:spPr>
          <a:xfrm>
            <a:off x="13739647" y="3829881"/>
            <a:ext cx="554236" cy="554236"/>
          </a:xfrm>
        </p:spPr>
        <p:txBody>
          <a:bodyPr>
            <a:normAutofit/>
          </a:bodyPr>
          <a:lstStyle>
            <a:lvl1pPr>
              <a:defRPr sz="1100"/>
            </a:lvl1pPr>
          </a:lstStyle>
          <a:p>
            <a:r>
              <a:rPr kumimoji="1" lang="en-US" altLang="ja-JP" dirty="0"/>
              <a:t>ICON</a:t>
            </a:r>
            <a:endParaRPr kumimoji="1" lang="ja-JP" altLang="en-US" dirty="0"/>
          </a:p>
        </p:txBody>
      </p:sp>
      <p:sp>
        <p:nvSpPr>
          <p:cNvPr id="38" name="図プレースホルダー 7"/>
          <p:cNvSpPr>
            <a:spLocks noGrp="1"/>
          </p:cNvSpPr>
          <p:nvPr>
            <p:ph type="pic" sz="quarter" idx="18" hasCustomPrompt="1"/>
          </p:nvPr>
        </p:nvSpPr>
        <p:spPr>
          <a:xfrm>
            <a:off x="1425873" y="4780451"/>
            <a:ext cx="554236" cy="554236"/>
          </a:xfrm>
        </p:spPr>
        <p:txBody>
          <a:bodyPr>
            <a:normAutofit/>
          </a:bodyPr>
          <a:lstStyle>
            <a:lvl1pPr>
              <a:defRPr sz="1100"/>
            </a:lvl1pPr>
          </a:lstStyle>
          <a:p>
            <a:r>
              <a:rPr kumimoji="1" lang="en-US" altLang="ja-JP" dirty="0"/>
              <a:t>ICON</a:t>
            </a:r>
            <a:endParaRPr kumimoji="1" lang="ja-JP" altLang="en-US" dirty="0"/>
          </a:p>
        </p:txBody>
      </p:sp>
      <p:sp>
        <p:nvSpPr>
          <p:cNvPr id="39" name="図プレースホルダー 7"/>
          <p:cNvSpPr>
            <a:spLocks noGrp="1"/>
          </p:cNvSpPr>
          <p:nvPr>
            <p:ph type="pic" sz="quarter" idx="19" hasCustomPrompt="1"/>
          </p:nvPr>
        </p:nvSpPr>
        <p:spPr>
          <a:xfrm>
            <a:off x="2961432" y="6483901"/>
            <a:ext cx="554236" cy="554236"/>
          </a:xfrm>
        </p:spPr>
        <p:txBody>
          <a:bodyPr>
            <a:normAutofit/>
          </a:bodyPr>
          <a:lstStyle>
            <a:lvl1pPr>
              <a:defRPr sz="1100"/>
            </a:lvl1pPr>
          </a:lstStyle>
          <a:p>
            <a:r>
              <a:rPr kumimoji="1" lang="en-US" altLang="ja-JP" dirty="0"/>
              <a:t>ICON</a:t>
            </a:r>
            <a:endParaRPr kumimoji="1" lang="ja-JP" altLang="en-US" dirty="0"/>
          </a:p>
        </p:txBody>
      </p:sp>
      <p:sp>
        <p:nvSpPr>
          <p:cNvPr id="40" name="図プレースホルダー 7"/>
          <p:cNvSpPr>
            <a:spLocks noGrp="1"/>
          </p:cNvSpPr>
          <p:nvPr>
            <p:ph type="pic" sz="quarter" idx="20" hasCustomPrompt="1"/>
          </p:nvPr>
        </p:nvSpPr>
        <p:spPr>
          <a:xfrm>
            <a:off x="16151312" y="5477661"/>
            <a:ext cx="554236" cy="554236"/>
          </a:xfrm>
        </p:spPr>
        <p:txBody>
          <a:bodyPr>
            <a:normAutofit/>
          </a:bodyPr>
          <a:lstStyle>
            <a:lvl1pPr>
              <a:defRPr sz="1100"/>
            </a:lvl1pPr>
          </a:lstStyle>
          <a:p>
            <a:r>
              <a:rPr kumimoji="1" lang="en-US" altLang="ja-JP" dirty="0"/>
              <a:t>ICON</a:t>
            </a:r>
            <a:endParaRPr kumimoji="1" lang="ja-JP" altLang="en-US" dirty="0"/>
          </a:p>
        </p:txBody>
      </p:sp>
      <p:sp>
        <p:nvSpPr>
          <p:cNvPr id="41" name="図プレースホルダー 7"/>
          <p:cNvSpPr>
            <a:spLocks noGrp="1"/>
          </p:cNvSpPr>
          <p:nvPr>
            <p:ph type="pic" sz="quarter" idx="21" hasCustomPrompt="1"/>
          </p:nvPr>
        </p:nvSpPr>
        <p:spPr>
          <a:xfrm>
            <a:off x="14321538" y="7125441"/>
            <a:ext cx="554236" cy="554236"/>
          </a:xfrm>
        </p:spPr>
        <p:txBody>
          <a:bodyPr>
            <a:normAutofit/>
          </a:bodyPr>
          <a:lstStyle>
            <a:lvl1pPr>
              <a:defRPr sz="1100"/>
            </a:lvl1pPr>
          </a:lstStyle>
          <a:p>
            <a:r>
              <a:rPr kumimoji="1" lang="en-US" altLang="ja-JP" dirty="0"/>
              <a:t>ICON</a:t>
            </a:r>
            <a:endParaRPr kumimoji="1" lang="ja-JP" altLang="en-US" dirty="0"/>
          </a:p>
        </p:txBody>
      </p:sp>
      <p:sp>
        <p:nvSpPr>
          <p:cNvPr id="42" name="テキスト プレースホルダー 6"/>
          <p:cNvSpPr>
            <a:spLocks noGrp="1"/>
          </p:cNvSpPr>
          <p:nvPr>
            <p:ph type="body" sz="quarter" idx="22" hasCustomPrompt="1"/>
          </p:nvPr>
        </p:nvSpPr>
        <p:spPr>
          <a:xfrm>
            <a:off x="4858730" y="2647019"/>
            <a:ext cx="4202689"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3" hasCustomPrompt="1"/>
          </p:nvPr>
        </p:nvSpPr>
        <p:spPr>
          <a:xfrm>
            <a:off x="4856423" y="3460670"/>
            <a:ext cx="3770131"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テキスト プレースホルダー 6"/>
          <p:cNvSpPr>
            <a:spLocks noGrp="1"/>
          </p:cNvSpPr>
          <p:nvPr>
            <p:ph type="body" sz="quarter" idx="24" hasCustomPrompt="1"/>
          </p:nvPr>
        </p:nvSpPr>
        <p:spPr>
          <a:xfrm>
            <a:off x="2294338" y="4352219"/>
            <a:ext cx="5602753"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25" hasCustomPrompt="1"/>
          </p:nvPr>
        </p:nvSpPr>
        <p:spPr>
          <a:xfrm>
            <a:off x="2292031" y="5165871"/>
            <a:ext cx="5618914" cy="916274"/>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6" hasCustomPrompt="1"/>
          </p:nvPr>
        </p:nvSpPr>
        <p:spPr>
          <a:xfrm>
            <a:off x="3822748" y="6055668"/>
            <a:ext cx="4202689"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47" name="テキスト プレースホルダー 6"/>
          <p:cNvSpPr>
            <a:spLocks noGrp="1"/>
          </p:cNvSpPr>
          <p:nvPr>
            <p:ph type="body" sz="quarter" idx="27" hasCustomPrompt="1"/>
          </p:nvPr>
        </p:nvSpPr>
        <p:spPr>
          <a:xfrm>
            <a:off x="3820441" y="6869319"/>
            <a:ext cx="4173632"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28" hasCustomPrompt="1"/>
          </p:nvPr>
        </p:nvSpPr>
        <p:spPr>
          <a:xfrm>
            <a:off x="9832866" y="3407702"/>
            <a:ext cx="3602008"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9" hasCustomPrompt="1"/>
          </p:nvPr>
        </p:nvSpPr>
        <p:spPr>
          <a:xfrm>
            <a:off x="9822476" y="4175400"/>
            <a:ext cx="3612398"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2" name="テキスト プレースホルダー 6"/>
          <p:cNvSpPr>
            <a:spLocks noGrp="1"/>
          </p:cNvSpPr>
          <p:nvPr>
            <p:ph type="body" sz="quarter" idx="30" hasCustomPrompt="1"/>
          </p:nvPr>
        </p:nvSpPr>
        <p:spPr>
          <a:xfrm>
            <a:off x="10252364" y="5008647"/>
            <a:ext cx="5555810" cy="720080"/>
          </a:xfrm>
        </p:spPr>
        <p:txBody>
          <a:bodyPr anchor="t">
            <a:noAutofit/>
          </a:bodyPr>
          <a:lstStyle>
            <a:lvl1pPr algn="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1" hasCustomPrompt="1"/>
          </p:nvPr>
        </p:nvSpPr>
        <p:spPr>
          <a:xfrm>
            <a:off x="10236338" y="5776345"/>
            <a:ext cx="5571836"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テキスト プレースホルダー 6"/>
          <p:cNvSpPr>
            <a:spLocks noGrp="1"/>
          </p:cNvSpPr>
          <p:nvPr>
            <p:ph type="body" sz="quarter" idx="32" hasCustomPrompt="1"/>
          </p:nvPr>
        </p:nvSpPr>
        <p:spPr>
          <a:xfrm>
            <a:off x="10249294" y="6703262"/>
            <a:ext cx="3739229" cy="720080"/>
          </a:xfrm>
        </p:spPr>
        <p:txBody>
          <a:bodyPr anchor="t">
            <a:noAutofit/>
          </a:bodyPr>
          <a:lstStyle>
            <a:lvl1pPr algn="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33" hasCustomPrompt="1"/>
          </p:nvPr>
        </p:nvSpPr>
        <p:spPr>
          <a:xfrm>
            <a:off x="10238508" y="7470960"/>
            <a:ext cx="3750015"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232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down)">
                                      <p:cBhvr>
                                        <p:cTn id="19" dur="500"/>
                                        <p:tgtEl>
                                          <p:spTgt spid="3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childTnLst>
                          </p:cTn>
                        </p:par>
                        <p:par>
                          <p:cTn id="33" fill="hold">
                            <p:stCondLst>
                              <p:cond delay="1500"/>
                            </p:stCondLst>
                            <p:childTnLst>
                              <p:par>
                                <p:cTn id="34" presetID="2" presetClass="entr" presetSubtype="8" decel="100000" fill="hold" grpId="0" nodeType="afterEffect">
                                  <p:stCondLst>
                                    <p:cond delay="250"/>
                                  </p:stCondLst>
                                  <p:childTnLst>
                                    <p:set>
                                      <p:cBhvr>
                                        <p:cTn id="35" dur="1" fill="hold">
                                          <p:stCondLst>
                                            <p:cond delay="0"/>
                                          </p:stCondLst>
                                        </p:cTn>
                                        <p:tgtEl>
                                          <p:spTgt spid="52">
                                            <p:txEl>
                                              <p:pRg st="0" end="0"/>
                                            </p:txEl>
                                          </p:spTgt>
                                        </p:tgtEl>
                                        <p:attrNameLst>
                                          <p:attrName>style.visibility</p:attrName>
                                        </p:attrNameLst>
                                      </p:cBhvr>
                                      <p:to>
                                        <p:strVal val="visible"/>
                                      </p:to>
                                    </p:set>
                                    <p:anim calcmode="lin" valueType="num">
                                      <p:cBhvr additive="base">
                                        <p:cTn id="36"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2">
                                            <p:txEl>
                                              <p:pRg st="0" end="0"/>
                                            </p:txEl>
                                          </p:spTgt>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250"/>
                                  </p:stCondLst>
                                  <p:childTnLst>
                                    <p:set>
                                      <p:cBhvr>
                                        <p:cTn id="39" dur="1" fill="hold">
                                          <p:stCondLst>
                                            <p:cond delay="0"/>
                                          </p:stCondLst>
                                        </p:cTn>
                                        <p:tgtEl>
                                          <p:spTgt spid="53">
                                            <p:txEl>
                                              <p:pRg st="0" end="0"/>
                                            </p:txEl>
                                          </p:spTgt>
                                        </p:tgtEl>
                                        <p:attrNameLst>
                                          <p:attrName>style.visibility</p:attrName>
                                        </p:attrNameLst>
                                      </p:cBhvr>
                                      <p:to>
                                        <p:strVal val="visible"/>
                                      </p:to>
                                    </p:set>
                                    <p:anim calcmode="lin" valueType="num">
                                      <p:cBhvr additive="base">
                                        <p:cTn id="40"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22" presetClass="entr" presetSubtype="4" fill="hold" grpId="0" nodeType="afterEffect">
                                  <p:stCondLst>
                                    <p:cond delay="25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par>
                          <p:cTn id="46" fill="hold">
                            <p:stCondLst>
                              <p:cond delay="3000"/>
                            </p:stCondLst>
                            <p:childTnLst>
                              <p:par>
                                <p:cTn id="47" presetID="22" presetClass="entr" presetSubtype="2"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right)">
                                      <p:cBhvr>
                                        <p:cTn id="49" dur="500"/>
                                        <p:tgtEl>
                                          <p:spTgt spid="2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right)">
                                      <p:cBhvr>
                                        <p:cTn id="52" dur="500"/>
                                        <p:tgtEl>
                                          <p:spTgt spid="2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p:cTn id="55" dur="500" fill="hold"/>
                                        <p:tgtEl>
                                          <p:spTgt spid="35"/>
                                        </p:tgtEl>
                                        <p:attrNameLst>
                                          <p:attrName>ppt_w</p:attrName>
                                        </p:attrNameLst>
                                      </p:cBhvr>
                                      <p:tavLst>
                                        <p:tav tm="0">
                                          <p:val>
                                            <p:fltVal val="0"/>
                                          </p:val>
                                        </p:tav>
                                        <p:tav tm="100000">
                                          <p:val>
                                            <p:strVal val="#ppt_w"/>
                                          </p:val>
                                        </p:tav>
                                      </p:tavLst>
                                    </p:anim>
                                    <p:anim calcmode="lin" valueType="num">
                                      <p:cBhvr>
                                        <p:cTn id="56" dur="500" fill="hold"/>
                                        <p:tgtEl>
                                          <p:spTgt spid="35"/>
                                        </p:tgtEl>
                                        <p:attrNameLst>
                                          <p:attrName>ppt_h</p:attrName>
                                        </p:attrNameLst>
                                      </p:cBhvr>
                                      <p:tavLst>
                                        <p:tav tm="0">
                                          <p:val>
                                            <p:fltVal val="0"/>
                                          </p:val>
                                        </p:tav>
                                        <p:tav tm="100000">
                                          <p:val>
                                            <p:strVal val="#ppt_h"/>
                                          </p:val>
                                        </p:tav>
                                      </p:tavLst>
                                    </p:anim>
                                    <p:animEffect transition="in" filter="fade">
                                      <p:cBhvr>
                                        <p:cTn id="57" dur="500"/>
                                        <p:tgtEl>
                                          <p:spTgt spid="3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3500"/>
                            </p:stCondLst>
                            <p:childTnLst>
                              <p:par>
                                <p:cTn id="64" presetID="2" presetClass="entr" presetSubtype="2" decel="100000" fill="hold" grpId="0" nodeType="afterEffect">
                                  <p:stCondLst>
                                    <p:cond delay="250"/>
                                  </p:stCondLst>
                                  <p:childTnLst>
                                    <p:set>
                                      <p:cBhvr>
                                        <p:cTn id="65" dur="1" fill="hold">
                                          <p:stCondLst>
                                            <p:cond delay="0"/>
                                          </p:stCondLst>
                                        </p:cTn>
                                        <p:tgtEl>
                                          <p:spTgt spid="42">
                                            <p:txEl>
                                              <p:pRg st="0" end="0"/>
                                            </p:txEl>
                                          </p:spTgt>
                                        </p:tgtEl>
                                        <p:attrNameLst>
                                          <p:attrName>style.visibility</p:attrName>
                                        </p:attrNameLst>
                                      </p:cBhvr>
                                      <p:to>
                                        <p:strVal val="visible"/>
                                      </p:to>
                                    </p:set>
                                    <p:anim calcmode="lin" valueType="num">
                                      <p:cBhvr additive="base">
                                        <p:cTn id="66"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2">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5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71"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4250"/>
                            </p:stCondLst>
                            <p:childTnLst>
                              <p:par>
                                <p:cTn id="73" presetID="22" presetClass="entr" presetSubtype="4" fill="hold" grpId="0" nodeType="afterEffect">
                                  <p:stCondLst>
                                    <p:cond delay="250"/>
                                  </p:stCondLst>
                                  <p:childTnLst>
                                    <p:set>
                                      <p:cBhvr>
                                        <p:cTn id="74" dur="1" fill="hold">
                                          <p:stCondLst>
                                            <p:cond delay="0"/>
                                          </p:stCondLst>
                                        </p:cTn>
                                        <p:tgtEl>
                                          <p:spTgt spid="11"/>
                                        </p:tgtEl>
                                        <p:attrNameLst>
                                          <p:attrName>style.visibility</p:attrName>
                                        </p:attrNameLst>
                                      </p:cBhvr>
                                      <p:to>
                                        <p:strVal val="visible"/>
                                      </p:to>
                                    </p:set>
                                    <p:animEffect transition="in" filter="wipe(down)">
                                      <p:cBhvr>
                                        <p:cTn id="75" dur="500"/>
                                        <p:tgtEl>
                                          <p:spTgt spid="11"/>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p:cTn id="90" dur="500" fill="hold"/>
                                        <p:tgtEl>
                                          <p:spTgt spid="41"/>
                                        </p:tgtEl>
                                        <p:attrNameLst>
                                          <p:attrName>ppt_w</p:attrName>
                                        </p:attrNameLst>
                                      </p:cBhvr>
                                      <p:tavLst>
                                        <p:tav tm="0">
                                          <p:val>
                                            <p:fltVal val="0"/>
                                          </p:val>
                                        </p:tav>
                                        <p:tav tm="100000">
                                          <p:val>
                                            <p:strVal val="#ppt_w"/>
                                          </p:val>
                                        </p:tav>
                                      </p:tavLst>
                                    </p:anim>
                                    <p:anim calcmode="lin" valueType="num">
                                      <p:cBhvr>
                                        <p:cTn id="91" dur="500" fill="hold"/>
                                        <p:tgtEl>
                                          <p:spTgt spid="41"/>
                                        </p:tgtEl>
                                        <p:attrNameLst>
                                          <p:attrName>ppt_h</p:attrName>
                                        </p:attrNameLst>
                                      </p:cBhvr>
                                      <p:tavLst>
                                        <p:tav tm="0">
                                          <p:val>
                                            <p:fltVal val="0"/>
                                          </p:val>
                                        </p:tav>
                                        <p:tav tm="100000">
                                          <p:val>
                                            <p:strVal val="#ppt_h"/>
                                          </p:val>
                                        </p:tav>
                                      </p:tavLst>
                                    </p:anim>
                                    <p:animEffect transition="in" filter="fade">
                                      <p:cBhvr>
                                        <p:cTn id="92" dur="500"/>
                                        <p:tgtEl>
                                          <p:spTgt spid="41"/>
                                        </p:tgtEl>
                                      </p:cBhvr>
                                    </p:animEffect>
                                  </p:childTnLst>
                                </p:cTn>
                              </p:par>
                            </p:childTnLst>
                          </p:cTn>
                        </p:par>
                        <p:par>
                          <p:cTn id="93" fill="hold">
                            <p:stCondLst>
                              <p:cond delay="5500"/>
                            </p:stCondLst>
                            <p:childTnLst>
                              <p:par>
                                <p:cTn id="94" presetID="2" presetClass="entr" presetSubtype="8" decel="100000" fill="hold" grpId="0" nodeType="afterEffect">
                                  <p:stCondLst>
                                    <p:cond delay="250"/>
                                  </p:stCondLst>
                                  <p:childTnLst>
                                    <p:set>
                                      <p:cBhvr>
                                        <p:cTn id="95" dur="1" fill="hold">
                                          <p:stCondLst>
                                            <p:cond delay="0"/>
                                          </p:stCondLst>
                                        </p:cTn>
                                        <p:tgtEl>
                                          <p:spTgt spid="54">
                                            <p:txEl>
                                              <p:pRg st="0" end="0"/>
                                            </p:txEl>
                                          </p:spTgt>
                                        </p:tgtEl>
                                        <p:attrNameLst>
                                          <p:attrName>style.visibility</p:attrName>
                                        </p:attrNameLst>
                                      </p:cBhvr>
                                      <p:to>
                                        <p:strVal val="visible"/>
                                      </p:to>
                                    </p:set>
                                    <p:anim calcmode="lin" valueType="num">
                                      <p:cBhvr additive="base">
                                        <p:cTn id="96" dur="5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54">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250"/>
                                  </p:stCondLst>
                                  <p:childTnLst>
                                    <p:set>
                                      <p:cBhvr>
                                        <p:cTn id="99" dur="1" fill="hold">
                                          <p:stCondLst>
                                            <p:cond delay="0"/>
                                          </p:stCondLst>
                                        </p:cTn>
                                        <p:tgtEl>
                                          <p:spTgt spid="55">
                                            <p:txEl>
                                              <p:pRg st="0" end="0"/>
                                            </p:txEl>
                                          </p:spTgt>
                                        </p:tgtEl>
                                        <p:attrNameLst>
                                          <p:attrName>style.visibility</p:attrName>
                                        </p:attrNameLst>
                                      </p:cBhvr>
                                      <p:to>
                                        <p:strVal val="visible"/>
                                      </p:to>
                                    </p:set>
                                    <p:anim calcmode="lin" valueType="num">
                                      <p:cBhvr additive="base">
                                        <p:cTn id="100"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01"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02" fill="hold">
                            <p:stCondLst>
                              <p:cond delay="6250"/>
                            </p:stCondLst>
                            <p:childTnLst>
                              <p:par>
                                <p:cTn id="103" presetID="22" presetClass="entr" presetSubtype="4" fill="hold" grpId="0" nodeType="afterEffect">
                                  <p:stCondLst>
                                    <p:cond delay="250"/>
                                  </p:stCondLst>
                                  <p:childTnLst>
                                    <p:set>
                                      <p:cBhvr>
                                        <p:cTn id="104" dur="1" fill="hold">
                                          <p:stCondLst>
                                            <p:cond delay="0"/>
                                          </p:stCondLst>
                                        </p:cTn>
                                        <p:tgtEl>
                                          <p:spTgt spid="10"/>
                                        </p:tgtEl>
                                        <p:attrNameLst>
                                          <p:attrName>style.visibility</p:attrName>
                                        </p:attrNameLst>
                                      </p:cBhvr>
                                      <p:to>
                                        <p:strVal val="visible"/>
                                      </p:to>
                                    </p:set>
                                    <p:animEffect transition="in" filter="wipe(down)">
                                      <p:cBhvr>
                                        <p:cTn id="105" dur="500"/>
                                        <p:tgtEl>
                                          <p:spTgt spid="10"/>
                                        </p:tgtEl>
                                      </p:cBhvr>
                                    </p:animEffect>
                                  </p:childTnLst>
                                </p:cTn>
                              </p:par>
                            </p:childTnLst>
                          </p:cTn>
                        </p:par>
                        <p:par>
                          <p:cTn id="106" fill="hold">
                            <p:stCondLst>
                              <p:cond delay="7000"/>
                            </p:stCondLst>
                            <p:childTnLst>
                              <p:par>
                                <p:cTn id="107" presetID="22" presetClass="entr" presetSubtype="2"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wipe(right)">
                                      <p:cBhvr>
                                        <p:cTn id="109" dur="500"/>
                                        <p:tgtEl>
                                          <p:spTgt spid="16"/>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wipe(right)">
                                      <p:cBhvr>
                                        <p:cTn id="112" dur="500"/>
                                        <p:tgtEl>
                                          <p:spTgt spid="30"/>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500" fill="hold"/>
                                        <p:tgtEl>
                                          <p:spTgt spid="17"/>
                                        </p:tgtEl>
                                        <p:attrNameLst>
                                          <p:attrName>ppt_w</p:attrName>
                                        </p:attrNameLst>
                                      </p:cBhvr>
                                      <p:tavLst>
                                        <p:tav tm="0">
                                          <p:val>
                                            <p:fltVal val="0"/>
                                          </p:val>
                                        </p:tav>
                                        <p:tav tm="100000">
                                          <p:val>
                                            <p:strVal val="#ppt_w"/>
                                          </p:val>
                                        </p:tav>
                                      </p:tavLst>
                                    </p:anim>
                                    <p:anim calcmode="lin" valueType="num">
                                      <p:cBhvr>
                                        <p:cTn id="116" dur="500" fill="hold"/>
                                        <p:tgtEl>
                                          <p:spTgt spid="17"/>
                                        </p:tgtEl>
                                        <p:attrNameLst>
                                          <p:attrName>ppt_h</p:attrName>
                                        </p:attrNameLst>
                                      </p:cBhvr>
                                      <p:tavLst>
                                        <p:tav tm="0">
                                          <p:val>
                                            <p:fltVal val="0"/>
                                          </p:val>
                                        </p:tav>
                                        <p:tav tm="100000">
                                          <p:val>
                                            <p:strVal val="#ppt_h"/>
                                          </p:val>
                                        </p:tav>
                                      </p:tavLst>
                                    </p:anim>
                                    <p:animEffect transition="in" filter="fade">
                                      <p:cBhvr>
                                        <p:cTn id="117" dur="500"/>
                                        <p:tgtEl>
                                          <p:spTgt spid="17"/>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 calcmode="lin" valueType="num">
                                      <p:cBhvr>
                                        <p:cTn id="120" dur="500" fill="hold"/>
                                        <p:tgtEl>
                                          <p:spTgt spid="38"/>
                                        </p:tgtEl>
                                        <p:attrNameLst>
                                          <p:attrName>ppt_w</p:attrName>
                                        </p:attrNameLst>
                                      </p:cBhvr>
                                      <p:tavLst>
                                        <p:tav tm="0">
                                          <p:val>
                                            <p:fltVal val="0"/>
                                          </p:val>
                                        </p:tav>
                                        <p:tav tm="100000">
                                          <p:val>
                                            <p:strVal val="#ppt_w"/>
                                          </p:val>
                                        </p:tav>
                                      </p:tavLst>
                                    </p:anim>
                                    <p:anim calcmode="lin" valueType="num">
                                      <p:cBhvr>
                                        <p:cTn id="121" dur="500" fill="hold"/>
                                        <p:tgtEl>
                                          <p:spTgt spid="38"/>
                                        </p:tgtEl>
                                        <p:attrNameLst>
                                          <p:attrName>ppt_h</p:attrName>
                                        </p:attrNameLst>
                                      </p:cBhvr>
                                      <p:tavLst>
                                        <p:tav tm="0">
                                          <p:val>
                                            <p:fltVal val="0"/>
                                          </p:val>
                                        </p:tav>
                                        <p:tav tm="100000">
                                          <p:val>
                                            <p:strVal val="#ppt_h"/>
                                          </p:val>
                                        </p:tav>
                                      </p:tavLst>
                                    </p:anim>
                                    <p:animEffect transition="in" filter="fade">
                                      <p:cBhvr>
                                        <p:cTn id="122" dur="500"/>
                                        <p:tgtEl>
                                          <p:spTgt spid="38"/>
                                        </p:tgtEl>
                                      </p:cBhvr>
                                    </p:animEffect>
                                  </p:childTnLst>
                                </p:cTn>
                              </p:par>
                            </p:childTnLst>
                          </p:cTn>
                        </p:par>
                        <p:par>
                          <p:cTn id="123" fill="hold">
                            <p:stCondLst>
                              <p:cond delay="7500"/>
                            </p:stCondLst>
                            <p:childTnLst>
                              <p:par>
                                <p:cTn id="124" presetID="2" presetClass="entr" presetSubtype="2" decel="100000" fill="hold" grpId="0" nodeType="afterEffect">
                                  <p:stCondLst>
                                    <p:cond delay="250"/>
                                  </p:stCondLst>
                                  <p:childTnLst>
                                    <p:set>
                                      <p:cBhvr>
                                        <p:cTn id="125" dur="1" fill="hold">
                                          <p:stCondLst>
                                            <p:cond delay="0"/>
                                          </p:stCondLst>
                                        </p:cTn>
                                        <p:tgtEl>
                                          <p:spTgt spid="44">
                                            <p:txEl>
                                              <p:pRg st="0" end="0"/>
                                            </p:txEl>
                                          </p:spTgt>
                                        </p:tgtEl>
                                        <p:attrNameLst>
                                          <p:attrName>style.visibility</p:attrName>
                                        </p:attrNameLst>
                                      </p:cBhvr>
                                      <p:to>
                                        <p:strVal val="visible"/>
                                      </p:to>
                                    </p:set>
                                    <p:anim calcmode="lin" valueType="num">
                                      <p:cBhvr additive="base">
                                        <p:cTn id="126"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127" dur="500" fill="hold"/>
                                        <p:tgtEl>
                                          <p:spTgt spid="44">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2" decel="100000" fill="hold" grpId="0" nodeType="withEffect">
                                  <p:stCondLst>
                                    <p:cond delay="250"/>
                                  </p:stCondLst>
                                  <p:childTnLst>
                                    <p:set>
                                      <p:cBhvr>
                                        <p:cTn id="129" dur="1" fill="hold">
                                          <p:stCondLst>
                                            <p:cond delay="0"/>
                                          </p:stCondLst>
                                        </p:cTn>
                                        <p:tgtEl>
                                          <p:spTgt spid="45">
                                            <p:txEl>
                                              <p:pRg st="0" end="0"/>
                                            </p:txEl>
                                          </p:spTgt>
                                        </p:tgtEl>
                                        <p:attrNameLst>
                                          <p:attrName>style.visibility</p:attrName>
                                        </p:attrNameLst>
                                      </p:cBhvr>
                                      <p:to>
                                        <p:strVal val="visible"/>
                                      </p:to>
                                    </p:set>
                                    <p:anim calcmode="lin" valueType="num">
                                      <p:cBhvr additive="base">
                                        <p:cTn id="130"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131"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132" fill="hold">
                            <p:stCondLst>
                              <p:cond delay="8250"/>
                            </p:stCondLst>
                            <p:childTnLst>
                              <p:par>
                                <p:cTn id="133" presetID="22" presetClass="entr" presetSubtype="4" fill="hold" grpId="0" nodeType="afterEffect">
                                  <p:stCondLst>
                                    <p:cond delay="250"/>
                                  </p:stCondLst>
                                  <p:childTnLst>
                                    <p:set>
                                      <p:cBhvr>
                                        <p:cTn id="134" dur="1" fill="hold">
                                          <p:stCondLst>
                                            <p:cond delay="0"/>
                                          </p:stCondLst>
                                        </p:cTn>
                                        <p:tgtEl>
                                          <p:spTgt spid="5"/>
                                        </p:tgtEl>
                                        <p:attrNameLst>
                                          <p:attrName>style.visibility</p:attrName>
                                        </p:attrNameLst>
                                      </p:cBhvr>
                                      <p:to>
                                        <p:strVal val="visible"/>
                                      </p:to>
                                    </p:set>
                                    <p:animEffect transition="in" filter="wipe(down)">
                                      <p:cBhvr>
                                        <p:cTn id="135" dur="500"/>
                                        <p:tgtEl>
                                          <p:spTgt spid="5"/>
                                        </p:tgtEl>
                                      </p:cBhvr>
                                    </p:animEffect>
                                  </p:childTnLst>
                                </p:cTn>
                              </p:par>
                            </p:childTnLst>
                          </p:cTn>
                        </p:par>
                        <p:par>
                          <p:cTn id="136" fill="hold">
                            <p:stCondLst>
                              <p:cond delay="9000"/>
                            </p:stCondLst>
                            <p:childTnLst>
                              <p:par>
                                <p:cTn id="137" presetID="22" presetClass="entr" presetSubtype="8" fill="hold" grpId="0" nodeType="afterEffect">
                                  <p:stCondLst>
                                    <p:cond delay="0"/>
                                  </p:stCondLst>
                                  <p:childTnLst>
                                    <p:set>
                                      <p:cBhvr>
                                        <p:cTn id="138" dur="1" fill="hold">
                                          <p:stCondLst>
                                            <p:cond delay="0"/>
                                          </p:stCondLst>
                                        </p:cTn>
                                        <p:tgtEl>
                                          <p:spTgt spid="25"/>
                                        </p:tgtEl>
                                        <p:attrNameLst>
                                          <p:attrName>style.visibility</p:attrName>
                                        </p:attrNameLst>
                                      </p:cBhvr>
                                      <p:to>
                                        <p:strVal val="visible"/>
                                      </p:to>
                                    </p:set>
                                    <p:animEffect transition="in" filter="wipe(left)">
                                      <p:cBhvr>
                                        <p:cTn id="139" dur="500"/>
                                        <p:tgtEl>
                                          <p:spTgt spid="25"/>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Effect transition="in" filter="wipe(left)">
                                      <p:cBhvr>
                                        <p:cTn id="142" dur="500"/>
                                        <p:tgtEl>
                                          <p:spTgt spid="33"/>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21"/>
                                        </p:tgtEl>
                                        <p:attrNameLst>
                                          <p:attrName>style.visibility</p:attrName>
                                        </p:attrNameLst>
                                      </p:cBhvr>
                                      <p:to>
                                        <p:strVal val="visible"/>
                                      </p:to>
                                    </p:set>
                                    <p:anim calcmode="lin" valueType="num">
                                      <p:cBhvr>
                                        <p:cTn id="145" dur="500" fill="hold"/>
                                        <p:tgtEl>
                                          <p:spTgt spid="21"/>
                                        </p:tgtEl>
                                        <p:attrNameLst>
                                          <p:attrName>ppt_w</p:attrName>
                                        </p:attrNameLst>
                                      </p:cBhvr>
                                      <p:tavLst>
                                        <p:tav tm="0">
                                          <p:val>
                                            <p:fltVal val="0"/>
                                          </p:val>
                                        </p:tav>
                                        <p:tav tm="100000">
                                          <p:val>
                                            <p:strVal val="#ppt_w"/>
                                          </p:val>
                                        </p:tav>
                                      </p:tavLst>
                                    </p:anim>
                                    <p:anim calcmode="lin" valueType="num">
                                      <p:cBhvr>
                                        <p:cTn id="146" dur="500" fill="hold"/>
                                        <p:tgtEl>
                                          <p:spTgt spid="21"/>
                                        </p:tgtEl>
                                        <p:attrNameLst>
                                          <p:attrName>ppt_h</p:attrName>
                                        </p:attrNameLst>
                                      </p:cBhvr>
                                      <p:tavLst>
                                        <p:tav tm="0">
                                          <p:val>
                                            <p:fltVal val="0"/>
                                          </p:val>
                                        </p:tav>
                                        <p:tav tm="100000">
                                          <p:val>
                                            <p:strVal val="#ppt_h"/>
                                          </p:val>
                                        </p:tav>
                                      </p:tavLst>
                                    </p:anim>
                                    <p:animEffect transition="in" filter="fade">
                                      <p:cBhvr>
                                        <p:cTn id="147" dur="500"/>
                                        <p:tgtEl>
                                          <p:spTgt spid="21"/>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37"/>
                                        </p:tgtEl>
                                        <p:attrNameLst>
                                          <p:attrName>style.visibility</p:attrName>
                                        </p:attrNameLst>
                                      </p:cBhvr>
                                      <p:to>
                                        <p:strVal val="visible"/>
                                      </p:to>
                                    </p:set>
                                    <p:anim calcmode="lin" valueType="num">
                                      <p:cBhvr>
                                        <p:cTn id="150" dur="500" fill="hold"/>
                                        <p:tgtEl>
                                          <p:spTgt spid="37"/>
                                        </p:tgtEl>
                                        <p:attrNameLst>
                                          <p:attrName>ppt_w</p:attrName>
                                        </p:attrNameLst>
                                      </p:cBhvr>
                                      <p:tavLst>
                                        <p:tav tm="0">
                                          <p:val>
                                            <p:fltVal val="0"/>
                                          </p:val>
                                        </p:tav>
                                        <p:tav tm="100000">
                                          <p:val>
                                            <p:strVal val="#ppt_w"/>
                                          </p:val>
                                        </p:tav>
                                      </p:tavLst>
                                    </p:anim>
                                    <p:anim calcmode="lin" valueType="num">
                                      <p:cBhvr>
                                        <p:cTn id="151" dur="500" fill="hold"/>
                                        <p:tgtEl>
                                          <p:spTgt spid="37"/>
                                        </p:tgtEl>
                                        <p:attrNameLst>
                                          <p:attrName>ppt_h</p:attrName>
                                        </p:attrNameLst>
                                      </p:cBhvr>
                                      <p:tavLst>
                                        <p:tav tm="0">
                                          <p:val>
                                            <p:fltVal val="0"/>
                                          </p:val>
                                        </p:tav>
                                        <p:tav tm="100000">
                                          <p:val>
                                            <p:strVal val="#ppt_h"/>
                                          </p:val>
                                        </p:tav>
                                      </p:tavLst>
                                    </p:anim>
                                    <p:animEffect transition="in" filter="fade">
                                      <p:cBhvr>
                                        <p:cTn id="152" dur="500"/>
                                        <p:tgtEl>
                                          <p:spTgt spid="37"/>
                                        </p:tgtEl>
                                      </p:cBhvr>
                                    </p:animEffect>
                                  </p:childTnLst>
                                </p:cTn>
                              </p:par>
                            </p:childTnLst>
                          </p:cTn>
                        </p:par>
                        <p:par>
                          <p:cTn id="153" fill="hold">
                            <p:stCondLst>
                              <p:cond delay="9500"/>
                            </p:stCondLst>
                            <p:childTnLst>
                              <p:par>
                                <p:cTn id="154" presetID="2" presetClass="entr" presetSubtype="8" decel="100000" fill="hold" grpId="0" nodeType="afterEffect">
                                  <p:stCondLst>
                                    <p:cond delay="250"/>
                                  </p:stCondLst>
                                  <p:childTnLst>
                                    <p:set>
                                      <p:cBhvr>
                                        <p:cTn id="155" dur="1" fill="hold">
                                          <p:stCondLst>
                                            <p:cond delay="0"/>
                                          </p:stCondLst>
                                        </p:cTn>
                                        <p:tgtEl>
                                          <p:spTgt spid="48">
                                            <p:txEl>
                                              <p:pRg st="0" end="0"/>
                                            </p:txEl>
                                          </p:spTgt>
                                        </p:tgtEl>
                                        <p:attrNameLst>
                                          <p:attrName>style.visibility</p:attrName>
                                        </p:attrNameLst>
                                      </p:cBhvr>
                                      <p:to>
                                        <p:strVal val="visible"/>
                                      </p:to>
                                    </p:set>
                                    <p:anim calcmode="lin" valueType="num">
                                      <p:cBhvr additive="base">
                                        <p:cTn id="156"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57" dur="500" fill="hold"/>
                                        <p:tgtEl>
                                          <p:spTgt spid="48">
                                            <p:txEl>
                                              <p:pRg st="0" end="0"/>
                                            </p:txEl>
                                          </p:spTgt>
                                        </p:tgtEl>
                                        <p:attrNameLst>
                                          <p:attrName>ppt_y</p:attrName>
                                        </p:attrNameLst>
                                      </p:cBhvr>
                                      <p:tavLst>
                                        <p:tav tm="0">
                                          <p:val>
                                            <p:strVal val="#ppt_y"/>
                                          </p:val>
                                        </p:tav>
                                        <p:tav tm="100000">
                                          <p:val>
                                            <p:strVal val="#ppt_y"/>
                                          </p:val>
                                        </p:tav>
                                      </p:tavLst>
                                    </p:anim>
                                  </p:childTnLst>
                                </p:cTn>
                              </p:par>
                              <p:par>
                                <p:cTn id="158" presetID="2" presetClass="entr" presetSubtype="8" decel="100000" fill="hold" grpId="0" nodeType="withEffect">
                                  <p:stCondLst>
                                    <p:cond delay="250"/>
                                  </p:stCondLst>
                                  <p:childTnLst>
                                    <p:set>
                                      <p:cBhvr>
                                        <p:cTn id="159" dur="1" fill="hold">
                                          <p:stCondLst>
                                            <p:cond delay="0"/>
                                          </p:stCondLst>
                                        </p:cTn>
                                        <p:tgtEl>
                                          <p:spTgt spid="49">
                                            <p:txEl>
                                              <p:pRg st="0" end="0"/>
                                            </p:txEl>
                                          </p:spTgt>
                                        </p:tgtEl>
                                        <p:attrNameLst>
                                          <p:attrName>style.visibility</p:attrName>
                                        </p:attrNameLst>
                                      </p:cBhvr>
                                      <p:to>
                                        <p:strVal val="visible"/>
                                      </p:to>
                                    </p:set>
                                    <p:anim calcmode="lin" valueType="num">
                                      <p:cBhvr additive="base">
                                        <p:cTn id="160"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161" dur="500" fill="hold"/>
                                        <p:tgtEl>
                                          <p:spTgt spid="49">
                                            <p:txEl>
                                              <p:pRg st="0" end="0"/>
                                            </p:txEl>
                                          </p:spTgt>
                                        </p:tgtEl>
                                        <p:attrNameLst>
                                          <p:attrName>ppt_y</p:attrName>
                                        </p:attrNameLst>
                                      </p:cBhvr>
                                      <p:tavLst>
                                        <p:tav tm="0">
                                          <p:val>
                                            <p:strVal val="#ppt_y"/>
                                          </p:val>
                                        </p:tav>
                                        <p:tav tm="100000">
                                          <p:val>
                                            <p:strVal val="#ppt_y"/>
                                          </p:val>
                                        </p:tav>
                                      </p:tavLst>
                                    </p:anim>
                                  </p:childTnLst>
                                </p:cTn>
                              </p:par>
                            </p:childTnLst>
                          </p:cTn>
                        </p:par>
                        <p:par>
                          <p:cTn id="162" fill="hold">
                            <p:stCondLst>
                              <p:cond delay="10250"/>
                            </p:stCondLst>
                            <p:childTnLst>
                              <p:par>
                                <p:cTn id="163" presetID="22" presetClass="entr" presetSubtype="4" fill="hold" grpId="0" nodeType="afterEffect">
                                  <p:stCondLst>
                                    <p:cond delay="250"/>
                                  </p:stCondLst>
                                  <p:childTnLst>
                                    <p:set>
                                      <p:cBhvr>
                                        <p:cTn id="164" dur="1" fill="hold">
                                          <p:stCondLst>
                                            <p:cond delay="0"/>
                                          </p:stCondLst>
                                        </p:cTn>
                                        <p:tgtEl>
                                          <p:spTgt spid="13"/>
                                        </p:tgtEl>
                                        <p:attrNameLst>
                                          <p:attrName>style.visibility</p:attrName>
                                        </p:attrNameLst>
                                      </p:cBhvr>
                                      <p:to>
                                        <p:strVal val="visible"/>
                                      </p:to>
                                    </p:set>
                                    <p:animEffect transition="in" filter="wipe(down)">
                                      <p:cBhvr>
                                        <p:cTn id="165" dur="500"/>
                                        <p:tgtEl>
                                          <p:spTgt spid="13"/>
                                        </p:tgtEl>
                                      </p:cBhvr>
                                    </p:animEffect>
                                  </p:childTnLst>
                                </p:cTn>
                              </p:par>
                            </p:childTnLst>
                          </p:cTn>
                        </p:par>
                        <p:par>
                          <p:cTn id="166" fill="hold">
                            <p:stCondLst>
                              <p:cond delay="11000"/>
                            </p:stCondLst>
                            <p:childTnLst>
                              <p:par>
                                <p:cTn id="167" presetID="22" presetClass="entr" presetSubtype="2" fill="hold" grpId="0" nodeType="afterEffect">
                                  <p:stCondLst>
                                    <p:cond delay="0"/>
                                  </p:stCondLst>
                                  <p:childTnLst>
                                    <p:set>
                                      <p:cBhvr>
                                        <p:cTn id="168" dur="1" fill="hold">
                                          <p:stCondLst>
                                            <p:cond delay="0"/>
                                          </p:stCondLst>
                                        </p:cTn>
                                        <p:tgtEl>
                                          <p:spTgt spid="23"/>
                                        </p:tgtEl>
                                        <p:attrNameLst>
                                          <p:attrName>style.visibility</p:attrName>
                                        </p:attrNameLst>
                                      </p:cBhvr>
                                      <p:to>
                                        <p:strVal val="visible"/>
                                      </p:to>
                                    </p:set>
                                    <p:animEffect transition="in" filter="wipe(right)">
                                      <p:cBhvr>
                                        <p:cTn id="169" dur="500"/>
                                        <p:tgtEl>
                                          <p:spTgt spid="23"/>
                                        </p:tgtEl>
                                      </p:cBhvr>
                                    </p:animEffect>
                                  </p:childTnLst>
                                </p:cTn>
                              </p:par>
                              <p:par>
                                <p:cTn id="170" presetID="22" presetClass="entr" presetSubtype="2" fill="hold" grpId="0" nodeType="withEffect">
                                  <p:stCondLst>
                                    <p:cond delay="0"/>
                                  </p:stCondLst>
                                  <p:childTnLst>
                                    <p:set>
                                      <p:cBhvr>
                                        <p:cTn id="171" dur="1" fill="hold">
                                          <p:stCondLst>
                                            <p:cond delay="0"/>
                                          </p:stCondLst>
                                        </p:cTn>
                                        <p:tgtEl>
                                          <p:spTgt spid="31"/>
                                        </p:tgtEl>
                                        <p:attrNameLst>
                                          <p:attrName>style.visibility</p:attrName>
                                        </p:attrNameLst>
                                      </p:cBhvr>
                                      <p:to>
                                        <p:strVal val="visible"/>
                                      </p:to>
                                    </p:set>
                                    <p:animEffect transition="in" filter="wipe(right)">
                                      <p:cBhvr>
                                        <p:cTn id="172" dur="500"/>
                                        <p:tgtEl>
                                          <p:spTgt spid="31"/>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19"/>
                                        </p:tgtEl>
                                        <p:attrNameLst>
                                          <p:attrName>style.visibility</p:attrName>
                                        </p:attrNameLst>
                                      </p:cBhvr>
                                      <p:to>
                                        <p:strVal val="visible"/>
                                      </p:to>
                                    </p:set>
                                    <p:anim calcmode="lin" valueType="num">
                                      <p:cBhvr>
                                        <p:cTn id="175" dur="500" fill="hold"/>
                                        <p:tgtEl>
                                          <p:spTgt spid="19"/>
                                        </p:tgtEl>
                                        <p:attrNameLst>
                                          <p:attrName>ppt_w</p:attrName>
                                        </p:attrNameLst>
                                      </p:cBhvr>
                                      <p:tavLst>
                                        <p:tav tm="0">
                                          <p:val>
                                            <p:fltVal val="0"/>
                                          </p:val>
                                        </p:tav>
                                        <p:tav tm="100000">
                                          <p:val>
                                            <p:strVal val="#ppt_w"/>
                                          </p:val>
                                        </p:tav>
                                      </p:tavLst>
                                    </p:anim>
                                    <p:anim calcmode="lin" valueType="num">
                                      <p:cBhvr>
                                        <p:cTn id="176" dur="500" fill="hold"/>
                                        <p:tgtEl>
                                          <p:spTgt spid="19"/>
                                        </p:tgtEl>
                                        <p:attrNameLst>
                                          <p:attrName>ppt_h</p:attrName>
                                        </p:attrNameLst>
                                      </p:cBhvr>
                                      <p:tavLst>
                                        <p:tav tm="0">
                                          <p:val>
                                            <p:fltVal val="0"/>
                                          </p:val>
                                        </p:tav>
                                        <p:tav tm="100000">
                                          <p:val>
                                            <p:strVal val="#ppt_h"/>
                                          </p:val>
                                        </p:tav>
                                      </p:tavLst>
                                    </p:anim>
                                    <p:animEffect transition="in" filter="fade">
                                      <p:cBhvr>
                                        <p:cTn id="177" dur="500"/>
                                        <p:tgtEl>
                                          <p:spTgt spid="19"/>
                                        </p:tgtEl>
                                      </p:cBhvr>
                                    </p:animEffect>
                                  </p:childTnLst>
                                </p:cTn>
                              </p:par>
                              <p:par>
                                <p:cTn id="178" presetID="53" presetClass="entr" presetSubtype="16" fill="hold" grpId="0" nodeType="withEffect">
                                  <p:stCondLst>
                                    <p:cond delay="0"/>
                                  </p:stCondLst>
                                  <p:childTnLst>
                                    <p:set>
                                      <p:cBhvr>
                                        <p:cTn id="179" dur="1" fill="hold">
                                          <p:stCondLst>
                                            <p:cond delay="0"/>
                                          </p:stCondLst>
                                        </p:cTn>
                                        <p:tgtEl>
                                          <p:spTgt spid="39"/>
                                        </p:tgtEl>
                                        <p:attrNameLst>
                                          <p:attrName>style.visibility</p:attrName>
                                        </p:attrNameLst>
                                      </p:cBhvr>
                                      <p:to>
                                        <p:strVal val="visible"/>
                                      </p:to>
                                    </p:set>
                                    <p:anim calcmode="lin" valueType="num">
                                      <p:cBhvr>
                                        <p:cTn id="180" dur="500" fill="hold"/>
                                        <p:tgtEl>
                                          <p:spTgt spid="39"/>
                                        </p:tgtEl>
                                        <p:attrNameLst>
                                          <p:attrName>ppt_w</p:attrName>
                                        </p:attrNameLst>
                                      </p:cBhvr>
                                      <p:tavLst>
                                        <p:tav tm="0">
                                          <p:val>
                                            <p:fltVal val="0"/>
                                          </p:val>
                                        </p:tav>
                                        <p:tav tm="100000">
                                          <p:val>
                                            <p:strVal val="#ppt_w"/>
                                          </p:val>
                                        </p:tav>
                                      </p:tavLst>
                                    </p:anim>
                                    <p:anim calcmode="lin" valueType="num">
                                      <p:cBhvr>
                                        <p:cTn id="181" dur="500" fill="hold"/>
                                        <p:tgtEl>
                                          <p:spTgt spid="39"/>
                                        </p:tgtEl>
                                        <p:attrNameLst>
                                          <p:attrName>ppt_h</p:attrName>
                                        </p:attrNameLst>
                                      </p:cBhvr>
                                      <p:tavLst>
                                        <p:tav tm="0">
                                          <p:val>
                                            <p:fltVal val="0"/>
                                          </p:val>
                                        </p:tav>
                                        <p:tav tm="100000">
                                          <p:val>
                                            <p:strVal val="#ppt_h"/>
                                          </p:val>
                                        </p:tav>
                                      </p:tavLst>
                                    </p:anim>
                                    <p:animEffect transition="in" filter="fade">
                                      <p:cBhvr>
                                        <p:cTn id="182" dur="500"/>
                                        <p:tgtEl>
                                          <p:spTgt spid="39"/>
                                        </p:tgtEl>
                                      </p:cBhvr>
                                    </p:animEffect>
                                  </p:childTnLst>
                                </p:cTn>
                              </p:par>
                            </p:childTnLst>
                          </p:cTn>
                        </p:par>
                        <p:par>
                          <p:cTn id="183" fill="hold">
                            <p:stCondLst>
                              <p:cond delay="11500"/>
                            </p:stCondLst>
                            <p:childTnLst>
                              <p:par>
                                <p:cTn id="184" presetID="2" presetClass="entr" presetSubtype="2" decel="100000" fill="hold" grpId="0" nodeType="afterEffect">
                                  <p:stCondLst>
                                    <p:cond delay="250"/>
                                  </p:stCondLst>
                                  <p:childTnLst>
                                    <p:set>
                                      <p:cBhvr>
                                        <p:cTn id="185" dur="1" fill="hold">
                                          <p:stCondLst>
                                            <p:cond delay="0"/>
                                          </p:stCondLst>
                                        </p:cTn>
                                        <p:tgtEl>
                                          <p:spTgt spid="46">
                                            <p:txEl>
                                              <p:pRg st="0" end="0"/>
                                            </p:txEl>
                                          </p:spTgt>
                                        </p:tgtEl>
                                        <p:attrNameLst>
                                          <p:attrName>style.visibility</p:attrName>
                                        </p:attrNameLst>
                                      </p:cBhvr>
                                      <p:to>
                                        <p:strVal val="visible"/>
                                      </p:to>
                                    </p:set>
                                    <p:anim calcmode="lin" valueType="num">
                                      <p:cBhvr additive="base">
                                        <p:cTn id="186"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87" dur="500" fill="hold"/>
                                        <p:tgtEl>
                                          <p:spTgt spid="46">
                                            <p:txEl>
                                              <p:pRg st="0" end="0"/>
                                            </p:txEl>
                                          </p:spTgt>
                                        </p:tgtEl>
                                        <p:attrNameLst>
                                          <p:attrName>ppt_y</p:attrName>
                                        </p:attrNameLst>
                                      </p:cBhvr>
                                      <p:tavLst>
                                        <p:tav tm="0">
                                          <p:val>
                                            <p:strVal val="#ppt_y"/>
                                          </p:val>
                                        </p:tav>
                                        <p:tav tm="100000">
                                          <p:val>
                                            <p:strVal val="#ppt_y"/>
                                          </p:val>
                                        </p:tav>
                                      </p:tavLst>
                                    </p:anim>
                                  </p:childTnLst>
                                </p:cTn>
                              </p:par>
                              <p:par>
                                <p:cTn id="188" presetID="2" presetClass="entr" presetSubtype="2" decel="100000" fill="hold" grpId="0" nodeType="withEffect">
                                  <p:stCondLst>
                                    <p:cond delay="250"/>
                                  </p:stCondLst>
                                  <p:childTnLst>
                                    <p:set>
                                      <p:cBhvr>
                                        <p:cTn id="189" dur="1" fill="hold">
                                          <p:stCondLst>
                                            <p:cond delay="0"/>
                                          </p:stCondLst>
                                        </p:cTn>
                                        <p:tgtEl>
                                          <p:spTgt spid="47">
                                            <p:txEl>
                                              <p:pRg st="0" end="0"/>
                                            </p:txEl>
                                          </p:spTgt>
                                        </p:tgtEl>
                                        <p:attrNameLst>
                                          <p:attrName>style.visibility</p:attrName>
                                        </p:attrNameLst>
                                      </p:cBhvr>
                                      <p:to>
                                        <p:strVal val="visible"/>
                                      </p:to>
                                    </p:set>
                                    <p:anim calcmode="lin" valueType="num">
                                      <p:cBhvr additive="base">
                                        <p:cTn id="190"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191"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9" grpId="0" animBg="1"/>
      <p:bldP spid="10" grpId="0" animBg="1"/>
      <p:bldP spid="11" grpId="0" animBg="1"/>
      <p:bldP spid="12" grpId="0" animBg="1"/>
      <p:bldP spid="13"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28" grpId="0" animBg="1"/>
      <p:bldP spid="29" grpId="0" animBg="1"/>
      <p:bldP spid="30" grpId="0" animBg="1"/>
      <p:bldP spid="31" grpId="0" animBg="1"/>
      <p:bldP spid="32" grpId="0" animBg="1"/>
      <p:bldP spid="33" grpId="0" animBg="1"/>
      <p:bldP spid="34" grpId="0" animBg="1"/>
      <p:bldP spid="35" grpId="0"/>
      <p:bldP spid="37" grpId="0"/>
      <p:bldP spid="38" grpId="0"/>
      <p:bldP spid="39" grpId="0"/>
      <p:bldP spid="40" grpId="0"/>
      <p:bldP spid="41" grpId="0"/>
      <p:bldP spid="42" grpId="0" build="p">
        <p:tmplLst>
          <p:tmpl lvl="1">
            <p:tnLst>
              <p:par>
                <p:cTn presetID="2" presetClass="entr" presetSubtype="2"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2"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2" decel="100000" fill="hold" nodeType="after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2"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2"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after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8" decel="100000" fill="hold" nodeType="afterEffect">
                  <p:stCondLst>
                    <p:cond delay="25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0-#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8" decel="100000" fill="hold" nodeType="with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Point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250770" y="6029234"/>
            <a:ext cx="1669777" cy="1669777"/>
          </a:xfrm>
          <a:prstGeom prst="ellipse">
            <a:avLst/>
          </a:prstGeom>
          <a:solidFill>
            <a:schemeClr val="accent5"/>
          </a:solidFill>
          <a:ln w="152400">
            <a:noFill/>
          </a:ln>
          <a:effectLst>
            <a:outerShdw dist="101600" dir="27000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365866" y="3696516"/>
            <a:ext cx="1669777" cy="1669777"/>
          </a:xfrm>
          <a:prstGeom prst="ellipse">
            <a:avLst/>
          </a:prstGeom>
          <a:solidFill>
            <a:schemeClr val="accent3"/>
          </a:solidFill>
          <a:ln w="152400">
            <a:noFill/>
          </a:ln>
          <a:effectLst>
            <a:outerShdw dist="101600" dir="27000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0365866" y="6029234"/>
            <a:ext cx="1669777" cy="1669777"/>
          </a:xfrm>
          <a:prstGeom prst="ellipse">
            <a:avLst/>
          </a:prstGeom>
          <a:solidFill>
            <a:schemeClr val="accent2"/>
          </a:solidFill>
          <a:ln w="152400">
            <a:noFill/>
          </a:ln>
          <a:effectLst>
            <a:outerShdw dist="101600" dir="27000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6250770" y="3696516"/>
            <a:ext cx="1669777" cy="1669777"/>
          </a:xfrm>
          <a:prstGeom prst="ellipse">
            <a:avLst/>
          </a:prstGeom>
          <a:solidFill>
            <a:schemeClr val="accent6"/>
          </a:solidFill>
          <a:ln w="152400">
            <a:noFill/>
          </a:ln>
          <a:effectLst>
            <a:outerShdw dist="101600" dir="2700000" algn="tl" rotWithShape="0">
              <a:schemeClr val="accent6">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8308318" y="7275425"/>
            <a:ext cx="1669777" cy="1669777"/>
          </a:xfrm>
          <a:prstGeom prst="ellipse">
            <a:avLst/>
          </a:prstGeom>
          <a:solidFill>
            <a:schemeClr val="accent4"/>
          </a:solidFill>
          <a:ln w="152400">
            <a:noFill/>
          </a:ln>
          <a:effectLst>
            <a:outerShdw dist="101600" dir="2700000" algn="tl" rotWithShape="0">
              <a:schemeClr val="accent4">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8308318" y="2478453"/>
            <a:ext cx="1669777" cy="1669777"/>
          </a:xfrm>
          <a:prstGeom prst="ellipse">
            <a:avLst/>
          </a:prstGeom>
          <a:solidFill>
            <a:schemeClr val="accent1"/>
          </a:solidFill>
          <a:ln w="152400">
            <a:noFill/>
          </a:ln>
          <a:effectLst>
            <a:outerShdw dist="101600" dir="27000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390210" y="3959056"/>
            <a:ext cx="3505993" cy="3505993"/>
          </a:xfrm>
          <a:prstGeom prst="ellipse">
            <a:avLst/>
          </a:prstGeom>
          <a:solidFill>
            <a:schemeClr val="tx2"/>
          </a:solidFill>
          <a:ln w="76200">
            <a:noFill/>
          </a:ln>
          <a:effectLst>
            <a:outerShdw dist="114300" dir="2700000" algn="tl" rotWithShape="0">
              <a:schemeClr val="tx2">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21" hasCustomPrompt="1"/>
          </p:nvPr>
        </p:nvSpPr>
        <p:spPr>
          <a:xfrm>
            <a:off x="13106455" y="2570241"/>
            <a:ext cx="4782428"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userDrawn="1">
            <p:ph type="body" sz="quarter" idx="24" hasCustomPrompt="1"/>
          </p:nvPr>
        </p:nvSpPr>
        <p:spPr>
          <a:xfrm>
            <a:off x="13106455" y="3325885"/>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正方形/長方形 17"/>
          <p:cNvSpPr/>
          <p:nvPr userDrawn="1"/>
        </p:nvSpPr>
        <p:spPr>
          <a:xfrm>
            <a:off x="13251595" y="322847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2" name="テキスト プレースホルダー 6"/>
          <p:cNvSpPr>
            <a:spLocks noGrp="1"/>
          </p:cNvSpPr>
          <p:nvPr userDrawn="1">
            <p:ph type="body" sz="quarter" idx="25" hasCustomPrompt="1"/>
          </p:nvPr>
        </p:nvSpPr>
        <p:spPr>
          <a:xfrm>
            <a:off x="13106455" y="4845306"/>
            <a:ext cx="4782428"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userDrawn="1">
            <p:ph type="body" sz="quarter" idx="26" hasCustomPrompt="1"/>
          </p:nvPr>
        </p:nvSpPr>
        <p:spPr>
          <a:xfrm>
            <a:off x="13106455" y="5600950"/>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3251595" y="550354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5" name="テキスト プレースホルダー 6"/>
          <p:cNvSpPr>
            <a:spLocks noGrp="1"/>
          </p:cNvSpPr>
          <p:nvPr userDrawn="1">
            <p:ph type="body" sz="quarter" idx="27" hasCustomPrompt="1"/>
          </p:nvPr>
        </p:nvSpPr>
        <p:spPr>
          <a:xfrm>
            <a:off x="13106455" y="7120372"/>
            <a:ext cx="4782428"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userDrawn="1">
            <p:ph type="body" sz="quarter" idx="28" hasCustomPrompt="1"/>
          </p:nvPr>
        </p:nvSpPr>
        <p:spPr>
          <a:xfrm>
            <a:off x="13106455" y="7876016"/>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13251595" y="777860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8" name="テキスト プレースホルダー 6"/>
          <p:cNvSpPr>
            <a:spLocks noGrp="1"/>
          </p:cNvSpPr>
          <p:nvPr userDrawn="1">
            <p:ph type="body" sz="quarter" idx="29" hasCustomPrompt="1"/>
          </p:nvPr>
        </p:nvSpPr>
        <p:spPr>
          <a:xfrm>
            <a:off x="737849" y="2573429"/>
            <a:ext cx="4782428" cy="720080"/>
          </a:xfrm>
        </p:spPr>
        <p:txBody>
          <a:bodyPr anchor="b">
            <a:noAutofit/>
          </a:bodyPr>
          <a:lstStyle>
            <a:lvl1pPr algn="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userDrawn="1">
            <p:ph type="body" sz="quarter" idx="30" hasCustomPrompt="1"/>
          </p:nvPr>
        </p:nvSpPr>
        <p:spPr>
          <a:xfrm>
            <a:off x="717346" y="3329073"/>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2149291" y="3231665"/>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テキスト プレースホルダー 6"/>
          <p:cNvSpPr>
            <a:spLocks noGrp="1"/>
          </p:cNvSpPr>
          <p:nvPr userDrawn="1">
            <p:ph type="body" sz="quarter" idx="31" hasCustomPrompt="1"/>
          </p:nvPr>
        </p:nvSpPr>
        <p:spPr>
          <a:xfrm>
            <a:off x="737849" y="4848494"/>
            <a:ext cx="4782428" cy="720080"/>
          </a:xfrm>
        </p:spPr>
        <p:txBody>
          <a:bodyPr anchor="b">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32" hasCustomPrompt="1"/>
          </p:nvPr>
        </p:nvSpPr>
        <p:spPr>
          <a:xfrm>
            <a:off x="717346" y="5604138"/>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2149291" y="550673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4" name="テキスト プレースホルダー 6"/>
          <p:cNvSpPr>
            <a:spLocks noGrp="1"/>
          </p:cNvSpPr>
          <p:nvPr userDrawn="1">
            <p:ph type="body" sz="quarter" idx="33" hasCustomPrompt="1"/>
          </p:nvPr>
        </p:nvSpPr>
        <p:spPr>
          <a:xfrm>
            <a:off x="737849" y="7123560"/>
            <a:ext cx="4782428" cy="720080"/>
          </a:xfrm>
        </p:spPr>
        <p:txBody>
          <a:bodyPr anchor="b">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34" hasCustomPrompt="1"/>
          </p:nvPr>
        </p:nvSpPr>
        <p:spPr>
          <a:xfrm>
            <a:off x="717346" y="7879204"/>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149291" y="7781796"/>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9" name="フリーフォーム 38"/>
          <p:cNvSpPr/>
          <p:nvPr userDrawn="1"/>
        </p:nvSpPr>
        <p:spPr>
          <a:xfrm>
            <a:off x="10116457" y="2590193"/>
            <a:ext cx="2832008" cy="588436"/>
          </a:xfrm>
          <a:custGeom>
            <a:avLst/>
            <a:gdLst>
              <a:gd name="connsiteX0" fmla="*/ 2656114 w 2656114"/>
              <a:gd name="connsiteY0" fmla="*/ 588436 h 588436"/>
              <a:gd name="connsiteX1" fmla="*/ 1436914 w 2656114"/>
              <a:gd name="connsiteY1" fmla="*/ 22378 h 588436"/>
              <a:gd name="connsiteX2" fmla="*/ 0 w 2656114"/>
              <a:gd name="connsiteY2" fmla="*/ 167521 h 588436"/>
            </a:gdLst>
            <a:ahLst/>
            <a:cxnLst>
              <a:cxn ang="0">
                <a:pos x="connsiteX0" y="connsiteY0"/>
              </a:cxn>
              <a:cxn ang="0">
                <a:pos x="connsiteX1" y="connsiteY1"/>
              </a:cxn>
              <a:cxn ang="0">
                <a:pos x="connsiteX2" y="connsiteY2"/>
              </a:cxn>
            </a:cxnLst>
            <a:rect l="l" t="t" r="r" b="b"/>
            <a:pathLst>
              <a:path w="2656114" h="588436">
                <a:moveTo>
                  <a:pt x="2656114" y="588436"/>
                </a:moveTo>
                <a:cubicBezTo>
                  <a:pt x="2267857" y="340483"/>
                  <a:pt x="1879600" y="92530"/>
                  <a:pt x="1436914" y="22378"/>
                </a:cubicBezTo>
                <a:cubicBezTo>
                  <a:pt x="994228" y="-47774"/>
                  <a:pt x="497114" y="59873"/>
                  <a:pt x="0" y="167521"/>
                </a:cubicBezTo>
              </a:path>
            </a:pathLst>
          </a:custGeom>
          <a:noFill/>
          <a:ln>
            <a:solidFill>
              <a:schemeClr val="accent1"/>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9807941">
            <a:off x="12317423" y="5048183"/>
            <a:ext cx="638443" cy="584694"/>
          </a:xfrm>
          <a:custGeom>
            <a:avLst/>
            <a:gdLst>
              <a:gd name="connsiteX0" fmla="*/ 609600 w 609600"/>
              <a:gd name="connsiteY0" fmla="*/ 972458 h 972458"/>
              <a:gd name="connsiteX1" fmla="*/ 435428 w 609600"/>
              <a:gd name="connsiteY1" fmla="*/ 478972 h 972458"/>
              <a:gd name="connsiteX2" fmla="*/ 0 w 609600"/>
              <a:gd name="connsiteY2" fmla="*/ 0 h 972458"/>
            </a:gdLst>
            <a:ahLst/>
            <a:cxnLst>
              <a:cxn ang="0">
                <a:pos x="connsiteX0" y="connsiteY0"/>
              </a:cxn>
              <a:cxn ang="0">
                <a:pos x="connsiteX1" y="connsiteY1"/>
              </a:cxn>
              <a:cxn ang="0">
                <a:pos x="connsiteX2" y="connsiteY2"/>
              </a:cxn>
            </a:cxnLst>
            <a:rect l="l" t="t" r="r" b="b"/>
            <a:pathLst>
              <a:path w="609600" h="972458">
                <a:moveTo>
                  <a:pt x="609600" y="972458"/>
                </a:moveTo>
                <a:cubicBezTo>
                  <a:pt x="573314" y="806753"/>
                  <a:pt x="537028" y="641048"/>
                  <a:pt x="435428" y="478972"/>
                </a:cubicBezTo>
                <a:cubicBezTo>
                  <a:pt x="333828" y="316896"/>
                  <a:pt x="166914" y="158448"/>
                  <a:pt x="0" y="0"/>
                </a:cubicBezTo>
              </a:path>
            </a:pathLst>
          </a:custGeom>
          <a:noFill/>
          <a:ln>
            <a:solidFill>
              <a:schemeClr val="accent3"/>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a:off x="5646057" y="7823200"/>
            <a:ext cx="2670629" cy="905959"/>
          </a:xfrm>
          <a:custGeom>
            <a:avLst/>
            <a:gdLst>
              <a:gd name="connsiteX0" fmla="*/ 0 w 2670629"/>
              <a:gd name="connsiteY0" fmla="*/ 0 h 905959"/>
              <a:gd name="connsiteX1" fmla="*/ 1146629 w 2670629"/>
              <a:gd name="connsiteY1" fmla="*/ 841829 h 905959"/>
              <a:gd name="connsiteX2" fmla="*/ 2670629 w 2670629"/>
              <a:gd name="connsiteY2" fmla="*/ 783771 h 905959"/>
            </a:gdLst>
            <a:ahLst/>
            <a:cxnLst>
              <a:cxn ang="0">
                <a:pos x="connsiteX0" y="connsiteY0"/>
              </a:cxn>
              <a:cxn ang="0">
                <a:pos x="connsiteX1" y="connsiteY1"/>
              </a:cxn>
              <a:cxn ang="0">
                <a:pos x="connsiteX2" y="connsiteY2"/>
              </a:cxn>
            </a:cxnLst>
            <a:rect l="l" t="t" r="r" b="b"/>
            <a:pathLst>
              <a:path w="2670629" h="905959">
                <a:moveTo>
                  <a:pt x="0" y="0"/>
                </a:moveTo>
                <a:cubicBezTo>
                  <a:pt x="350762" y="355600"/>
                  <a:pt x="701524" y="711201"/>
                  <a:pt x="1146629" y="841829"/>
                </a:cubicBezTo>
                <a:cubicBezTo>
                  <a:pt x="1591734" y="972457"/>
                  <a:pt x="2131181" y="878114"/>
                  <a:pt x="2670629" y="783771"/>
                </a:cubicBezTo>
              </a:path>
            </a:pathLst>
          </a:custGeom>
          <a:noFill/>
          <a:ln>
            <a:solidFill>
              <a:schemeClr val="accent4"/>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a:off x="5544457" y="5529943"/>
            <a:ext cx="1103086" cy="435428"/>
          </a:xfrm>
          <a:custGeom>
            <a:avLst/>
            <a:gdLst>
              <a:gd name="connsiteX0" fmla="*/ 0 w 1103086"/>
              <a:gd name="connsiteY0" fmla="*/ 0 h 435428"/>
              <a:gd name="connsiteX1" fmla="*/ 551543 w 1103086"/>
              <a:gd name="connsiteY1" fmla="*/ 87086 h 435428"/>
              <a:gd name="connsiteX2" fmla="*/ 1103086 w 1103086"/>
              <a:gd name="connsiteY2" fmla="*/ 435428 h 435428"/>
            </a:gdLst>
            <a:ahLst/>
            <a:cxnLst>
              <a:cxn ang="0">
                <a:pos x="connsiteX0" y="connsiteY0"/>
              </a:cxn>
              <a:cxn ang="0">
                <a:pos x="connsiteX1" y="connsiteY1"/>
              </a:cxn>
              <a:cxn ang="0">
                <a:pos x="connsiteX2" y="connsiteY2"/>
              </a:cxn>
            </a:cxnLst>
            <a:rect l="l" t="t" r="r" b="b"/>
            <a:pathLst>
              <a:path w="1103086" h="435428">
                <a:moveTo>
                  <a:pt x="0" y="0"/>
                </a:moveTo>
                <a:cubicBezTo>
                  <a:pt x="183847" y="7257"/>
                  <a:pt x="367695" y="14515"/>
                  <a:pt x="551543" y="87086"/>
                </a:cubicBezTo>
                <a:cubicBezTo>
                  <a:pt x="735391" y="159657"/>
                  <a:pt x="919238" y="297542"/>
                  <a:pt x="1103086" y="435428"/>
                </a:cubicBezTo>
              </a:path>
            </a:pathLst>
          </a:custGeom>
          <a:noFill/>
          <a:ln>
            <a:solidFill>
              <a:schemeClr val="accent5"/>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userDrawn="1"/>
        </p:nvSpPr>
        <p:spPr>
          <a:xfrm>
            <a:off x="5580743" y="3211286"/>
            <a:ext cx="1161143" cy="420914"/>
          </a:xfrm>
          <a:custGeom>
            <a:avLst/>
            <a:gdLst>
              <a:gd name="connsiteX0" fmla="*/ 0 w 1161143"/>
              <a:gd name="connsiteY0" fmla="*/ 0 h 420914"/>
              <a:gd name="connsiteX1" fmla="*/ 653143 w 1161143"/>
              <a:gd name="connsiteY1" fmla="*/ 101600 h 420914"/>
              <a:gd name="connsiteX2" fmla="*/ 1161143 w 1161143"/>
              <a:gd name="connsiteY2" fmla="*/ 420914 h 420914"/>
            </a:gdLst>
            <a:ahLst/>
            <a:cxnLst>
              <a:cxn ang="0">
                <a:pos x="connsiteX0" y="connsiteY0"/>
              </a:cxn>
              <a:cxn ang="0">
                <a:pos x="connsiteX1" y="connsiteY1"/>
              </a:cxn>
              <a:cxn ang="0">
                <a:pos x="connsiteX2" y="connsiteY2"/>
              </a:cxn>
            </a:cxnLst>
            <a:rect l="l" t="t" r="r" b="b"/>
            <a:pathLst>
              <a:path w="1161143" h="420914">
                <a:moveTo>
                  <a:pt x="0" y="0"/>
                </a:moveTo>
                <a:cubicBezTo>
                  <a:pt x="229809" y="15724"/>
                  <a:pt x="459619" y="31448"/>
                  <a:pt x="653143" y="101600"/>
                </a:cubicBezTo>
                <a:cubicBezTo>
                  <a:pt x="846667" y="171752"/>
                  <a:pt x="1003905" y="296333"/>
                  <a:pt x="1161143" y="420914"/>
                </a:cubicBezTo>
              </a:path>
            </a:pathLst>
          </a:custGeom>
          <a:noFill/>
          <a:ln>
            <a:solidFill>
              <a:schemeClr val="accent6"/>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userDrawn="1"/>
        </p:nvSpPr>
        <p:spPr>
          <a:xfrm>
            <a:off x="11990522" y="7765143"/>
            <a:ext cx="957943" cy="190941"/>
          </a:xfrm>
          <a:custGeom>
            <a:avLst/>
            <a:gdLst>
              <a:gd name="connsiteX0" fmla="*/ 957943 w 957943"/>
              <a:gd name="connsiteY0" fmla="*/ 87086 h 190941"/>
              <a:gd name="connsiteX1" fmla="*/ 478972 w 957943"/>
              <a:gd name="connsiteY1" fmla="*/ 188686 h 190941"/>
              <a:gd name="connsiteX2" fmla="*/ 0 w 957943"/>
              <a:gd name="connsiteY2" fmla="*/ 0 h 190941"/>
            </a:gdLst>
            <a:ahLst/>
            <a:cxnLst>
              <a:cxn ang="0">
                <a:pos x="connsiteX0" y="connsiteY0"/>
              </a:cxn>
              <a:cxn ang="0">
                <a:pos x="connsiteX1" y="connsiteY1"/>
              </a:cxn>
              <a:cxn ang="0">
                <a:pos x="connsiteX2" y="connsiteY2"/>
              </a:cxn>
            </a:cxnLst>
            <a:rect l="l" t="t" r="r" b="b"/>
            <a:pathLst>
              <a:path w="957943" h="190941">
                <a:moveTo>
                  <a:pt x="957943" y="87086"/>
                </a:moveTo>
                <a:cubicBezTo>
                  <a:pt x="798286" y="145143"/>
                  <a:pt x="638629" y="203200"/>
                  <a:pt x="478972" y="188686"/>
                </a:cubicBezTo>
                <a:cubicBezTo>
                  <a:pt x="319315" y="174172"/>
                  <a:pt x="159657" y="87086"/>
                  <a:pt x="0" y="0"/>
                </a:cubicBezTo>
              </a:path>
            </a:pathLst>
          </a:custGeom>
          <a:noFill/>
          <a:ln>
            <a:solidFill>
              <a:schemeClr val="accent2"/>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7"/>
          <p:cNvSpPr>
            <a:spLocks noGrp="1"/>
          </p:cNvSpPr>
          <p:nvPr userDrawn="1">
            <p:ph type="pic" sz="quarter" idx="17" hasCustomPrompt="1"/>
          </p:nvPr>
        </p:nvSpPr>
        <p:spPr>
          <a:xfrm>
            <a:off x="8823370" y="2961522"/>
            <a:ext cx="667049" cy="667049"/>
          </a:xfrm>
        </p:spPr>
        <p:txBody>
          <a:bodyPr>
            <a:normAutofit/>
          </a:bodyPr>
          <a:lstStyle>
            <a:lvl1pPr>
              <a:defRPr sz="1100"/>
            </a:lvl1pPr>
          </a:lstStyle>
          <a:p>
            <a:r>
              <a:rPr kumimoji="1" lang="en-US" altLang="ja-JP" dirty="0"/>
              <a:t>ICON</a:t>
            </a:r>
            <a:endParaRPr kumimoji="1" lang="ja-JP" altLang="en-US" dirty="0"/>
          </a:p>
        </p:txBody>
      </p:sp>
      <p:sp>
        <p:nvSpPr>
          <p:cNvPr id="48" name="図プレースホルダー 7"/>
          <p:cNvSpPr>
            <a:spLocks noGrp="1"/>
          </p:cNvSpPr>
          <p:nvPr userDrawn="1">
            <p:ph type="pic" sz="quarter" idx="35" hasCustomPrompt="1"/>
          </p:nvPr>
        </p:nvSpPr>
        <p:spPr>
          <a:xfrm>
            <a:off x="10896203"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49" name="図プレースホルダー 7"/>
          <p:cNvSpPr>
            <a:spLocks noGrp="1"/>
          </p:cNvSpPr>
          <p:nvPr userDrawn="1">
            <p:ph type="pic" sz="quarter" idx="36" hasCustomPrompt="1"/>
          </p:nvPr>
        </p:nvSpPr>
        <p:spPr>
          <a:xfrm>
            <a:off x="10896203"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0" name="図プレースホルダー 7"/>
          <p:cNvSpPr>
            <a:spLocks noGrp="1"/>
          </p:cNvSpPr>
          <p:nvPr userDrawn="1">
            <p:ph type="pic" sz="quarter" idx="37" hasCustomPrompt="1"/>
          </p:nvPr>
        </p:nvSpPr>
        <p:spPr>
          <a:xfrm>
            <a:off x="8823370" y="7787538"/>
            <a:ext cx="667049" cy="667049"/>
          </a:xfrm>
        </p:spPr>
        <p:txBody>
          <a:bodyPr>
            <a:normAutofit/>
          </a:bodyPr>
          <a:lstStyle>
            <a:lvl1pPr>
              <a:defRPr sz="1100"/>
            </a:lvl1pPr>
          </a:lstStyle>
          <a:p>
            <a:r>
              <a:rPr kumimoji="1" lang="en-US" altLang="ja-JP" dirty="0"/>
              <a:t>ICON</a:t>
            </a:r>
            <a:endParaRPr kumimoji="1" lang="ja-JP" altLang="en-US" dirty="0"/>
          </a:p>
        </p:txBody>
      </p:sp>
      <p:sp>
        <p:nvSpPr>
          <p:cNvPr id="51" name="図プレースホルダー 7"/>
          <p:cNvSpPr>
            <a:spLocks noGrp="1"/>
          </p:cNvSpPr>
          <p:nvPr userDrawn="1">
            <p:ph type="pic" sz="quarter" idx="38" hasCustomPrompt="1"/>
          </p:nvPr>
        </p:nvSpPr>
        <p:spPr>
          <a:xfrm>
            <a:off x="6772410"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2" name="図プレースホルダー 7"/>
          <p:cNvSpPr>
            <a:spLocks noGrp="1"/>
          </p:cNvSpPr>
          <p:nvPr userDrawn="1">
            <p:ph type="pic" sz="quarter" idx="39" hasCustomPrompt="1"/>
          </p:nvPr>
        </p:nvSpPr>
        <p:spPr>
          <a:xfrm>
            <a:off x="6772410"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53" name="テキスト プレースホルダー 6"/>
          <p:cNvSpPr>
            <a:spLocks noGrp="1"/>
          </p:cNvSpPr>
          <p:nvPr userDrawn="1">
            <p:ph type="body" sz="quarter" idx="40" hasCustomPrompt="1"/>
          </p:nvPr>
        </p:nvSpPr>
        <p:spPr>
          <a:xfrm>
            <a:off x="7714991" y="4659086"/>
            <a:ext cx="2851409" cy="2162627"/>
          </a:xfrm>
        </p:spPr>
        <p:txBody>
          <a:bodyPr anchor="ctr">
            <a:noAutofit/>
          </a:bodyPr>
          <a:lstStyle>
            <a:lvl1pPr algn="ctr">
              <a:defRPr sz="3600" i="0" baseline="0">
                <a:solidFill>
                  <a:schemeClr val="bg1"/>
                </a:solidFill>
                <a:latin typeface="Route 159 Light"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5268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250"/>
                                  </p:stCondLst>
                                  <p:iterate type="lt">
                                    <p:tmPct val="10000"/>
                                  </p:iterate>
                                  <p:childTnLst>
                                    <p:set>
                                      <p:cBhvr>
                                        <p:cTn id="19" dur="1" fill="hold">
                                          <p:stCondLst>
                                            <p:cond delay="0"/>
                                          </p:stCondLst>
                                        </p:cTn>
                                        <p:tgtEl>
                                          <p:spTgt spid="53">
                                            <p:txEl>
                                              <p:pRg st="0" end="0"/>
                                            </p:txEl>
                                          </p:spTgt>
                                        </p:tgtEl>
                                        <p:attrNameLst>
                                          <p:attrName>style.visibility</p:attrName>
                                        </p:attrNameLst>
                                      </p:cBhvr>
                                      <p:to>
                                        <p:strVal val="visible"/>
                                      </p:to>
                                    </p:set>
                                    <p:anim calcmode="lin" valueType="num">
                                      <p:cBhvr>
                                        <p:cTn id="20"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53">
                                            <p:txEl>
                                              <p:pRg st="0" end="0"/>
                                            </p:txEl>
                                          </p:spTgt>
                                        </p:tgtEl>
                                      </p:cBhvr>
                                    </p:animEffect>
                                  </p:childTnLst>
                                </p:cTn>
                              </p:par>
                            </p:childTnLst>
                          </p:cTn>
                        </p:par>
                        <p:par>
                          <p:cTn id="23" fill="hold">
                            <p:stCondLst>
                              <p:cond delay="1400"/>
                            </p:stCondLst>
                            <p:childTnLst>
                              <p:par>
                                <p:cTn id="24" presetID="49" presetClass="entr" presetSubtype="0" decel="100000"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 calcmode="lin" valueType="num">
                                      <p:cBhvr>
                                        <p:cTn id="28" dur="500" fill="hold"/>
                                        <p:tgtEl>
                                          <p:spTgt spid="47"/>
                                        </p:tgtEl>
                                        <p:attrNameLst>
                                          <p:attrName>style.rotation</p:attrName>
                                        </p:attrNameLst>
                                      </p:cBhvr>
                                      <p:tavLst>
                                        <p:tav tm="0">
                                          <p:val>
                                            <p:fltVal val="360"/>
                                          </p:val>
                                        </p:tav>
                                        <p:tav tm="100000">
                                          <p:val>
                                            <p:fltVal val="0"/>
                                          </p:val>
                                        </p:tav>
                                      </p:tavLst>
                                    </p:anim>
                                    <p:animEffect transition="in" filter="fade">
                                      <p:cBhvr>
                                        <p:cTn id="29" dur="500"/>
                                        <p:tgtEl>
                                          <p:spTgt spid="4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 calcmode="lin" valueType="num">
                                      <p:cBhvr>
                                        <p:cTn id="34" dur="500" fill="hold"/>
                                        <p:tgtEl>
                                          <p:spTgt spid="9"/>
                                        </p:tgtEl>
                                        <p:attrNameLst>
                                          <p:attrName>style.rotation</p:attrName>
                                        </p:attrNameLst>
                                      </p:cBhvr>
                                      <p:tavLst>
                                        <p:tav tm="0">
                                          <p:val>
                                            <p:fltVal val="360"/>
                                          </p:val>
                                        </p:tav>
                                        <p:tav tm="100000">
                                          <p:val>
                                            <p:fltVal val="0"/>
                                          </p:val>
                                        </p:tav>
                                      </p:tavLst>
                                    </p:anim>
                                    <p:animEffect transition="in" filter="fade">
                                      <p:cBhvr>
                                        <p:cTn id="35" dur="500"/>
                                        <p:tgtEl>
                                          <p:spTgt spid="9"/>
                                        </p:tgtEl>
                                      </p:cBhvr>
                                    </p:animEffect>
                                  </p:childTnLst>
                                </p:cTn>
                              </p:par>
                            </p:childTnLst>
                          </p:cTn>
                        </p:par>
                        <p:par>
                          <p:cTn id="36" fill="hold">
                            <p:stCondLst>
                              <p:cond delay="1900"/>
                            </p:stCondLst>
                            <p:childTnLst>
                              <p:par>
                                <p:cTn id="37" presetID="49" presetClass="entr" presetSubtype="0" decel="10000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 calcmode="lin" valueType="num">
                                      <p:cBhvr>
                                        <p:cTn id="41" dur="500" fill="hold"/>
                                        <p:tgtEl>
                                          <p:spTgt spid="48"/>
                                        </p:tgtEl>
                                        <p:attrNameLst>
                                          <p:attrName>style.rotation</p:attrName>
                                        </p:attrNameLst>
                                      </p:cBhvr>
                                      <p:tavLst>
                                        <p:tav tm="0">
                                          <p:val>
                                            <p:fltVal val="360"/>
                                          </p:val>
                                        </p:tav>
                                        <p:tav tm="100000">
                                          <p:val>
                                            <p:fltVal val="0"/>
                                          </p:val>
                                        </p:tav>
                                      </p:tavLst>
                                    </p:anim>
                                    <p:animEffect transition="in" filter="fade">
                                      <p:cBhvr>
                                        <p:cTn id="42" dur="500"/>
                                        <p:tgtEl>
                                          <p:spTgt spid="48"/>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360"/>
                                          </p:val>
                                        </p:tav>
                                        <p:tav tm="100000">
                                          <p:val>
                                            <p:fltVal val="0"/>
                                          </p:val>
                                        </p:tav>
                                      </p:tavLst>
                                    </p:anim>
                                    <p:animEffect transition="in" filter="fade">
                                      <p:cBhvr>
                                        <p:cTn id="48" dur="500"/>
                                        <p:tgtEl>
                                          <p:spTgt spid="13"/>
                                        </p:tgtEl>
                                      </p:cBhvr>
                                    </p:animEffect>
                                  </p:childTnLst>
                                </p:cTn>
                              </p:par>
                            </p:childTnLst>
                          </p:cTn>
                        </p:par>
                        <p:par>
                          <p:cTn id="49" fill="hold">
                            <p:stCondLst>
                              <p:cond delay="2400"/>
                            </p:stCondLst>
                            <p:childTnLst>
                              <p:par>
                                <p:cTn id="50" presetID="49" presetClass="entr" presetSubtype="0" decel="10000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 calcmode="lin" valueType="num">
                                      <p:cBhvr>
                                        <p:cTn id="54" dur="500" fill="hold"/>
                                        <p:tgtEl>
                                          <p:spTgt spid="49"/>
                                        </p:tgtEl>
                                        <p:attrNameLst>
                                          <p:attrName>style.rotation</p:attrName>
                                        </p:attrNameLst>
                                      </p:cBhvr>
                                      <p:tavLst>
                                        <p:tav tm="0">
                                          <p:val>
                                            <p:fltVal val="360"/>
                                          </p:val>
                                        </p:tav>
                                        <p:tav tm="100000">
                                          <p:val>
                                            <p:fltVal val="0"/>
                                          </p:val>
                                        </p:tav>
                                      </p:tavLst>
                                    </p:anim>
                                    <p:animEffect transition="in" filter="fade">
                                      <p:cBhvr>
                                        <p:cTn id="55" dur="500"/>
                                        <p:tgtEl>
                                          <p:spTgt spid="49"/>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360"/>
                                          </p:val>
                                        </p:tav>
                                        <p:tav tm="100000">
                                          <p:val>
                                            <p:fltVal val="0"/>
                                          </p:val>
                                        </p:tav>
                                      </p:tavLst>
                                    </p:anim>
                                    <p:animEffect transition="in" filter="fade">
                                      <p:cBhvr>
                                        <p:cTn id="61" dur="500"/>
                                        <p:tgtEl>
                                          <p:spTgt spid="14"/>
                                        </p:tgtEl>
                                      </p:cBhvr>
                                    </p:animEffect>
                                  </p:childTnLst>
                                </p:cTn>
                              </p:par>
                            </p:childTnLst>
                          </p:cTn>
                        </p:par>
                        <p:par>
                          <p:cTn id="62" fill="hold">
                            <p:stCondLst>
                              <p:cond delay="2900"/>
                            </p:stCondLst>
                            <p:childTnLst>
                              <p:par>
                                <p:cTn id="63" presetID="49" presetClass="entr" presetSubtype="0" decel="100000"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 calcmode="lin" valueType="num">
                                      <p:cBhvr>
                                        <p:cTn id="67" dur="500" fill="hold"/>
                                        <p:tgtEl>
                                          <p:spTgt spid="50"/>
                                        </p:tgtEl>
                                        <p:attrNameLst>
                                          <p:attrName>style.rotation</p:attrName>
                                        </p:attrNameLst>
                                      </p:cBhvr>
                                      <p:tavLst>
                                        <p:tav tm="0">
                                          <p:val>
                                            <p:fltVal val="360"/>
                                          </p:val>
                                        </p:tav>
                                        <p:tav tm="100000">
                                          <p:val>
                                            <p:fltVal val="0"/>
                                          </p:val>
                                        </p:tav>
                                      </p:tavLst>
                                    </p:anim>
                                    <p:animEffect transition="in" filter="fade">
                                      <p:cBhvr>
                                        <p:cTn id="68" dur="500"/>
                                        <p:tgtEl>
                                          <p:spTgt spid="50"/>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 calcmode="lin" valueType="num">
                                      <p:cBhvr>
                                        <p:cTn id="73" dur="500" fill="hold"/>
                                        <p:tgtEl>
                                          <p:spTgt spid="10"/>
                                        </p:tgtEl>
                                        <p:attrNameLst>
                                          <p:attrName>style.rotation</p:attrName>
                                        </p:attrNameLst>
                                      </p:cBhvr>
                                      <p:tavLst>
                                        <p:tav tm="0">
                                          <p:val>
                                            <p:fltVal val="360"/>
                                          </p:val>
                                        </p:tav>
                                        <p:tav tm="100000">
                                          <p:val>
                                            <p:fltVal val="0"/>
                                          </p:val>
                                        </p:tav>
                                      </p:tavLst>
                                    </p:anim>
                                    <p:animEffect transition="in" filter="fade">
                                      <p:cBhvr>
                                        <p:cTn id="74" dur="500"/>
                                        <p:tgtEl>
                                          <p:spTgt spid="10"/>
                                        </p:tgtEl>
                                      </p:cBhvr>
                                    </p:animEffect>
                                  </p:childTnLst>
                                </p:cTn>
                              </p:par>
                            </p:childTnLst>
                          </p:cTn>
                        </p:par>
                        <p:par>
                          <p:cTn id="75" fill="hold">
                            <p:stCondLst>
                              <p:cond delay="3400"/>
                            </p:stCondLst>
                            <p:childTnLst>
                              <p:par>
                                <p:cTn id="76" presetID="49" presetClass="entr" presetSubtype="0" decel="100000"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360"/>
                                          </p:val>
                                        </p:tav>
                                        <p:tav tm="100000">
                                          <p:val>
                                            <p:fltVal val="0"/>
                                          </p:val>
                                        </p:tav>
                                      </p:tavLst>
                                    </p:anim>
                                    <p:animEffect transition="in" filter="fade">
                                      <p:cBhvr>
                                        <p:cTn id="81" dur="500"/>
                                        <p:tgtEl>
                                          <p:spTgt spid="51"/>
                                        </p:tgtEl>
                                      </p:cBhvr>
                                    </p:animEffect>
                                  </p:childTnLst>
                                </p:cTn>
                              </p:par>
                              <p:par>
                                <p:cTn id="82" presetID="49" presetClass="entr" presetSubtype="0" decel="10000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500" fill="hold"/>
                                        <p:tgtEl>
                                          <p:spTgt spid="12"/>
                                        </p:tgtEl>
                                        <p:attrNameLst>
                                          <p:attrName>ppt_w</p:attrName>
                                        </p:attrNameLst>
                                      </p:cBhvr>
                                      <p:tavLst>
                                        <p:tav tm="0">
                                          <p:val>
                                            <p:fltVal val="0"/>
                                          </p:val>
                                        </p:tav>
                                        <p:tav tm="100000">
                                          <p:val>
                                            <p:strVal val="#ppt_w"/>
                                          </p:val>
                                        </p:tav>
                                      </p:tavLst>
                                    </p:anim>
                                    <p:anim calcmode="lin" valueType="num">
                                      <p:cBhvr>
                                        <p:cTn id="85" dur="500" fill="hold"/>
                                        <p:tgtEl>
                                          <p:spTgt spid="12"/>
                                        </p:tgtEl>
                                        <p:attrNameLst>
                                          <p:attrName>ppt_h</p:attrName>
                                        </p:attrNameLst>
                                      </p:cBhvr>
                                      <p:tavLst>
                                        <p:tav tm="0">
                                          <p:val>
                                            <p:fltVal val="0"/>
                                          </p:val>
                                        </p:tav>
                                        <p:tav tm="100000">
                                          <p:val>
                                            <p:strVal val="#ppt_h"/>
                                          </p:val>
                                        </p:tav>
                                      </p:tavLst>
                                    </p:anim>
                                    <p:anim calcmode="lin" valueType="num">
                                      <p:cBhvr>
                                        <p:cTn id="86" dur="500" fill="hold"/>
                                        <p:tgtEl>
                                          <p:spTgt spid="12"/>
                                        </p:tgtEl>
                                        <p:attrNameLst>
                                          <p:attrName>style.rotation</p:attrName>
                                        </p:attrNameLst>
                                      </p:cBhvr>
                                      <p:tavLst>
                                        <p:tav tm="0">
                                          <p:val>
                                            <p:fltVal val="360"/>
                                          </p:val>
                                        </p:tav>
                                        <p:tav tm="100000">
                                          <p:val>
                                            <p:fltVal val="0"/>
                                          </p:val>
                                        </p:tav>
                                      </p:tavLst>
                                    </p:anim>
                                    <p:animEffect transition="in" filter="fade">
                                      <p:cBhvr>
                                        <p:cTn id="87" dur="500"/>
                                        <p:tgtEl>
                                          <p:spTgt spid="12"/>
                                        </p:tgtEl>
                                      </p:cBhvr>
                                    </p:animEffect>
                                  </p:childTnLst>
                                </p:cTn>
                              </p:par>
                            </p:childTnLst>
                          </p:cTn>
                        </p:par>
                        <p:par>
                          <p:cTn id="88" fill="hold">
                            <p:stCondLst>
                              <p:cond delay="3900"/>
                            </p:stCondLst>
                            <p:childTnLst>
                              <p:par>
                                <p:cTn id="89" presetID="49" presetClass="entr" presetSubtype="0" decel="100000"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 calcmode="lin" valueType="num">
                                      <p:cBhvr>
                                        <p:cTn id="93" dur="500" fill="hold"/>
                                        <p:tgtEl>
                                          <p:spTgt spid="52"/>
                                        </p:tgtEl>
                                        <p:attrNameLst>
                                          <p:attrName>style.rotation</p:attrName>
                                        </p:attrNameLst>
                                      </p:cBhvr>
                                      <p:tavLst>
                                        <p:tav tm="0">
                                          <p:val>
                                            <p:fltVal val="360"/>
                                          </p:val>
                                        </p:tav>
                                        <p:tav tm="100000">
                                          <p:val>
                                            <p:fltVal val="0"/>
                                          </p:val>
                                        </p:tav>
                                      </p:tavLst>
                                    </p:anim>
                                    <p:animEffect transition="in" filter="fade">
                                      <p:cBhvr>
                                        <p:cTn id="94" dur="500"/>
                                        <p:tgtEl>
                                          <p:spTgt spid="52"/>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p:cTn id="97" dur="500" fill="hold"/>
                                        <p:tgtEl>
                                          <p:spTgt spid="11"/>
                                        </p:tgtEl>
                                        <p:attrNameLst>
                                          <p:attrName>ppt_w</p:attrName>
                                        </p:attrNameLst>
                                      </p:cBhvr>
                                      <p:tavLst>
                                        <p:tav tm="0">
                                          <p:val>
                                            <p:fltVal val="0"/>
                                          </p:val>
                                        </p:tav>
                                        <p:tav tm="100000">
                                          <p:val>
                                            <p:strVal val="#ppt_w"/>
                                          </p:val>
                                        </p:tav>
                                      </p:tavLst>
                                    </p:anim>
                                    <p:anim calcmode="lin" valueType="num">
                                      <p:cBhvr>
                                        <p:cTn id="98" dur="500" fill="hold"/>
                                        <p:tgtEl>
                                          <p:spTgt spid="11"/>
                                        </p:tgtEl>
                                        <p:attrNameLst>
                                          <p:attrName>ppt_h</p:attrName>
                                        </p:attrNameLst>
                                      </p:cBhvr>
                                      <p:tavLst>
                                        <p:tav tm="0">
                                          <p:val>
                                            <p:fltVal val="0"/>
                                          </p:val>
                                        </p:tav>
                                        <p:tav tm="100000">
                                          <p:val>
                                            <p:strVal val="#ppt_h"/>
                                          </p:val>
                                        </p:tav>
                                      </p:tavLst>
                                    </p:anim>
                                    <p:anim calcmode="lin" valueType="num">
                                      <p:cBhvr>
                                        <p:cTn id="99" dur="500" fill="hold"/>
                                        <p:tgtEl>
                                          <p:spTgt spid="11"/>
                                        </p:tgtEl>
                                        <p:attrNameLst>
                                          <p:attrName>style.rotation</p:attrName>
                                        </p:attrNameLst>
                                      </p:cBhvr>
                                      <p:tavLst>
                                        <p:tav tm="0">
                                          <p:val>
                                            <p:fltVal val="360"/>
                                          </p:val>
                                        </p:tav>
                                        <p:tav tm="100000">
                                          <p:val>
                                            <p:fltVal val="0"/>
                                          </p:val>
                                        </p:tav>
                                      </p:tavLst>
                                    </p:anim>
                                    <p:animEffect transition="in" filter="fade">
                                      <p:cBhvr>
                                        <p:cTn id="100" dur="500"/>
                                        <p:tgtEl>
                                          <p:spTgt spid="11"/>
                                        </p:tgtEl>
                                      </p:cBhvr>
                                    </p:animEffect>
                                  </p:childTnLst>
                                </p:cTn>
                              </p:par>
                            </p:childTnLst>
                          </p:cTn>
                        </p:par>
                        <p:par>
                          <p:cTn id="101" fill="hold">
                            <p:stCondLst>
                              <p:cond delay="4400"/>
                            </p:stCondLst>
                            <p:childTnLst>
                              <p:par>
                                <p:cTn id="102" presetID="22" presetClass="entr" presetSubtype="8"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animEffect transition="in" filter="wipe(left)">
                                      <p:cBhvr>
                                        <p:cTn id="104" dur="500"/>
                                        <p:tgtEl>
                                          <p:spTgt spid="39"/>
                                        </p:tgtEl>
                                      </p:cBhvr>
                                    </p:animEffect>
                                  </p:childTnLst>
                                </p:cTn>
                              </p:par>
                            </p:childTnLst>
                          </p:cTn>
                        </p:par>
                        <p:par>
                          <p:cTn id="105" fill="hold">
                            <p:stCondLst>
                              <p:cond delay="4900"/>
                            </p:stCondLst>
                            <p:childTnLst>
                              <p:par>
                                <p:cTn id="106" presetID="2" presetClass="entr" presetSubtype="2" decel="100000" fill="hold" grpId="0" nodeType="afterEffect">
                                  <p:stCondLst>
                                    <p:cond delay="0"/>
                                  </p:stCondLst>
                                  <p:iterate type="wd">
                                    <p:tmPct val="10000"/>
                                  </p:iterate>
                                  <p:childTnLst>
                                    <p:set>
                                      <p:cBhvr>
                                        <p:cTn id="107" dur="1" fill="hold">
                                          <p:stCondLst>
                                            <p:cond delay="0"/>
                                          </p:stCondLst>
                                        </p:cTn>
                                        <p:tgtEl>
                                          <p:spTgt spid="16">
                                            <p:txEl>
                                              <p:pRg st="0" end="0"/>
                                            </p:txEl>
                                          </p:spTgt>
                                        </p:tgtEl>
                                        <p:attrNameLst>
                                          <p:attrName>style.visibility</p:attrName>
                                        </p:attrNameLst>
                                      </p:cBhvr>
                                      <p:to>
                                        <p:strVal val="visible"/>
                                      </p:to>
                                    </p:set>
                                    <p:anim calcmode="lin" valueType="num">
                                      <p:cBhvr additive="base">
                                        <p:cTn id="108"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16">
                                            <p:txEl>
                                              <p:pRg st="0" end="0"/>
                                            </p:txEl>
                                          </p:spTgt>
                                        </p:tgtEl>
                                        <p:attrNameLst>
                                          <p:attrName>ppt_y</p:attrName>
                                        </p:attrNameLst>
                                      </p:cBhvr>
                                      <p:tavLst>
                                        <p:tav tm="0">
                                          <p:val>
                                            <p:strVal val="#ppt_y"/>
                                          </p:val>
                                        </p:tav>
                                        <p:tav tm="100000">
                                          <p:val>
                                            <p:strVal val="#ppt_y"/>
                                          </p:val>
                                        </p:tav>
                                      </p:tavLst>
                                    </p:anim>
                                  </p:childTnLst>
                                </p:cTn>
                              </p:par>
                              <p:par>
                                <p:cTn id="110" presetID="2" presetClass="entr" presetSubtype="2" decel="100000" fill="hold" grpId="0" nodeType="withEffect">
                                  <p:stCondLst>
                                    <p:cond delay="0"/>
                                  </p:stCondLst>
                                  <p:iterate type="wd">
                                    <p:tmPct val="10000"/>
                                  </p:iterate>
                                  <p:childTnLst>
                                    <p:set>
                                      <p:cBhvr>
                                        <p:cTn id="111" dur="1" fill="hold">
                                          <p:stCondLst>
                                            <p:cond delay="0"/>
                                          </p:stCondLst>
                                        </p:cTn>
                                        <p:tgtEl>
                                          <p:spTgt spid="18"/>
                                        </p:tgtEl>
                                        <p:attrNameLst>
                                          <p:attrName>style.visibility</p:attrName>
                                        </p:attrNameLst>
                                      </p:cBhvr>
                                      <p:to>
                                        <p:strVal val="visible"/>
                                      </p:to>
                                    </p:set>
                                    <p:anim calcmode="lin" valueType="num">
                                      <p:cBhvr additive="base">
                                        <p:cTn id="112" dur="500" fill="hold"/>
                                        <p:tgtEl>
                                          <p:spTgt spid="18"/>
                                        </p:tgtEl>
                                        <p:attrNameLst>
                                          <p:attrName>ppt_x</p:attrName>
                                        </p:attrNameLst>
                                      </p:cBhvr>
                                      <p:tavLst>
                                        <p:tav tm="0">
                                          <p:val>
                                            <p:strVal val="1+#ppt_w/2"/>
                                          </p:val>
                                        </p:tav>
                                        <p:tav tm="100000">
                                          <p:val>
                                            <p:strVal val="#ppt_x"/>
                                          </p:val>
                                        </p:tav>
                                      </p:tavLst>
                                    </p:anim>
                                    <p:anim calcmode="lin" valueType="num">
                                      <p:cBhvr additive="base">
                                        <p:cTn id="113" dur="500" fill="hold"/>
                                        <p:tgtEl>
                                          <p:spTgt spid="18"/>
                                        </p:tgtEl>
                                        <p:attrNameLst>
                                          <p:attrName>ppt_y</p:attrName>
                                        </p:attrNameLst>
                                      </p:cBhvr>
                                      <p:tavLst>
                                        <p:tav tm="0">
                                          <p:val>
                                            <p:strVal val="#ppt_y"/>
                                          </p:val>
                                        </p:tav>
                                        <p:tav tm="100000">
                                          <p:val>
                                            <p:strVal val="#ppt_y"/>
                                          </p:val>
                                        </p:tav>
                                      </p:tavLst>
                                    </p:anim>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7">
                                            <p:txEl>
                                              <p:pRg st="0" end="0"/>
                                            </p:txEl>
                                          </p:spTgt>
                                        </p:tgtEl>
                                        <p:attrNameLst>
                                          <p:attrName>style.visibility</p:attrName>
                                        </p:attrNameLst>
                                      </p:cBhvr>
                                      <p:to>
                                        <p:strVal val="visible"/>
                                      </p:to>
                                    </p:set>
                                    <p:animEffect transition="in" filter="wipe(left)">
                                      <p:cBhvr>
                                        <p:cTn id="117" dur="500"/>
                                        <p:tgtEl>
                                          <p:spTgt spid="17">
                                            <p:txEl>
                                              <p:pRg st="0" end="0"/>
                                            </p:txEl>
                                          </p:spTgt>
                                        </p:tgtEl>
                                      </p:cBhvr>
                                    </p:animEffect>
                                  </p:childTnLst>
                                </p:cTn>
                              </p:par>
                            </p:childTnLst>
                          </p:cTn>
                        </p:par>
                        <p:par>
                          <p:cTn id="118" fill="hold">
                            <p:stCondLst>
                              <p:cond delay="6000"/>
                            </p:stCondLst>
                            <p:childTnLst>
                              <p:par>
                                <p:cTn id="119" presetID="22" presetClass="entr" presetSubtype="8" fill="hold" grpId="0" nodeType="afterEffect">
                                  <p:stCondLst>
                                    <p:cond delay="250"/>
                                  </p:stCondLst>
                                  <p:childTnLst>
                                    <p:set>
                                      <p:cBhvr>
                                        <p:cTn id="120" dur="1" fill="hold">
                                          <p:stCondLst>
                                            <p:cond delay="0"/>
                                          </p:stCondLst>
                                        </p:cTn>
                                        <p:tgtEl>
                                          <p:spTgt spid="41"/>
                                        </p:tgtEl>
                                        <p:attrNameLst>
                                          <p:attrName>style.visibility</p:attrName>
                                        </p:attrNameLst>
                                      </p:cBhvr>
                                      <p:to>
                                        <p:strVal val="visible"/>
                                      </p:to>
                                    </p:set>
                                    <p:animEffect transition="in" filter="wipe(left)">
                                      <p:cBhvr>
                                        <p:cTn id="121" dur="500"/>
                                        <p:tgtEl>
                                          <p:spTgt spid="41"/>
                                        </p:tgtEl>
                                      </p:cBhvr>
                                    </p:animEffect>
                                  </p:childTnLst>
                                </p:cTn>
                              </p:par>
                            </p:childTnLst>
                          </p:cTn>
                        </p:par>
                        <p:par>
                          <p:cTn id="122" fill="hold">
                            <p:stCondLst>
                              <p:cond delay="6750"/>
                            </p:stCondLst>
                            <p:childTnLst>
                              <p:par>
                                <p:cTn id="123" presetID="2" presetClass="entr" presetSubtype="2" decel="100000" fill="hold" grpId="0" nodeType="afterEffect">
                                  <p:stCondLst>
                                    <p:cond delay="0"/>
                                  </p:stCondLst>
                                  <p:iterate type="wd">
                                    <p:tmPct val="10000"/>
                                  </p:iterate>
                                  <p:childTnLst>
                                    <p:set>
                                      <p:cBhvr>
                                        <p:cTn id="124" dur="1" fill="hold">
                                          <p:stCondLst>
                                            <p:cond delay="0"/>
                                          </p:stCondLst>
                                        </p:cTn>
                                        <p:tgtEl>
                                          <p:spTgt spid="22">
                                            <p:txEl>
                                              <p:pRg st="0" end="0"/>
                                            </p:txEl>
                                          </p:spTgt>
                                        </p:tgtEl>
                                        <p:attrNameLst>
                                          <p:attrName>style.visibility</p:attrName>
                                        </p:attrNameLst>
                                      </p:cBhvr>
                                      <p:to>
                                        <p:strVal val="visible"/>
                                      </p:to>
                                    </p:set>
                                    <p:anim calcmode="lin" valueType="num">
                                      <p:cBhvr additive="base">
                                        <p:cTn id="125"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12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2" decel="100000" fill="hold" grpId="0" nodeType="withEffect">
                                  <p:stCondLst>
                                    <p:cond delay="0"/>
                                  </p:stCondLst>
                                  <p:iterate type="wd">
                                    <p:tmPct val="10000"/>
                                  </p:iterate>
                                  <p:childTnLst>
                                    <p:set>
                                      <p:cBhvr>
                                        <p:cTn id="128" dur="1" fill="hold">
                                          <p:stCondLst>
                                            <p:cond delay="0"/>
                                          </p:stCondLst>
                                        </p:cTn>
                                        <p:tgtEl>
                                          <p:spTgt spid="24"/>
                                        </p:tgtEl>
                                        <p:attrNameLst>
                                          <p:attrName>style.visibility</p:attrName>
                                        </p:attrNameLst>
                                      </p:cBhvr>
                                      <p:to>
                                        <p:strVal val="visible"/>
                                      </p:to>
                                    </p:set>
                                    <p:anim calcmode="lin" valueType="num">
                                      <p:cBhvr additive="base">
                                        <p:cTn id="129" dur="500" fill="hold"/>
                                        <p:tgtEl>
                                          <p:spTgt spid="24"/>
                                        </p:tgtEl>
                                        <p:attrNameLst>
                                          <p:attrName>ppt_x</p:attrName>
                                        </p:attrNameLst>
                                      </p:cBhvr>
                                      <p:tavLst>
                                        <p:tav tm="0">
                                          <p:val>
                                            <p:strVal val="1+#ppt_w/2"/>
                                          </p:val>
                                        </p:tav>
                                        <p:tav tm="100000">
                                          <p:val>
                                            <p:strVal val="#ppt_x"/>
                                          </p:val>
                                        </p:tav>
                                      </p:tavLst>
                                    </p:anim>
                                    <p:anim calcmode="lin" valueType="num">
                                      <p:cBhvr additive="base">
                                        <p:cTn id="130" dur="500" fill="hold"/>
                                        <p:tgtEl>
                                          <p:spTgt spid="24"/>
                                        </p:tgtEl>
                                        <p:attrNameLst>
                                          <p:attrName>ppt_y</p:attrName>
                                        </p:attrNameLst>
                                      </p:cBhvr>
                                      <p:tavLst>
                                        <p:tav tm="0">
                                          <p:val>
                                            <p:strVal val="#ppt_y"/>
                                          </p:val>
                                        </p:tav>
                                        <p:tav tm="100000">
                                          <p:val>
                                            <p:strVal val="#ppt_y"/>
                                          </p:val>
                                        </p:tav>
                                      </p:tavLst>
                                    </p:anim>
                                  </p:childTnLst>
                                </p:cTn>
                              </p:par>
                            </p:childTnLst>
                          </p:cTn>
                        </p:par>
                        <p:par>
                          <p:cTn id="131" fill="hold">
                            <p:stCondLst>
                              <p:cond delay="7350"/>
                            </p:stCondLst>
                            <p:childTnLst>
                              <p:par>
                                <p:cTn id="132" presetID="22" presetClass="entr" presetSubtype="8" fill="hold" grpId="0" nodeType="afterEffect">
                                  <p:stCondLst>
                                    <p:cond delay="0"/>
                                  </p:stCondLst>
                                  <p:childTnLst>
                                    <p:set>
                                      <p:cBhvr>
                                        <p:cTn id="133" dur="1" fill="hold">
                                          <p:stCondLst>
                                            <p:cond delay="0"/>
                                          </p:stCondLst>
                                        </p:cTn>
                                        <p:tgtEl>
                                          <p:spTgt spid="23">
                                            <p:txEl>
                                              <p:pRg st="0" end="0"/>
                                            </p:txEl>
                                          </p:spTgt>
                                        </p:tgtEl>
                                        <p:attrNameLst>
                                          <p:attrName>style.visibility</p:attrName>
                                        </p:attrNameLst>
                                      </p:cBhvr>
                                      <p:to>
                                        <p:strVal val="visible"/>
                                      </p:to>
                                    </p:set>
                                    <p:animEffect transition="in" filter="wipe(left)">
                                      <p:cBhvr>
                                        <p:cTn id="134" dur="500"/>
                                        <p:tgtEl>
                                          <p:spTgt spid="23">
                                            <p:txEl>
                                              <p:pRg st="0" end="0"/>
                                            </p:txEl>
                                          </p:spTgt>
                                        </p:tgtEl>
                                      </p:cBhvr>
                                    </p:animEffect>
                                  </p:childTnLst>
                                </p:cTn>
                              </p:par>
                            </p:childTnLst>
                          </p:cTn>
                        </p:par>
                        <p:par>
                          <p:cTn id="135" fill="hold">
                            <p:stCondLst>
                              <p:cond delay="7850"/>
                            </p:stCondLst>
                            <p:childTnLst>
                              <p:par>
                                <p:cTn id="136" presetID="22" presetClass="entr" presetSubtype="8" fill="hold" grpId="0" nodeType="afterEffect">
                                  <p:stCondLst>
                                    <p:cond delay="250"/>
                                  </p:stCondLst>
                                  <p:childTnLst>
                                    <p:set>
                                      <p:cBhvr>
                                        <p:cTn id="137" dur="1" fill="hold">
                                          <p:stCondLst>
                                            <p:cond delay="0"/>
                                          </p:stCondLst>
                                        </p:cTn>
                                        <p:tgtEl>
                                          <p:spTgt spid="46"/>
                                        </p:tgtEl>
                                        <p:attrNameLst>
                                          <p:attrName>style.visibility</p:attrName>
                                        </p:attrNameLst>
                                      </p:cBhvr>
                                      <p:to>
                                        <p:strVal val="visible"/>
                                      </p:to>
                                    </p:set>
                                    <p:animEffect transition="in" filter="wipe(left)">
                                      <p:cBhvr>
                                        <p:cTn id="138" dur="500"/>
                                        <p:tgtEl>
                                          <p:spTgt spid="46"/>
                                        </p:tgtEl>
                                      </p:cBhvr>
                                    </p:animEffect>
                                  </p:childTnLst>
                                </p:cTn>
                              </p:par>
                            </p:childTnLst>
                          </p:cTn>
                        </p:par>
                        <p:par>
                          <p:cTn id="139" fill="hold">
                            <p:stCondLst>
                              <p:cond delay="8600"/>
                            </p:stCondLst>
                            <p:childTnLst>
                              <p:par>
                                <p:cTn id="140" presetID="2" presetClass="entr" presetSubtype="2" decel="100000" fill="hold" grpId="0" nodeType="afterEffect">
                                  <p:stCondLst>
                                    <p:cond delay="0"/>
                                  </p:stCondLst>
                                  <p:iterate type="wd">
                                    <p:tmPct val="10000"/>
                                  </p:iterate>
                                  <p:childTnLst>
                                    <p:set>
                                      <p:cBhvr>
                                        <p:cTn id="141" dur="1" fill="hold">
                                          <p:stCondLst>
                                            <p:cond delay="0"/>
                                          </p:stCondLst>
                                        </p:cTn>
                                        <p:tgtEl>
                                          <p:spTgt spid="25">
                                            <p:txEl>
                                              <p:pRg st="0" end="0"/>
                                            </p:txEl>
                                          </p:spTgt>
                                        </p:tgtEl>
                                        <p:attrNameLst>
                                          <p:attrName>style.visibility</p:attrName>
                                        </p:attrNameLst>
                                      </p:cBhvr>
                                      <p:to>
                                        <p:strVal val="visible"/>
                                      </p:to>
                                    </p:set>
                                    <p:anim calcmode="lin" valueType="num">
                                      <p:cBhvr additive="base">
                                        <p:cTn id="142"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143" dur="500" fill="hold"/>
                                        <p:tgtEl>
                                          <p:spTgt spid="25">
                                            <p:txEl>
                                              <p:pRg st="0" end="0"/>
                                            </p:txEl>
                                          </p:spTgt>
                                        </p:tgtEl>
                                        <p:attrNameLst>
                                          <p:attrName>ppt_y</p:attrName>
                                        </p:attrNameLst>
                                      </p:cBhvr>
                                      <p:tavLst>
                                        <p:tav tm="0">
                                          <p:val>
                                            <p:strVal val="#ppt_y"/>
                                          </p:val>
                                        </p:tav>
                                        <p:tav tm="100000">
                                          <p:val>
                                            <p:strVal val="#ppt_y"/>
                                          </p:val>
                                        </p:tav>
                                      </p:tavLst>
                                    </p:anim>
                                  </p:childTnLst>
                                </p:cTn>
                              </p:par>
                              <p:par>
                                <p:cTn id="144" presetID="2" presetClass="entr" presetSubtype="2" decel="100000" fill="hold" grpId="0" nodeType="withEffect">
                                  <p:stCondLst>
                                    <p:cond delay="0"/>
                                  </p:stCondLst>
                                  <p:iterate type="wd">
                                    <p:tmPct val="10000"/>
                                  </p:iterate>
                                  <p:childTnLst>
                                    <p:set>
                                      <p:cBhvr>
                                        <p:cTn id="145" dur="1" fill="hold">
                                          <p:stCondLst>
                                            <p:cond delay="0"/>
                                          </p:stCondLst>
                                        </p:cTn>
                                        <p:tgtEl>
                                          <p:spTgt spid="27"/>
                                        </p:tgtEl>
                                        <p:attrNameLst>
                                          <p:attrName>style.visibility</p:attrName>
                                        </p:attrNameLst>
                                      </p:cBhvr>
                                      <p:to>
                                        <p:strVal val="visible"/>
                                      </p:to>
                                    </p:set>
                                    <p:anim calcmode="lin" valueType="num">
                                      <p:cBhvr additive="base">
                                        <p:cTn id="146" dur="500" fill="hold"/>
                                        <p:tgtEl>
                                          <p:spTgt spid="27"/>
                                        </p:tgtEl>
                                        <p:attrNameLst>
                                          <p:attrName>ppt_x</p:attrName>
                                        </p:attrNameLst>
                                      </p:cBhvr>
                                      <p:tavLst>
                                        <p:tav tm="0">
                                          <p:val>
                                            <p:strVal val="1+#ppt_w/2"/>
                                          </p:val>
                                        </p:tav>
                                        <p:tav tm="100000">
                                          <p:val>
                                            <p:strVal val="#ppt_x"/>
                                          </p:val>
                                        </p:tav>
                                      </p:tavLst>
                                    </p:anim>
                                    <p:anim calcmode="lin" valueType="num">
                                      <p:cBhvr additive="base">
                                        <p:cTn id="147" dur="500" fill="hold"/>
                                        <p:tgtEl>
                                          <p:spTgt spid="27"/>
                                        </p:tgtEl>
                                        <p:attrNameLst>
                                          <p:attrName>ppt_y</p:attrName>
                                        </p:attrNameLst>
                                      </p:cBhvr>
                                      <p:tavLst>
                                        <p:tav tm="0">
                                          <p:val>
                                            <p:strVal val="#ppt_y"/>
                                          </p:val>
                                        </p:tav>
                                        <p:tav tm="100000">
                                          <p:val>
                                            <p:strVal val="#ppt_y"/>
                                          </p:val>
                                        </p:tav>
                                      </p:tavLst>
                                    </p:anim>
                                  </p:childTnLst>
                                </p:cTn>
                              </p:par>
                            </p:childTnLst>
                          </p:cTn>
                        </p:par>
                        <p:par>
                          <p:cTn id="148" fill="hold">
                            <p:stCondLst>
                              <p:cond delay="9200"/>
                            </p:stCondLst>
                            <p:childTnLst>
                              <p:par>
                                <p:cTn id="149" presetID="22" presetClass="entr" presetSubtype="8" fill="hold" grpId="0" nodeType="afterEffect">
                                  <p:stCondLst>
                                    <p:cond delay="0"/>
                                  </p:stCondLst>
                                  <p:childTnLst>
                                    <p:set>
                                      <p:cBhvr>
                                        <p:cTn id="150" dur="1" fill="hold">
                                          <p:stCondLst>
                                            <p:cond delay="0"/>
                                          </p:stCondLst>
                                        </p:cTn>
                                        <p:tgtEl>
                                          <p:spTgt spid="26">
                                            <p:txEl>
                                              <p:pRg st="0" end="0"/>
                                            </p:txEl>
                                          </p:spTgt>
                                        </p:tgtEl>
                                        <p:attrNameLst>
                                          <p:attrName>style.visibility</p:attrName>
                                        </p:attrNameLst>
                                      </p:cBhvr>
                                      <p:to>
                                        <p:strVal val="visible"/>
                                      </p:to>
                                    </p:set>
                                    <p:animEffect transition="in" filter="wipe(left)">
                                      <p:cBhvr>
                                        <p:cTn id="151" dur="500"/>
                                        <p:tgtEl>
                                          <p:spTgt spid="26">
                                            <p:txEl>
                                              <p:pRg st="0" end="0"/>
                                            </p:txEl>
                                          </p:spTgt>
                                        </p:tgtEl>
                                      </p:cBhvr>
                                    </p:animEffect>
                                  </p:childTnLst>
                                </p:cTn>
                              </p:par>
                            </p:childTnLst>
                          </p:cTn>
                        </p:par>
                        <p:par>
                          <p:cTn id="152" fill="hold">
                            <p:stCondLst>
                              <p:cond delay="9700"/>
                            </p:stCondLst>
                            <p:childTnLst>
                              <p:par>
                                <p:cTn id="153" presetID="22" presetClass="entr" presetSubtype="2" fill="hold" grpId="0" nodeType="afterEffect">
                                  <p:stCondLst>
                                    <p:cond delay="250"/>
                                  </p:stCondLst>
                                  <p:childTnLst>
                                    <p:set>
                                      <p:cBhvr>
                                        <p:cTn id="154" dur="1" fill="hold">
                                          <p:stCondLst>
                                            <p:cond delay="0"/>
                                          </p:stCondLst>
                                        </p:cTn>
                                        <p:tgtEl>
                                          <p:spTgt spid="43"/>
                                        </p:tgtEl>
                                        <p:attrNameLst>
                                          <p:attrName>style.visibility</p:attrName>
                                        </p:attrNameLst>
                                      </p:cBhvr>
                                      <p:to>
                                        <p:strVal val="visible"/>
                                      </p:to>
                                    </p:set>
                                    <p:animEffect transition="in" filter="wipe(right)">
                                      <p:cBhvr>
                                        <p:cTn id="155" dur="500"/>
                                        <p:tgtEl>
                                          <p:spTgt spid="43"/>
                                        </p:tgtEl>
                                      </p:cBhvr>
                                    </p:animEffect>
                                  </p:childTnLst>
                                </p:cTn>
                              </p:par>
                            </p:childTnLst>
                          </p:cTn>
                        </p:par>
                        <p:par>
                          <p:cTn id="156" fill="hold">
                            <p:stCondLst>
                              <p:cond delay="10450"/>
                            </p:stCondLst>
                            <p:childTnLst>
                              <p:par>
                                <p:cTn id="157" presetID="2" presetClass="entr" presetSubtype="8" decel="100000" fill="hold" grpId="0" nodeType="afterEffect">
                                  <p:stCondLst>
                                    <p:cond delay="0"/>
                                  </p:stCondLst>
                                  <p:iterate type="wd">
                                    <p:tmPct val="10000"/>
                                  </p:iterate>
                                  <p:childTnLst>
                                    <p:set>
                                      <p:cBhvr>
                                        <p:cTn id="158" dur="1" fill="hold">
                                          <p:stCondLst>
                                            <p:cond delay="0"/>
                                          </p:stCondLst>
                                        </p:cTn>
                                        <p:tgtEl>
                                          <p:spTgt spid="34">
                                            <p:txEl>
                                              <p:pRg st="0" end="0"/>
                                            </p:txEl>
                                          </p:spTgt>
                                        </p:tgtEl>
                                        <p:attrNameLst>
                                          <p:attrName>style.visibility</p:attrName>
                                        </p:attrNameLst>
                                      </p:cBhvr>
                                      <p:to>
                                        <p:strVal val="visible"/>
                                      </p:to>
                                    </p:set>
                                    <p:anim calcmode="lin" valueType="num">
                                      <p:cBhvr additive="base">
                                        <p:cTn id="15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34">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8" decel="100000" fill="hold" grpId="0" nodeType="withEffect">
                                  <p:stCondLst>
                                    <p:cond delay="0"/>
                                  </p:stCondLst>
                                  <p:iterate type="wd">
                                    <p:tmPct val="10000"/>
                                  </p:iterate>
                                  <p:childTnLst>
                                    <p:set>
                                      <p:cBhvr>
                                        <p:cTn id="162" dur="1" fill="hold">
                                          <p:stCondLst>
                                            <p:cond delay="0"/>
                                          </p:stCondLst>
                                        </p:cTn>
                                        <p:tgtEl>
                                          <p:spTgt spid="36"/>
                                        </p:tgtEl>
                                        <p:attrNameLst>
                                          <p:attrName>style.visibility</p:attrName>
                                        </p:attrNameLst>
                                      </p:cBhvr>
                                      <p:to>
                                        <p:strVal val="visible"/>
                                      </p:to>
                                    </p:set>
                                    <p:anim calcmode="lin" valueType="num">
                                      <p:cBhvr additive="base">
                                        <p:cTn id="163" dur="500" fill="hold"/>
                                        <p:tgtEl>
                                          <p:spTgt spid="36"/>
                                        </p:tgtEl>
                                        <p:attrNameLst>
                                          <p:attrName>ppt_x</p:attrName>
                                        </p:attrNameLst>
                                      </p:cBhvr>
                                      <p:tavLst>
                                        <p:tav tm="0">
                                          <p:val>
                                            <p:strVal val="0-#ppt_w/2"/>
                                          </p:val>
                                        </p:tav>
                                        <p:tav tm="100000">
                                          <p:val>
                                            <p:strVal val="#ppt_x"/>
                                          </p:val>
                                        </p:tav>
                                      </p:tavLst>
                                    </p:anim>
                                    <p:anim calcmode="lin" valueType="num">
                                      <p:cBhvr additive="base">
                                        <p:cTn id="164" dur="500" fill="hold"/>
                                        <p:tgtEl>
                                          <p:spTgt spid="36"/>
                                        </p:tgtEl>
                                        <p:attrNameLst>
                                          <p:attrName>ppt_y</p:attrName>
                                        </p:attrNameLst>
                                      </p:cBhvr>
                                      <p:tavLst>
                                        <p:tav tm="0">
                                          <p:val>
                                            <p:strVal val="#ppt_y"/>
                                          </p:val>
                                        </p:tav>
                                        <p:tav tm="100000">
                                          <p:val>
                                            <p:strVal val="#ppt_y"/>
                                          </p:val>
                                        </p:tav>
                                      </p:tavLst>
                                    </p:anim>
                                  </p:childTnLst>
                                </p:cTn>
                              </p:par>
                            </p:childTnLst>
                          </p:cTn>
                        </p:par>
                        <p:par>
                          <p:cTn id="165" fill="hold">
                            <p:stCondLst>
                              <p:cond delay="11050"/>
                            </p:stCondLst>
                            <p:childTnLst>
                              <p:par>
                                <p:cTn id="166" presetID="22" presetClass="entr" presetSubtype="8" fill="hold" grpId="0" nodeType="afterEffect">
                                  <p:stCondLst>
                                    <p:cond delay="0"/>
                                  </p:stCondLst>
                                  <p:childTnLst>
                                    <p:set>
                                      <p:cBhvr>
                                        <p:cTn id="167" dur="1" fill="hold">
                                          <p:stCondLst>
                                            <p:cond delay="0"/>
                                          </p:stCondLst>
                                        </p:cTn>
                                        <p:tgtEl>
                                          <p:spTgt spid="35">
                                            <p:txEl>
                                              <p:pRg st="0" end="0"/>
                                            </p:txEl>
                                          </p:spTgt>
                                        </p:tgtEl>
                                        <p:attrNameLst>
                                          <p:attrName>style.visibility</p:attrName>
                                        </p:attrNameLst>
                                      </p:cBhvr>
                                      <p:to>
                                        <p:strVal val="visible"/>
                                      </p:to>
                                    </p:set>
                                    <p:animEffect transition="in" filter="wipe(left)">
                                      <p:cBhvr>
                                        <p:cTn id="168" dur="500"/>
                                        <p:tgtEl>
                                          <p:spTgt spid="35">
                                            <p:txEl>
                                              <p:pRg st="0" end="0"/>
                                            </p:txEl>
                                          </p:spTgt>
                                        </p:tgtEl>
                                      </p:cBhvr>
                                    </p:animEffect>
                                  </p:childTnLst>
                                </p:cTn>
                              </p:par>
                            </p:childTnLst>
                          </p:cTn>
                        </p:par>
                        <p:par>
                          <p:cTn id="169" fill="hold">
                            <p:stCondLst>
                              <p:cond delay="11550"/>
                            </p:stCondLst>
                            <p:childTnLst>
                              <p:par>
                                <p:cTn id="170" presetID="22" presetClass="entr" presetSubtype="2" fill="hold" grpId="0" nodeType="afterEffect">
                                  <p:stCondLst>
                                    <p:cond delay="250"/>
                                  </p:stCondLst>
                                  <p:childTnLst>
                                    <p:set>
                                      <p:cBhvr>
                                        <p:cTn id="171" dur="1" fill="hold">
                                          <p:stCondLst>
                                            <p:cond delay="0"/>
                                          </p:stCondLst>
                                        </p:cTn>
                                        <p:tgtEl>
                                          <p:spTgt spid="44"/>
                                        </p:tgtEl>
                                        <p:attrNameLst>
                                          <p:attrName>style.visibility</p:attrName>
                                        </p:attrNameLst>
                                      </p:cBhvr>
                                      <p:to>
                                        <p:strVal val="visible"/>
                                      </p:to>
                                    </p:set>
                                    <p:animEffect transition="in" filter="wipe(right)">
                                      <p:cBhvr>
                                        <p:cTn id="172" dur="500"/>
                                        <p:tgtEl>
                                          <p:spTgt spid="44"/>
                                        </p:tgtEl>
                                      </p:cBhvr>
                                    </p:animEffect>
                                  </p:childTnLst>
                                </p:cTn>
                              </p:par>
                            </p:childTnLst>
                          </p:cTn>
                        </p:par>
                        <p:par>
                          <p:cTn id="173" fill="hold">
                            <p:stCondLst>
                              <p:cond delay="12300"/>
                            </p:stCondLst>
                            <p:childTnLst>
                              <p:par>
                                <p:cTn id="174" presetID="2" presetClass="entr" presetSubtype="8" decel="100000" fill="hold" grpId="0" nodeType="afterEffect">
                                  <p:stCondLst>
                                    <p:cond delay="0"/>
                                  </p:stCondLst>
                                  <p:iterate type="wd">
                                    <p:tmPct val="10000"/>
                                  </p:iterate>
                                  <p:childTnLst>
                                    <p:set>
                                      <p:cBhvr>
                                        <p:cTn id="175" dur="1" fill="hold">
                                          <p:stCondLst>
                                            <p:cond delay="0"/>
                                          </p:stCondLst>
                                        </p:cTn>
                                        <p:tgtEl>
                                          <p:spTgt spid="31">
                                            <p:txEl>
                                              <p:pRg st="0" end="0"/>
                                            </p:txEl>
                                          </p:spTgt>
                                        </p:tgtEl>
                                        <p:attrNameLst>
                                          <p:attrName>style.visibility</p:attrName>
                                        </p:attrNameLst>
                                      </p:cBhvr>
                                      <p:to>
                                        <p:strVal val="visible"/>
                                      </p:to>
                                    </p:set>
                                    <p:anim calcmode="lin" valueType="num">
                                      <p:cBhvr additive="base">
                                        <p:cTn id="176"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177" dur="500" fill="hold"/>
                                        <p:tgtEl>
                                          <p:spTgt spid="31">
                                            <p:txEl>
                                              <p:pRg st="0" end="0"/>
                                            </p:txEl>
                                          </p:spTgt>
                                        </p:tgtEl>
                                        <p:attrNameLst>
                                          <p:attrName>ppt_y</p:attrName>
                                        </p:attrNameLst>
                                      </p:cBhvr>
                                      <p:tavLst>
                                        <p:tav tm="0">
                                          <p:val>
                                            <p:strVal val="#ppt_y"/>
                                          </p:val>
                                        </p:tav>
                                        <p:tav tm="100000">
                                          <p:val>
                                            <p:strVal val="#ppt_y"/>
                                          </p:val>
                                        </p:tav>
                                      </p:tavLst>
                                    </p:anim>
                                  </p:childTnLst>
                                </p:cTn>
                              </p:par>
                              <p:par>
                                <p:cTn id="178" presetID="2" presetClass="entr" presetSubtype="8" decel="100000" fill="hold" grpId="0" nodeType="withEffect">
                                  <p:stCondLst>
                                    <p:cond delay="0"/>
                                  </p:stCondLst>
                                  <p:iterate type="wd">
                                    <p:tmPct val="10000"/>
                                  </p:iterate>
                                  <p:childTnLst>
                                    <p:set>
                                      <p:cBhvr>
                                        <p:cTn id="179" dur="1" fill="hold">
                                          <p:stCondLst>
                                            <p:cond delay="0"/>
                                          </p:stCondLst>
                                        </p:cTn>
                                        <p:tgtEl>
                                          <p:spTgt spid="33"/>
                                        </p:tgtEl>
                                        <p:attrNameLst>
                                          <p:attrName>style.visibility</p:attrName>
                                        </p:attrNameLst>
                                      </p:cBhvr>
                                      <p:to>
                                        <p:strVal val="visible"/>
                                      </p:to>
                                    </p:set>
                                    <p:anim calcmode="lin" valueType="num">
                                      <p:cBhvr additive="base">
                                        <p:cTn id="180" dur="500" fill="hold"/>
                                        <p:tgtEl>
                                          <p:spTgt spid="33"/>
                                        </p:tgtEl>
                                        <p:attrNameLst>
                                          <p:attrName>ppt_x</p:attrName>
                                        </p:attrNameLst>
                                      </p:cBhvr>
                                      <p:tavLst>
                                        <p:tav tm="0">
                                          <p:val>
                                            <p:strVal val="0-#ppt_w/2"/>
                                          </p:val>
                                        </p:tav>
                                        <p:tav tm="100000">
                                          <p:val>
                                            <p:strVal val="#ppt_x"/>
                                          </p:val>
                                        </p:tav>
                                      </p:tavLst>
                                    </p:anim>
                                    <p:anim calcmode="lin" valueType="num">
                                      <p:cBhvr additive="base">
                                        <p:cTn id="181" dur="500" fill="hold"/>
                                        <p:tgtEl>
                                          <p:spTgt spid="33"/>
                                        </p:tgtEl>
                                        <p:attrNameLst>
                                          <p:attrName>ppt_y</p:attrName>
                                        </p:attrNameLst>
                                      </p:cBhvr>
                                      <p:tavLst>
                                        <p:tav tm="0">
                                          <p:val>
                                            <p:strVal val="#ppt_y"/>
                                          </p:val>
                                        </p:tav>
                                        <p:tav tm="100000">
                                          <p:val>
                                            <p:strVal val="#ppt_y"/>
                                          </p:val>
                                        </p:tav>
                                      </p:tavLst>
                                    </p:anim>
                                  </p:childTnLst>
                                </p:cTn>
                              </p:par>
                            </p:childTnLst>
                          </p:cTn>
                        </p:par>
                        <p:par>
                          <p:cTn id="182" fill="hold">
                            <p:stCondLst>
                              <p:cond delay="12900"/>
                            </p:stCondLst>
                            <p:childTnLst>
                              <p:par>
                                <p:cTn id="183" presetID="22" presetClass="entr" presetSubtype="8" fill="hold" grpId="0" nodeType="afterEffect">
                                  <p:stCondLst>
                                    <p:cond delay="0"/>
                                  </p:stCondLst>
                                  <p:childTnLst>
                                    <p:set>
                                      <p:cBhvr>
                                        <p:cTn id="184" dur="1" fill="hold">
                                          <p:stCondLst>
                                            <p:cond delay="0"/>
                                          </p:stCondLst>
                                        </p:cTn>
                                        <p:tgtEl>
                                          <p:spTgt spid="32">
                                            <p:txEl>
                                              <p:pRg st="0" end="0"/>
                                            </p:txEl>
                                          </p:spTgt>
                                        </p:tgtEl>
                                        <p:attrNameLst>
                                          <p:attrName>style.visibility</p:attrName>
                                        </p:attrNameLst>
                                      </p:cBhvr>
                                      <p:to>
                                        <p:strVal val="visible"/>
                                      </p:to>
                                    </p:set>
                                    <p:animEffect transition="in" filter="wipe(left)">
                                      <p:cBhvr>
                                        <p:cTn id="185" dur="500"/>
                                        <p:tgtEl>
                                          <p:spTgt spid="32">
                                            <p:txEl>
                                              <p:pRg st="0" end="0"/>
                                            </p:txEl>
                                          </p:spTgt>
                                        </p:tgtEl>
                                      </p:cBhvr>
                                    </p:animEffect>
                                  </p:childTnLst>
                                </p:cTn>
                              </p:par>
                            </p:childTnLst>
                          </p:cTn>
                        </p:par>
                        <p:par>
                          <p:cTn id="186" fill="hold">
                            <p:stCondLst>
                              <p:cond delay="13400"/>
                            </p:stCondLst>
                            <p:childTnLst>
                              <p:par>
                                <p:cTn id="187" presetID="22" presetClass="entr" presetSubtype="2" fill="hold" grpId="0" nodeType="afterEffect">
                                  <p:stCondLst>
                                    <p:cond delay="250"/>
                                  </p:stCondLst>
                                  <p:childTnLst>
                                    <p:set>
                                      <p:cBhvr>
                                        <p:cTn id="188" dur="1" fill="hold">
                                          <p:stCondLst>
                                            <p:cond delay="0"/>
                                          </p:stCondLst>
                                        </p:cTn>
                                        <p:tgtEl>
                                          <p:spTgt spid="45"/>
                                        </p:tgtEl>
                                        <p:attrNameLst>
                                          <p:attrName>style.visibility</p:attrName>
                                        </p:attrNameLst>
                                      </p:cBhvr>
                                      <p:to>
                                        <p:strVal val="visible"/>
                                      </p:to>
                                    </p:set>
                                    <p:animEffect transition="in" filter="wipe(right)">
                                      <p:cBhvr>
                                        <p:cTn id="189" dur="500"/>
                                        <p:tgtEl>
                                          <p:spTgt spid="45"/>
                                        </p:tgtEl>
                                      </p:cBhvr>
                                    </p:animEffect>
                                  </p:childTnLst>
                                </p:cTn>
                              </p:par>
                            </p:childTnLst>
                          </p:cTn>
                        </p:par>
                        <p:par>
                          <p:cTn id="190" fill="hold">
                            <p:stCondLst>
                              <p:cond delay="14150"/>
                            </p:stCondLst>
                            <p:childTnLst>
                              <p:par>
                                <p:cTn id="191" presetID="2" presetClass="entr" presetSubtype="8" decel="100000" fill="hold" grpId="0" nodeType="afterEffect">
                                  <p:stCondLst>
                                    <p:cond delay="0"/>
                                  </p:stCondLst>
                                  <p:iterate type="wd">
                                    <p:tmPct val="10000"/>
                                  </p:iterate>
                                  <p:childTnLst>
                                    <p:set>
                                      <p:cBhvr>
                                        <p:cTn id="192" dur="1" fill="hold">
                                          <p:stCondLst>
                                            <p:cond delay="0"/>
                                          </p:stCondLst>
                                        </p:cTn>
                                        <p:tgtEl>
                                          <p:spTgt spid="28">
                                            <p:txEl>
                                              <p:pRg st="0" end="0"/>
                                            </p:txEl>
                                          </p:spTgt>
                                        </p:tgtEl>
                                        <p:attrNameLst>
                                          <p:attrName>style.visibility</p:attrName>
                                        </p:attrNameLst>
                                      </p:cBhvr>
                                      <p:to>
                                        <p:strVal val="visible"/>
                                      </p:to>
                                    </p:set>
                                    <p:anim calcmode="lin" valueType="num">
                                      <p:cBhvr additive="base">
                                        <p:cTn id="19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194" dur="500" fill="hold"/>
                                        <p:tgtEl>
                                          <p:spTgt spid="28">
                                            <p:txEl>
                                              <p:pRg st="0" end="0"/>
                                            </p:txEl>
                                          </p:spTgt>
                                        </p:tgtEl>
                                        <p:attrNameLst>
                                          <p:attrName>ppt_y</p:attrName>
                                        </p:attrNameLst>
                                      </p:cBhvr>
                                      <p:tavLst>
                                        <p:tav tm="0">
                                          <p:val>
                                            <p:strVal val="#ppt_y"/>
                                          </p:val>
                                        </p:tav>
                                        <p:tav tm="100000">
                                          <p:val>
                                            <p:strVal val="#ppt_y"/>
                                          </p:val>
                                        </p:tav>
                                      </p:tavLst>
                                    </p:anim>
                                  </p:childTnLst>
                                </p:cTn>
                              </p:par>
                              <p:par>
                                <p:cTn id="195" presetID="2" presetClass="entr" presetSubtype="8" decel="100000" fill="hold" grpId="0" nodeType="withEffect">
                                  <p:stCondLst>
                                    <p:cond delay="0"/>
                                  </p:stCondLst>
                                  <p:iterate type="wd">
                                    <p:tmPct val="10000"/>
                                  </p:iterate>
                                  <p:childTnLst>
                                    <p:set>
                                      <p:cBhvr>
                                        <p:cTn id="196" dur="1" fill="hold">
                                          <p:stCondLst>
                                            <p:cond delay="0"/>
                                          </p:stCondLst>
                                        </p:cTn>
                                        <p:tgtEl>
                                          <p:spTgt spid="30"/>
                                        </p:tgtEl>
                                        <p:attrNameLst>
                                          <p:attrName>style.visibility</p:attrName>
                                        </p:attrNameLst>
                                      </p:cBhvr>
                                      <p:to>
                                        <p:strVal val="visible"/>
                                      </p:to>
                                    </p:set>
                                    <p:anim calcmode="lin" valueType="num">
                                      <p:cBhvr additive="base">
                                        <p:cTn id="197" dur="500" fill="hold"/>
                                        <p:tgtEl>
                                          <p:spTgt spid="30"/>
                                        </p:tgtEl>
                                        <p:attrNameLst>
                                          <p:attrName>ppt_x</p:attrName>
                                        </p:attrNameLst>
                                      </p:cBhvr>
                                      <p:tavLst>
                                        <p:tav tm="0">
                                          <p:val>
                                            <p:strVal val="0-#ppt_w/2"/>
                                          </p:val>
                                        </p:tav>
                                        <p:tav tm="100000">
                                          <p:val>
                                            <p:strVal val="#ppt_x"/>
                                          </p:val>
                                        </p:tav>
                                      </p:tavLst>
                                    </p:anim>
                                    <p:anim calcmode="lin" valueType="num">
                                      <p:cBhvr additive="base">
                                        <p:cTn id="198" dur="500" fill="hold"/>
                                        <p:tgtEl>
                                          <p:spTgt spid="30"/>
                                        </p:tgtEl>
                                        <p:attrNameLst>
                                          <p:attrName>ppt_y</p:attrName>
                                        </p:attrNameLst>
                                      </p:cBhvr>
                                      <p:tavLst>
                                        <p:tav tm="0">
                                          <p:val>
                                            <p:strVal val="#ppt_y"/>
                                          </p:val>
                                        </p:tav>
                                        <p:tav tm="100000">
                                          <p:val>
                                            <p:strVal val="#ppt_y"/>
                                          </p:val>
                                        </p:tav>
                                      </p:tavLst>
                                    </p:anim>
                                  </p:childTnLst>
                                </p:cTn>
                              </p:par>
                            </p:childTnLst>
                          </p:cTn>
                        </p:par>
                        <p:par>
                          <p:cTn id="199" fill="hold">
                            <p:stCondLst>
                              <p:cond delay="14750"/>
                            </p:stCondLst>
                            <p:childTnLst>
                              <p:par>
                                <p:cTn id="200" presetID="22" presetClass="entr" presetSubtype="8" fill="hold" grpId="0" nodeType="afterEffect">
                                  <p:stCondLst>
                                    <p:cond delay="0"/>
                                  </p:stCondLst>
                                  <p:childTnLst>
                                    <p:set>
                                      <p:cBhvr>
                                        <p:cTn id="201" dur="1" fill="hold">
                                          <p:stCondLst>
                                            <p:cond delay="0"/>
                                          </p:stCondLst>
                                        </p:cTn>
                                        <p:tgtEl>
                                          <p:spTgt spid="29">
                                            <p:txEl>
                                              <p:pRg st="0" end="0"/>
                                            </p:txEl>
                                          </p:spTgt>
                                        </p:tgtEl>
                                        <p:attrNameLst>
                                          <p:attrName>style.visibility</p:attrName>
                                        </p:attrNameLst>
                                      </p:cBhvr>
                                      <p:to>
                                        <p:strVal val="visible"/>
                                      </p:to>
                                    </p:set>
                                    <p:animEffect transition="in" filter="wipe(left)">
                                      <p:cBhvr>
                                        <p:cTn id="202"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2" grpId="0" animBg="1"/>
      <p:bldP spid="13" grpId="0" animBg="1"/>
      <p:bldP spid="14" grpId="0" animBg="1"/>
      <p:bldP spid="11" grpId="0" animBg="1"/>
      <p:bldP spid="10" grpId="0" animBg="1"/>
      <p:bldP spid="9" grpId="0" animBg="1"/>
      <p:bldP spid="5" grpId="0" animBg="1"/>
      <p:bldP spid="16"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2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9" grpId="0" animBg="1"/>
      <p:bldP spid="41" grpId="0" animBg="1"/>
      <p:bldP spid="43" grpId="0" animBg="1"/>
      <p:bldP spid="44" grpId="0" animBg="1"/>
      <p:bldP spid="45" grpId="0" animBg="1"/>
      <p:bldP spid="46" grpId="0" animBg="1"/>
      <p:bldP spid="47" grpId="0"/>
      <p:bldP spid="48" grpId="0"/>
      <p:bldP spid="49" grpId="0"/>
      <p:bldP spid="50" grpId="0"/>
      <p:bldP spid="51" grpId="0"/>
      <p:bldP spid="52" grpId="0"/>
      <p:bldP spid="53"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4" name="正方形/長方形 23"/>
          <p:cNvSpPr/>
          <p:nvPr userDrawn="1"/>
        </p:nvSpPr>
        <p:spPr>
          <a:xfrm>
            <a:off x="0" y="5160785"/>
            <a:ext cx="7773622" cy="2739165"/>
          </a:xfrm>
          <a:prstGeom prst="rect">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正方形/長方形 35"/>
          <p:cNvSpPr/>
          <p:nvPr userDrawn="1"/>
        </p:nvSpPr>
        <p:spPr>
          <a:xfrm>
            <a:off x="0" y="2421624"/>
            <a:ext cx="7773622" cy="2739165"/>
          </a:xfrm>
          <a:prstGeom prst="rect">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25"/>
          <p:cNvSpPr/>
          <p:nvPr userDrawn="1"/>
        </p:nvSpPr>
        <p:spPr>
          <a:xfrm>
            <a:off x="10512792" y="5160783"/>
            <a:ext cx="7773621" cy="2739165"/>
          </a:xfrm>
          <a:prstGeom prst="rect">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直角三角形 33"/>
          <p:cNvSpPr/>
          <p:nvPr userDrawn="1"/>
        </p:nvSpPr>
        <p:spPr>
          <a:xfrm rot="13500000">
            <a:off x="9713304" y="5561922"/>
            <a:ext cx="1936884" cy="1936884"/>
          </a:xfrm>
          <a:prstGeom prst="rtTriangl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5" name="正方形/長方形 24"/>
          <p:cNvSpPr/>
          <p:nvPr userDrawn="1"/>
        </p:nvSpPr>
        <p:spPr>
          <a:xfrm>
            <a:off x="10512791" y="2421618"/>
            <a:ext cx="7773621" cy="2739165"/>
          </a:xfrm>
          <a:prstGeom prst="rect">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直角三角形 32"/>
          <p:cNvSpPr/>
          <p:nvPr userDrawn="1"/>
        </p:nvSpPr>
        <p:spPr>
          <a:xfrm rot="13500000">
            <a:off x="9713304" y="2822754"/>
            <a:ext cx="1936884" cy="1936884"/>
          </a:xfrm>
          <a:prstGeom prst="rtTriangl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0" name="直角三角形 29"/>
          <p:cNvSpPr/>
          <p:nvPr userDrawn="1"/>
        </p:nvSpPr>
        <p:spPr>
          <a:xfrm rot="2700000">
            <a:off x="6638095" y="5561922"/>
            <a:ext cx="1936884" cy="1936884"/>
          </a:xfrm>
          <a:prstGeom prst="rtTriangl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9" name="直角三角形 28"/>
          <p:cNvSpPr/>
          <p:nvPr userDrawn="1"/>
        </p:nvSpPr>
        <p:spPr>
          <a:xfrm rot="2700000">
            <a:off x="6638095" y="2822754"/>
            <a:ext cx="1936884" cy="1936884"/>
          </a:xfrm>
          <a:prstGeom prst="rtTriangle">
            <a:avLst/>
          </a:pr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9" name="直角三角形 8"/>
          <p:cNvSpPr/>
          <p:nvPr userDrawn="1"/>
        </p:nvSpPr>
        <p:spPr>
          <a:xfrm rot="2700000">
            <a:off x="6805180" y="2822762"/>
            <a:ext cx="1936884" cy="1936884"/>
          </a:xfrm>
          <a:prstGeom prst="rtTriangl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5" name="直角三角形 4"/>
          <p:cNvSpPr/>
          <p:nvPr userDrawn="1"/>
        </p:nvSpPr>
        <p:spPr>
          <a:xfrm rot="13500000">
            <a:off x="6805180" y="2822762"/>
            <a:ext cx="1936884" cy="1936884"/>
          </a:xfrm>
          <a:prstGeom prst="rtTriangl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2700000">
            <a:off x="9544349" y="2822760"/>
            <a:ext cx="1936884" cy="1936884"/>
          </a:xfrm>
          <a:prstGeom prst="rtTriangl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直角三角形 10"/>
          <p:cNvSpPr/>
          <p:nvPr userDrawn="1"/>
        </p:nvSpPr>
        <p:spPr>
          <a:xfrm rot="13500000">
            <a:off x="9544349" y="2822760"/>
            <a:ext cx="1936884" cy="1936884"/>
          </a:xfrm>
          <a:prstGeom prst="rtTriangl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直角三角形 11"/>
          <p:cNvSpPr/>
          <p:nvPr userDrawn="1"/>
        </p:nvSpPr>
        <p:spPr>
          <a:xfrm rot="13500000">
            <a:off x="6805179" y="5561931"/>
            <a:ext cx="1936884" cy="1936884"/>
          </a:xfrm>
          <a:prstGeom prst="rtTriangl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直角三角形 12"/>
          <p:cNvSpPr/>
          <p:nvPr userDrawn="1"/>
        </p:nvSpPr>
        <p:spPr>
          <a:xfrm rot="2700000">
            <a:off x="6805179" y="5561931"/>
            <a:ext cx="1936884" cy="1936884"/>
          </a:xfrm>
          <a:prstGeom prst="rtTriangl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直角三角形 13"/>
          <p:cNvSpPr/>
          <p:nvPr userDrawn="1"/>
        </p:nvSpPr>
        <p:spPr>
          <a:xfrm rot="2700000">
            <a:off x="9544348" y="5561929"/>
            <a:ext cx="1936884" cy="1936884"/>
          </a:xfrm>
          <a:prstGeom prst="rtTriangl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直角三角形 14"/>
          <p:cNvSpPr/>
          <p:nvPr userDrawn="1"/>
        </p:nvSpPr>
        <p:spPr>
          <a:xfrm rot="13500000">
            <a:off x="9544348" y="5561929"/>
            <a:ext cx="1936884" cy="1936884"/>
          </a:xfrm>
          <a:prstGeom prst="rtTriangl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テキスト プレースホルダー 18"/>
          <p:cNvSpPr>
            <a:spLocks noGrp="1"/>
          </p:cNvSpPr>
          <p:nvPr>
            <p:ph type="body" sz="quarter" idx="14" hasCustomPrompt="1"/>
          </p:nvPr>
        </p:nvSpPr>
        <p:spPr>
          <a:xfrm>
            <a:off x="7233871"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0" name="テキスト プレースホルダー 18"/>
          <p:cNvSpPr>
            <a:spLocks noGrp="1"/>
          </p:cNvSpPr>
          <p:nvPr>
            <p:ph type="body" sz="quarter" idx="15" hasCustomPrompt="1"/>
          </p:nvPr>
        </p:nvSpPr>
        <p:spPr>
          <a:xfrm>
            <a:off x="9973040"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1" name="テキスト プレースホルダー 18"/>
          <p:cNvSpPr>
            <a:spLocks noGrp="1"/>
          </p:cNvSpPr>
          <p:nvPr>
            <p:ph type="body" sz="quarter" idx="16" hasCustomPrompt="1"/>
          </p:nvPr>
        </p:nvSpPr>
        <p:spPr>
          <a:xfrm>
            <a:off x="7233872"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2" name="テキスト プレースホルダー 18"/>
          <p:cNvSpPr>
            <a:spLocks noGrp="1"/>
          </p:cNvSpPr>
          <p:nvPr>
            <p:ph type="body" sz="quarter" idx="17" hasCustomPrompt="1"/>
          </p:nvPr>
        </p:nvSpPr>
        <p:spPr>
          <a:xfrm>
            <a:off x="9973041"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49" name="テキスト プレースホルダー 48"/>
          <p:cNvSpPr>
            <a:spLocks noGrp="1"/>
          </p:cNvSpPr>
          <p:nvPr>
            <p:ph type="body" sz="quarter" idx="18" hasCustomPrompt="1"/>
          </p:nvPr>
        </p:nvSpPr>
        <p:spPr>
          <a:xfrm>
            <a:off x="626300" y="2538669"/>
            <a:ext cx="5361141" cy="2505075"/>
          </a:xfrm>
        </p:spPr>
        <p:txBody>
          <a:bodyPr anchor="ctr">
            <a:normAutofit/>
          </a:bodyPr>
          <a:lstStyle>
            <a:lvl1pPr marL="342900" indent="-342900">
              <a:buClr>
                <a:schemeClr val="accent5"/>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0" name="テキスト プレースホルダー 48"/>
          <p:cNvSpPr>
            <a:spLocks noGrp="1"/>
          </p:cNvSpPr>
          <p:nvPr>
            <p:ph type="body" sz="quarter" idx="19" hasCustomPrompt="1"/>
          </p:nvPr>
        </p:nvSpPr>
        <p:spPr>
          <a:xfrm>
            <a:off x="625965" y="5277830"/>
            <a:ext cx="5361141" cy="2505075"/>
          </a:xfrm>
        </p:spPr>
        <p:txBody>
          <a:bodyPr anchor="ctr">
            <a:normAutofit/>
          </a:bodyPr>
          <a:lstStyle>
            <a:lvl1pPr marL="342900" indent="-342900">
              <a:buClr>
                <a:schemeClr val="accent3"/>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1" name="テキスト プレースホルダー 48"/>
          <p:cNvSpPr>
            <a:spLocks noGrp="1"/>
          </p:cNvSpPr>
          <p:nvPr>
            <p:ph type="body" sz="quarter" idx="20" hasCustomPrompt="1"/>
          </p:nvPr>
        </p:nvSpPr>
        <p:spPr>
          <a:xfrm>
            <a:off x="12114295" y="2538668"/>
            <a:ext cx="5435004" cy="2505075"/>
          </a:xfrm>
        </p:spPr>
        <p:txBody>
          <a:bodyPr anchor="ctr">
            <a:normAutofit/>
          </a:bodyPr>
          <a:lstStyle>
            <a:lvl1pPr marL="342900" indent="-342900">
              <a:buClr>
                <a:schemeClr val="accent1"/>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2" name="テキスト プレースホルダー 48"/>
          <p:cNvSpPr>
            <a:spLocks noGrp="1"/>
          </p:cNvSpPr>
          <p:nvPr>
            <p:ph type="body" sz="quarter" idx="21" hasCustomPrompt="1"/>
          </p:nvPr>
        </p:nvSpPr>
        <p:spPr>
          <a:xfrm>
            <a:off x="12113960" y="5277829"/>
            <a:ext cx="5435004" cy="2505075"/>
          </a:xfrm>
        </p:spPr>
        <p:txBody>
          <a:bodyPr anchor="ctr">
            <a:normAutofit/>
          </a:bodyPr>
          <a:lstStyle>
            <a:lvl1pPr marL="342900" indent="-342900">
              <a:buClr>
                <a:schemeClr val="accent2"/>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3" name="正方形/長方形 52"/>
          <p:cNvSpPr/>
          <p:nvPr userDrawn="1"/>
        </p:nvSpPr>
        <p:spPr>
          <a:xfrm>
            <a:off x="0" y="2421624"/>
            <a:ext cx="526093" cy="2739165"/>
          </a:xfrm>
          <a:prstGeom prst="rect">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4" name="正方形/長方形 53"/>
          <p:cNvSpPr/>
          <p:nvPr userDrawn="1"/>
        </p:nvSpPr>
        <p:spPr>
          <a:xfrm>
            <a:off x="-1" y="5160792"/>
            <a:ext cx="526093" cy="2739165"/>
          </a:xfrm>
          <a:prstGeom prst="rect">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5" name="正方形/長方形 54"/>
          <p:cNvSpPr/>
          <p:nvPr userDrawn="1"/>
        </p:nvSpPr>
        <p:spPr>
          <a:xfrm>
            <a:off x="17760321" y="2421612"/>
            <a:ext cx="526093" cy="2739165"/>
          </a:xfrm>
          <a:prstGeom prst="rect">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6" name="正方形/長方形 55"/>
          <p:cNvSpPr/>
          <p:nvPr userDrawn="1"/>
        </p:nvSpPr>
        <p:spPr>
          <a:xfrm>
            <a:off x="17760320" y="5160780"/>
            <a:ext cx="526093" cy="2739165"/>
          </a:xfrm>
          <a:prstGeom prst="rect">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7" name="テキスト プレースホルダー 6"/>
          <p:cNvSpPr>
            <a:spLocks noGrp="1"/>
          </p:cNvSpPr>
          <p:nvPr>
            <p:ph type="body" sz="quarter" idx="22" hasCustomPrompt="1"/>
          </p:nvPr>
        </p:nvSpPr>
        <p:spPr>
          <a:xfrm>
            <a:off x="1078310" y="8292507"/>
            <a:ext cx="16200313" cy="10038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8" name="正方形/長方形 57"/>
          <p:cNvSpPr/>
          <p:nvPr userDrawn="1"/>
        </p:nvSpPr>
        <p:spPr>
          <a:xfrm>
            <a:off x="1222326" y="814849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68530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00" fill="hold"/>
                                        <p:tgtEl>
                                          <p:spTgt spid="5"/>
                                        </p:tgtEl>
                                        <p:attrNameLst>
                                          <p:attrName>ppt_x</p:attrName>
                                        </p:attrNameLst>
                                      </p:cBhvr>
                                      <p:tavLst>
                                        <p:tav tm="0">
                                          <p:val>
                                            <p:strVal val="#ppt_x"/>
                                          </p:val>
                                        </p:tav>
                                        <p:tav tm="100000">
                                          <p:val>
                                            <p:strVal val="#ppt_x"/>
                                          </p:val>
                                        </p:tav>
                                      </p:tavLst>
                                    </p:anim>
                                    <p:anim calcmode="lin" valueType="num">
                                      <p:cBhvr additive="base">
                                        <p:cTn id="16" dur="7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9"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00" fill="hold"/>
                                        <p:tgtEl>
                                          <p:spTgt spid="9"/>
                                        </p:tgtEl>
                                        <p:attrNameLst>
                                          <p:attrName>ppt_x</p:attrName>
                                        </p:attrNameLst>
                                      </p:cBhvr>
                                      <p:tavLst>
                                        <p:tav tm="0">
                                          <p:val>
                                            <p:strVal val="0-#ppt_w/2"/>
                                          </p:val>
                                        </p:tav>
                                        <p:tav tm="100000">
                                          <p:val>
                                            <p:strVal val="#ppt_x"/>
                                          </p:val>
                                        </p:tav>
                                      </p:tavLst>
                                    </p:anim>
                                    <p:anim calcmode="lin" valueType="num">
                                      <p:cBhvr additive="base">
                                        <p:cTn id="20" dur="700" fill="hold"/>
                                        <p:tgtEl>
                                          <p:spTgt spid="9"/>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250"/>
                                  </p:stCondLst>
                                  <p:childTnLst>
                                    <p:set>
                                      <p:cBhvr>
                                        <p:cTn id="22" dur="1" fill="hold">
                                          <p:stCondLst>
                                            <p:cond delay="0"/>
                                          </p:stCondLst>
                                        </p:cTn>
                                        <p:tgtEl>
                                          <p:spTgt spid="19">
                                            <p:txEl>
                                              <p:pRg st="0" end="0"/>
                                            </p:txEl>
                                          </p:spTgt>
                                        </p:tgtEl>
                                        <p:attrNameLst>
                                          <p:attrName>style.visibility</p:attrName>
                                        </p:attrNameLst>
                                      </p:cBhvr>
                                      <p:to>
                                        <p:strVal val="visible"/>
                                      </p:to>
                                    </p:set>
                                    <p:animEffect transition="in" filter="fade">
                                      <p:cBhvr>
                                        <p:cTn id="23" dur="500"/>
                                        <p:tgtEl>
                                          <p:spTgt spid="19">
                                            <p:txEl>
                                              <p:pRg st="0" end="0"/>
                                            </p:txEl>
                                          </p:spTgt>
                                        </p:tgtEl>
                                      </p:cBhvr>
                                    </p:animEffect>
                                  </p:childTnLst>
                                </p:cTn>
                              </p:par>
                              <p:par>
                                <p:cTn id="24" presetID="2" presetClass="entr" presetSubtype="1" decel="100000" fill="hold" grpId="0"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00" fill="hold"/>
                                        <p:tgtEl>
                                          <p:spTgt spid="10"/>
                                        </p:tgtEl>
                                        <p:attrNameLst>
                                          <p:attrName>ppt_x</p:attrName>
                                        </p:attrNameLst>
                                      </p:cBhvr>
                                      <p:tavLst>
                                        <p:tav tm="0">
                                          <p:val>
                                            <p:strVal val="#ppt_x"/>
                                          </p:val>
                                        </p:tav>
                                        <p:tav tm="100000">
                                          <p:val>
                                            <p:strVal val="#ppt_x"/>
                                          </p:val>
                                        </p:tav>
                                      </p:tavLst>
                                    </p:anim>
                                    <p:anim calcmode="lin" valueType="num">
                                      <p:cBhvr additive="base">
                                        <p:cTn id="27" dur="7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3" decel="10000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00" fill="hold"/>
                                        <p:tgtEl>
                                          <p:spTgt spid="11"/>
                                        </p:tgtEl>
                                        <p:attrNameLst>
                                          <p:attrName>ppt_x</p:attrName>
                                        </p:attrNameLst>
                                      </p:cBhvr>
                                      <p:tavLst>
                                        <p:tav tm="0">
                                          <p:val>
                                            <p:strVal val="1+#ppt_w/2"/>
                                          </p:val>
                                        </p:tav>
                                        <p:tav tm="100000">
                                          <p:val>
                                            <p:strVal val="#ppt_x"/>
                                          </p:val>
                                        </p:tav>
                                      </p:tavLst>
                                    </p:anim>
                                    <p:anim calcmode="lin" valueType="num">
                                      <p:cBhvr additive="base">
                                        <p:cTn id="31" dur="700" fill="hold"/>
                                        <p:tgtEl>
                                          <p:spTgt spid="11"/>
                                        </p:tgtEl>
                                        <p:attrNameLst>
                                          <p:attrName>ppt_y</p:attrName>
                                        </p:attrNameLst>
                                      </p:cBhvr>
                                      <p:tavLst>
                                        <p:tav tm="0">
                                          <p:val>
                                            <p:strVal val="0-#ppt_h/2"/>
                                          </p:val>
                                        </p:tav>
                                        <p:tav tm="100000">
                                          <p:val>
                                            <p:strVal val="#ppt_y"/>
                                          </p:val>
                                        </p:tav>
                                      </p:tavLst>
                                    </p:anim>
                                  </p:childTnLst>
                                </p:cTn>
                              </p:par>
                              <p:par>
                                <p:cTn id="32" presetID="10" presetClass="entr" presetSubtype="0" fill="hold" grpId="0" nodeType="withEffect">
                                  <p:stCondLst>
                                    <p:cond delay="5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childTnLst>
                                </p:cTn>
                              </p:par>
                              <p:par>
                                <p:cTn id="35" presetID="2" presetClass="entr" presetSubtype="12" decel="10000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00" fill="hold"/>
                                        <p:tgtEl>
                                          <p:spTgt spid="13"/>
                                        </p:tgtEl>
                                        <p:attrNameLst>
                                          <p:attrName>ppt_x</p:attrName>
                                        </p:attrNameLst>
                                      </p:cBhvr>
                                      <p:tavLst>
                                        <p:tav tm="0">
                                          <p:val>
                                            <p:strVal val="0-#ppt_w/2"/>
                                          </p:val>
                                        </p:tav>
                                        <p:tav tm="100000">
                                          <p:val>
                                            <p:strVal val="#ppt_x"/>
                                          </p:val>
                                        </p:tav>
                                      </p:tavLst>
                                    </p:anim>
                                    <p:anim calcmode="lin" valueType="num">
                                      <p:cBhvr additive="base">
                                        <p:cTn id="38" dur="7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700" fill="hold"/>
                                        <p:tgtEl>
                                          <p:spTgt spid="12"/>
                                        </p:tgtEl>
                                        <p:attrNameLst>
                                          <p:attrName>ppt_x</p:attrName>
                                        </p:attrNameLst>
                                      </p:cBhvr>
                                      <p:tavLst>
                                        <p:tav tm="0">
                                          <p:val>
                                            <p:strVal val="#ppt_x"/>
                                          </p:val>
                                        </p:tav>
                                        <p:tav tm="100000">
                                          <p:val>
                                            <p:strVal val="#ppt_x"/>
                                          </p:val>
                                        </p:tav>
                                      </p:tavLst>
                                    </p:anim>
                                    <p:anim calcmode="lin" valueType="num">
                                      <p:cBhvr additive="base">
                                        <p:cTn id="42" dur="700" fill="hold"/>
                                        <p:tgtEl>
                                          <p:spTgt spid="12"/>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750"/>
                                  </p:stCondLst>
                                  <p:childTnLst>
                                    <p:set>
                                      <p:cBhvr>
                                        <p:cTn id="44" dur="1" fill="hold">
                                          <p:stCondLst>
                                            <p:cond delay="0"/>
                                          </p:stCondLst>
                                        </p:cTn>
                                        <p:tgtEl>
                                          <p:spTgt spid="21">
                                            <p:txEl>
                                              <p:pRg st="0" end="0"/>
                                            </p:txEl>
                                          </p:spTgt>
                                        </p:tgtEl>
                                        <p:attrNameLst>
                                          <p:attrName>style.visibility</p:attrName>
                                        </p:attrNameLst>
                                      </p:cBhvr>
                                      <p:to>
                                        <p:strVal val="visible"/>
                                      </p:to>
                                    </p:set>
                                    <p:animEffect transition="in" filter="fade">
                                      <p:cBhvr>
                                        <p:cTn id="45" dur="500"/>
                                        <p:tgtEl>
                                          <p:spTgt spid="21">
                                            <p:txEl>
                                              <p:pRg st="0" end="0"/>
                                            </p:txEl>
                                          </p:spTgt>
                                        </p:tgtEl>
                                      </p:cBhvr>
                                    </p:animEffect>
                                  </p:childTnLst>
                                </p:cTn>
                              </p:par>
                              <p:par>
                                <p:cTn id="46" presetID="2" presetClass="entr" presetSubtype="4" decel="100000" fill="hold" grpId="0" nodeType="withEffect">
                                  <p:stCondLst>
                                    <p:cond delay="75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700" fill="hold"/>
                                        <p:tgtEl>
                                          <p:spTgt spid="14"/>
                                        </p:tgtEl>
                                        <p:attrNameLst>
                                          <p:attrName>ppt_x</p:attrName>
                                        </p:attrNameLst>
                                      </p:cBhvr>
                                      <p:tavLst>
                                        <p:tav tm="0">
                                          <p:val>
                                            <p:strVal val="#ppt_x"/>
                                          </p:val>
                                        </p:tav>
                                        <p:tav tm="100000">
                                          <p:val>
                                            <p:strVal val="#ppt_x"/>
                                          </p:val>
                                        </p:tav>
                                      </p:tavLst>
                                    </p:anim>
                                    <p:anim calcmode="lin" valueType="num">
                                      <p:cBhvr additive="base">
                                        <p:cTn id="49" dur="7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6" decel="100000" fill="hold" grpId="0" nodeType="withEffect">
                                  <p:stCondLst>
                                    <p:cond delay="75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700" fill="hold"/>
                                        <p:tgtEl>
                                          <p:spTgt spid="15"/>
                                        </p:tgtEl>
                                        <p:attrNameLst>
                                          <p:attrName>ppt_x</p:attrName>
                                        </p:attrNameLst>
                                      </p:cBhvr>
                                      <p:tavLst>
                                        <p:tav tm="0">
                                          <p:val>
                                            <p:strVal val="1+#ppt_w/2"/>
                                          </p:val>
                                        </p:tav>
                                        <p:tav tm="100000">
                                          <p:val>
                                            <p:strVal val="#ppt_x"/>
                                          </p:val>
                                        </p:tav>
                                      </p:tavLst>
                                    </p:anim>
                                    <p:anim calcmode="lin" valueType="num">
                                      <p:cBhvr additive="base">
                                        <p:cTn id="53" dur="700" fill="hold"/>
                                        <p:tgtEl>
                                          <p:spTgt spid="15"/>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1000"/>
                                  </p:stCondLst>
                                  <p:childTnLst>
                                    <p:set>
                                      <p:cBhvr>
                                        <p:cTn id="55" dur="1" fill="hold">
                                          <p:stCondLst>
                                            <p:cond delay="0"/>
                                          </p:stCondLst>
                                        </p:cTn>
                                        <p:tgtEl>
                                          <p:spTgt spid="22">
                                            <p:txEl>
                                              <p:pRg st="0" end="0"/>
                                            </p:txEl>
                                          </p:spTgt>
                                        </p:tgtEl>
                                        <p:attrNameLst>
                                          <p:attrName>style.visibility</p:attrName>
                                        </p:attrNameLst>
                                      </p:cBhvr>
                                      <p:to>
                                        <p:strVal val="visible"/>
                                      </p:to>
                                    </p:set>
                                    <p:animEffect transition="in" filter="fade">
                                      <p:cBhvr>
                                        <p:cTn id="56" dur="500"/>
                                        <p:tgtEl>
                                          <p:spTgt spid="22">
                                            <p:txEl>
                                              <p:pRg st="0" end="0"/>
                                            </p:txEl>
                                          </p:spTgt>
                                        </p:tgtEl>
                                      </p:cBhvr>
                                    </p:animEffect>
                                  </p:childTnLst>
                                </p:cTn>
                              </p:par>
                            </p:childTnLst>
                          </p:cTn>
                        </p:par>
                        <p:par>
                          <p:cTn id="57" fill="hold">
                            <p:stCondLst>
                              <p:cond delay="2000"/>
                            </p:stCondLst>
                            <p:childTnLst>
                              <p:par>
                                <p:cTn id="58" presetID="22" presetClass="entr" presetSubtype="2"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right)">
                                      <p:cBhvr>
                                        <p:cTn id="60" dur="500"/>
                                        <p:tgtEl>
                                          <p:spTgt spid="36"/>
                                        </p:tgtEl>
                                      </p:cBhvr>
                                    </p:animEffect>
                                  </p:childTnLst>
                                </p:cTn>
                              </p:par>
                            </p:childTnLst>
                          </p:cTn>
                        </p:par>
                        <p:par>
                          <p:cTn id="61" fill="hold">
                            <p:stCondLst>
                              <p:cond delay="2500"/>
                            </p:stCondLst>
                            <p:childTnLst>
                              <p:par>
                                <p:cTn id="62" presetID="2" presetClass="entr" presetSubtype="8"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750" fill="hold"/>
                                        <p:tgtEl>
                                          <p:spTgt spid="29"/>
                                        </p:tgtEl>
                                        <p:attrNameLst>
                                          <p:attrName>ppt_x</p:attrName>
                                        </p:attrNameLst>
                                      </p:cBhvr>
                                      <p:tavLst>
                                        <p:tav tm="0">
                                          <p:val>
                                            <p:strVal val="0-#ppt_w/2"/>
                                          </p:val>
                                        </p:tav>
                                        <p:tav tm="100000">
                                          <p:val>
                                            <p:strVal val="#ppt_x"/>
                                          </p:val>
                                        </p:tav>
                                      </p:tavLst>
                                    </p:anim>
                                    <p:anim calcmode="lin" valueType="num">
                                      <p:cBhvr additive="base">
                                        <p:cTn id="65" dur="750" fill="hold"/>
                                        <p:tgtEl>
                                          <p:spTgt spid="29"/>
                                        </p:tgtEl>
                                        <p:attrNameLst>
                                          <p:attrName>ppt_y</p:attrName>
                                        </p:attrNameLst>
                                      </p:cBhvr>
                                      <p:tavLst>
                                        <p:tav tm="0">
                                          <p:val>
                                            <p:strVal val="#ppt_y"/>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par>
                          <p:cTn id="73" fill="hold">
                            <p:stCondLst>
                              <p:cond delay="375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childTnLst>
                          </p:cTn>
                        </p:par>
                        <p:par>
                          <p:cTn id="77" fill="hold">
                            <p:stCondLst>
                              <p:cond delay="4250"/>
                            </p:stCondLst>
                            <p:childTnLst>
                              <p:par>
                                <p:cTn id="78" presetID="2" presetClass="entr" presetSubtype="2" decel="10000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750" fill="hold"/>
                                        <p:tgtEl>
                                          <p:spTgt spid="33"/>
                                        </p:tgtEl>
                                        <p:attrNameLst>
                                          <p:attrName>ppt_x</p:attrName>
                                        </p:attrNameLst>
                                      </p:cBhvr>
                                      <p:tavLst>
                                        <p:tav tm="0">
                                          <p:val>
                                            <p:strVal val="1+#ppt_w/2"/>
                                          </p:val>
                                        </p:tav>
                                        <p:tav tm="100000">
                                          <p:val>
                                            <p:strVal val="#ppt_x"/>
                                          </p:val>
                                        </p:tav>
                                      </p:tavLst>
                                    </p:anim>
                                    <p:anim calcmode="lin" valueType="num">
                                      <p:cBhvr additive="base">
                                        <p:cTn id="81" dur="750" fill="hold"/>
                                        <p:tgtEl>
                                          <p:spTgt spid="33"/>
                                        </p:tgtEl>
                                        <p:attrNameLst>
                                          <p:attrName>ppt_y</p:attrName>
                                        </p:attrNameLst>
                                      </p:cBhvr>
                                      <p:tavLst>
                                        <p:tav tm="0">
                                          <p:val>
                                            <p:strVal val="#ppt_y"/>
                                          </p:val>
                                        </p:tav>
                                        <p:tav tm="100000">
                                          <p:val>
                                            <p:strVal val="#ppt_y"/>
                                          </p:val>
                                        </p:tav>
                                      </p:tavLst>
                                    </p:anim>
                                  </p:childTnLst>
                                </p:cTn>
                              </p:par>
                              <p:par>
                                <p:cTn id="82" presetID="22" presetClass="entr" presetSubtype="2"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wipe(right)">
                                      <p:cBhvr>
                                        <p:cTn id="84" dur="500"/>
                                        <p:tgtEl>
                                          <p:spTgt spid="51"/>
                                        </p:tgtEl>
                                      </p:cBhvr>
                                    </p:animEffect>
                                  </p:childTnLst>
                                </p:cTn>
                              </p:par>
                            </p:childTnLst>
                          </p:cTn>
                        </p:par>
                        <p:par>
                          <p:cTn id="85" fill="hold">
                            <p:stCondLst>
                              <p:cond delay="5000"/>
                            </p:stCondLst>
                            <p:childTnLst>
                              <p:par>
                                <p:cTn id="86" presetID="10" presetClass="entr" presetSubtype="0" fill="hold" grpId="0" nodeType="after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fade">
                                      <p:cBhvr>
                                        <p:cTn id="88" dur="500"/>
                                        <p:tgtEl>
                                          <p:spTgt spid="55"/>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right)">
                                      <p:cBhvr>
                                        <p:cTn id="92" dur="500"/>
                                        <p:tgtEl>
                                          <p:spTgt spid="24"/>
                                        </p:tgtEl>
                                      </p:cBhvr>
                                    </p:animEffect>
                                  </p:childTnLst>
                                </p:cTn>
                              </p:par>
                            </p:childTnLst>
                          </p:cTn>
                        </p:par>
                        <p:par>
                          <p:cTn id="93" fill="hold">
                            <p:stCondLst>
                              <p:cond delay="6000"/>
                            </p:stCondLst>
                            <p:childTnLst>
                              <p:par>
                                <p:cTn id="94" presetID="2" presetClass="entr" presetSubtype="8" decel="100000" fill="hold" grpId="0" nodeType="afterEffect">
                                  <p:stCondLst>
                                    <p:cond delay="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750" fill="hold"/>
                                        <p:tgtEl>
                                          <p:spTgt spid="30"/>
                                        </p:tgtEl>
                                        <p:attrNameLst>
                                          <p:attrName>ppt_x</p:attrName>
                                        </p:attrNameLst>
                                      </p:cBhvr>
                                      <p:tavLst>
                                        <p:tav tm="0">
                                          <p:val>
                                            <p:strVal val="0-#ppt_w/2"/>
                                          </p:val>
                                        </p:tav>
                                        <p:tav tm="100000">
                                          <p:val>
                                            <p:strVal val="#ppt_x"/>
                                          </p:val>
                                        </p:tav>
                                      </p:tavLst>
                                    </p:anim>
                                    <p:anim calcmode="lin" valueType="num">
                                      <p:cBhvr additive="base">
                                        <p:cTn id="97" dur="750" fill="hold"/>
                                        <p:tgtEl>
                                          <p:spTgt spid="30"/>
                                        </p:tgtEl>
                                        <p:attrNameLst>
                                          <p:attrName>ppt_y</p:attrName>
                                        </p:attrNameLst>
                                      </p:cBhvr>
                                      <p:tavLst>
                                        <p:tav tm="0">
                                          <p:val>
                                            <p:strVal val="#ppt_y"/>
                                          </p:val>
                                        </p:tav>
                                        <p:tav tm="100000">
                                          <p:val>
                                            <p:strVal val="#ppt_y"/>
                                          </p:val>
                                        </p:tav>
                                      </p:tavLst>
                                    </p:anim>
                                  </p:childTnLst>
                                </p:cTn>
                              </p:par>
                              <p:par>
                                <p:cTn id="98" presetID="22" presetClass="entr" presetSubtype="8" fill="hold" grpId="0" nodeType="with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left)">
                                      <p:cBhvr>
                                        <p:cTn id="100" dur="500"/>
                                        <p:tgtEl>
                                          <p:spTgt spid="50"/>
                                        </p:tgtEl>
                                      </p:cBhvr>
                                    </p:animEffect>
                                  </p:childTnLst>
                                </p:cTn>
                              </p:par>
                            </p:childTnLst>
                          </p:cTn>
                        </p:par>
                        <p:par>
                          <p:cTn id="101" fill="hold">
                            <p:stCondLst>
                              <p:cond delay="675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7250"/>
                            </p:stCondLst>
                            <p:childTnLst>
                              <p:par>
                                <p:cTn id="106" presetID="22" presetClass="entr" presetSubtype="8"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left)">
                                      <p:cBhvr>
                                        <p:cTn id="108" dur="500"/>
                                        <p:tgtEl>
                                          <p:spTgt spid="26"/>
                                        </p:tgtEl>
                                      </p:cBhvr>
                                    </p:animEffect>
                                  </p:childTnLst>
                                </p:cTn>
                              </p:par>
                            </p:childTnLst>
                          </p:cTn>
                        </p:par>
                        <p:par>
                          <p:cTn id="109" fill="hold">
                            <p:stCondLst>
                              <p:cond delay="7750"/>
                            </p:stCondLst>
                            <p:childTnLst>
                              <p:par>
                                <p:cTn id="110" presetID="2" presetClass="entr" presetSubtype="2" decel="10000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 calcmode="lin" valueType="num">
                                      <p:cBhvr additive="base">
                                        <p:cTn id="112" dur="750" fill="hold"/>
                                        <p:tgtEl>
                                          <p:spTgt spid="34"/>
                                        </p:tgtEl>
                                        <p:attrNameLst>
                                          <p:attrName>ppt_x</p:attrName>
                                        </p:attrNameLst>
                                      </p:cBhvr>
                                      <p:tavLst>
                                        <p:tav tm="0">
                                          <p:val>
                                            <p:strVal val="1+#ppt_w/2"/>
                                          </p:val>
                                        </p:tav>
                                        <p:tav tm="100000">
                                          <p:val>
                                            <p:strVal val="#ppt_x"/>
                                          </p:val>
                                        </p:tav>
                                      </p:tavLst>
                                    </p:anim>
                                    <p:anim calcmode="lin" valueType="num">
                                      <p:cBhvr additive="base">
                                        <p:cTn id="113" dur="750" fill="hold"/>
                                        <p:tgtEl>
                                          <p:spTgt spid="34"/>
                                        </p:tgtEl>
                                        <p:attrNameLst>
                                          <p:attrName>ppt_y</p:attrName>
                                        </p:attrNameLst>
                                      </p:cBhvr>
                                      <p:tavLst>
                                        <p:tav tm="0">
                                          <p:val>
                                            <p:strVal val="#ppt_y"/>
                                          </p:val>
                                        </p:tav>
                                        <p:tav tm="100000">
                                          <p:val>
                                            <p:strVal val="#ppt_y"/>
                                          </p:val>
                                        </p:tav>
                                      </p:tavLst>
                                    </p:anim>
                                  </p:childTnLst>
                                </p:cTn>
                              </p:par>
                              <p:par>
                                <p:cTn id="114" presetID="22" presetClass="entr" presetSubtype="2" fill="hold" grpId="0" nodeType="with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wipe(right)">
                                      <p:cBhvr>
                                        <p:cTn id="116" dur="500"/>
                                        <p:tgtEl>
                                          <p:spTgt spid="52"/>
                                        </p:tgtEl>
                                      </p:cBhvr>
                                    </p:animEffect>
                                  </p:childTnLst>
                                </p:cTn>
                              </p:par>
                            </p:childTnLst>
                          </p:cTn>
                        </p:par>
                        <p:par>
                          <p:cTn id="117" fill="hold">
                            <p:stCondLst>
                              <p:cond delay="8500"/>
                            </p:stCondLst>
                            <p:childTnLst>
                              <p:par>
                                <p:cTn id="118" presetID="10" presetClass="entr" presetSubtype="0"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fade">
                                      <p:cBhvr>
                                        <p:cTn id="120" dur="500"/>
                                        <p:tgtEl>
                                          <p:spTgt spid="56"/>
                                        </p:tgtEl>
                                      </p:cBhvr>
                                    </p:animEffect>
                                  </p:childTnLst>
                                </p:cTn>
                              </p:par>
                            </p:childTnLst>
                          </p:cTn>
                        </p:par>
                        <p:par>
                          <p:cTn id="121" fill="hold">
                            <p:stCondLst>
                              <p:cond delay="9000"/>
                            </p:stCondLst>
                            <p:childTnLst>
                              <p:par>
                                <p:cTn id="122" presetID="2" presetClass="entr" presetSubtype="8" decel="100000" fill="hold" grpId="0" nodeType="afterEffect">
                                  <p:stCondLst>
                                    <p:cond delay="500"/>
                                  </p:stCondLst>
                                  <p:childTnLst>
                                    <p:set>
                                      <p:cBhvr>
                                        <p:cTn id="123" dur="1" fill="hold">
                                          <p:stCondLst>
                                            <p:cond delay="0"/>
                                          </p:stCondLst>
                                        </p:cTn>
                                        <p:tgtEl>
                                          <p:spTgt spid="58"/>
                                        </p:tgtEl>
                                        <p:attrNameLst>
                                          <p:attrName>style.visibility</p:attrName>
                                        </p:attrNameLst>
                                      </p:cBhvr>
                                      <p:to>
                                        <p:strVal val="visible"/>
                                      </p:to>
                                    </p:set>
                                    <p:anim calcmode="lin" valueType="num">
                                      <p:cBhvr additive="base">
                                        <p:cTn id="124" dur="500" fill="hold"/>
                                        <p:tgtEl>
                                          <p:spTgt spid="58"/>
                                        </p:tgtEl>
                                        <p:attrNameLst>
                                          <p:attrName>ppt_x</p:attrName>
                                        </p:attrNameLst>
                                      </p:cBhvr>
                                      <p:tavLst>
                                        <p:tav tm="0">
                                          <p:val>
                                            <p:strVal val="0-#ppt_w/2"/>
                                          </p:val>
                                        </p:tav>
                                        <p:tav tm="100000">
                                          <p:val>
                                            <p:strVal val="#ppt_x"/>
                                          </p:val>
                                        </p:tav>
                                      </p:tavLst>
                                    </p:anim>
                                    <p:anim calcmode="lin" valueType="num">
                                      <p:cBhvr additive="base">
                                        <p:cTn id="125" dur="500" fill="hold"/>
                                        <p:tgtEl>
                                          <p:spTgt spid="58"/>
                                        </p:tgtEl>
                                        <p:attrNameLst>
                                          <p:attrName>ppt_y</p:attrName>
                                        </p:attrNameLst>
                                      </p:cBhvr>
                                      <p:tavLst>
                                        <p:tav tm="0">
                                          <p:val>
                                            <p:strVal val="#ppt_y"/>
                                          </p:val>
                                        </p:tav>
                                        <p:tav tm="100000">
                                          <p:val>
                                            <p:strVal val="#ppt_y"/>
                                          </p:val>
                                        </p:tav>
                                      </p:tavLst>
                                    </p:anim>
                                  </p:childTnLst>
                                </p:cTn>
                              </p:par>
                              <p:par>
                                <p:cTn id="126" presetID="2" presetClass="entr" presetSubtype="2" decel="100000" fill="hold" grpId="0" nodeType="withEffect">
                                  <p:stCondLst>
                                    <p:cond delay="500"/>
                                  </p:stCondLst>
                                  <p:childTnLst>
                                    <p:set>
                                      <p:cBhvr>
                                        <p:cTn id="127" dur="1" fill="hold">
                                          <p:stCondLst>
                                            <p:cond delay="0"/>
                                          </p:stCondLst>
                                        </p:cTn>
                                        <p:tgtEl>
                                          <p:spTgt spid="57">
                                            <p:txEl>
                                              <p:pRg st="0" end="0"/>
                                            </p:txEl>
                                          </p:spTgt>
                                        </p:tgtEl>
                                        <p:attrNameLst>
                                          <p:attrName>style.visibility</p:attrName>
                                        </p:attrNameLst>
                                      </p:cBhvr>
                                      <p:to>
                                        <p:strVal val="visible"/>
                                      </p:to>
                                    </p:set>
                                    <p:anim calcmode="lin" valueType="num">
                                      <p:cBhvr additive="base">
                                        <p:cTn id="1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29" dur="500" fill="hold"/>
                                        <p:tgtEl>
                                          <p:spTgt spid="5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6" grpId="0" animBg="1"/>
      <p:bldP spid="26" grpId="0" animBg="1"/>
      <p:bldP spid="34" grpId="0" animBg="1"/>
      <p:bldP spid="25" grpId="0" animBg="1"/>
      <p:bldP spid="33" grpId="0" animBg="1"/>
      <p:bldP spid="30" grpId="0" animBg="1"/>
      <p:bldP spid="29" grpId="0" animBg="1"/>
      <p:bldP spid="9" grpId="0" animBg="1"/>
      <p:bldP spid="5"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10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49" grpId="0">
        <p:tmplLst>
          <p:tmpl>
            <p:tnLst>
              <p:par>
                <p:cTn presetID="22" presetClass="entr" presetSubtype="8"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p:tmplLst>
          <p:tmpl>
            <p:tnLst>
              <p:par>
                <p:cTn presetID="22" presetClass="entr" presetSubtype="8"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p:tmplLst>
          <p:tmpl>
            <p:tnLst>
              <p:par>
                <p:cTn presetID="2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right)">
                      <p:cBhvr>
                        <p:cTn dur="500"/>
                        <p:tgtEl>
                          <p:spTgt spid="51"/>
                        </p:tgtEl>
                      </p:cBhvr>
                    </p:animEffect>
                  </p:childTnLst>
                </p:cTn>
              </p:par>
            </p:tnLst>
          </p:tmpl>
        </p:tmplLst>
      </p:bldP>
      <p:bldP spid="52" grpId="0">
        <p:tmplLst>
          <p:tmpl>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animBg="1"/>
      <p:bldP spid="54" grpId="0" animBg="1"/>
      <p:bldP spid="55" grpId="0" animBg="1"/>
      <p:bldP spid="56" grpId="0" animBg="1"/>
      <p:bldP spid="57" grpId="0" build="allAtOnce">
        <p:tmplLst>
          <p:tmpl lvl="1">
            <p:tnLst>
              <p:par>
                <p:cTn presetID="2" presetClass="entr" presetSubtype="2"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ドーナツ 8"/>
          <p:cNvSpPr/>
          <p:nvPr userDrawn="1"/>
        </p:nvSpPr>
        <p:spPr>
          <a:xfrm>
            <a:off x="6262886" y="2738663"/>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0" name="アーチ 6"/>
          <p:cNvSpPr/>
          <p:nvPr userDrawn="1"/>
        </p:nvSpPr>
        <p:spPr>
          <a:xfrm>
            <a:off x="9178776" y="2738663"/>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20000"/>
              <a:lumOff val="8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アーチ 6"/>
          <p:cNvSpPr/>
          <p:nvPr userDrawn="1"/>
        </p:nvSpPr>
        <p:spPr>
          <a:xfrm rot="5400000">
            <a:off x="9021655" y="5506074"/>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3">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アーチ 6"/>
          <p:cNvSpPr/>
          <p:nvPr userDrawn="1"/>
        </p:nvSpPr>
        <p:spPr>
          <a:xfrm rot="10800000">
            <a:off x="6254245" y="5348952"/>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2">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3" name="アーチ 6"/>
          <p:cNvSpPr/>
          <p:nvPr userDrawn="1"/>
        </p:nvSpPr>
        <p:spPr>
          <a:xfrm rot="16200000">
            <a:off x="6411365" y="258074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4">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4" name="テキスト プレースホルダー 11"/>
          <p:cNvSpPr>
            <a:spLocks noGrp="1"/>
          </p:cNvSpPr>
          <p:nvPr>
            <p:ph type="body" sz="quarter" idx="31" hasCustomPrompt="1"/>
          </p:nvPr>
        </p:nvSpPr>
        <p:spPr>
          <a:xfrm>
            <a:off x="12158541" y="3702537"/>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5" name="テキスト プレースホルダー 11"/>
          <p:cNvSpPr>
            <a:spLocks noGrp="1"/>
          </p:cNvSpPr>
          <p:nvPr>
            <p:ph type="body" sz="quarter" idx="32" hasCustomPrompt="1"/>
          </p:nvPr>
        </p:nvSpPr>
        <p:spPr>
          <a:xfrm>
            <a:off x="12158541" y="2776995"/>
            <a:ext cx="5490610" cy="773203"/>
          </a:xfrm>
        </p:spPr>
        <p:txBody>
          <a:bodyPr anchor="b">
            <a:noAutofit/>
          </a:bodyPr>
          <a:lstStyle>
            <a:lvl1pPr algn="l">
              <a:lnSpc>
                <a:spcPct val="100000"/>
              </a:lnSpc>
              <a:spcBef>
                <a:spcPts val="0"/>
              </a:spcBef>
              <a:defRPr sz="2800" spc="0">
                <a:solidFill>
                  <a:schemeClr val="accent1"/>
                </a:solidFill>
                <a:latin typeface="Route 159 SemiBold" pitchFamily="50" charset="0"/>
              </a:defRPr>
            </a:lvl1pPr>
          </a:lstStyle>
          <a:p>
            <a:pPr lvl="0"/>
            <a:r>
              <a:rPr lang="en-US" altLang="ja-JP" dirty="0"/>
              <a:t>Text here</a:t>
            </a:r>
            <a:endParaRPr lang="en-US" dirty="0"/>
          </a:p>
        </p:txBody>
      </p:sp>
      <p:sp>
        <p:nvSpPr>
          <p:cNvPr id="16" name="テキスト プレースホルダー 11"/>
          <p:cNvSpPr>
            <a:spLocks noGrp="1"/>
          </p:cNvSpPr>
          <p:nvPr>
            <p:ph type="body" sz="quarter" idx="33" hasCustomPrompt="1"/>
          </p:nvPr>
        </p:nvSpPr>
        <p:spPr>
          <a:xfrm>
            <a:off x="12158541" y="6987902"/>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7" name="テキスト プレースホルダー 11"/>
          <p:cNvSpPr>
            <a:spLocks noGrp="1"/>
          </p:cNvSpPr>
          <p:nvPr>
            <p:ph type="body" sz="quarter" idx="34" hasCustomPrompt="1"/>
          </p:nvPr>
        </p:nvSpPr>
        <p:spPr>
          <a:xfrm>
            <a:off x="12158541" y="6062360"/>
            <a:ext cx="5490610" cy="773203"/>
          </a:xfrm>
        </p:spPr>
        <p:txBody>
          <a:bodyPr anchor="b">
            <a:noAutofit/>
          </a:bodyPr>
          <a:lstStyle>
            <a:lvl1pPr algn="l">
              <a:lnSpc>
                <a:spcPct val="100000"/>
              </a:lnSpc>
              <a:spcBef>
                <a:spcPts val="0"/>
              </a:spcBef>
              <a:defRPr sz="2800" spc="0">
                <a:solidFill>
                  <a:schemeClr val="accent3"/>
                </a:solidFill>
                <a:latin typeface="Route 159 SemiBold" pitchFamily="50" charset="0"/>
              </a:defRPr>
            </a:lvl1pPr>
          </a:lstStyle>
          <a:p>
            <a:pPr lvl="0"/>
            <a:r>
              <a:rPr lang="en-US" altLang="ja-JP" dirty="0"/>
              <a:t>Text here</a:t>
            </a:r>
            <a:endParaRPr lang="en-US" dirty="0"/>
          </a:p>
        </p:txBody>
      </p:sp>
      <p:sp>
        <p:nvSpPr>
          <p:cNvPr id="18" name="テキスト プレースホルダー 11"/>
          <p:cNvSpPr>
            <a:spLocks noGrp="1"/>
          </p:cNvSpPr>
          <p:nvPr>
            <p:ph type="body" sz="quarter" idx="35" hasCustomPrompt="1"/>
          </p:nvPr>
        </p:nvSpPr>
        <p:spPr>
          <a:xfrm>
            <a:off x="637261" y="3716588"/>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19" name="テキスト プレースホルダー 11"/>
          <p:cNvSpPr>
            <a:spLocks noGrp="1"/>
          </p:cNvSpPr>
          <p:nvPr>
            <p:ph type="body" sz="quarter" idx="36" hasCustomPrompt="1"/>
          </p:nvPr>
        </p:nvSpPr>
        <p:spPr>
          <a:xfrm>
            <a:off x="637261" y="2791046"/>
            <a:ext cx="5490610" cy="773203"/>
          </a:xfrm>
        </p:spPr>
        <p:txBody>
          <a:bodyPr anchor="b">
            <a:noAutofit/>
          </a:bodyPr>
          <a:lstStyle>
            <a:lvl1pPr algn="r">
              <a:lnSpc>
                <a:spcPct val="100000"/>
              </a:lnSpc>
              <a:spcBef>
                <a:spcPts val="0"/>
              </a:spcBef>
              <a:defRPr sz="2800" spc="0">
                <a:solidFill>
                  <a:schemeClr val="accent4"/>
                </a:solidFill>
                <a:latin typeface="Route 159 SemiBold" pitchFamily="50" charset="0"/>
              </a:defRPr>
            </a:lvl1pPr>
          </a:lstStyle>
          <a:p>
            <a:pPr lvl="0"/>
            <a:r>
              <a:rPr lang="en-US" altLang="ja-JP" dirty="0"/>
              <a:t>Text here</a:t>
            </a:r>
            <a:endParaRPr lang="en-US" dirty="0"/>
          </a:p>
        </p:txBody>
      </p:sp>
      <p:sp>
        <p:nvSpPr>
          <p:cNvPr id="20" name="テキスト プレースホルダー 11"/>
          <p:cNvSpPr>
            <a:spLocks noGrp="1"/>
          </p:cNvSpPr>
          <p:nvPr>
            <p:ph type="body" sz="quarter" idx="37" hasCustomPrompt="1"/>
          </p:nvPr>
        </p:nvSpPr>
        <p:spPr>
          <a:xfrm>
            <a:off x="637261" y="7001953"/>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21" name="テキスト プレースホルダー 11"/>
          <p:cNvSpPr>
            <a:spLocks noGrp="1"/>
          </p:cNvSpPr>
          <p:nvPr>
            <p:ph type="body" sz="quarter" idx="38" hasCustomPrompt="1"/>
          </p:nvPr>
        </p:nvSpPr>
        <p:spPr>
          <a:xfrm>
            <a:off x="637261" y="6076411"/>
            <a:ext cx="5490610" cy="773203"/>
          </a:xfrm>
        </p:spPr>
        <p:txBody>
          <a:bodyPr anchor="b">
            <a:noAutofit/>
          </a:bodyPr>
          <a:lstStyle>
            <a:lvl1pPr algn="r">
              <a:lnSpc>
                <a:spcPct val="100000"/>
              </a:lnSpc>
              <a:spcBef>
                <a:spcPts val="0"/>
              </a:spcBef>
              <a:defRPr sz="2800" spc="0">
                <a:solidFill>
                  <a:schemeClr val="accent2"/>
                </a:solidFill>
                <a:latin typeface="Route 159 SemiBold" pitchFamily="50" charset="0"/>
              </a:defRPr>
            </a:lvl1pPr>
          </a:lstStyle>
          <a:p>
            <a:pPr lvl="0"/>
            <a:r>
              <a:rPr lang="en-US" altLang="ja-JP" dirty="0"/>
              <a:t>Text here</a:t>
            </a:r>
            <a:endParaRPr lang="en-US" dirty="0"/>
          </a:p>
        </p:txBody>
      </p:sp>
      <p:sp>
        <p:nvSpPr>
          <p:cNvPr id="22" name="テキスト プレースホルダー 11"/>
          <p:cNvSpPr>
            <a:spLocks noGrp="1"/>
          </p:cNvSpPr>
          <p:nvPr>
            <p:ph type="body" sz="quarter" idx="39" hasCustomPrompt="1"/>
          </p:nvPr>
        </p:nvSpPr>
        <p:spPr>
          <a:xfrm>
            <a:off x="6982966" y="5168139"/>
            <a:ext cx="4275474" cy="773203"/>
          </a:xfrm>
        </p:spPr>
        <p:txBody>
          <a:bodyPr anchor="ctr">
            <a:noAutofit/>
          </a:bodyPr>
          <a:lstStyle>
            <a:lvl1pPr algn="ctr">
              <a:lnSpc>
                <a:spcPct val="120000"/>
              </a:lnSpc>
              <a:defRPr sz="3200" spc="0">
                <a:solidFill>
                  <a:schemeClr val="tx2"/>
                </a:solidFill>
                <a:latin typeface="Route 159 SemiBold" pitchFamily="50" charset="0"/>
              </a:defRPr>
            </a:lvl1pPr>
          </a:lstStyle>
          <a:p>
            <a:pPr lvl="0"/>
            <a:r>
              <a:rPr lang="en-US" altLang="ja-JP" dirty="0"/>
              <a:t>Text Here</a:t>
            </a:r>
            <a:endParaRPr lang="en-US" dirty="0"/>
          </a:p>
        </p:txBody>
      </p:sp>
      <p:sp>
        <p:nvSpPr>
          <p:cNvPr id="23" name="円/楕円 22"/>
          <p:cNvSpPr/>
          <p:nvPr userDrawn="1"/>
        </p:nvSpPr>
        <p:spPr>
          <a:xfrm>
            <a:off x="10444030" y="3322934"/>
            <a:ext cx="1350150" cy="1350150"/>
          </a:xfrm>
          <a:prstGeom prst="ellipse">
            <a:avLst/>
          </a:prstGeom>
          <a:solidFill>
            <a:schemeClr val="accent1"/>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7" hasCustomPrompt="1"/>
          </p:nvPr>
        </p:nvSpPr>
        <p:spPr>
          <a:xfrm>
            <a:off x="10793062"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25" name="円/楕円 24"/>
          <p:cNvSpPr/>
          <p:nvPr userDrawn="1"/>
        </p:nvSpPr>
        <p:spPr>
          <a:xfrm>
            <a:off x="10448351" y="6688383"/>
            <a:ext cx="1350150" cy="1350150"/>
          </a:xfrm>
          <a:prstGeom prst="ellipse">
            <a:avLst/>
          </a:prstGeom>
          <a:solidFill>
            <a:schemeClr val="accent3"/>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7"/>
          <p:cNvSpPr>
            <a:spLocks noGrp="1"/>
          </p:cNvSpPr>
          <p:nvPr>
            <p:ph type="pic" sz="quarter" idx="40" hasCustomPrompt="1"/>
          </p:nvPr>
        </p:nvSpPr>
        <p:spPr>
          <a:xfrm>
            <a:off x="10797383"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7" name="円/楕円 26"/>
          <p:cNvSpPr/>
          <p:nvPr userDrawn="1"/>
        </p:nvSpPr>
        <p:spPr>
          <a:xfrm>
            <a:off x="6543924" y="6688383"/>
            <a:ext cx="1350150" cy="1350150"/>
          </a:xfrm>
          <a:prstGeom prst="ellipse">
            <a:avLst/>
          </a:prstGeom>
          <a:solidFill>
            <a:schemeClr val="accent2"/>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41" hasCustomPrompt="1"/>
          </p:nvPr>
        </p:nvSpPr>
        <p:spPr>
          <a:xfrm>
            <a:off x="6892956"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9" name="円/楕円 28"/>
          <p:cNvSpPr/>
          <p:nvPr userDrawn="1"/>
        </p:nvSpPr>
        <p:spPr>
          <a:xfrm>
            <a:off x="6543924" y="3322934"/>
            <a:ext cx="1350150" cy="1350150"/>
          </a:xfrm>
          <a:prstGeom prst="ellipse">
            <a:avLst/>
          </a:prstGeom>
          <a:solidFill>
            <a:schemeClr val="accent4"/>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2" hasCustomPrompt="1"/>
          </p:nvPr>
        </p:nvSpPr>
        <p:spPr>
          <a:xfrm>
            <a:off x="6892956"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31" name="正方形/長方形 30"/>
          <p:cNvSpPr/>
          <p:nvPr userDrawn="1"/>
        </p:nvSpPr>
        <p:spPr>
          <a:xfrm>
            <a:off x="12264623" y="362036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2" name="正方形/長方形 31"/>
          <p:cNvSpPr/>
          <p:nvPr userDrawn="1"/>
        </p:nvSpPr>
        <p:spPr>
          <a:xfrm>
            <a:off x="12264623" y="688809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3" name="正方形/長方形 32"/>
          <p:cNvSpPr/>
          <p:nvPr userDrawn="1"/>
        </p:nvSpPr>
        <p:spPr>
          <a:xfrm>
            <a:off x="2773406" y="6909096"/>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4" name="正方形/長方形 33"/>
          <p:cNvSpPr/>
          <p:nvPr userDrawn="1"/>
        </p:nvSpPr>
        <p:spPr>
          <a:xfrm>
            <a:off x="2773406" y="361338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269218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750"/>
                                        <p:tgtEl>
                                          <p:spTgt spid="9"/>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animEffect transition="in" filter="fade">
                                      <p:cBhvr>
                                        <p:cTn id="19" dur="500"/>
                                        <p:tgtEl>
                                          <p:spTgt spid="22">
                                            <p:txEl>
                                              <p:pRg st="0" end="0"/>
                                            </p:txEl>
                                          </p:spTgt>
                                        </p:tgtEl>
                                      </p:cBhvr>
                                    </p:animEffect>
                                  </p:childTnLst>
                                </p:cTn>
                              </p:par>
                            </p:childTnLst>
                          </p:cTn>
                        </p:par>
                        <p:par>
                          <p:cTn id="20" fill="hold">
                            <p:stCondLst>
                              <p:cond delay="1750"/>
                            </p:stCondLst>
                            <p:childTnLst>
                              <p:par>
                                <p:cTn id="21" presetID="22" presetClass="entr" presetSubtype="1"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2" presetClass="entr" presetSubtype="2" decel="100000" fill="hold" grpId="0" nodeType="withEffect">
                                  <p:stCondLst>
                                    <p:cond delay="0"/>
                                  </p:stCondLst>
                                  <p:iterate type="wd">
                                    <p:tmPct val="10000"/>
                                  </p:iterate>
                                  <p:childTnLst>
                                    <p:set>
                                      <p:cBhvr>
                                        <p:cTn id="32" dur="1" fill="hold">
                                          <p:stCondLst>
                                            <p:cond delay="0"/>
                                          </p:stCondLst>
                                        </p:cTn>
                                        <p:tgtEl>
                                          <p:spTgt spid="15">
                                            <p:txEl>
                                              <p:pRg st="0" end="0"/>
                                            </p:txEl>
                                          </p:spTgt>
                                        </p:tgtEl>
                                        <p:attrNameLst>
                                          <p:attrName>style.visibility</p:attrName>
                                        </p:attrNameLst>
                                      </p:cBhvr>
                                      <p:to>
                                        <p:strVal val="visible"/>
                                      </p:to>
                                    </p:set>
                                    <p:anim calcmode="lin" valueType="num">
                                      <p:cBhvr additive="base">
                                        <p:cTn id="33"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5">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iterate type="wd">
                                    <p:tmPct val="10000"/>
                                  </p:iterate>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2" presetClass="entr" presetSubtype="8" fill="hold" grpId="0" nodeType="withEffect">
                                  <p:stCondLst>
                                    <p:cond delay="50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wipe(left)">
                                      <p:cBhvr>
                                        <p:cTn id="41" dur="500"/>
                                        <p:tgtEl>
                                          <p:spTgt spid="14">
                                            <p:txEl>
                                              <p:pRg st="0" end="0"/>
                                            </p:txEl>
                                          </p:spTgt>
                                        </p:tgtEl>
                                      </p:cBhvr>
                                    </p:animEffect>
                                  </p:childTnLst>
                                </p:cTn>
                              </p:par>
                            </p:childTnLst>
                          </p:cTn>
                        </p:par>
                        <p:par>
                          <p:cTn id="42" fill="hold">
                            <p:stCondLst>
                              <p:cond delay="3750"/>
                            </p:stCondLst>
                            <p:childTnLst>
                              <p:par>
                                <p:cTn id="43" presetID="22" presetClass="entr" presetSubtype="1" fill="hold" grpId="0" nodeType="after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2" presetClass="entr" presetSubtype="2" decel="100000" fill="hold" grpId="0" nodeType="withEffect">
                                  <p:stCondLst>
                                    <p:cond delay="0"/>
                                  </p:stCondLst>
                                  <p:iterate type="wd">
                                    <p:tmPct val="10000"/>
                                  </p:iterate>
                                  <p:childTnLst>
                                    <p:set>
                                      <p:cBhvr>
                                        <p:cTn id="54" dur="1" fill="hold">
                                          <p:stCondLst>
                                            <p:cond delay="0"/>
                                          </p:stCondLst>
                                        </p:cTn>
                                        <p:tgtEl>
                                          <p:spTgt spid="17">
                                            <p:txEl>
                                              <p:pRg st="0" end="0"/>
                                            </p:txEl>
                                          </p:spTgt>
                                        </p:tgtEl>
                                        <p:attrNameLst>
                                          <p:attrName>style.visibility</p:attrName>
                                        </p:attrNameLst>
                                      </p:cBhvr>
                                      <p:to>
                                        <p:strVal val="visible"/>
                                      </p:to>
                                    </p:set>
                                    <p:anim calcmode="lin" valueType="num">
                                      <p:cBhvr additive="base">
                                        <p:cTn id="55"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7">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50"/>
                                  </p:stCondLst>
                                  <p:iterate type="wd">
                                    <p:tmPct val="10000"/>
                                  </p:iterate>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1+#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par>
                                <p:cTn id="61" presetID="22" presetClass="entr" presetSubtype="8" fill="hold" grpId="0" nodeType="withEffect">
                                  <p:stCondLst>
                                    <p:cond delay="500"/>
                                  </p:stCondLst>
                                  <p:childTnLst>
                                    <p:set>
                                      <p:cBhvr>
                                        <p:cTn id="62" dur="1" fill="hold">
                                          <p:stCondLst>
                                            <p:cond delay="0"/>
                                          </p:stCondLst>
                                        </p:cTn>
                                        <p:tgtEl>
                                          <p:spTgt spid="16">
                                            <p:txEl>
                                              <p:pRg st="0" end="0"/>
                                            </p:txEl>
                                          </p:spTgt>
                                        </p:tgtEl>
                                        <p:attrNameLst>
                                          <p:attrName>style.visibility</p:attrName>
                                        </p:attrNameLst>
                                      </p:cBhvr>
                                      <p:to>
                                        <p:strVal val="visible"/>
                                      </p:to>
                                    </p:set>
                                    <p:animEffect transition="in" filter="wipe(left)">
                                      <p:cBhvr>
                                        <p:cTn id="63" dur="500"/>
                                        <p:tgtEl>
                                          <p:spTgt spid="16">
                                            <p:txEl>
                                              <p:pRg st="0" end="0"/>
                                            </p:txEl>
                                          </p:spTgt>
                                        </p:tgtEl>
                                      </p:cBhvr>
                                    </p:animEffect>
                                  </p:childTnLst>
                                </p:cTn>
                              </p:par>
                            </p:childTnLst>
                          </p:cTn>
                        </p:par>
                        <p:par>
                          <p:cTn id="64" fill="hold">
                            <p:stCondLst>
                              <p:cond delay="5500"/>
                            </p:stCondLst>
                            <p:childTnLst>
                              <p:par>
                                <p:cTn id="65" presetID="22" presetClass="entr" presetSubtype="4" fill="hold" grpId="0" nodeType="afterEffect">
                                  <p:stCondLst>
                                    <p:cond delay="250"/>
                                  </p:stCondLst>
                                  <p:childTnLst>
                                    <p:set>
                                      <p:cBhvr>
                                        <p:cTn id="66" dur="1" fill="hold">
                                          <p:stCondLst>
                                            <p:cond delay="0"/>
                                          </p:stCondLst>
                                        </p:cTn>
                                        <p:tgtEl>
                                          <p:spTgt spid="12"/>
                                        </p:tgtEl>
                                        <p:attrNameLst>
                                          <p:attrName>style.visibility</p:attrName>
                                        </p:attrNameLst>
                                      </p:cBhvr>
                                      <p:to>
                                        <p:strVal val="visible"/>
                                      </p:to>
                                    </p:set>
                                    <p:animEffect transition="in" filter="wipe(down)">
                                      <p:cBhvr>
                                        <p:cTn id="67" dur="500"/>
                                        <p:tgtEl>
                                          <p:spTgt spid="12"/>
                                        </p:tgtEl>
                                      </p:cBhvr>
                                    </p:animEffect>
                                  </p:childTnLst>
                                </p:cTn>
                              </p:par>
                            </p:childTnLst>
                          </p:cTn>
                        </p:par>
                        <p:par>
                          <p:cTn id="68" fill="hold">
                            <p:stCondLst>
                              <p:cond delay="6250"/>
                            </p:stCondLst>
                            <p:childTnLst>
                              <p:par>
                                <p:cTn id="69" presetID="10"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childTnLst>
                                </p:cTn>
                              </p:par>
                              <p:par>
                                <p:cTn id="75" presetID="2" presetClass="entr" presetSubtype="8" decel="100000" fill="hold" grpId="0" nodeType="withEffect">
                                  <p:stCondLst>
                                    <p:cond delay="0"/>
                                  </p:stCondLst>
                                  <p:iterate type="wd">
                                    <p:tmPct val="10000"/>
                                  </p:iterate>
                                  <p:childTnLst>
                                    <p:set>
                                      <p:cBhvr>
                                        <p:cTn id="76" dur="1" fill="hold">
                                          <p:stCondLst>
                                            <p:cond delay="0"/>
                                          </p:stCondLst>
                                        </p:cTn>
                                        <p:tgtEl>
                                          <p:spTgt spid="21">
                                            <p:txEl>
                                              <p:pRg st="0" end="0"/>
                                            </p:txEl>
                                          </p:spTgt>
                                        </p:tgtEl>
                                        <p:attrNameLst>
                                          <p:attrName>style.visibility</p:attrName>
                                        </p:attrNameLst>
                                      </p:cBhvr>
                                      <p:to>
                                        <p:strVal val="visible"/>
                                      </p:to>
                                    </p:set>
                                    <p:anim calcmode="lin" valueType="num">
                                      <p:cBhvr additive="base">
                                        <p:cTn id="77"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21">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250"/>
                                  </p:stCondLst>
                                  <p:iterate type="wd">
                                    <p:tmPct val="10000"/>
                                  </p:iterate>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0-#ppt_w/2"/>
                                          </p:val>
                                        </p:tav>
                                        <p:tav tm="100000">
                                          <p:val>
                                            <p:strVal val="#ppt_x"/>
                                          </p:val>
                                        </p:tav>
                                      </p:tavLst>
                                    </p:anim>
                                    <p:anim calcmode="lin" valueType="num">
                                      <p:cBhvr additive="base">
                                        <p:cTn id="82" dur="500" fill="hold"/>
                                        <p:tgtEl>
                                          <p:spTgt spid="33"/>
                                        </p:tgtEl>
                                        <p:attrNameLst>
                                          <p:attrName>ppt_y</p:attrName>
                                        </p:attrNameLst>
                                      </p:cBhvr>
                                      <p:tavLst>
                                        <p:tav tm="0">
                                          <p:val>
                                            <p:strVal val="#ppt_y"/>
                                          </p:val>
                                        </p:tav>
                                        <p:tav tm="100000">
                                          <p:val>
                                            <p:strVal val="#ppt_y"/>
                                          </p:val>
                                        </p:tav>
                                      </p:tavLst>
                                    </p:anim>
                                  </p:childTnLst>
                                </p:cTn>
                              </p:par>
                              <p:par>
                                <p:cTn id="83" presetID="22" presetClass="entr" presetSubtype="2" fill="hold" grpId="0" nodeType="withEffect">
                                  <p:stCondLst>
                                    <p:cond delay="500"/>
                                  </p:stCondLst>
                                  <p:childTnLst>
                                    <p:set>
                                      <p:cBhvr>
                                        <p:cTn id="84" dur="1" fill="hold">
                                          <p:stCondLst>
                                            <p:cond delay="0"/>
                                          </p:stCondLst>
                                        </p:cTn>
                                        <p:tgtEl>
                                          <p:spTgt spid="20">
                                            <p:txEl>
                                              <p:pRg st="0" end="0"/>
                                            </p:txEl>
                                          </p:spTgt>
                                        </p:tgtEl>
                                        <p:attrNameLst>
                                          <p:attrName>style.visibility</p:attrName>
                                        </p:attrNameLst>
                                      </p:cBhvr>
                                      <p:to>
                                        <p:strVal val="visible"/>
                                      </p:to>
                                    </p:set>
                                    <p:animEffect transition="in" filter="wipe(right)">
                                      <p:cBhvr>
                                        <p:cTn id="85" dur="500"/>
                                        <p:tgtEl>
                                          <p:spTgt spid="20">
                                            <p:txEl>
                                              <p:pRg st="0" end="0"/>
                                            </p:txEl>
                                          </p:spTgt>
                                        </p:tgtEl>
                                      </p:cBhvr>
                                    </p:animEffect>
                                  </p:childTnLst>
                                </p:cTn>
                              </p:par>
                            </p:childTnLst>
                          </p:cTn>
                        </p:par>
                        <p:par>
                          <p:cTn id="86" fill="hold">
                            <p:stCondLst>
                              <p:cond delay="7250"/>
                            </p:stCondLst>
                            <p:childTnLst>
                              <p:par>
                                <p:cTn id="87" presetID="22" presetClass="entr" presetSubtype="4" fill="hold" grpId="0" nodeType="afterEffect">
                                  <p:stCondLst>
                                    <p:cond delay="250"/>
                                  </p:stCondLst>
                                  <p:childTnLst>
                                    <p:set>
                                      <p:cBhvr>
                                        <p:cTn id="88" dur="1" fill="hold">
                                          <p:stCondLst>
                                            <p:cond delay="0"/>
                                          </p:stCondLst>
                                        </p:cTn>
                                        <p:tgtEl>
                                          <p:spTgt spid="13"/>
                                        </p:tgtEl>
                                        <p:attrNameLst>
                                          <p:attrName>style.visibility</p:attrName>
                                        </p:attrNameLst>
                                      </p:cBhvr>
                                      <p:to>
                                        <p:strVal val="visible"/>
                                      </p:to>
                                    </p:set>
                                    <p:animEffect transition="in" filter="wipe(down)">
                                      <p:cBhvr>
                                        <p:cTn id="89" dur="500"/>
                                        <p:tgtEl>
                                          <p:spTgt spid="13"/>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500"/>
                                        <p:tgtEl>
                                          <p:spTgt spid="3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fade">
                                      <p:cBhvr>
                                        <p:cTn id="96" dur="500"/>
                                        <p:tgtEl>
                                          <p:spTgt spid="29"/>
                                        </p:tgtEl>
                                      </p:cBhvr>
                                    </p:animEffect>
                                  </p:childTnLst>
                                </p:cTn>
                              </p:par>
                              <p:par>
                                <p:cTn id="97" presetID="2" presetClass="entr" presetSubtype="8" decel="100000" fill="hold" grpId="0" nodeType="withEffect">
                                  <p:stCondLst>
                                    <p:cond delay="0"/>
                                  </p:stCondLst>
                                  <p:iterate type="wd">
                                    <p:tmPct val="10000"/>
                                  </p:iterate>
                                  <p:childTnLst>
                                    <p:set>
                                      <p:cBhvr>
                                        <p:cTn id="98" dur="1" fill="hold">
                                          <p:stCondLst>
                                            <p:cond delay="0"/>
                                          </p:stCondLst>
                                        </p:cTn>
                                        <p:tgtEl>
                                          <p:spTgt spid="19">
                                            <p:txEl>
                                              <p:pRg st="0" end="0"/>
                                            </p:txEl>
                                          </p:spTgt>
                                        </p:tgtEl>
                                        <p:attrNameLst>
                                          <p:attrName>style.visibility</p:attrName>
                                        </p:attrNameLst>
                                      </p:cBhvr>
                                      <p:to>
                                        <p:strVal val="visible"/>
                                      </p:to>
                                    </p:set>
                                    <p:anim calcmode="lin" valueType="num">
                                      <p:cBhvr additive="base">
                                        <p:cTn id="99"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00" dur="500" fill="hold"/>
                                        <p:tgtEl>
                                          <p:spTgt spid="19">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decel="100000" fill="hold" grpId="0" nodeType="withEffect">
                                  <p:stCondLst>
                                    <p:cond delay="250"/>
                                  </p:stCondLst>
                                  <p:iterate type="wd">
                                    <p:tmPct val="10000"/>
                                  </p:iterate>
                                  <p:childTnLst>
                                    <p:set>
                                      <p:cBhvr>
                                        <p:cTn id="102" dur="1" fill="hold">
                                          <p:stCondLst>
                                            <p:cond delay="0"/>
                                          </p:stCondLst>
                                        </p:cTn>
                                        <p:tgtEl>
                                          <p:spTgt spid="34"/>
                                        </p:tgtEl>
                                        <p:attrNameLst>
                                          <p:attrName>style.visibility</p:attrName>
                                        </p:attrNameLst>
                                      </p:cBhvr>
                                      <p:to>
                                        <p:strVal val="visible"/>
                                      </p:to>
                                    </p:set>
                                    <p:anim calcmode="lin" valueType="num">
                                      <p:cBhvr additive="base">
                                        <p:cTn id="103" dur="500" fill="hold"/>
                                        <p:tgtEl>
                                          <p:spTgt spid="34"/>
                                        </p:tgtEl>
                                        <p:attrNameLst>
                                          <p:attrName>ppt_x</p:attrName>
                                        </p:attrNameLst>
                                      </p:cBhvr>
                                      <p:tavLst>
                                        <p:tav tm="0">
                                          <p:val>
                                            <p:strVal val="0-#ppt_w/2"/>
                                          </p:val>
                                        </p:tav>
                                        <p:tav tm="100000">
                                          <p:val>
                                            <p:strVal val="#ppt_x"/>
                                          </p:val>
                                        </p:tav>
                                      </p:tavLst>
                                    </p:anim>
                                    <p:anim calcmode="lin" valueType="num">
                                      <p:cBhvr additive="base">
                                        <p:cTn id="104" dur="500" fill="hold"/>
                                        <p:tgtEl>
                                          <p:spTgt spid="34"/>
                                        </p:tgtEl>
                                        <p:attrNameLst>
                                          <p:attrName>ppt_y</p:attrName>
                                        </p:attrNameLst>
                                      </p:cBhvr>
                                      <p:tavLst>
                                        <p:tav tm="0">
                                          <p:val>
                                            <p:strVal val="#ppt_y"/>
                                          </p:val>
                                        </p:tav>
                                        <p:tav tm="100000">
                                          <p:val>
                                            <p:strVal val="#ppt_y"/>
                                          </p:val>
                                        </p:tav>
                                      </p:tavLst>
                                    </p:anim>
                                  </p:childTnLst>
                                </p:cTn>
                              </p:par>
                              <p:par>
                                <p:cTn id="105" presetID="22" presetClass="entr" presetSubtype="2" fill="hold" grpId="0" nodeType="withEffect">
                                  <p:stCondLst>
                                    <p:cond delay="500"/>
                                  </p:stCondLst>
                                  <p:childTnLst>
                                    <p:set>
                                      <p:cBhvr>
                                        <p:cTn id="106" dur="1" fill="hold">
                                          <p:stCondLst>
                                            <p:cond delay="0"/>
                                          </p:stCondLst>
                                        </p:cTn>
                                        <p:tgtEl>
                                          <p:spTgt spid="18">
                                            <p:txEl>
                                              <p:pRg st="0" end="0"/>
                                            </p:txEl>
                                          </p:spTgt>
                                        </p:tgtEl>
                                        <p:attrNameLst>
                                          <p:attrName>style.visibility</p:attrName>
                                        </p:attrNameLst>
                                      </p:cBhvr>
                                      <p:to>
                                        <p:strVal val="visible"/>
                                      </p:to>
                                    </p:set>
                                    <p:animEffect transition="in" filter="wipe(right)">
                                      <p:cBhvr>
                                        <p:cTn id="10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10" grpId="0" animBg="1"/>
      <p:bldP spid="11" grpId="0" animBg="1"/>
      <p:bldP spid="12" grpId="0" animBg="1"/>
      <p:bldP spid="13" grpId="0" animBg="1"/>
      <p:bldP spid="14" grpId="0" build="p">
        <p:tmplLst>
          <p:tmpl lvl="1">
            <p:tnLst>
              <p:par>
                <p:cTn presetID="22" presetClass="entr" presetSubtype="8"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2" presetClass="entr" presetSubtype="2"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build="p">
        <p:tmplLst>
          <p:tmpl lvl="1">
            <p:tnLst>
              <p:par>
                <p:cTn presetID="2" presetClass="entr" presetSubtype="8"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2" presetClass="entr" presetSubtype="2"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build="p">
        <p:tmplLst>
          <p:tmpl lvl="1">
            <p:tnLst>
              <p:par>
                <p:cTn presetID="2" presetClass="entr" presetSubtype="8" decel="100000" fill="hold" nodeType="with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p:bldP spid="25" grpId="0" animBg="1"/>
      <p:bldP spid="26" grpId="0"/>
      <p:bldP spid="27" grpId="0" animBg="1"/>
      <p:bldP spid="28" grpId="0"/>
      <p:bldP spid="29" grpId="0" animBg="1"/>
      <p:bldP spid="30" grpId="0"/>
      <p:bldP spid="31" grpId="0" animBg="1"/>
      <p:bldP spid="32" grpId="0" animBg="1"/>
      <p:bldP spid="33" grpId="0" animBg="1"/>
      <p:bldP spid="34"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e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ドーナツ 7"/>
          <p:cNvSpPr/>
          <p:nvPr userDrawn="1"/>
        </p:nvSpPr>
        <p:spPr>
          <a:xfrm>
            <a:off x="3792577" y="2171314"/>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ドーナツ 7"/>
          <p:cNvSpPr/>
          <p:nvPr userDrawn="1"/>
        </p:nvSpPr>
        <p:spPr>
          <a:xfrm>
            <a:off x="7104309" y="3234519"/>
            <a:ext cx="4076208" cy="418408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2"/>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ドーナツ 7"/>
          <p:cNvSpPr/>
          <p:nvPr userDrawn="1"/>
        </p:nvSpPr>
        <p:spPr>
          <a:xfrm>
            <a:off x="11180517" y="4465797"/>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2">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ドーナツ 7"/>
          <p:cNvSpPr/>
          <p:nvPr userDrawn="1"/>
        </p:nvSpPr>
        <p:spPr>
          <a:xfrm rot="21318328">
            <a:off x="13204533" y="1975752"/>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4">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7"/>
          <p:cNvSpPr/>
          <p:nvPr userDrawn="1"/>
        </p:nvSpPr>
        <p:spPr>
          <a:xfrm rot="1061079">
            <a:off x="846870" y="2388725"/>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3">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7"/>
          <p:cNvSpPr/>
          <p:nvPr userDrawn="1"/>
        </p:nvSpPr>
        <p:spPr>
          <a:xfrm>
            <a:off x="14684992" y="4850808"/>
            <a:ext cx="3220870" cy="3306114"/>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6">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ドーナツ 7"/>
          <p:cNvSpPr/>
          <p:nvPr userDrawn="1"/>
        </p:nvSpPr>
        <p:spPr>
          <a:xfrm rot="1442875">
            <a:off x="1812621" y="4863286"/>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5">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テキスト プレースホルダー 6"/>
          <p:cNvSpPr>
            <a:spLocks noGrp="1"/>
          </p:cNvSpPr>
          <p:nvPr>
            <p:ph type="body" sz="quarter" idx="22" hasCustomPrompt="1"/>
          </p:nvPr>
        </p:nvSpPr>
        <p:spPr>
          <a:xfrm>
            <a:off x="5001701" y="7997587"/>
            <a:ext cx="8291216"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16" name="正方形/長方形 15"/>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テキスト プレースホルダー 11"/>
          <p:cNvSpPr>
            <a:spLocks noGrp="1"/>
          </p:cNvSpPr>
          <p:nvPr>
            <p:ph type="body" sz="quarter" idx="32" hasCustomPrompt="1"/>
          </p:nvPr>
        </p:nvSpPr>
        <p:spPr>
          <a:xfrm>
            <a:off x="7859496" y="4912665"/>
            <a:ext cx="2567393" cy="773203"/>
          </a:xfrm>
        </p:spPr>
        <p:txBody>
          <a:bodyPr anchor="ctr">
            <a:noAutofit/>
          </a:bodyPr>
          <a:lstStyle>
            <a:lvl1pPr algn="ctr">
              <a:lnSpc>
                <a:spcPct val="100000"/>
              </a:lnSpc>
              <a:spcBef>
                <a:spcPts val="0"/>
              </a:spcBef>
              <a:defRPr sz="2400" spc="0">
                <a:solidFill>
                  <a:schemeClr val="tx2"/>
                </a:solidFill>
                <a:latin typeface="Route 159 SemiBold" pitchFamily="50" charset="0"/>
              </a:defRPr>
            </a:lvl1pPr>
          </a:lstStyle>
          <a:p>
            <a:pPr lvl="0"/>
            <a:r>
              <a:rPr lang="en-US" altLang="ja-JP" dirty="0"/>
              <a:t>Word</a:t>
            </a:r>
            <a:endParaRPr lang="en-US" dirty="0"/>
          </a:p>
        </p:txBody>
      </p:sp>
      <p:sp>
        <p:nvSpPr>
          <p:cNvPr id="18" name="テキスト プレースホルダー 11"/>
          <p:cNvSpPr>
            <a:spLocks noGrp="1"/>
          </p:cNvSpPr>
          <p:nvPr>
            <p:ph type="body" sz="quarter" idx="33" hasCustomPrompt="1"/>
          </p:nvPr>
        </p:nvSpPr>
        <p:spPr>
          <a:xfrm>
            <a:off x="4307106" y="3460117"/>
            <a:ext cx="2144508" cy="773203"/>
          </a:xfrm>
        </p:spPr>
        <p:txBody>
          <a:bodyPr anchor="ctr">
            <a:noAutofit/>
          </a:bodyPr>
          <a:lstStyle>
            <a:lvl1pPr algn="ctr">
              <a:lnSpc>
                <a:spcPct val="100000"/>
              </a:lnSpc>
              <a:spcBef>
                <a:spcPts val="0"/>
              </a:spcBef>
              <a:defRPr sz="2400" spc="0">
                <a:solidFill>
                  <a:schemeClr val="accent1"/>
                </a:solidFill>
                <a:latin typeface="Route 159 SemiBold" pitchFamily="50" charset="0"/>
              </a:defRPr>
            </a:lvl1pPr>
          </a:lstStyle>
          <a:p>
            <a:pPr lvl="0"/>
            <a:r>
              <a:rPr lang="en-US" altLang="ja-JP" dirty="0"/>
              <a:t>Word</a:t>
            </a:r>
            <a:endParaRPr lang="en-US" dirty="0"/>
          </a:p>
        </p:txBody>
      </p:sp>
      <p:sp>
        <p:nvSpPr>
          <p:cNvPr id="19" name="テキスト プレースホルダー 11"/>
          <p:cNvSpPr>
            <a:spLocks noGrp="1"/>
          </p:cNvSpPr>
          <p:nvPr>
            <p:ph type="body" sz="quarter" idx="34" hasCustomPrompt="1"/>
          </p:nvPr>
        </p:nvSpPr>
        <p:spPr>
          <a:xfrm>
            <a:off x="2358926" y="6152089"/>
            <a:ext cx="2144508" cy="773203"/>
          </a:xfrm>
        </p:spPr>
        <p:txBody>
          <a:bodyPr anchor="ctr">
            <a:noAutofit/>
          </a:bodyPr>
          <a:lstStyle>
            <a:lvl1pPr algn="ctr">
              <a:lnSpc>
                <a:spcPct val="100000"/>
              </a:lnSpc>
              <a:spcBef>
                <a:spcPts val="0"/>
              </a:spcBef>
              <a:defRPr sz="2400" spc="0">
                <a:solidFill>
                  <a:schemeClr val="accent5"/>
                </a:solidFill>
                <a:latin typeface="Route 159 SemiBold" pitchFamily="50" charset="0"/>
              </a:defRPr>
            </a:lvl1pPr>
          </a:lstStyle>
          <a:p>
            <a:pPr lvl="0"/>
            <a:r>
              <a:rPr lang="en-US" altLang="ja-JP" dirty="0"/>
              <a:t>Word</a:t>
            </a:r>
            <a:endParaRPr lang="en-US" dirty="0"/>
          </a:p>
        </p:txBody>
      </p:sp>
      <p:sp>
        <p:nvSpPr>
          <p:cNvPr id="20" name="テキスト プレースホルダー 11"/>
          <p:cNvSpPr>
            <a:spLocks noGrp="1"/>
          </p:cNvSpPr>
          <p:nvPr>
            <p:ph type="body" sz="quarter" idx="35" hasCustomPrompt="1"/>
          </p:nvPr>
        </p:nvSpPr>
        <p:spPr>
          <a:xfrm>
            <a:off x="1271559" y="3460117"/>
            <a:ext cx="1966991" cy="773203"/>
          </a:xfrm>
        </p:spPr>
        <p:txBody>
          <a:bodyPr anchor="ctr">
            <a:noAutofit/>
          </a:bodyPr>
          <a:lstStyle>
            <a:lvl1pPr algn="ctr">
              <a:lnSpc>
                <a:spcPct val="100000"/>
              </a:lnSpc>
              <a:spcBef>
                <a:spcPts val="0"/>
              </a:spcBef>
              <a:defRPr sz="2000" spc="0">
                <a:solidFill>
                  <a:schemeClr val="accent3"/>
                </a:solidFill>
                <a:latin typeface="Route 159 SemiBold" pitchFamily="50" charset="0"/>
              </a:defRPr>
            </a:lvl1pPr>
          </a:lstStyle>
          <a:p>
            <a:pPr lvl="0"/>
            <a:r>
              <a:rPr lang="en-US" altLang="ja-JP" dirty="0"/>
              <a:t>Word</a:t>
            </a:r>
            <a:endParaRPr lang="en-US" dirty="0"/>
          </a:p>
        </p:txBody>
      </p:sp>
      <p:sp>
        <p:nvSpPr>
          <p:cNvPr id="21" name="テキスト プレースホルダー 11"/>
          <p:cNvSpPr>
            <a:spLocks noGrp="1"/>
          </p:cNvSpPr>
          <p:nvPr>
            <p:ph type="body" sz="quarter" idx="36" hasCustomPrompt="1"/>
          </p:nvPr>
        </p:nvSpPr>
        <p:spPr>
          <a:xfrm>
            <a:off x="11635359" y="5538752"/>
            <a:ext cx="1966991" cy="773203"/>
          </a:xfrm>
        </p:spPr>
        <p:txBody>
          <a:bodyPr anchor="ctr">
            <a:noAutofit/>
          </a:bodyPr>
          <a:lstStyle>
            <a:lvl1pPr algn="ctr">
              <a:lnSpc>
                <a:spcPct val="100000"/>
              </a:lnSpc>
              <a:spcBef>
                <a:spcPts val="0"/>
              </a:spcBef>
              <a:defRPr sz="2000" spc="0">
                <a:solidFill>
                  <a:schemeClr val="accent2"/>
                </a:solidFill>
                <a:latin typeface="Route 159 SemiBold" pitchFamily="50" charset="0"/>
              </a:defRPr>
            </a:lvl1pPr>
          </a:lstStyle>
          <a:p>
            <a:pPr lvl="0"/>
            <a:r>
              <a:rPr lang="en-US" altLang="ja-JP" dirty="0"/>
              <a:t>Word</a:t>
            </a:r>
            <a:endParaRPr lang="en-US" dirty="0"/>
          </a:p>
        </p:txBody>
      </p:sp>
      <p:sp>
        <p:nvSpPr>
          <p:cNvPr id="22" name="テキスト プレースホルダー 11"/>
          <p:cNvSpPr>
            <a:spLocks noGrp="1"/>
          </p:cNvSpPr>
          <p:nvPr>
            <p:ph type="body" sz="quarter" idx="37" hasCustomPrompt="1"/>
          </p:nvPr>
        </p:nvSpPr>
        <p:spPr>
          <a:xfrm>
            <a:off x="13750838" y="3278442"/>
            <a:ext cx="2144508" cy="773203"/>
          </a:xfrm>
        </p:spPr>
        <p:txBody>
          <a:bodyPr anchor="ctr">
            <a:noAutofit/>
          </a:bodyPr>
          <a:lstStyle>
            <a:lvl1pPr algn="ctr">
              <a:lnSpc>
                <a:spcPct val="100000"/>
              </a:lnSpc>
              <a:spcBef>
                <a:spcPts val="0"/>
              </a:spcBef>
              <a:defRPr sz="2400" spc="0">
                <a:solidFill>
                  <a:schemeClr val="accent4"/>
                </a:solidFill>
                <a:latin typeface="Route 159 SemiBold" pitchFamily="50" charset="0"/>
              </a:defRPr>
            </a:lvl1pPr>
          </a:lstStyle>
          <a:p>
            <a:pPr lvl="0"/>
            <a:r>
              <a:rPr lang="en-US" altLang="ja-JP" dirty="0"/>
              <a:t>Word</a:t>
            </a:r>
            <a:endParaRPr lang="en-US" dirty="0"/>
          </a:p>
        </p:txBody>
      </p:sp>
      <p:sp>
        <p:nvSpPr>
          <p:cNvPr id="23" name="テキスト プレースホルダー 11"/>
          <p:cNvSpPr>
            <a:spLocks noGrp="1"/>
          </p:cNvSpPr>
          <p:nvPr>
            <p:ph type="body" sz="quarter" idx="38" hasCustomPrompt="1"/>
          </p:nvPr>
        </p:nvSpPr>
        <p:spPr>
          <a:xfrm>
            <a:off x="15223173" y="6117263"/>
            <a:ext cx="2144508" cy="773203"/>
          </a:xfrm>
        </p:spPr>
        <p:txBody>
          <a:bodyPr anchor="ctr">
            <a:noAutofit/>
          </a:bodyPr>
          <a:lstStyle>
            <a:lvl1pPr algn="ctr">
              <a:lnSpc>
                <a:spcPct val="100000"/>
              </a:lnSpc>
              <a:spcBef>
                <a:spcPts val="0"/>
              </a:spcBef>
              <a:defRPr sz="2400" spc="0">
                <a:solidFill>
                  <a:schemeClr val="accent6"/>
                </a:solidFill>
                <a:latin typeface="Route 159 SemiBold" pitchFamily="50" charset="0"/>
              </a:defRPr>
            </a:lvl1pPr>
          </a:lstStyle>
          <a:p>
            <a:pPr lvl="0"/>
            <a:r>
              <a:rPr lang="en-US" altLang="ja-JP" dirty="0"/>
              <a:t>Word</a:t>
            </a:r>
            <a:endParaRPr lang="en-US" dirty="0"/>
          </a:p>
        </p:txBody>
      </p:sp>
    </p:spTree>
    <p:extLst>
      <p:ext uri="{BB962C8B-B14F-4D97-AF65-F5344CB8AC3E}">
        <p14:creationId xmlns:p14="http://schemas.microsoft.com/office/powerpoint/2010/main" val="217207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49" presetClass="entr" presetSubtype="0"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750" fill="hold"/>
                                        <p:tgtEl>
                                          <p:spTgt spid="9"/>
                                        </p:tgtEl>
                                        <p:attrNameLst>
                                          <p:attrName>ppt_w</p:attrName>
                                        </p:attrNameLst>
                                      </p:cBhvr>
                                      <p:tavLst>
                                        <p:tav tm="0">
                                          <p:val>
                                            <p:fltVal val="0"/>
                                          </p:val>
                                        </p:tav>
                                        <p:tav tm="100000">
                                          <p:val>
                                            <p:strVal val="#ppt_w"/>
                                          </p:val>
                                        </p:tav>
                                      </p:tavLst>
                                    </p:anim>
                                    <p:anim calcmode="lin" valueType="num">
                                      <p:cBhvr>
                                        <p:cTn id="16" dur="750" fill="hold"/>
                                        <p:tgtEl>
                                          <p:spTgt spid="9"/>
                                        </p:tgtEl>
                                        <p:attrNameLst>
                                          <p:attrName>ppt_h</p:attrName>
                                        </p:attrNameLst>
                                      </p:cBhvr>
                                      <p:tavLst>
                                        <p:tav tm="0">
                                          <p:val>
                                            <p:fltVal val="0"/>
                                          </p:val>
                                        </p:tav>
                                        <p:tav tm="100000">
                                          <p:val>
                                            <p:strVal val="#ppt_h"/>
                                          </p:val>
                                        </p:tav>
                                      </p:tavLst>
                                    </p:anim>
                                    <p:anim calcmode="lin" valueType="num">
                                      <p:cBhvr>
                                        <p:cTn id="17" dur="750" fill="hold"/>
                                        <p:tgtEl>
                                          <p:spTgt spid="9"/>
                                        </p:tgtEl>
                                        <p:attrNameLst>
                                          <p:attrName>style.rotation</p:attrName>
                                        </p:attrNameLst>
                                      </p:cBhvr>
                                      <p:tavLst>
                                        <p:tav tm="0">
                                          <p:val>
                                            <p:fltVal val="360"/>
                                          </p:val>
                                        </p:tav>
                                        <p:tav tm="100000">
                                          <p:val>
                                            <p:fltVal val="0"/>
                                          </p:val>
                                        </p:tav>
                                      </p:tavLst>
                                    </p:anim>
                                    <p:animEffect transition="in" filter="fade">
                                      <p:cBhvr>
                                        <p:cTn id="18" dur="750"/>
                                        <p:tgtEl>
                                          <p:spTgt spid="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500"/>
                                        <p:tgtEl>
                                          <p:spTgt spid="17">
                                            <p:txEl>
                                              <p:pRg st="0" end="0"/>
                                            </p:txEl>
                                          </p:spTgt>
                                        </p:tgtEl>
                                      </p:cBhvr>
                                    </p:animEffect>
                                  </p:childTnLst>
                                </p:cTn>
                              </p:par>
                            </p:childTnLst>
                          </p:cTn>
                        </p:par>
                        <p:par>
                          <p:cTn id="23" fill="hold">
                            <p:stCondLst>
                              <p:cond delay="1750"/>
                            </p:stCondLst>
                            <p:childTnLst>
                              <p:par>
                                <p:cTn id="24" presetID="49" presetClass="entr" presetSubtype="0"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750" fill="hold"/>
                                        <p:tgtEl>
                                          <p:spTgt spid="31"/>
                                        </p:tgtEl>
                                        <p:attrNameLst>
                                          <p:attrName>ppt_w</p:attrName>
                                        </p:attrNameLst>
                                      </p:cBhvr>
                                      <p:tavLst>
                                        <p:tav tm="0">
                                          <p:val>
                                            <p:fltVal val="0"/>
                                          </p:val>
                                        </p:tav>
                                        <p:tav tm="100000">
                                          <p:val>
                                            <p:strVal val="#ppt_w"/>
                                          </p:val>
                                        </p:tav>
                                      </p:tavLst>
                                    </p:anim>
                                    <p:anim calcmode="lin" valueType="num">
                                      <p:cBhvr>
                                        <p:cTn id="27" dur="750" fill="hold"/>
                                        <p:tgtEl>
                                          <p:spTgt spid="31"/>
                                        </p:tgtEl>
                                        <p:attrNameLst>
                                          <p:attrName>ppt_h</p:attrName>
                                        </p:attrNameLst>
                                      </p:cBhvr>
                                      <p:tavLst>
                                        <p:tav tm="0">
                                          <p:val>
                                            <p:fltVal val="0"/>
                                          </p:val>
                                        </p:tav>
                                        <p:tav tm="100000">
                                          <p:val>
                                            <p:strVal val="#ppt_h"/>
                                          </p:val>
                                        </p:tav>
                                      </p:tavLst>
                                    </p:anim>
                                    <p:anim calcmode="lin" valueType="num">
                                      <p:cBhvr>
                                        <p:cTn id="28" dur="750" fill="hold"/>
                                        <p:tgtEl>
                                          <p:spTgt spid="31"/>
                                        </p:tgtEl>
                                        <p:attrNameLst>
                                          <p:attrName>style.rotation</p:attrName>
                                        </p:attrNameLst>
                                      </p:cBhvr>
                                      <p:tavLst>
                                        <p:tav tm="0">
                                          <p:val>
                                            <p:fltVal val="360"/>
                                          </p:val>
                                        </p:tav>
                                        <p:tav tm="100000">
                                          <p:val>
                                            <p:fltVal val="0"/>
                                          </p:val>
                                        </p:tav>
                                      </p:tavLst>
                                    </p:anim>
                                    <p:animEffect transition="in" filter="fade">
                                      <p:cBhvr>
                                        <p:cTn id="29" dur="750"/>
                                        <p:tgtEl>
                                          <p:spTgt spid="3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750" fill="hold"/>
                                        <p:tgtEl>
                                          <p:spTgt spid="10"/>
                                        </p:tgtEl>
                                        <p:attrNameLst>
                                          <p:attrName>ppt_w</p:attrName>
                                        </p:attrNameLst>
                                      </p:cBhvr>
                                      <p:tavLst>
                                        <p:tav tm="0">
                                          <p:val>
                                            <p:fltVal val="0"/>
                                          </p:val>
                                        </p:tav>
                                        <p:tav tm="100000">
                                          <p:val>
                                            <p:strVal val="#ppt_w"/>
                                          </p:val>
                                        </p:tav>
                                      </p:tavLst>
                                    </p:anim>
                                    <p:anim calcmode="lin" valueType="num">
                                      <p:cBhvr>
                                        <p:cTn id="38" dur="750" fill="hold"/>
                                        <p:tgtEl>
                                          <p:spTgt spid="10"/>
                                        </p:tgtEl>
                                        <p:attrNameLst>
                                          <p:attrName>ppt_h</p:attrName>
                                        </p:attrNameLst>
                                      </p:cBhvr>
                                      <p:tavLst>
                                        <p:tav tm="0">
                                          <p:val>
                                            <p:fltVal val="0"/>
                                          </p:val>
                                        </p:tav>
                                        <p:tav tm="100000">
                                          <p:val>
                                            <p:strVal val="#ppt_h"/>
                                          </p:val>
                                        </p:tav>
                                      </p:tavLst>
                                    </p:anim>
                                    <p:anim calcmode="lin" valueType="num">
                                      <p:cBhvr>
                                        <p:cTn id="39" dur="750" fill="hold"/>
                                        <p:tgtEl>
                                          <p:spTgt spid="10"/>
                                        </p:tgtEl>
                                        <p:attrNameLst>
                                          <p:attrName>style.rotation</p:attrName>
                                        </p:attrNameLst>
                                      </p:cBhvr>
                                      <p:tavLst>
                                        <p:tav tm="0">
                                          <p:val>
                                            <p:fltVal val="360"/>
                                          </p:val>
                                        </p:tav>
                                        <p:tav tm="100000">
                                          <p:val>
                                            <p:fltVal val="0"/>
                                          </p:val>
                                        </p:tav>
                                      </p:tavLst>
                                    </p:anim>
                                    <p:animEffect transition="in" filter="fade">
                                      <p:cBhvr>
                                        <p:cTn id="40" dur="750"/>
                                        <p:tgtEl>
                                          <p:spTgt spid="10"/>
                                        </p:tgtEl>
                                      </p:cBhvr>
                                    </p:animEffect>
                                  </p:childTnLst>
                                </p:cTn>
                              </p:par>
                            </p:childTnLst>
                          </p:cTn>
                        </p:par>
                        <p:par>
                          <p:cTn id="41" fill="hold">
                            <p:stCondLst>
                              <p:cond delay="3750"/>
                            </p:stCondLst>
                            <p:childTnLst>
                              <p:par>
                                <p:cTn id="42" presetID="10" presetClass="entr" presetSubtype="0" fill="hold" grpId="0" nodeType="afterEffect">
                                  <p:stCondLst>
                                    <p:cond delay="0"/>
                                  </p:stCondLst>
                                  <p:childTnLst>
                                    <p:set>
                                      <p:cBhvr>
                                        <p:cTn id="43" dur="1" fill="hold">
                                          <p:stCondLst>
                                            <p:cond delay="0"/>
                                          </p:stCondLst>
                                        </p:cTn>
                                        <p:tgtEl>
                                          <p:spTgt spid="21">
                                            <p:txEl>
                                              <p:pRg st="0" end="0"/>
                                            </p:txEl>
                                          </p:spTgt>
                                        </p:tgtEl>
                                        <p:attrNameLst>
                                          <p:attrName>style.visibility</p:attrName>
                                        </p:attrNameLst>
                                      </p:cBhvr>
                                      <p:to>
                                        <p:strVal val="visible"/>
                                      </p:to>
                                    </p:set>
                                    <p:animEffect transition="in" filter="fade">
                                      <p:cBhvr>
                                        <p:cTn id="44" dur="500"/>
                                        <p:tgtEl>
                                          <p:spTgt spid="21">
                                            <p:txEl>
                                              <p:pRg st="0" end="0"/>
                                            </p:txEl>
                                          </p:spTgt>
                                        </p:tgtEl>
                                      </p:cBhvr>
                                    </p:animEffect>
                                  </p:childTnLst>
                                </p:cTn>
                              </p:par>
                            </p:childTnLst>
                          </p:cTn>
                        </p:par>
                        <p:par>
                          <p:cTn id="45" fill="hold">
                            <p:stCondLst>
                              <p:cond delay="4250"/>
                            </p:stCondLst>
                            <p:childTnLst>
                              <p:par>
                                <p:cTn id="46" presetID="49" presetClass="entr" presetSubtype="0" decel="10000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750" fill="hold"/>
                                        <p:tgtEl>
                                          <p:spTgt spid="11"/>
                                        </p:tgtEl>
                                        <p:attrNameLst>
                                          <p:attrName>ppt_w</p:attrName>
                                        </p:attrNameLst>
                                      </p:cBhvr>
                                      <p:tavLst>
                                        <p:tav tm="0">
                                          <p:val>
                                            <p:fltVal val="0"/>
                                          </p:val>
                                        </p:tav>
                                        <p:tav tm="100000">
                                          <p:val>
                                            <p:strVal val="#ppt_w"/>
                                          </p:val>
                                        </p:tav>
                                      </p:tavLst>
                                    </p:anim>
                                    <p:anim calcmode="lin" valueType="num">
                                      <p:cBhvr>
                                        <p:cTn id="49" dur="750" fill="hold"/>
                                        <p:tgtEl>
                                          <p:spTgt spid="11"/>
                                        </p:tgtEl>
                                        <p:attrNameLst>
                                          <p:attrName>ppt_h</p:attrName>
                                        </p:attrNameLst>
                                      </p:cBhvr>
                                      <p:tavLst>
                                        <p:tav tm="0">
                                          <p:val>
                                            <p:fltVal val="0"/>
                                          </p:val>
                                        </p:tav>
                                        <p:tav tm="100000">
                                          <p:val>
                                            <p:strVal val="#ppt_h"/>
                                          </p:val>
                                        </p:tav>
                                      </p:tavLst>
                                    </p:anim>
                                    <p:anim calcmode="lin" valueType="num">
                                      <p:cBhvr>
                                        <p:cTn id="50" dur="750" fill="hold"/>
                                        <p:tgtEl>
                                          <p:spTgt spid="11"/>
                                        </p:tgtEl>
                                        <p:attrNameLst>
                                          <p:attrName>style.rotation</p:attrName>
                                        </p:attrNameLst>
                                      </p:cBhvr>
                                      <p:tavLst>
                                        <p:tav tm="0">
                                          <p:val>
                                            <p:fltVal val="360"/>
                                          </p:val>
                                        </p:tav>
                                        <p:tav tm="100000">
                                          <p:val>
                                            <p:fltVal val="0"/>
                                          </p:val>
                                        </p:tav>
                                      </p:tavLst>
                                    </p:anim>
                                    <p:animEffect transition="in" filter="fade">
                                      <p:cBhvr>
                                        <p:cTn id="51" dur="750"/>
                                        <p:tgtEl>
                                          <p:spTgt spid="11"/>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fade">
                                      <p:cBhvr>
                                        <p:cTn id="55" dur="500"/>
                                        <p:tgtEl>
                                          <p:spTgt spid="22">
                                            <p:txEl>
                                              <p:pRg st="0" end="0"/>
                                            </p:txEl>
                                          </p:spTgt>
                                        </p:tgtEl>
                                      </p:cBhvr>
                                    </p:animEffect>
                                  </p:childTnLst>
                                </p:cTn>
                              </p:par>
                            </p:childTnLst>
                          </p:cTn>
                        </p:par>
                        <p:par>
                          <p:cTn id="56" fill="hold">
                            <p:stCondLst>
                              <p:cond delay="5500"/>
                            </p:stCondLst>
                            <p:childTnLst>
                              <p:par>
                                <p:cTn id="57" presetID="49" presetClass="entr" presetSubtype="0" decel="10000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750" fill="hold"/>
                                        <p:tgtEl>
                                          <p:spTgt spid="12"/>
                                        </p:tgtEl>
                                        <p:attrNameLst>
                                          <p:attrName>ppt_w</p:attrName>
                                        </p:attrNameLst>
                                      </p:cBhvr>
                                      <p:tavLst>
                                        <p:tav tm="0">
                                          <p:val>
                                            <p:fltVal val="0"/>
                                          </p:val>
                                        </p:tav>
                                        <p:tav tm="100000">
                                          <p:val>
                                            <p:strVal val="#ppt_w"/>
                                          </p:val>
                                        </p:tav>
                                      </p:tavLst>
                                    </p:anim>
                                    <p:anim calcmode="lin" valueType="num">
                                      <p:cBhvr>
                                        <p:cTn id="60" dur="750" fill="hold"/>
                                        <p:tgtEl>
                                          <p:spTgt spid="12"/>
                                        </p:tgtEl>
                                        <p:attrNameLst>
                                          <p:attrName>ppt_h</p:attrName>
                                        </p:attrNameLst>
                                      </p:cBhvr>
                                      <p:tavLst>
                                        <p:tav tm="0">
                                          <p:val>
                                            <p:fltVal val="0"/>
                                          </p:val>
                                        </p:tav>
                                        <p:tav tm="100000">
                                          <p:val>
                                            <p:strVal val="#ppt_h"/>
                                          </p:val>
                                        </p:tav>
                                      </p:tavLst>
                                    </p:anim>
                                    <p:anim calcmode="lin" valueType="num">
                                      <p:cBhvr>
                                        <p:cTn id="61" dur="750" fill="hold"/>
                                        <p:tgtEl>
                                          <p:spTgt spid="12"/>
                                        </p:tgtEl>
                                        <p:attrNameLst>
                                          <p:attrName>style.rotation</p:attrName>
                                        </p:attrNameLst>
                                      </p:cBhvr>
                                      <p:tavLst>
                                        <p:tav tm="0">
                                          <p:val>
                                            <p:fltVal val="360"/>
                                          </p:val>
                                        </p:tav>
                                        <p:tav tm="100000">
                                          <p:val>
                                            <p:fltVal val="0"/>
                                          </p:val>
                                        </p:tav>
                                      </p:tavLst>
                                    </p:anim>
                                    <p:animEffect transition="in" filter="fade">
                                      <p:cBhvr>
                                        <p:cTn id="62" dur="750"/>
                                        <p:tgtEl>
                                          <p:spTgt spid="12"/>
                                        </p:tgtEl>
                                      </p:cBhvr>
                                    </p:animEffect>
                                  </p:childTnLst>
                                </p:cTn>
                              </p:par>
                            </p:childTnLst>
                          </p:cTn>
                        </p:par>
                        <p:par>
                          <p:cTn id="63" fill="hold">
                            <p:stCondLst>
                              <p:cond delay="6250"/>
                            </p:stCondLst>
                            <p:childTnLst>
                              <p:par>
                                <p:cTn id="64" presetID="10" presetClass="entr" presetSubtype="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500"/>
                                        <p:tgtEl>
                                          <p:spTgt spid="20">
                                            <p:txEl>
                                              <p:pRg st="0" end="0"/>
                                            </p:txEl>
                                          </p:spTgt>
                                        </p:tgtEl>
                                      </p:cBhvr>
                                    </p:animEffect>
                                  </p:childTnLst>
                                </p:cTn>
                              </p:par>
                            </p:childTnLst>
                          </p:cTn>
                        </p:par>
                        <p:par>
                          <p:cTn id="67" fill="hold">
                            <p:stCondLst>
                              <p:cond delay="6750"/>
                            </p:stCondLst>
                            <p:childTnLst>
                              <p:par>
                                <p:cTn id="68" presetID="49" presetClass="entr" presetSubtype="0" decel="10000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750" fill="hold"/>
                                        <p:tgtEl>
                                          <p:spTgt spid="13"/>
                                        </p:tgtEl>
                                        <p:attrNameLst>
                                          <p:attrName>ppt_w</p:attrName>
                                        </p:attrNameLst>
                                      </p:cBhvr>
                                      <p:tavLst>
                                        <p:tav tm="0">
                                          <p:val>
                                            <p:fltVal val="0"/>
                                          </p:val>
                                        </p:tav>
                                        <p:tav tm="100000">
                                          <p:val>
                                            <p:strVal val="#ppt_w"/>
                                          </p:val>
                                        </p:tav>
                                      </p:tavLst>
                                    </p:anim>
                                    <p:anim calcmode="lin" valueType="num">
                                      <p:cBhvr>
                                        <p:cTn id="71" dur="750" fill="hold"/>
                                        <p:tgtEl>
                                          <p:spTgt spid="13"/>
                                        </p:tgtEl>
                                        <p:attrNameLst>
                                          <p:attrName>ppt_h</p:attrName>
                                        </p:attrNameLst>
                                      </p:cBhvr>
                                      <p:tavLst>
                                        <p:tav tm="0">
                                          <p:val>
                                            <p:fltVal val="0"/>
                                          </p:val>
                                        </p:tav>
                                        <p:tav tm="100000">
                                          <p:val>
                                            <p:strVal val="#ppt_h"/>
                                          </p:val>
                                        </p:tav>
                                      </p:tavLst>
                                    </p:anim>
                                    <p:anim calcmode="lin" valueType="num">
                                      <p:cBhvr>
                                        <p:cTn id="72" dur="750" fill="hold"/>
                                        <p:tgtEl>
                                          <p:spTgt spid="13"/>
                                        </p:tgtEl>
                                        <p:attrNameLst>
                                          <p:attrName>style.rotation</p:attrName>
                                        </p:attrNameLst>
                                      </p:cBhvr>
                                      <p:tavLst>
                                        <p:tav tm="0">
                                          <p:val>
                                            <p:fltVal val="360"/>
                                          </p:val>
                                        </p:tav>
                                        <p:tav tm="100000">
                                          <p:val>
                                            <p:fltVal val="0"/>
                                          </p:val>
                                        </p:tav>
                                      </p:tavLst>
                                    </p:anim>
                                    <p:animEffect transition="in" filter="fade">
                                      <p:cBhvr>
                                        <p:cTn id="73" dur="750"/>
                                        <p:tgtEl>
                                          <p:spTgt spid="13"/>
                                        </p:tgtEl>
                                      </p:cBhvr>
                                    </p:animEffect>
                                  </p:childTnLst>
                                </p:cTn>
                              </p:par>
                            </p:childTnLst>
                          </p:cTn>
                        </p:par>
                        <p:par>
                          <p:cTn id="74" fill="hold">
                            <p:stCondLst>
                              <p:cond delay="7500"/>
                            </p:stCondLst>
                            <p:childTnLst>
                              <p:par>
                                <p:cTn id="75" presetID="10" presetClass="entr" presetSubtype="0" fill="hold" grpId="0" nodeType="afterEffect">
                                  <p:stCondLst>
                                    <p:cond delay="0"/>
                                  </p:stCondLst>
                                  <p:childTnLst>
                                    <p:set>
                                      <p:cBhvr>
                                        <p:cTn id="76" dur="1" fill="hold">
                                          <p:stCondLst>
                                            <p:cond delay="0"/>
                                          </p:stCondLst>
                                        </p:cTn>
                                        <p:tgtEl>
                                          <p:spTgt spid="23">
                                            <p:txEl>
                                              <p:pRg st="0" end="0"/>
                                            </p:txEl>
                                          </p:spTgt>
                                        </p:tgtEl>
                                        <p:attrNameLst>
                                          <p:attrName>style.visibility</p:attrName>
                                        </p:attrNameLst>
                                      </p:cBhvr>
                                      <p:to>
                                        <p:strVal val="visible"/>
                                      </p:to>
                                    </p:set>
                                    <p:animEffect transition="in" filter="fade">
                                      <p:cBhvr>
                                        <p:cTn id="77" dur="500"/>
                                        <p:tgtEl>
                                          <p:spTgt spid="23">
                                            <p:txEl>
                                              <p:pRg st="0" end="0"/>
                                            </p:txEl>
                                          </p:spTgt>
                                        </p:tgtEl>
                                      </p:cBhvr>
                                    </p:animEffect>
                                  </p:childTnLst>
                                </p:cTn>
                              </p:par>
                            </p:childTnLst>
                          </p:cTn>
                        </p:par>
                        <p:par>
                          <p:cTn id="78" fill="hold">
                            <p:stCondLst>
                              <p:cond delay="8000"/>
                            </p:stCondLst>
                            <p:childTnLst>
                              <p:par>
                                <p:cTn id="79" presetID="49" presetClass="entr" presetSubtype="0" decel="10000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750" fill="hold"/>
                                        <p:tgtEl>
                                          <p:spTgt spid="14"/>
                                        </p:tgtEl>
                                        <p:attrNameLst>
                                          <p:attrName>ppt_w</p:attrName>
                                        </p:attrNameLst>
                                      </p:cBhvr>
                                      <p:tavLst>
                                        <p:tav tm="0">
                                          <p:val>
                                            <p:fltVal val="0"/>
                                          </p:val>
                                        </p:tav>
                                        <p:tav tm="100000">
                                          <p:val>
                                            <p:strVal val="#ppt_w"/>
                                          </p:val>
                                        </p:tav>
                                      </p:tavLst>
                                    </p:anim>
                                    <p:anim calcmode="lin" valueType="num">
                                      <p:cBhvr>
                                        <p:cTn id="82" dur="750" fill="hold"/>
                                        <p:tgtEl>
                                          <p:spTgt spid="14"/>
                                        </p:tgtEl>
                                        <p:attrNameLst>
                                          <p:attrName>ppt_h</p:attrName>
                                        </p:attrNameLst>
                                      </p:cBhvr>
                                      <p:tavLst>
                                        <p:tav tm="0">
                                          <p:val>
                                            <p:fltVal val="0"/>
                                          </p:val>
                                        </p:tav>
                                        <p:tav tm="100000">
                                          <p:val>
                                            <p:strVal val="#ppt_h"/>
                                          </p:val>
                                        </p:tav>
                                      </p:tavLst>
                                    </p:anim>
                                    <p:anim calcmode="lin" valueType="num">
                                      <p:cBhvr>
                                        <p:cTn id="83" dur="750" fill="hold"/>
                                        <p:tgtEl>
                                          <p:spTgt spid="14"/>
                                        </p:tgtEl>
                                        <p:attrNameLst>
                                          <p:attrName>style.rotation</p:attrName>
                                        </p:attrNameLst>
                                      </p:cBhvr>
                                      <p:tavLst>
                                        <p:tav tm="0">
                                          <p:val>
                                            <p:fltVal val="360"/>
                                          </p:val>
                                        </p:tav>
                                        <p:tav tm="100000">
                                          <p:val>
                                            <p:fltVal val="0"/>
                                          </p:val>
                                        </p:tav>
                                      </p:tavLst>
                                    </p:anim>
                                    <p:animEffect transition="in" filter="fade">
                                      <p:cBhvr>
                                        <p:cTn id="84" dur="750"/>
                                        <p:tgtEl>
                                          <p:spTgt spid="14"/>
                                        </p:tgtEl>
                                      </p:cBhvr>
                                    </p:animEffect>
                                  </p:childTnLst>
                                </p:cTn>
                              </p:par>
                            </p:childTnLst>
                          </p:cTn>
                        </p:par>
                        <p:par>
                          <p:cTn id="85" fill="hold">
                            <p:stCondLst>
                              <p:cond delay="8750"/>
                            </p:stCondLst>
                            <p:childTnLst>
                              <p:par>
                                <p:cTn id="86" presetID="10" presetClass="entr" presetSubtype="0" fill="hold" grpId="0" nodeType="afterEffect">
                                  <p:stCondLst>
                                    <p:cond delay="0"/>
                                  </p:stCondLst>
                                  <p:childTnLst>
                                    <p:set>
                                      <p:cBhvr>
                                        <p:cTn id="87" dur="1" fill="hold">
                                          <p:stCondLst>
                                            <p:cond delay="0"/>
                                          </p:stCondLst>
                                        </p:cTn>
                                        <p:tgtEl>
                                          <p:spTgt spid="19">
                                            <p:txEl>
                                              <p:pRg st="0" end="0"/>
                                            </p:txEl>
                                          </p:spTgt>
                                        </p:tgtEl>
                                        <p:attrNameLst>
                                          <p:attrName>style.visibility</p:attrName>
                                        </p:attrNameLst>
                                      </p:cBhvr>
                                      <p:to>
                                        <p:strVal val="visible"/>
                                      </p:to>
                                    </p:set>
                                    <p:animEffect transition="in" filter="fade">
                                      <p:cBhvr>
                                        <p:cTn id="88" dur="500"/>
                                        <p:tgtEl>
                                          <p:spTgt spid="19">
                                            <p:txEl>
                                              <p:pRg st="0" end="0"/>
                                            </p:txEl>
                                          </p:spTgt>
                                        </p:tgtEl>
                                      </p:cBhvr>
                                    </p:animEffect>
                                  </p:childTnLst>
                                </p:cTn>
                              </p:par>
                            </p:childTnLst>
                          </p:cTn>
                        </p:par>
                        <p:par>
                          <p:cTn id="89" fill="hold">
                            <p:stCondLst>
                              <p:cond delay="9250"/>
                            </p:stCondLst>
                            <p:childTnLst>
                              <p:par>
                                <p:cTn id="90" presetID="2" presetClass="entr" presetSubtype="4" decel="100000" fill="hold" grpId="0" nodeType="afterEffect">
                                  <p:stCondLst>
                                    <p:cond delay="0"/>
                                  </p:stCondLst>
                                  <p:iterate type="wd">
                                    <p:tmPct val="10000"/>
                                  </p:iterate>
                                  <p:childTnLst>
                                    <p:set>
                                      <p:cBhvr>
                                        <p:cTn id="91" dur="1" fill="hold">
                                          <p:stCondLst>
                                            <p:cond delay="0"/>
                                          </p:stCondLst>
                                        </p:cTn>
                                        <p:tgtEl>
                                          <p:spTgt spid="16"/>
                                        </p:tgtEl>
                                        <p:attrNameLst>
                                          <p:attrName>style.visibility</p:attrName>
                                        </p:attrNameLst>
                                      </p:cBhvr>
                                      <p:to>
                                        <p:strVal val="visible"/>
                                      </p:to>
                                    </p:set>
                                    <p:anim calcmode="lin" valueType="num">
                                      <p:cBhvr additive="base">
                                        <p:cTn id="92" dur="500" fill="hold"/>
                                        <p:tgtEl>
                                          <p:spTgt spid="16"/>
                                        </p:tgtEl>
                                        <p:attrNameLst>
                                          <p:attrName>ppt_x</p:attrName>
                                        </p:attrNameLst>
                                      </p:cBhvr>
                                      <p:tavLst>
                                        <p:tav tm="0">
                                          <p:val>
                                            <p:strVal val="#ppt_x"/>
                                          </p:val>
                                        </p:tav>
                                        <p:tav tm="100000">
                                          <p:val>
                                            <p:strVal val="#ppt_x"/>
                                          </p:val>
                                        </p:tav>
                                      </p:tavLst>
                                    </p:anim>
                                    <p:anim calcmode="lin" valueType="num">
                                      <p:cBhvr additive="base">
                                        <p:cTn id="93" dur="500" fill="hold"/>
                                        <p:tgtEl>
                                          <p:spTgt spid="16"/>
                                        </p:tgtEl>
                                        <p:attrNameLst>
                                          <p:attrName>ppt_y</p:attrName>
                                        </p:attrNameLst>
                                      </p:cBhvr>
                                      <p:tavLst>
                                        <p:tav tm="0">
                                          <p:val>
                                            <p:strVal val="1+#ppt_h/2"/>
                                          </p:val>
                                        </p:tav>
                                        <p:tav tm="100000">
                                          <p:val>
                                            <p:strVal val="#ppt_y"/>
                                          </p:val>
                                        </p:tav>
                                      </p:tavLst>
                                    </p:anim>
                                  </p:childTnLst>
                                </p:cTn>
                              </p:par>
                              <p:par>
                                <p:cTn id="94" presetID="2" presetClass="entr" presetSubtype="4" decel="100000" fill="hold" grpId="0" nodeType="withEffect">
                                  <p:stCondLst>
                                    <p:cond delay="500"/>
                                  </p:stCondLst>
                                  <p:childTnLst>
                                    <p:set>
                                      <p:cBhvr>
                                        <p:cTn id="95" dur="1" fill="hold">
                                          <p:stCondLst>
                                            <p:cond delay="0"/>
                                          </p:stCondLst>
                                        </p:cTn>
                                        <p:tgtEl>
                                          <p:spTgt spid="15">
                                            <p:txEl>
                                              <p:pRg st="0" end="0"/>
                                            </p:txEl>
                                          </p:spTgt>
                                        </p:tgtEl>
                                        <p:attrNameLst>
                                          <p:attrName>style.visibility</p:attrName>
                                        </p:attrNameLst>
                                      </p:cBhvr>
                                      <p:to>
                                        <p:strVal val="visible"/>
                                      </p:to>
                                    </p:set>
                                    <p:anim calcmode="lin" valueType="num">
                                      <p:cBhvr additive="base">
                                        <p:cTn id="96"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1" grpId="0" animBg="1"/>
      <p:bldP spid="9" grpId="0" animBg="1"/>
      <p:bldP spid="10" grpId="0" animBg="1"/>
      <p:bldP spid="11" grpId="0" animBg="1"/>
      <p:bldP spid="12" grpId="0" animBg="1"/>
      <p:bldP spid="13" grpId="0" animBg="1"/>
      <p:bldP spid="14" grpId="0" animBg="1"/>
      <p:bldP spid="15" grpId="0" build="allAtOnce">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any Keywords">
    <p:spTree>
      <p:nvGrpSpPr>
        <p:cNvPr id="1" name=""/>
        <p:cNvGrpSpPr/>
        <p:nvPr/>
      </p:nvGrpSpPr>
      <p:grpSpPr>
        <a:xfrm>
          <a:off x="0" y="0"/>
          <a:ext cx="0" cy="0"/>
          <a:chOff x="0" y="0"/>
          <a:chExt cx="0" cy="0"/>
        </a:xfrm>
      </p:grpSpPr>
      <p:sp>
        <p:nvSpPr>
          <p:cNvPr id="10" name="円/楕円 9"/>
          <p:cNvSpPr/>
          <p:nvPr userDrawn="1"/>
        </p:nvSpPr>
        <p:spPr>
          <a:xfrm>
            <a:off x="10813369" y="4561118"/>
            <a:ext cx="3291116" cy="3291116"/>
          </a:xfrm>
          <a:prstGeom prst="ellips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7" name="円/楕円 16"/>
          <p:cNvSpPr/>
          <p:nvPr userDrawn="1"/>
        </p:nvSpPr>
        <p:spPr>
          <a:xfrm>
            <a:off x="2525080" y="2886529"/>
            <a:ext cx="831448" cy="831448"/>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142825" y="2768886"/>
            <a:ext cx="1190374" cy="119037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079570" y="3093357"/>
            <a:ext cx="4125685" cy="4125685"/>
          </a:xfrm>
          <a:prstGeom prst="ellipse">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9" name="円/楕円 8"/>
          <p:cNvSpPr/>
          <p:nvPr userDrawn="1"/>
        </p:nvSpPr>
        <p:spPr>
          <a:xfrm>
            <a:off x="4124098" y="2616195"/>
            <a:ext cx="3291116" cy="3291116"/>
          </a:xfrm>
          <a:prstGeom prst="ellips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2815772" y="5090417"/>
            <a:ext cx="2616652" cy="2623462"/>
          </a:xfrm>
          <a:prstGeom prst="ellips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円/楕円 11"/>
          <p:cNvSpPr/>
          <p:nvPr userDrawn="1"/>
        </p:nvSpPr>
        <p:spPr>
          <a:xfrm>
            <a:off x="738012" y="3283849"/>
            <a:ext cx="2616652" cy="2623462"/>
          </a:xfrm>
          <a:prstGeom prst="ellipse">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円/楕円 12"/>
          <p:cNvSpPr/>
          <p:nvPr userDrawn="1"/>
        </p:nvSpPr>
        <p:spPr>
          <a:xfrm>
            <a:off x="15162214" y="4520290"/>
            <a:ext cx="2774041" cy="2774041"/>
          </a:xfrm>
          <a:prstGeom prst="ellipse">
            <a:avLst/>
          </a:prstGeom>
          <a:solidFill>
            <a:schemeClr val="accent6"/>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円/楕円 13"/>
          <p:cNvSpPr/>
          <p:nvPr userDrawn="1"/>
        </p:nvSpPr>
        <p:spPr>
          <a:xfrm>
            <a:off x="12811809" y="2448869"/>
            <a:ext cx="3020781" cy="3020781"/>
          </a:xfrm>
          <a:prstGeom prst="ellips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円/楕円 14"/>
          <p:cNvSpPr/>
          <p:nvPr userDrawn="1"/>
        </p:nvSpPr>
        <p:spPr>
          <a:xfrm>
            <a:off x="427655" y="5257626"/>
            <a:ext cx="1299369" cy="1299369"/>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6" name="円/楕円 15"/>
          <p:cNvSpPr/>
          <p:nvPr userDrawn="1"/>
        </p:nvSpPr>
        <p:spPr>
          <a:xfrm>
            <a:off x="6122252" y="5907310"/>
            <a:ext cx="1014526" cy="1014526"/>
          </a:xfrm>
          <a:prstGeom prst="ellipse">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円/楕円 17"/>
          <p:cNvSpPr/>
          <p:nvPr userDrawn="1"/>
        </p:nvSpPr>
        <p:spPr>
          <a:xfrm>
            <a:off x="11749073" y="2894039"/>
            <a:ext cx="1190374" cy="1190374"/>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円/楕円 18"/>
          <p:cNvSpPr/>
          <p:nvPr userDrawn="1"/>
        </p:nvSpPr>
        <p:spPr>
          <a:xfrm>
            <a:off x="16623653" y="3543536"/>
            <a:ext cx="415724" cy="415724"/>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円/楕円 19"/>
          <p:cNvSpPr/>
          <p:nvPr userDrawn="1"/>
        </p:nvSpPr>
        <p:spPr>
          <a:xfrm>
            <a:off x="17009954" y="2308815"/>
            <a:ext cx="824698" cy="82469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円/楕円 20"/>
          <p:cNvSpPr/>
          <p:nvPr userDrawn="1"/>
        </p:nvSpPr>
        <p:spPr>
          <a:xfrm>
            <a:off x="14322199" y="6669311"/>
            <a:ext cx="1044568" cy="1044568"/>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円/楕円 21"/>
          <p:cNvSpPr/>
          <p:nvPr userDrawn="1"/>
        </p:nvSpPr>
        <p:spPr>
          <a:xfrm>
            <a:off x="15574563" y="2608030"/>
            <a:ext cx="944436" cy="944436"/>
          </a:xfrm>
          <a:prstGeom prst="ellipse">
            <a:avLst/>
          </a:prstGeom>
          <a:solidFill>
            <a:schemeClr val="accent4">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1205254" y="3841537"/>
            <a:ext cx="678753" cy="678753"/>
          </a:xfrm>
          <a:prstGeom prst="ellipse">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円/楕円 24"/>
          <p:cNvSpPr/>
          <p:nvPr userDrawn="1"/>
        </p:nvSpPr>
        <p:spPr>
          <a:xfrm>
            <a:off x="3562526" y="3468811"/>
            <a:ext cx="415724" cy="415724"/>
          </a:xfrm>
          <a:prstGeom prst="ellipse">
            <a:avLst/>
          </a:prstGeom>
          <a:solidFill>
            <a:schemeClr val="accent6">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円/楕円 25"/>
          <p:cNvSpPr/>
          <p:nvPr userDrawn="1"/>
        </p:nvSpPr>
        <p:spPr>
          <a:xfrm>
            <a:off x="13832175" y="5972995"/>
            <a:ext cx="794593" cy="794593"/>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2418475" y="6477963"/>
            <a:ext cx="794593" cy="794593"/>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11"/>
          <p:cNvSpPr>
            <a:spLocks noGrp="1"/>
          </p:cNvSpPr>
          <p:nvPr>
            <p:ph type="body" sz="quarter" idx="32" hasCustomPrompt="1"/>
          </p:nvPr>
        </p:nvSpPr>
        <p:spPr>
          <a:xfrm>
            <a:off x="7858716" y="408288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0" name="テキスト プレースホルダー 11"/>
          <p:cNvSpPr>
            <a:spLocks noGrp="1"/>
          </p:cNvSpPr>
          <p:nvPr>
            <p:ph type="body" sz="quarter" idx="31" hasCustomPrompt="1"/>
          </p:nvPr>
        </p:nvSpPr>
        <p:spPr>
          <a:xfrm>
            <a:off x="7415214" y="4727551"/>
            <a:ext cx="3398155"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1" name="テキスト プレースホルダー 11"/>
          <p:cNvSpPr>
            <a:spLocks noGrp="1"/>
          </p:cNvSpPr>
          <p:nvPr>
            <p:ph type="body" sz="quarter" idx="33" hasCustomPrompt="1"/>
          </p:nvPr>
        </p:nvSpPr>
        <p:spPr>
          <a:xfrm>
            <a:off x="4421752" y="309335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2" name="テキスト プレースホルダー 11"/>
          <p:cNvSpPr>
            <a:spLocks noGrp="1"/>
          </p:cNvSpPr>
          <p:nvPr>
            <p:ph type="body" sz="quarter" idx="34" hasCustomPrompt="1"/>
          </p:nvPr>
        </p:nvSpPr>
        <p:spPr>
          <a:xfrm>
            <a:off x="4238171" y="3738021"/>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3" name="テキスト プレースホルダー 11"/>
          <p:cNvSpPr>
            <a:spLocks noGrp="1"/>
          </p:cNvSpPr>
          <p:nvPr>
            <p:ph type="body" sz="quarter" idx="35" hasCustomPrompt="1"/>
          </p:nvPr>
        </p:nvSpPr>
        <p:spPr>
          <a:xfrm>
            <a:off x="11133022" y="5044936"/>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4" name="テキスト プレースホルダー 11"/>
          <p:cNvSpPr>
            <a:spLocks noGrp="1"/>
          </p:cNvSpPr>
          <p:nvPr>
            <p:ph type="body" sz="quarter" idx="36" hasCustomPrompt="1"/>
          </p:nvPr>
        </p:nvSpPr>
        <p:spPr>
          <a:xfrm>
            <a:off x="10949441" y="5689600"/>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5" name="テキスト プレースホルダー 11"/>
          <p:cNvSpPr>
            <a:spLocks noGrp="1"/>
          </p:cNvSpPr>
          <p:nvPr>
            <p:ph type="body" sz="quarter" idx="37" hasCustomPrompt="1"/>
          </p:nvPr>
        </p:nvSpPr>
        <p:spPr>
          <a:xfrm>
            <a:off x="2815771" y="5994292"/>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6" name="テキスト プレースホルダー 11"/>
          <p:cNvSpPr>
            <a:spLocks noGrp="1"/>
          </p:cNvSpPr>
          <p:nvPr>
            <p:ph type="body" sz="quarter" idx="38" hasCustomPrompt="1"/>
          </p:nvPr>
        </p:nvSpPr>
        <p:spPr>
          <a:xfrm>
            <a:off x="738012" y="4177230"/>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7" name="テキスト プレースホルダー 11"/>
          <p:cNvSpPr>
            <a:spLocks noGrp="1"/>
          </p:cNvSpPr>
          <p:nvPr>
            <p:ph type="body" sz="quarter" idx="39" hasCustomPrompt="1"/>
          </p:nvPr>
        </p:nvSpPr>
        <p:spPr>
          <a:xfrm>
            <a:off x="12938327" y="3542461"/>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8" name="テキスト プレースホルダー 11"/>
          <p:cNvSpPr>
            <a:spLocks noGrp="1"/>
          </p:cNvSpPr>
          <p:nvPr>
            <p:ph type="body" sz="quarter" idx="40" hasCustomPrompt="1"/>
          </p:nvPr>
        </p:nvSpPr>
        <p:spPr>
          <a:xfrm>
            <a:off x="15170125" y="5506194"/>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9" name="テキスト プレースホルダー 6"/>
          <p:cNvSpPr>
            <a:spLocks noGrp="1"/>
          </p:cNvSpPr>
          <p:nvPr>
            <p:ph type="body" sz="quarter" idx="22" hasCustomPrompt="1"/>
          </p:nvPr>
        </p:nvSpPr>
        <p:spPr>
          <a:xfrm>
            <a:off x="1799594" y="7997587"/>
            <a:ext cx="14674119"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45347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1000"/>
                            </p:stCondLst>
                            <p:childTnLst>
                              <p:par>
                                <p:cTn id="13" presetID="2" presetClass="entr" presetSubtype="1" decel="100000" fill="hold" grpId="0"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 calcmode="lin" valueType="num">
                                      <p:cBhvr additive="base">
                                        <p:cTn id="15" dur="10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29">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0">
                                            <p:txEl>
                                              <p:pRg st="0" end="0"/>
                                            </p:txEl>
                                          </p:spTgt>
                                        </p:tgtEl>
                                        <p:attrNameLst>
                                          <p:attrName>style.visibility</p:attrName>
                                        </p:attrNameLst>
                                      </p:cBhvr>
                                      <p:to>
                                        <p:strVal val="visible"/>
                                      </p:to>
                                    </p:set>
                                    <p:anim calcmode="lin" valueType="num">
                                      <p:cBhvr additive="base">
                                        <p:cTn id="19" dur="10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0">
                                            <p:txEl>
                                              <p:pRg st="0" end="0"/>
                                            </p:txEl>
                                          </p:spTgt>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000" fill="hold"/>
                                        <p:tgtEl>
                                          <p:spTgt spid="5"/>
                                        </p:tgtEl>
                                        <p:attrNameLst>
                                          <p:attrName>ppt_x</p:attrName>
                                        </p:attrNameLst>
                                      </p:cBhvr>
                                      <p:tavLst>
                                        <p:tav tm="0">
                                          <p:val>
                                            <p:strVal val="#ppt_x"/>
                                          </p:val>
                                        </p:tav>
                                        <p:tav tm="100000">
                                          <p:val>
                                            <p:strVal val="#ppt_x"/>
                                          </p:val>
                                        </p:tav>
                                      </p:tavLst>
                                    </p:anim>
                                    <p:anim calcmode="lin" valueType="num">
                                      <p:cBhvr additive="base">
                                        <p:cTn id="24" dur="1000" fill="hold"/>
                                        <p:tgtEl>
                                          <p:spTgt spid="5"/>
                                        </p:tgtEl>
                                        <p:attrNameLst>
                                          <p:attrName>ppt_y</p:attrName>
                                        </p:attrNameLst>
                                      </p:cBhvr>
                                      <p:tavLst>
                                        <p:tav tm="0">
                                          <p:val>
                                            <p:strVal val="0-#ppt_h/2"/>
                                          </p:val>
                                        </p:tav>
                                        <p:tav tm="100000">
                                          <p:val>
                                            <p:strVal val="#ppt_y"/>
                                          </p:val>
                                        </p:tav>
                                      </p:tavLst>
                                    </p:anim>
                                  </p:childTnLst>
                                </p:cTn>
                              </p:par>
                              <p:par>
                                <p:cTn id="25" presetID="45" presetClass="entr" presetSubtype="0" fill="hold" grpId="1" nodeType="withEffect">
                                  <p:stCondLst>
                                    <p:cond delay="0"/>
                                  </p:stCondLst>
                                  <p:childTnLst>
                                    <p:set>
                                      <p:cBhvr>
                                        <p:cTn id="26" dur="1" fill="hold">
                                          <p:stCondLst>
                                            <p:cond delay="0"/>
                                          </p:stCondLst>
                                        </p:cTn>
                                        <p:tgtEl>
                                          <p:spTgt spid="29">
                                            <p:txEl>
                                              <p:pRg st="0" end="0"/>
                                            </p:txEl>
                                          </p:spTgt>
                                        </p:tgtEl>
                                        <p:attrNameLst>
                                          <p:attrName>style.visibility</p:attrName>
                                        </p:attrNameLst>
                                      </p:cBhvr>
                                      <p:to>
                                        <p:strVal val="visible"/>
                                      </p:to>
                                    </p:set>
                                    <p:animEffect transition="in" filter="fade">
                                      <p:cBhvr>
                                        <p:cTn id="27" dur="1000"/>
                                        <p:tgtEl>
                                          <p:spTgt spid="29">
                                            <p:txEl>
                                              <p:pRg st="0" end="0"/>
                                            </p:txEl>
                                          </p:spTgt>
                                        </p:tgtEl>
                                      </p:cBhvr>
                                    </p:animEffect>
                                    <p:anim calcmode="lin" valueType="num">
                                      <p:cBhvr>
                                        <p:cTn id="28" dur="1000" fill="hold"/>
                                        <p:tgtEl>
                                          <p:spTgt spid="29">
                                            <p:txEl>
                                              <p:pRg st="0" end="0"/>
                                            </p:txEl>
                                          </p:spTgt>
                                        </p:tgtEl>
                                        <p:attrNameLst>
                                          <p:attrName>ppt_w</p:attrName>
                                        </p:attrNameLst>
                                      </p:cBhvr>
                                      <p:tavLst>
                                        <p:tav tm="0" fmla="#ppt_w*sin(2.5*pi*$)">
                                          <p:val>
                                            <p:fltVal val="0"/>
                                          </p:val>
                                        </p:tav>
                                        <p:tav tm="100000">
                                          <p:val>
                                            <p:fltVal val="1"/>
                                          </p:val>
                                        </p:tav>
                                      </p:tavLst>
                                    </p:anim>
                                    <p:anim calcmode="lin" valueType="num">
                                      <p:cBhvr>
                                        <p:cTn id="29" dur="1000" fill="hold"/>
                                        <p:tgtEl>
                                          <p:spTgt spid="29">
                                            <p:txEl>
                                              <p:pRg st="0" end="0"/>
                                            </p:txEl>
                                          </p:spTgt>
                                        </p:tgtEl>
                                        <p:attrNameLst>
                                          <p:attrName>ppt_h</p:attrName>
                                        </p:attrNameLst>
                                      </p:cBhvr>
                                      <p:tavLst>
                                        <p:tav tm="0">
                                          <p:val>
                                            <p:strVal val="#ppt_h"/>
                                          </p:val>
                                        </p:tav>
                                        <p:tav tm="100000">
                                          <p:val>
                                            <p:strVal val="#ppt_h"/>
                                          </p:val>
                                        </p:tav>
                                      </p:tavLst>
                                    </p:anim>
                                  </p:childTnLst>
                                </p:cTn>
                              </p:par>
                              <p:par>
                                <p:cTn id="30" presetID="45" presetClass="entr" presetSubtype="0" fill="hold" grpId="1" nodeType="withEffect">
                                  <p:stCondLst>
                                    <p:cond delay="0"/>
                                  </p:stCondLst>
                                  <p:childTnLst>
                                    <p:set>
                                      <p:cBhvr>
                                        <p:cTn id="31" dur="1" fill="hold">
                                          <p:stCondLst>
                                            <p:cond delay="0"/>
                                          </p:stCondLst>
                                        </p:cTn>
                                        <p:tgtEl>
                                          <p:spTgt spid="30">
                                            <p:txEl>
                                              <p:pRg st="0" end="0"/>
                                            </p:txEl>
                                          </p:spTgt>
                                        </p:tgtEl>
                                        <p:attrNameLst>
                                          <p:attrName>style.visibility</p:attrName>
                                        </p:attrNameLst>
                                      </p:cBhvr>
                                      <p:to>
                                        <p:strVal val="visible"/>
                                      </p:to>
                                    </p:set>
                                    <p:animEffect transition="in" filter="fade">
                                      <p:cBhvr>
                                        <p:cTn id="32" dur="1000"/>
                                        <p:tgtEl>
                                          <p:spTgt spid="30">
                                            <p:txEl>
                                              <p:pRg st="0" end="0"/>
                                            </p:txEl>
                                          </p:spTgt>
                                        </p:tgtEl>
                                      </p:cBhvr>
                                    </p:animEffect>
                                    <p:anim calcmode="lin" valueType="num">
                                      <p:cBhvr>
                                        <p:cTn id="33" dur="1000" fill="hold"/>
                                        <p:tgtEl>
                                          <p:spTgt spid="30">
                                            <p:txEl>
                                              <p:pRg st="0" end="0"/>
                                            </p:txEl>
                                          </p:spTgt>
                                        </p:tgtEl>
                                        <p:attrNameLst>
                                          <p:attrName>ppt_w</p:attrName>
                                        </p:attrNameLst>
                                      </p:cBhvr>
                                      <p:tavLst>
                                        <p:tav tm="0" fmla="#ppt_w*sin(2.5*pi*$)">
                                          <p:val>
                                            <p:fltVal val="0"/>
                                          </p:val>
                                        </p:tav>
                                        <p:tav tm="100000">
                                          <p:val>
                                            <p:fltVal val="1"/>
                                          </p:val>
                                        </p:tav>
                                      </p:tavLst>
                                    </p:anim>
                                    <p:anim calcmode="lin" valueType="num">
                                      <p:cBhvr>
                                        <p:cTn id="34" dur="1000" fill="hold"/>
                                        <p:tgtEl>
                                          <p:spTgt spid="30">
                                            <p:txEl>
                                              <p:pRg st="0" end="0"/>
                                            </p:txEl>
                                          </p:spTgt>
                                        </p:tgtEl>
                                        <p:attrNameLst>
                                          <p:attrName>ppt_h</p:attrName>
                                        </p:attrNameLst>
                                      </p:cBhvr>
                                      <p:tavLst>
                                        <p:tav tm="0">
                                          <p:val>
                                            <p:strVal val="#ppt_h"/>
                                          </p:val>
                                        </p:tav>
                                        <p:tav tm="100000">
                                          <p:val>
                                            <p:strVal val="#ppt_h"/>
                                          </p:val>
                                        </p:tav>
                                      </p:tavLst>
                                    </p:anim>
                                  </p:childTnLst>
                                </p:cTn>
                              </p:par>
                              <p:par>
                                <p:cTn id="35" presetID="45" presetClass="entr" presetSubtype="0" fill="hold" grpId="1"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ppt_w</p:attrName>
                                        </p:attrNameLst>
                                      </p:cBhvr>
                                      <p:tavLst>
                                        <p:tav tm="0" fmla="#ppt_w*sin(2.5*pi*$)">
                                          <p:val>
                                            <p:fltVal val="0"/>
                                          </p:val>
                                        </p:tav>
                                        <p:tav tm="100000">
                                          <p:val>
                                            <p:fltVal val="1"/>
                                          </p:val>
                                        </p:tav>
                                      </p:tavLst>
                                    </p:anim>
                                    <p:anim calcmode="lin" valueType="num">
                                      <p:cBhvr>
                                        <p:cTn id="39" dur="1000" fill="hold"/>
                                        <p:tgtEl>
                                          <p:spTgt spid="5"/>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2" presetClass="entr" presetSubtype="1" decel="100000" fill="hold" grpId="0" nodeType="after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 calcmode="lin" valueType="num">
                                      <p:cBhvr additive="base">
                                        <p:cTn id="43"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3">
                                            <p:txEl>
                                              <p:pRg st="0" end="0"/>
                                            </p:txEl>
                                          </p:spTgt>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 calcmode="lin" valueType="num">
                                      <p:cBhvr additive="base">
                                        <p:cTn id="47"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4">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1000" fill="hold"/>
                                        <p:tgtEl>
                                          <p:spTgt spid="10"/>
                                        </p:tgtEl>
                                        <p:attrNameLst>
                                          <p:attrName>ppt_x</p:attrName>
                                        </p:attrNameLst>
                                      </p:cBhvr>
                                      <p:tavLst>
                                        <p:tav tm="0">
                                          <p:val>
                                            <p:strVal val="#ppt_x"/>
                                          </p:val>
                                        </p:tav>
                                        <p:tav tm="100000">
                                          <p:val>
                                            <p:strVal val="#ppt_x"/>
                                          </p:val>
                                        </p:tav>
                                      </p:tavLst>
                                    </p:anim>
                                    <p:anim calcmode="lin" valueType="num">
                                      <p:cBhvr additive="base">
                                        <p:cTn id="52" dur="1000" fill="hold"/>
                                        <p:tgtEl>
                                          <p:spTgt spid="10"/>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0"/>
                                  </p:stCondLst>
                                  <p:childTnLst>
                                    <p:set>
                                      <p:cBhvr>
                                        <p:cTn id="54" dur="1" fill="hold">
                                          <p:stCondLst>
                                            <p:cond delay="0"/>
                                          </p:stCondLst>
                                        </p:cTn>
                                        <p:tgtEl>
                                          <p:spTgt spid="33">
                                            <p:txEl>
                                              <p:pRg st="0" end="0"/>
                                            </p:txEl>
                                          </p:spTgt>
                                        </p:tgtEl>
                                        <p:attrNameLst>
                                          <p:attrName>style.visibility</p:attrName>
                                        </p:attrNameLst>
                                      </p:cBhvr>
                                      <p:to>
                                        <p:strVal val="visible"/>
                                      </p:to>
                                    </p:set>
                                    <p:animEffect transition="in" filter="fade">
                                      <p:cBhvr>
                                        <p:cTn id="55" dur="1000"/>
                                        <p:tgtEl>
                                          <p:spTgt spid="33">
                                            <p:txEl>
                                              <p:pRg st="0" end="0"/>
                                            </p:txEl>
                                          </p:spTgt>
                                        </p:tgtEl>
                                      </p:cBhvr>
                                    </p:animEffect>
                                    <p:anim calcmode="lin" valueType="num">
                                      <p:cBhvr>
                                        <p:cTn id="56" dur="1000" fill="hold"/>
                                        <p:tgtEl>
                                          <p:spTgt spid="33">
                                            <p:txEl>
                                              <p:pRg st="0" end="0"/>
                                            </p:txEl>
                                          </p:spTgt>
                                        </p:tgtEl>
                                        <p:attrNameLst>
                                          <p:attrName>ppt_w</p:attrName>
                                        </p:attrNameLst>
                                      </p:cBhvr>
                                      <p:tavLst>
                                        <p:tav tm="0" fmla="#ppt_w*sin(2.5*pi*$)">
                                          <p:val>
                                            <p:fltVal val="0"/>
                                          </p:val>
                                        </p:tav>
                                        <p:tav tm="100000">
                                          <p:val>
                                            <p:fltVal val="1"/>
                                          </p:val>
                                        </p:tav>
                                      </p:tavLst>
                                    </p:anim>
                                    <p:anim calcmode="lin" valueType="num">
                                      <p:cBhvr>
                                        <p:cTn id="57" dur="1000" fill="hold"/>
                                        <p:tgtEl>
                                          <p:spTgt spid="33">
                                            <p:txEl>
                                              <p:pRg st="0" end="0"/>
                                            </p:txEl>
                                          </p:spTgt>
                                        </p:tgtEl>
                                        <p:attrNameLst>
                                          <p:attrName>ppt_h</p:attrName>
                                        </p:attrNameLst>
                                      </p:cBhvr>
                                      <p:tavLst>
                                        <p:tav tm="0">
                                          <p:val>
                                            <p:strVal val="#ppt_h"/>
                                          </p:val>
                                        </p:tav>
                                        <p:tav tm="100000">
                                          <p:val>
                                            <p:strVal val="#ppt_h"/>
                                          </p:val>
                                        </p:tav>
                                      </p:tavLst>
                                    </p:anim>
                                  </p:childTnLst>
                                </p:cTn>
                              </p:par>
                              <p:par>
                                <p:cTn id="58" presetID="45" presetClass="entr" presetSubtype="0" fill="hold" grpId="1" nodeType="withEffect">
                                  <p:stCondLst>
                                    <p:cond delay="0"/>
                                  </p:stCondLst>
                                  <p:childTnLst>
                                    <p:set>
                                      <p:cBhvr>
                                        <p:cTn id="59" dur="1" fill="hold">
                                          <p:stCondLst>
                                            <p:cond delay="0"/>
                                          </p:stCondLst>
                                        </p:cTn>
                                        <p:tgtEl>
                                          <p:spTgt spid="34">
                                            <p:txEl>
                                              <p:pRg st="0" end="0"/>
                                            </p:txEl>
                                          </p:spTgt>
                                        </p:tgtEl>
                                        <p:attrNameLst>
                                          <p:attrName>style.visibility</p:attrName>
                                        </p:attrNameLst>
                                      </p:cBhvr>
                                      <p:to>
                                        <p:strVal val="visible"/>
                                      </p:to>
                                    </p:set>
                                    <p:animEffect transition="in" filter="fade">
                                      <p:cBhvr>
                                        <p:cTn id="60" dur="1000"/>
                                        <p:tgtEl>
                                          <p:spTgt spid="34">
                                            <p:txEl>
                                              <p:pRg st="0" end="0"/>
                                            </p:txEl>
                                          </p:spTgt>
                                        </p:tgtEl>
                                      </p:cBhvr>
                                    </p:animEffect>
                                    <p:anim calcmode="lin" valueType="num">
                                      <p:cBhvr>
                                        <p:cTn id="61" dur="1000" fill="hold"/>
                                        <p:tgtEl>
                                          <p:spTgt spid="34">
                                            <p:txEl>
                                              <p:pRg st="0" end="0"/>
                                            </p:txEl>
                                          </p:spTgt>
                                        </p:tgtEl>
                                        <p:attrNameLst>
                                          <p:attrName>ppt_w</p:attrName>
                                        </p:attrNameLst>
                                      </p:cBhvr>
                                      <p:tavLst>
                                        <p:tav tm="0" fmla="#ppt_w*sin(2.5*pi*$)">
                                          <p:val>
                                            <p:fltVal val="0"/>
                                          </p:val>
                                        </p:tav>
                                        <p:tav tm="100000">
                                          <p:val>
                                            <p:fltVal val="1"/>
                                          </p:val>
                                        </p:tav>
                                      </p:tavLst>
                                    </p:anim>
                                    <p:anim calcmode="lin" valueType="num">
                                      <p:cBhvr>
                                        <p:cTn id="62" dur="1000" fill="hold"/>
                                        <p:tgtEl>
                                          <p:spTgt spid="34">
                                            <p:txEl>
                                              <p:pRg st="0" end="0"/>
                                            </p:txEl>
                                          </p:spTgt>
                                        </p:tgtEl>
                                        <p:attrNameLst>
                                          <p:attrName>ppt_h</p:attrName>
                                        </p:attrNameLst>
                                      </p:cBhvr>
                                      <p:tavLst>
                                        <p:tav tm="0">
                                          <p:val>
                                            <p:strVal val="#ppt_h"/>
                                          </p:val>
                                        </p:tav>
                                        <p:tav tm="100000">
                                          <p:val>
                                            <p:strVal val="#ppt_h"/>
                                          </p:val>
                                        </p:tav>
                                      </p:tavLst>
                                    </p:anim>
                                  </p:childTnLst>
                                </p:cTn>
                              </p:par>
                              <p:par>
                                <p:cTn id="63" presetID="45" presetClass="entr" presetSubtype="0" fill="hold" grpId="1"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anim calcmode="lin" valueType="num">
                                      <p:cBhvr>
                                        <p:cTn id="66" dur="1000" fill="hold"/>
                                        <p:tgtEl>
                                          <p:spTgt spid="10"/>
                                        </p:tgtEl>
                                        <p:attrNameLst>
                                          <p:attrName>ppt_w</p:attrName>
                                        </p:attrNameLst>
                                      </p:cBhvr>
                                      <p:tavLst>
                                        <p:tav tm="0" fmla="#ppt_w*sin(2.5*pi*$)">
                                          <p:val>
                                            <p:fltVal val="0"/>
                                          </p:val>
                                        </p:tav>
                                        <p:tav tm="100000">
                                          <p:val>
                                            <p:fltVal val="1"/>
                                          </p:val>
                                        </p:tav>
                                      </p:tavLst>
                                    </p:anim>
                                    <p:anim calcmode="lin" valueType="num">
                                      <p:cBhvr>
                                        <p:cTn id="67" dur="1000" fill="hold"/>
                                        <p:tgtEl>
                                          <p:spTgt spid="10"/>
                                        </p:tgtEl>
                                        <p:attrNameLst>
                                          <p:attrName>ppt_h</p:attrName>
                                        </p:attrNameLst>
                                      </p:cBhvr>
                                      <p:tavLst>
                                        <p:tav tm="0">
                                          <p:val>
                                            <p:strVal val="#ppt_h"/>
                                          </p:val>
                                        </p:tav>
                                        <p:tav tm="100000">
                                          <p:val>
                                            <p:strVal val="#ppt_h"/>
                                          </p:val>
                                        </p:tav>
                                      </p:tavLst>
                                    </p:anim>
                                  </p:childTnLst>
                                </p:cTn>
                              </p:par>
                            </p:childTnLst>
                          </p:cTn>
                        </p:par>
                        <p:par>
                          <p:cTn id="68" fill="hold">
                            <p:stCondLst>
                              <p:cond delay="3000"/>
                            </p:stCondLst>
                            <p:childTnLst>
                              <p:par>
                                <p:cTn id="69" presetID="2" presetClass="entr" presetSubtype="1" decel="100000" fill="hold" grpId="0" nodeType="afterEffect">
                                  <p:stCondLst>
                                    <p:cond delay="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1000" fill="hold"/>
                                        <p:tgtEl>
                                          <p:spTgt spid="31">
                                            <p:txEl>
                                              <p:pRg st="0" end="0"/>
                                            </p:txEl>
                                          </p:spTgt>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32">
                                            <p:txEl>
                                              <p:pRg st="0" end="0"/>
                                            </p:txEl>
                                          </p:spTgt>
                                        </p:tgtEl>
                                        <p:attrNameLst>
                                          <p:attrName>style.visibility</p:attrName>
                                        </p:attrNameLst>
                                      </p:cBhvr>
                                      <p:to>
                                        <p:strVal val="visible"/>
                                      </p:to>
                                    </p:set>
                                    <p:anim calcmode="lin" valueType="num">
                                      <p:cBhvr additive="base">
                                        <p:cTn id="75" dur="10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76" dur="1000" fill="hold"/>
                                        <p:tgtEl>
                                          <p:spTgt spid="32">
                                            <p:txEl>
                                              <p:pRg st="0" end="0"/>
                                            </p:txEl>
                                          </p:spTgt>
                                        </p:tgtEl>
                                        <p:attrNameLst>
                                          <p:attrName>ppt_y</p:attrName>
                                        </p:attrNameLst>
                                      </p:cBhvr>
                                      <p:tavLst>
                                        <p:tav tm="0">
                                          <p:val>
                                            <p:strVal val="0-#ppt_h/2"/>
                                          </p:val>
                                        </p:tav>
                                        <p:tav tm="100000">
                                          <p:val>
                                            <p:strVal val="#ppt_y"/>
                                          </p:val>
                                        </p:tav>
                                      </p:tavLst>
                                    </p:anim>
                                  </p:childTnLst>
                                </p:cTn>
                              </p:par>
                              <p:par>
                                <p:cTn id="77" presetID="2" presetClass="entr" presetSubtype="1" decel="10000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1000" fill="hold"/>
                                        <p:tgtEl>
                                          <p:spTgt spid="9"/>
                                        </p:tgtEl>
                                        <p:attrNameLst>
                                          <p:attrName>ppt_x</p:attrName>
                                        </p:attrNameLst>
                                      </p:cBhvr>
                                      <p:tavLst>
                                        <p:tav tm="0">
                                          <p:val>
                                            <p:strVal val="#ppt_x"/>
                                          </p:val>
                                        </p:tav>
                                        <p:tav tm="100000">
                                          <p:val>
                                            <p:strVal val="#ppt_x"/>
                                          </p:val>
                                        </p:tav>
                                      </p:tavLst>
                                    </p:anim>
                                    <p:anim calcmode="lin" valueType="num">
                                      <p:cBhvr additive="base">
                                        <p:cTn id="80" dur="1000" fill="hold"/>
                                        <p:tgtEl>
                                          <p:spTgt spid="9"/>
                                        </p:tgtEl>
                                        <p:attrNameLst>
                                          <p:attrName>ppt_y</p:attrName>
                                        </p:attrNameLst>
                                      </p:cBhvr>
                                      <p:tavLst>
                                        <p:tav tm="0">
                                          <p:val>
                                            <p:strVal val="0-#ppt_h/2"/>
                                          </p:val>
                                        </p:tav>
                                        <p:tav tm="100000">
                                          <p:val>
                                            <p:strVal val="#ppt_y"/>
                                          </p:val>
                                        </p:tav>
                                      </p:tavLst>
                                    </p:anim>
                                  </p:childTnLst>
                                </p:cTn>
                              </p:par>
                              <p:par>
                                <p:cTn id="81" presetID="45" presetClass="entr" presetSubtype="0" fill="hold" grpId="1" nodeType="withEffect">
                                  <p:stCondLst>
                                    <p:cond delay="0"/>
                                  </p:stCondLst>
                                  <p:childTnLst>
                                    <p:set>
                                      <p:cBhvr>
                                        <p:cTn id="82" dur="1" fill="hold">
                                          <p:stCondLst>
                                            <p:cond delay="0"/>
                                          </p:stCondLst>
                                        </p:cTn>
                                        <p:tgtEl>
                                          <p:spTgt spid="31">
                                            <p:txEl>
                                              <p:pRg st="0" end="0"/>
                                            </p:txEl>
                                          </p:spTgt>
                                        </p:tgtEl>
                                        <p:attrNameLst>
                                          <p:attrName>style.visibility</p:attrName>
                                        </p:attrNameLst>
                                      </p:cBhvr>
                                      <p:to>
                                        <p:strVal val="visible"/>
                                      </p:to>
                                    </p:set>
                                    <p:animEffect transition="in" filter="fade">
                                      <p:cBhvr>
                                        <p:cTn id="83" dur="1000"/>
                                        <p:tgtEl>
                                          <p:spTgt spid="31">
                                            <p:txEl>
                                              <p:pRg st="0" end="0"/>
                                            </p:txEl>
                                          </p:spTgt>
                                        </p:tgtEl>
                                      </p:cBhvr>
                                    </p:animEffect>
                                    <p:anim calcmode="lin" valueType="num">
                                      <p:cBhvr>
                                        <p:cTn id="84" dur="1000" fill="hold"/>
                                        <p:tgtEl>
                                          <p:spTgt spid="31">
                                            <p:txEl>
                                              <p:pRg st="0" end="0"/>
                                            </p:txEl>
                                          </p:spTgt>
                                        </p:tgtEl>
                                        <p:attrNameLst>
                                          <p:attrName>ppt_w</p:attrName>
                                        </p:attrNameLst>
                                      </p:cBhvr>
                                      <p:tavLst>
                                        <p:tav tm="0" fmla="#ppt_w*sin(2.5*pi*$)">
                                          <p:val>
                                            <p:fltVal val="0"/>
                                          </p:val>
                                        </p:tav>
                                        <p:tav tm="100000">
                                          <p:val>
                                            <p:fltVal val="1"/>
                                          </p:val>
                                        </p:tav>
                                      </p:tavLst>
                                    </p:anim>
                                    <p:anim calcmode="lin" valueType="num">
                                      <p:cBhvr>
                                        <p:cTn id="85" dur="1000" fill="hold"/>
                                        <p:tgtEl>
                                          <p:spTgt spid="31">
                                            <p:txEl>
                                              <p:pRg st="0" end="0"/>
                                            </p:txEl>
                                          </p:spTgt>
                                        </p:tgtEl>
                                        <p:attrNameLst>
                                          <p:attrName>ppt_h</p:attrName>
                                        </p:attrNameLst>
                                      </p:cBhvr>
                                      <p:tavLst>
                                        <p:tav tm="0">
                                          <p:val>
                                            <p:strVal val="#ppt_h"/>
                                          </p:val>
                                        </p:tav>
                                        <p:tav tm="100000">
                                          <p:val>
                                            <p:strVal val="#ppt_h"/>
                                          </p:val>
                                        </p:tav>
                                      </p:tavLst>
                                    </p:anim>
                                  </p:childTnLst>
                                </p:cTn>
                              </p:par>
                              <p:par>
                                <p:cTn id="86" presetID="45" presetClass="entr" presetSubtype="0" fill="hold" grpId="1" nodeType="with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Effect transition="in" filter="fade">
                                      <p:cBhvr>
                                        <p:cTn id="88" dur="1000"/>
                                        <p:tgtEl>
                                          <p:spTgt spid="32">
                                            <p:txEl>
                                              <p:pRg st="0" end="0"/>
                                            </p:txEl>
                                          </p:spTgt>
                                        </p:tgtEl>
                                      </p:cBhvr>
                                    </p:animEffect>
                                    <p:anim calcmode="lin" valueType="num">
                                      <p:cBhvr>
                                        <p:cTn id="89" dur="1000" fill="hold"/>
                                        <p:tgtEl>
                                          <p:spTgt spid="32">
                                            <p:txEl>
                                              <p:pRg st="0" end="0"/>
                                            </p:txEl>
                                          </p:spTgt>
                                        </p:tgtEl>
                                        <p:attrNameLst>
                                          <p:attrName>ppt_w</p:attrName>
                                        </p:attrNameLst>
                                      </p:cBhvr>
                                      <p:tavLst>
                                        <p:tav tm="0" fmla="#ppt_w*sin(2.5*pi*$)">
                                          <p:val>
                                            <p:fltVal val="0"/>
                                          </p:val>
                                        </p:tav>
                                        <p:tav tm="100000">
                                          <p:val>
                                            <p:fltVal val="1"/>
                                          </p:val>
                                        </p:tav>
                                      </p:tavLst>
                                    </p:anim>
                                    <p:anim calcmode="lin" valueType="num">
                                      <p:cBhvr>
                                        <p:cTn id="90" dur="1000" fill="hold"/>
                                        <p:tgtEl>
                                          <p:spTgt spid="32">
                                            <p:txEl>
                                              <p:pRg st="0" end="0"/>
                                            </p:txEl>
                                          </p:spTgt>
                                        </p:tgtEl>
                                        <p:attrNameLst>
                                          <p:attrName>ppt_h</p:attrName>
                                        </p:attrNameLst>
                                      </p:cBhvr>
                                      <p:tavLst>
                                        <p:tav tm="0">
                                          <p:val>
                                            <p:strVal val="#ppt_h"/>
                                          </p:val>
                                        </p:tav>
                                        <p:tav tm="100000">
                                          <p:val>
                                            <p:strVal val="#ppt_h"/>
                                          </p:val>
                                        </p:tav>
                                      </p:tavLst>
                                    </p:anim>
                                  </p:childTnLst>
                                </p:cTn>
                              </p:par>
                              <p:par>
                                <p:cTn id="91" presetID="45" presetClass="entr" presetSubtype="0" fill="hold" grpId="1" nodeType="with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fade">
                                      <p:cBhvr>
                                        <p:cTn id="93" dur="1000"/>
                                        <p:tgtEl>
                                          <p:spTgt spid="9"/>
                                        </p:tgtEl>
                                      </p:cBhvr>
                                    </p:animEffect>
                                    <p:anim calcmode="lin" valueType="num">
                                      <p:cBhvr>
                                        <p:cTn id="94" dur="1000" fill="hold"/>
                                        <p:tgtEl>
                                          <p:spTgt spid="9"/>
                                        </p:tgtEl>
                                        <p:attrNameLst>
                                          <p:attrName>ppt_w</p:attrName>
                                        </p:attrNameLst>
                                      </p:cBhvr>
                                      <p:tavLst>
                                        <p:tav tm="0" fmla="#ppt_w*sin(2.5*pi*$)">
                                          <p:val>
                                            <p:fltVal val="0"/>
                                          </p:val>
                                        </p:tav>
                                        <p:tav tm="100000">
                                          <p:val>
                                            <p:fltVal val="1"/>
                                          </p:val>
                                        </p:tav>
                                      </p:tavLst>
                                    </p:anim>
                                    <p:anim calcmode="lin" valueType="num">
                                      <p:cBhvr>
                                        <p:cTn id="95" dur="1000" fill="hold"/>
                                        <p:tgtEl>
                                          <p:spTgt spid="9"/>
                                        </p:tgtEl>
                                        <p:attrNameLst>
                                          <p:attrName>ppt_h</p:attrName>
                                        </p:attrNameLst>
                                      </p:cBhvr>
                                      <p:tavLst>
                                        <p:tav tm="0">
                                          <p:val>
                                            <p:strVal val="#ppt_h"/>
                                          </p:val>
                                        </p:tav>
                                        <p:tav tm="100000">
                                          <p:val>
                                            <p:strVal val="#ppt_h"/>
                                          </p:val>
                                        </p:tav>
                                      </p:tavLst>
                                    </p:anim>
                                  </p:childTnLst>
                                </p:cTn>
                              </p:par>
                            </p:childTnLst>
                          </p:cTn>
                        </p:par>
                        <p:par>
                          <p:cTn id="96" fill="hold">
                            <p:stCondLst>
                              <p:cond delay="4000"/>
                            </p:stCondLst>
                            <p:childTnLst>
                              <p:par>
                                <p:cTn id="97" presetID="2" presetClass="entr" presetSubtype="1" decel="100000" fill="hold" grpId="0" nodeType="afterEffect">
                                  <p:stCondLst>
                                    <p:cond delay="0"/>
                                  </p:stCondLst>
                                  <p:childTnLst>
                                    <p:set>
                                      <p:cBhvr>
                                        <p:cTn id="98" dur="1" fill="hold">
                                          <p:stCondLst>
                                            <p:cond delay="0"/>
                                          </p:stCondLst>
                                        </p:cTn>
                                        <p:tgtEl>
                                          <p:spTgt spid="37">
                                            <p:txEl>
                                              <p:pRg st="0" end="0"/>
                                            </p:txEl>
                                          </p:spTgt>
                                        </p:tgtEl>
                                        <p:attrNameLst>
                                          <p:attrName>style.visibility</p:attrName>
                                        </p:attrNameLst>
                                      </p:cBhvr>
                                      <p:to>
                                        <p:strVal val="visible"/>
                                      </p:to>
                                    </p:set>
                                    <p:anim calcmode="lin" valueType="num">
                                      <p:cBhvr additive="base">
                                        <p:cTn id="99"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00" dur="1000" fill="hold"/>
                                        <p:tgtEl>
                                          <p:spTgt spid="3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1000" fill="hold"/>
                                        <p:tgtEl>
                                          <p:spTgt spid="14"/>
                                        </p:tgtEl>
                                        <p:attrNameLst>
                                          <p:attrName>ppt_x</p:attrName>
                                        </p:attrNameLst>
                                      </p:cBhvr>
                                      <p:tavLst>
                                        <p:tav tm="0">
                                          <p:val>
                                            <p:strVal val="#ppt_x"/>
                                          </p:val>
                                        </p:tav>
                                        <p:tav tm="100000">
                                          <p:val>
                                            <p:strVal val="#ppt_x"/>
                                          </p:val>
                                        </p:tav>
                                      </p:tavLst>
                                    </p:anim>
                                    <p:anim calcmode="lin" valueType="num">
                                      <p:cBhvr additive="base">
                                        <p:cTn id="104" dur="1000" fill="hold"/>
                                        <p:tgtEl>
                                          <p:spTgt spid="14"/>
                                        </p:tgtEl>
                                        <p:attrNameLst>
                                          <p:attrName>ppt_y</p:attrName>
                                        </p:attrNameLst>
                                      </p:cBhvr>
                                      <p:tavLst>
                                        <p:tav tm="0">
                                          <p:val>
                                            <p:strVal val="0-#ppt_h/2"/>
                                          </p:val>
                                        </p:tav>
                                        <p:tav tm="100000">
                                          <p:val>
                                            <p:strVal val="#ppt_y"/>
                                          </p:val>
                                        </p:tav>
                                      </p:tavLst>
                                    </p:anim>
                                  </p:childTnLst>
                                </p:cTn>
                              </p:par>
                              <p:par>
                                <p:cTn id="105" presetID="45" presetClass="entr" presetSubtype="0" fill="hold" grpId="1"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fade">
                                      <p:cBhvr>
                                        <p:cTn id="107" dur="1000"/>
                                        <p:tgtEl>
                                          <p:spTgt spid="37">
                                            <p:txEl>
                                              <p:pRg st="0" end="0"/>
                                            </p:txEl>
                                          </p:spTgt>
                                        </p:tgtEl>
                                      </p:cBhvr>
                                    </p:animEffect>
                                    <p:anim calcmode="lin" valueType="num">
                                      <p:cBhvr>
                                        <p:cTn id="108" dur="1000" fill="hold"/>
                                        <p:tgtEl>
                                          <p:spTgt spid="37">
                                            <p:txEl>
                                              <p:pRg st="0" end="0"/>
                                            </p:txEl>
                                          </p:spTgt>
                                        </p:tgtEl>
                                        <p:attrNameLst>
                                          <p:attrName>ppt_w</p:attrName>
                                        </p:attrNameLst>
                                      </p:cBhvr>
                                      <p:tavLst>
                                        <p:tav tm="0" fmla="#ppt_w*sin(2.5*pi*$)">
                                          <p:val>
                                            <p:fltVal val="0"/>
                                          </p:val>
                                        </p:tav>
                                        <p:tav tm="100000">
                                          <p:val>
                                            <p:fltVal val="1"/>
                                          </p:val>
                                        </p:tav>
                                      </p:tavLst>
                                    </p:anim>
                                    <p:anim calcmode="lin" valueType="num">
                                      <p:cBhvr>
                                        <p:cTn id="109" dur="1000" fill="hold"/>
                                        <p:tgtEl>
                                          <p:spTgt spid="37">
                                            <p:txEl>
                                              <p:pRg st="0" end="0"/>
                                            </p:txEl>
                                          </p:spTgt>
                                        </p:tgtEl>
                                        <p:attrNameLst>
                                          <p:attrName>ppt_h</p:attrName>
                                        </p:attrNameLst>
                                      </p:cBhvr>
                                      <p:tavLst>
                                        <p:tav tm="0">
                                          <p:val>
                                            <p:strVal val="#ppt_h"/>
                                          </p:val>
                                        </p:tav>
                                        <p:tav tm="100000">
                                          <p:val>
                                            <p:strVal val="#ppt_h"/>
                                          </p:val>
                                        </p:tav>
                                      </p:tavLst>
                                    </p:anim>
                                  </p:childTnLst>
                                </p:cTn>
                              </p:par>
                              <p:par>
                                <p:cTn id="110" presetID="45" presetClass="entr" presetSubtype="0" fill="hold" grpId="1" nodeType="withEffect">
                                  <p:stCondLst>
                                    <p:cond delay="0"/>
                                  </p:stCondLst>
                                  <p:childTnLst>
                                    <p:set>
                                      <p:cBhvr>
                                        <p:cTn id="111" dur="1" fill="hold">
                                          <p:stCondLst>
                                            <p:cond delay="0"/>
                                          </p:stCondLst>
                                        </p:cTn>
                                        <p:tgtEl>
                                          <p:spTgt spid="14"/>
                                        </p:tgtEl>
                                        <p:attrNameLst>
                                          <p:attrName>style.visibility</p:attrName>
                                        </p:attrNameLst>
                                      </p:cBhvr>
                                      <p:to>
                                        <p:strVal val="visible"/>
                                      </p:to>
                                    </p:set>
                                    <p:animEffect transition="in" filter="fade">
                                      <p:cBhvr>
                                        <p:cTn id="112" dur="1000"/>
                                        <p:tgtEl>
                                          <p:spTgt spid="14"/>
                                        </p:tgtEl>
                                      </p:cBhvr>
                                    </p:animEffect>
                                    <p:anim calcmode="lin" valueType="num">
                                      <p:cBhvr>
                                        <p:cTn id="113" dur="1000" fill="hold"/>
                                        <p:tgtEl>
                                          <p:spTgt spid="14"/>
                                        </p:tgtEl>
                                        <p:attrNameLst>
                                          <p:attrName>ppt_w</p:attrName>
                                        </p:attrNameLst>
                                      </p:cBhvr>
                                      <p:tavLst>
                                        <p:tav tm="0" fmla="#ppt_w*sin(2.5*pi*$)">
                                          <p:val>
                                            <p:fltVal val="0"/>
                                          </p:val>
                                        </p:tav>
                                        <p:tav tm="100000">
                                          <p:val>
                                            <p:fltVal val="1"/>
                                          </p:val>
                                        </p:tav>
                                      </p:tavLst>
                                    </p:anim>
                                    <p:anim calcmode="lin" valueType="num">
                                      <p:cBhvr>
                                        <p:cTn id="114" dur="1000" fill="hold"/>
                                        <p:tgtEl>
                                          <p:spTgt spid="14"/>
                                        </p:tgtEl>
                                        <p:attrNameLst>
                                          <p:attrName>ppt_h</p:attrName>
                                        </p:attrNameLst>
                                      </p:cBhvr>
                                      <p:tavLst>
                                        <p:tav tm="0">
                                          <p:val>
                                            <p:strVal val="#ppt_h"/>
                                          </p:val>
                                        </p:tav>
                                        <p:tav tm="100000">
                                          <p:val>
                                            <p:strVal val="#ppt_h"/>
                                          </p:val>
                                        </p:tav>
                                      </p:tavLst>
                                    </p:anim>
                                  </p:childTnLst>
                                </p:cTn>
                              </p:par>
                            </p:childTnLst>
                          </p:cTn>
                        </p:par>
                        <p:par>
                          <p:cTn id="115" fill="hold">
                            <p:stCondLst>
                              <p:cond delay="5000"/>
                            </p:stCondLst>
                            <p:childTnLst>
                              <p:par>
                                <p:cTn id="116" presetID="2" presetClass="entr" presetSubtype="1" decel="100000" fill="hold" grpId="0" nodeType="afterEffect">
                                  <p:stCondLst>
                                    <p:cond delay="0"/>
                                  </p:stCondLst>
                                  <p:childTnLst>
                                    <p:set>
                                      <p:cBhvr>
                                        <p:cTn id="117" dur="1" fill="hold">
                                          <p:stCondLst>
                                            <p:cond delay="0"/>
                                          </p:stCondLst>
                                        </p:cTn>
                                        <p:tgtEl>
                                          <p:spTgt spid="35">
                                            <p:txEl>
                                              <p:pRg st="0" end="0"/>
                                            </p:txEl>
                                          </p:spTgt>
                                        </p:tgtEl>
                                        <p:attrNameLst>
                                          <p:attrName>style.visibility</p:attrName>
                                        </p:attrNameLst>
                                      </p:cBhvr>
                                      <p:to>
                                        <p:strVal val="visible"/>
                                      </p:to>
                                    </p:set>
                                    <p:anim calcmode="lin" valueType="num">
                                      <p:cBhvr additive="base">
                                        <p:cTn id="118" dur="10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19" dur="1000" fill="hold"/>
                                        <p:tgtEl>
                                          <p:spTgt spid="35">
                                            <p:txEl>
                                              <p:pRg st="0" end="0"/>
                                            </p:txEl>
                                          </p:spTgt>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0"/>
                                  </p:stCondLst>
                                  <p:childTnLst>
                                    <p:set>
                                      <p:cBhvr>
                                        <p:cTn id="121" dur="1" fill="hold">
                                          <p:stCondLst>
                                            <p:cond delay="0"/>
                                          </p:stCondLst>
                                        </p:cTn>
                                        <p:tgtEl>
                                          <p:spTgt spid="11"/>
                                        </p:tgtEl>
                                        <p:attrNameLst>
                                          <p:attrName>style.visibility</p:attrName>
                                        </p:attrNameLst>
                                      </p:cBhvr>
                                      <p:to>
                                        <p:strVal val="visible"/>
                                      </p:to>
                                    </p:set>
                                    <p:anim calcmode="lin" valueType="num">
                                      <p:cBhvr additive="base">
                                        <p:cTn id="122" dur="1000" fill="hold"/>
                                        <p:tgtEl>
                                          <p:spTgt spid="11"/>
                                        </p:tgtEl>
                                        <p:attrNameLst>
                                          <p:attrName>ppt_x</p:attrName>
                                        </p:attrNameLst>
                                      </p:cBhvr>
                                      <p:tavLst>
                                        <p:tav tm="0">
                                          <p:val>
                                            <p:strVal val="#ppt_x"/>
                                          </p:val>
                                        </p:tav>
                                        <p:tav tm="100000">
                                          <p:val>
                                            <p:strVal val="#ppt_x"/>
                                          </p:val>
                                        </p:tav>
                                      </p:tavLst>
                                    </p:anim>
                                    <p:anim calcmode="lin" valueType="num">
                                      <p:cBhvr additive="base">
                                        <p:cTn id="123" dur="1000" fill="hold"/>
                                        <p:tgtEl>
                                          <p:spTgt spid="11"/>
                                        </p:tgtEl>
                                        <p:attrNameLst>
                                          <p:attrName>ppt_y</p:attrName>
                                        </p:attrNameLst>
                                      </p:cBhvr>
                                      <p:tavLst>
                                        <p:tav tm="0">
                                          <p:val>
                                            <p:strVal val="0-#ppt_h/2"/>
                                          </p:val>
                                        </p:tav>
                                        <p:tav tm="100000">
                                          <p:val>
                                            <p:strVal val="#ppt_y"/>
                                          </p:val>
                                        </p:tav>
                                      </p:tavLst>
                                    </p:anim>
                                  </p:childTnLst>
                                </p:cTn>
                              </p:par>
                              <p:par>
                                <p:cTn id="124" presetID="45" presetClass="entr" presetSubtype="0" fill="hold" grpId="1" nodeType="withEffect">
                                  <p:stCondLst>
                                    <p:cond delay="0"/>
                                  </p:stCondLst>
                                  <p:childTnLst>
                                    <p:set>
                                      <p:cBhvr>
                                        <p:cTn id="125" dur="1" fill="hold">
                                          <p:stCondLst>
                                            <p:cond delay="0"/>
                                          </p:stCondLst>
                                        </p:cTn>
                                        <p:tgtEl>
                                          <p:spTgt spid="35">
                                            <p:txEl>
                                              <p:pRg st="0" end="0"/>
                                            </p:txEl>
                                          </p:spTgt>
                                        </p:tgtEl>
                                        <p:attrNameLst>
                                          <p:attrName>style.visibility</p:attrName>
                                        </p:attrNameLst>
                                      </p:cBhvr>
                                      <p:to>
                                        <p:strVal val="visible"/>
                                      </p:to>
                                    </p:set>
                                    <p:animEffect transition="in" filter="fade">
                                      <p:cBhvr>
                                        <p:cTn id="126" dur="1000"/>
                                        <p:tgtEl>
                                          <p:spTgt spid="35">
                                            <p:txEl>
                                              <p:pRg st="0" end="0"/>
                                            </p:txEl>
                                          </p:spTgt>
                                        </p:tgtEl>
                                      </p:cBhvr>
                                    </p:animEffect>
                                    <p:anim calcmode="lin" valueType="num">
                                      <p:cBhvr>
                                        <p:cTn id="127" dur="1000" fill="hold"/>
                                        <p:tgtEl>
                                          <p:spTgt spid="35">
                                            <p:txEl>
                                              <p:pRg st="0" end="0"/>
                                            </p:txEl>
                                          </p:spTgt>
                                        </p:tgtEl>
                                        <p:attrNameLst>
                                          <p:attrName>ppt_w</p:attrName>
                                        </p:attrNameLst>
                                      </p:cBhvr>
                                      <p:tavLst>
                                        <p:tav tm="0" fmla="#ppt_w*sin(2.5*pi*$)">
                                          <p:val>
                                            <p:fltVal val="0"/>
                                          </p:val>
                                        </p:tav>
                                        <p:tav tm="100000">
                                          <p:val>
                                            <p:fltVal val="1"/>
                                          </p:val>
                                        </p:tav>
                                      </p:tavLst>
                                    </p:anim>
                                    <p:anim calcmode="lin" valueType="num">
                                      <p:cBhvr>
                                        <p:cTn id="128" dur="1000" fill="hold"/>
                                        <p:tgtEl>
                                          <p:spTgt spid="35">
                                            <p:txEl>
                                              <p:pRg st="0" end="0"/>
                                            </p:txEl>
                                          </p:spTgt>
                                        </p:tgtEl>
                                        <p:attrNameLst>
                                          <p:attrName>ppt_h</p:attrName>
                                        </p:attrNameLst>
                                      </p:cBhvr>
                                      <p:tavLst>
                                        <p:tav tm="0">
                                          <p:val>
                                            <p:strVal val="#ppt_h"/>
                                          </p:val>
                                        </p:tav>
                                        <p:tav tm="100000">
                                          <p:val>
                                            <p:strVal val="#ppt_h"/>
                                          </p:val>
                                        </p:tav>
                                      </p:tavLst>
                                    </p:anim>
                                  </p:childTnLst>
                                </p:cTn>
                              </p:par>
                              <p:par>
                                <p:cTn id="129" presetID="45" presetClass="entr" presetSubtype="0" fill="hold" grpId="1"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1000"/>
                                        <p:tgtEl>
                                          <p:spTgt spid="11"/>
                                        </p:tgtEl>
                                      </p:cBhvr>
                                    </p:animEffect>
                                    <p:anim calcmode="lin" valueType="num">
                                      <p:cBhvr>
                                        <p:cTn id="132" dur="1000" fill="hold"/>
                                        <p:tgtEl>
                                          <p:spTgt spid="11"/>
                                        </p:tgtEl>
                                        <p:attrNameLst>
                                          <p:attrName>ppt_w</p:attrName>
                                        </p:attrNameLst>
                                      </p:cBhvr>
                                      <p:tavLst>
                                        <p:tav tm="0" fmla="#ppt_w*sin(2.5*pi*$)">
                                          <p:val>
                                            <p:fltVal val="0"/>
                                          </p:val>
                                        </p:tav>
                                        <p:tav tm="100000">
                                          <p:val>
                                            <p:fltVal val="1"/>
                                          </p:val>
                                        </p:tav>
                                      </p:tavLst>
                                    </p:anim>
                                    <p:anim calcmode="lin" valueType="num">
                                      <p:cBhvr>
                                        <p:cTn id="133" dur="1000" fill="hold"/>
                                        <p:tgtEl>
                                          <p:spTgt spid="11"/>
                                        </p:tgtEl>
                                        <p:attrNameLst>
                                          <p:attrName>ppt_h</p:attrName>
                                        </p:attrNameLst>
                                      </p:cBhvr>
                                      <p:tavLst>
                                        <p:tav tm="0">
                                          <p:val>
                                            <p:strVal val="#ppt_h"/>
                                          </p:val>
                                        </p:tav>
                                        <p:tav tm="100000">
                                          <p:val>
                                            <p:strVal val="#ppt_h"/>
                                          </p:val>
                                        </p:tav>
                                      </p:tavLst>
                                    </p:anim>
                                  </p:childTnLst>
                                </p:cTn>
                              </p:par>
                            </p:childTnLst>
                          </p:cTn>
                        </p:par>
                        <p:par>
                          <p:cTn id="134" fill="hold">
                            <p:stCondLst>
                              <p:cond delay="6000"/>
                            </p:stCondLst>
                            <p:childTnLst>
                              <p:par>
                                <p:cTn id="135" presetID="2" presetClass="entr" presetSubtype="1" decel="100000" fill="hold" grpId="0" nodeType="afterEffect">
                                  <p:stCondLst>
                                    <p:cond delay="0"/>
                                  </p:stCondLst>
                                  <p:childTnLst>
                                    <p:set>
                                      <p:cBhvr>
                                        <p:cTn id="136" dur="1" fill="hold">
                                          <p:stCondLst>
                                            <p:cond delay="0"/>
                                          </p:stCondLst>
                                        </p:cTn>
                                        <p:tgtEl>
                                          <p:spTgt spid="38">
                                            <p:txEl>
                                              <p:pRg st="0" end="0"/>
                                            </p:txEl>
                                          </p:spTgt>
                                        </p:tgtEl>
                                        <p:attrNameLst>
                                          <p:attrName>style.visibility</p:attrName>
                                        </p:attrNameLst>
                                      </p:cBhvr>
                                      <p:to>
                                        <p:strVal val="visible"/>
                                      </p:to>
                                    </p:set>
                                    <p:anim calcmode="lin" valueType="num">
                                      <p:cBhvr additive="base">
                                        <p:cTn id="137"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38" dur="1000" fill="hold"/>
                                        <p:tgtEl>
                                          <p:spTgt spid="38">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0"/>
                                  </p:stCondLst>
                                  <p:childTnLst>
                                    <p:set>
                                      <p:cBhvr>
                                        <p:cTn id="140" dur="1" fill="hold">
                                          <p:stCondLst>
                                            <p:cond delay="0"/>
                                          </p:stCondLst>
                                        </p:cTn>
                                        <p:tgtEl>
                                          <p:spTgt spid="13"/>
                                        </p:tgtEl>
                                        <p:attrNameLst>
                                          <p:attrName>style.visibility</p:attrName>
                                        </p:attrNameLst>
                                      </p:cBhvr>
                                      <p:to>
                                        <p:strVal val="visible"/>
                                      </p:to>
                                    </p:set>
                                    <p:anim calcmode="lin" valueType="num">
                                      <p:cBhvr additive="base">
                                        <p:cTn id="141" dur="1000" fill="hold"/>
                                        <p:tgtEl>
                                          <p:spTgt spid="13"/>
                                        </p:tgtEl>
                                        <p:attrNameLst>
                                          <p:attrName>ppt_x</p:attrName>
                                        </p:attrNameLst>
                                      </p:cBhvr>
                                      <p:tavLst>
                                        <p:tav tm="0">
                                          <p:val>
                                            <p:strVal val="#ppt_x"/>
                                          </p:val>
                                        </p:tav>
                                        <p:tav tm="100000">
                                          <p:val>
                                            <p:strVal val="#ppt_x"/>
                                          </p:val>
                                        </p:tav>
                                      </p:tavLst>
                                    </p:anim>
                                    <p:anim calcmode="lin" valueType="num">
                                      <p:cBhvr additive="base">
                                        <p:cTn id="142" dur="1000" fill="hold"/>
                                        <p:tgtEl>
                                          <p:spTgt spid="13"/>
                                        </p:tgtEl>
                                        <p:attrNameLst>
                                          <p:attrName>ppt_y</p:attrName>
                                        </p:attrNameLst>
                                      </p:cBhvr>
                                      <p:tavLst>
                                        <p:tav tm="0">
                                          <p:val>
                                            <p:strVal val="0-#ppt_h/2"/>
                                          </p:val>
                                        </p:tav>
                                        <p:tav tm="100000">
                                          <p:val>
                                            <p:strVal val="#ppt_y"/>
                                          </p:val>
                                        </p:tav>
                                      </p:tavLst>
                                    </p:anim>
                                  </p:childTnLst>
                                </p:cTn>
                              </p:par>
                              <p:par>
                                <p:cTn id="143" presetID="45" presetClass="entr" presetSubtype="0" fill="hold" grpId="1" nodeType="withEffect">
                                  <p:stCondLst>
                                    <p:cond delay="0"/>
                                  </p:stCondLst>
                                  <p:childTnLst>
                                    <p:set>
                                      <p:cBhvr>
                                        <p:cTn id="144" dur="1" fill="hold">
                                          <p:stCondLst>
                                            <p:cond delay="0"/>
                                          </p:stCondLst>
                                        </p:cTn>
                                        <p:tgtEl>
                                          <p:spTgt spid="38">
                                            <p:txEl>
                                              <p:pRg st="0" end="0"/>
                                            </p:txEl>
                                          </p:spTgt>
                                        </p:tgtEl>
                                        <p:attrNameLst>
                                          <p:attrName>style.visibility</p:attrName>
                                        </p:attrNameLst>
                                      </p:cBhvr>
                                      <p:to>
                                        <p:strVal val="visible"/>
                                      </p:to>
                                    </p:set>
                                    <p:animEffect transition="in" filter="fade">
                                      <p:cBhvr>
                                        <p:cTn id="145" dur="1000"/>
                                        <p:tgtEl>
                                          <p:spTgt spid="38">
                                            <p:txEl>
                                              <p:pRg st="0" end="0"/>
                                            </p:txEl>
                                          </p:spTgt>
                                        </p:tgtEl>
                                      </p:cBhvr>
                                    </p:animEffect>
                                    <p:anim calcmode="lin" valueType="num">
                                      <p:cBhvr>
                                        <p:cTn id="146" dur="1000" fill="hold"/>
                                        <p:tgtEl>
                                          <p:spTgt spid="38">
                                            <p:txEl>
                                              <p:pRg st="0" end="0"/>
                                            </p:txEl>
                                          </p:spTgt>
                                        </p:tgtEl>
                                        <p:attrNameLst>
                                          <p:attrName>ppt_w</p:attrName>
                                        </p:attrNameLst>
                                      </p:cBhvr>
                                      <p:tavLst>
                                        <p:tav tm="0" fmla="#ppt_w*sin(2.5*pi*$)">
                                          <p:val>
                                            <p:fltVal val="0"/>
                                          </p:val>
                                        </p:tav>
                                        <p:tav tm="100000">
                                          <p:val>
                                            <p:fltVal val="1"/>
                                          </p:val>
                                        </p:tav>
                                      </p:tavLst>
                                    </p:anim>
                                    <p:anim calcmode="lin" valueType="num">
                                      <p:cBhvr>
                                        <p:cTn id="147" dur="1000" fill="hold"/>
                                        <p:tgtEl>
                                          <p:spTgt spid="38">
                                            <p:txEl>
                                              <p:pRg st="0" end="0"/>
                                            </p:txEl>
                                          </p:spTgt>
                                        </p:tgtEl>
                                        <p:attrNameLst>
                                          <p:attrName>ppt_h</p:attrName>
                                        </p:attrNameLst>
                                      </p:cBhvr>
                                      <p:tavLst>
                                        <p:tav tm="0">
                                          <p:val>
                                            <p:strVal val="#ppt_h"/>
                                          </p:val>
                                        </p:tav>
                                        <p:tav tm="100000">
                                          <p:val>
                                            <p:strVal val="#ppt_h"/>
                                          </p:val>
                                        </p:tav>
                                      </p:tavLst>
                                    </p:anim>
                                  </p:childTnLst>
                                </p:cTn>
                              </p:par>
                              <p:par>
                                <p:cTn id="148" presetID="45" presetClass="entr" presetSubtype="0" fill="hold" grpId="1" nodeType="withEffect">
                                  <p:stCondLst>
                                    <p:cond delay="0"/>
                                  </p:stCondLst>
                                  <p:childTnLst>
                                    <p:set>
                                      <p:cBhvr>
                                        <p:cTn id="149" dur="1" fill="hold">
                                          <p:stCondLst>
                                            <p:cond delay="0"/>
                                          </p:stCondLst>
                                        </p:cTn>
                                        <p:tgtEl>
                                          <p:spTgt spid="13"/>
                                        </p:tgtEl>
                                        <p:attrNameLst>
                                          <p:attrName>style.visibility</p:attrName>
                                        </p:attrNameLst>
                                      </p:cBhvr>
                                      <p:to>
                                        <p:strVal val="visible"/>
                                      </p:to>
                                    </p:set>
                                    <p:animEffect transition="in" filter="fade">
                                      <p:cBhvr>
                                        <p:cTn id="150" dur="1000"/>
                                        <p:tgtEl>
                                          <p:spTgt spid="13"/>
                                        </p:tgtEl>
                                      </p:cBhvr>
                                    </p:animEffect>
                                    <p:anim calcmode="lin" valueType="num">
                                      <p:cBhvr>
                                        <p:cTn id="151" dur="1000" fill="hold"/>
                                        <p:tgtEl>
                                          <p:spTgt spid="13"/>
                                        </p:tgtEl>
                                        <p:attrNameLst>
                                          <p:attrName>ppt_w</p:attrName>
                                        </p:attrNameLst>
                                      </p:cBhvr>
                                      <p:tavLst>
                                        <p:tav tm="0" fmla="#ppt_w*sin(2.5*pi*$)">
                                          <p:val>
                                            <p:fltVal val="0"/>
                                          </p:val>
                                        </p:tav>
                                        <p:tav tm="100000">
                                          <p:val>
                                            <p:fltVal val="1"/>
                                          </p:val>
                                        </p:tav>
                                      </p:tavLst>
                                    </p:anim>
                                    <p:anim calcmode="lin" valueType="num">
                                      <p:cBhvr>
                                        <p:cTn id="152" dur="1000" fill="hold"/>
                                        <p:tgtEl>
                                          <p:spTgt spid="13"/>
                                        </p:tgtEl>
                                        <p:attrNameLst>
                                          <p:attrName>ppt_h</p:attrName>
                                        </p:attrNameLst>
                                      </p:cBhvr>
                                      <p:tavLst>
                                        <p:tav tm="0">
                                          <p:val>
                                            <p:strVal val="#ppt_h"/>
                                          </p:val>
                                        </p:tav>
                                        <p:tav tm="100000">
                                          <p:val>
                                            <p:strVal val="#ppt_h"/>
                                          </p:val>
                                        </p:tav>
                                      </p:tavLst>
                                    </p:anim>
                                  </p:childTnLst>
                                </p:cTn>
                              </p:par>
                            </p:childTnLst>
                          </p:cTn>
                        </p:par>
                        <p:par>
                          <p:cTn id="153" fill="hold">
                            <p:stCondLst>
                              <p:cond delay="7000"/>
                            </p:stCondLst>
                            <p:childTnLst>
                              <p:par>
                                <p:cTn id="154" presetID="2" presetClass="entr" presetSubtype="1" decel="100000" fill="hold" grpId="0" nodeType="afterEffect">
                                  <p:stCondLst>
                                    <p:cond delay="0"/>
                                  </p:stCondLst>
                                  <p:childTnLst>
                                    <p:set>
                                      <p:cBhvr>
                                        <p:cTn id="155" dur="1" fill="hold">
                                          <p:stCondLst>
                                            <p:cond delay="0"/>
                                          </p:stCondLst>
                                        </p:cTn>
                                        <p:tgtEl>
                                          <p:spTgt spid="36">
                                            <p:txEl>
                                              <p:pRg st="0" end="0"/>
                                            </p:txEl>
                                          </p:spTgt>
                                        </p:tgtEl>
                                        <p:attrNameLst>
                                          <p:attrName>style.visibility</p:attrName>
                                        </p:attrNameLst>
                                      </p:cBhvr>
                                      <p:to>
                                        <p:strVal val="visible"/>
                                      </p:to>
                                    </p:set>
                                    <p:anim calcmode="lin" valueType="num">
                                      <p:cBhvr additive="base">
                                        <p:cTn id="156" dur="10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36">
                                            <p:txEl>
                                              <p:pRg st="0" end="0"/>
                                            </p:txEl>
                                          </p:spTgt>
                                        </p:tgtEl>
                                        <p:attrNameLst>
                                          <p:attrName>ppt_y</p:attrName>
                                        </p:attrNameLst>
                                      </p:cBhvr>
                                      <p:tavLst>
                                        <p:tav tm="0">
                                          <p:val>
                                            <p:strVal val="0-#ppt_h/2"/>
                                          </p:val>
                                        </p:tav>
                                        <p:tav tm="100000">
                                          <p:val>
                                            <p:strVal val="#ppt_y"/>
                                          </p:val>
                                        </p:tav>
                                      </p:tavLst>
                                    </p:anim>
                                  </p:childTnLst>
                                </p:cTn>
                              </p:par>
                              <p:par>
                                <p:cTn id="158" presetID="2" presetClass="entr" presetSubtype="1" decel="100000" fill="hold" grpId="0" nodeType="withEffect">
                                  <p:stCondLst>
                                    <p:cond delay="0"/>
                                  </p:stCondLst>
                                  <p:childTnLst>
                                    <p:set>
                                      <p:cBhvr>
                                        <p:cTn id="159" dur="1" fill="hold">
                                          <p:stCondLst>
                                            <p:cond delay="0"/>
                                          </p:stCondLst>
                                        </p:cTn>
                                        <p:tgtEl>
                                          <p:spTgt spid="12"/>
                                        </p:tgtEl>
                                        <p:attrNameLst>
                                          <p:attrName>style.visibility</p:attrName>
                                        </p:attrNameLst>
                                      </p:cBhvr>
                                      <p:to>
                                        <p:strVal val="visible"/>
                                      </p:to>
                                    </p:set>
                                    <p:anim calcmode="lin" valueType="num">
                                      <p:cBhvr additive="base">
                                        <p:cTn id="160" dur="1000" fill="hold"/>
                                        <p:tgtEl>
                                          <p:spTgt spid="12"/>
                                        </p:tgtEl>
                                        <p:attrNameLst>
                                          <p:attrName>ppt_x</p:attrName>
                                        </p:attrNameLst>
                                      </p:cBhvr>
                                      <p:tavLst>
                                        <p:tav tm="0">
                                          <p:val>
                                            <p:strVal val="#ppt_x"/>
                                          </p:val>
                                        </p:tav>
                                        <p:tav tm="100000">
                                          <p:val>
                                            <p:strVal val="#ppt_x"/>
                                          </p:val>
                                        </p:tav>
                                      </p:tavLst>
                                    </p:anim>
                                    <p:anim calcmode="lin" valueType="num">
                                      <p:cBhvr additive="base">
                                        <p:cTn id="161" dur="1000" fill="hold"/>
                                        <p:tgtEl>
                                          <p:spTgt spid="12"/>
                                        </p:tgtEl>
                                        <p:attrNameLst>
                                          <p:attrName>ppt_y</p:attrName>
                                        </p:attrNameLst>
                                      </p:cBhvr>
                                      <p:tavLst>
                                        <p:tav tm="0">
                                          <p:val>
                                            <p:strVal val="0-#ppt_h/2"/>
                                          </p:val>
                                        </p:tav>
                                        <p:tav tm="100000">
                                          <p:val>
                                            <p:strVal val="#ppt_y"/>
                                          </p:val>
                                        </p:tav>
                                      </p:tavLst>
                                    </p:anim>
                                  </p:childTnLst>
                                </p:cTn>
                              </p:par>
                              <p:par>
                                <p:cTn id="162" presetID="45" presetClass="entr" presetSubtype="0" fill="hold" grpId="1" nodeType="withEffect">
                                  <p:stCondLst>
                                    <p:cond delay="0"/>
                                  </p:stCondLst>
                                  <p:childTnLst>
                                    <p:set>
                                      <p:cBhvr>
                                        <p:cTn id="163" dur="1" fill="hold">
                                          <p:stCondLst>
                                            <p:cond delay="0"/>
                                          </p:stCondLst>
                                        </p:cTn>
                                        <p:tgtEl>
                                          <p:spTgt spid="36">
                                            <p:txEl>
                                              <p:pRg st="0" end="0"/>
                                            </p:txEl>
                                          </p:spTgt>
                                        </p:tgtEl>
                                        <p:attrNameLst>
                                          <p:attrName>style.visibility</p:attrName>
                                        </p:attrNameLst>
                                      </p:cBhvr>
                                      <p:to>
                                        <p:strVal val="visible"/>
                                      </p:to>
                                    </p:set>
                                    <p:animEffect transition="in" filter="fade">
                                      <p:cBhvr>
                                        <p:cTn id="164" dur="1000"/>
                                        <p:tgtEl>
                                          <p:spTgt spid="36">
                                            <p:txEl>
                                              <p:pRg st="0" end="0"/>
                                            </p:txEl>
                                          </p:spTgt>
                                        </p:tgtEl>
                                      </p:cBhvr>
                                    </p:animEffect>
                                    <p:anim calcmode="lin" valueType="num">
                                      <p:cBhvr>
                                        <p:cTn id="165" dur="1000" fill="hold"/>
                                        <p:tgtEl>
                                          <p:spTgt spid="36">
                                            <p:txEl>
                                              <p:pRg st="0" end="0"/>
                                            </p:txEl>
                                          </p:spTgt>
                                        </p:tgtEl>
                                        <p:attrNameLst>
                                          <p:attrName>ppt_w</p:attrName>
                                        </p:attrNameLst>
                                      </p:cBhvr>
                                      <p:tavLst>
                                        <p:tav tm="0" fmla="#ppt_w*sin(2.5*pi*$)">
                                          <p:val>
                                            <p:fltVal val="0"/>
                                          </p:val>
                                        </p:tav>
                                        <p:tav tm="100000">
                                          <p:val>
                                            <p:fltVal val="1"/>
                                          </p:val>
                                        </p:tav>
                                      </p:tavLst>
                                    </p:anim>
                                    <p:anim calcmode="lin" valueType="num">
                                      <p:cBhvr>
                                        <p:cTn id="166" dur="1000" fill="hold"/>
                                        <p:tgtEl>
                                          <p:spTgt spid="36">
                                            <p:txEl>
                                              <p:pRg st="0" end="0"/>
                                            </p:txEl>
                                          </p:spTgt>
                                        </p:tgtEl>
                                        <p:attrNameLst>
                                          <p:attrName>ppt_h</p:attrName>
                                        </p:attrNameLst>
                                      </p:cBhvr>
                                      <p:tavLst>
                                        <p:tav tm="0">
                                          <p:val>
                                            <p:strVal val="#ppt_h"/>
                                          </p:val>
                                        </p:tav>
                                        <p:tav tm="100000">
                                          <p:val>
                                            <p:strVal val="#ppt_h"/>
                                          </p:val>
                                        </p:tav>
                                      </p:tavLst>
                                    </p:anim>
                                  </p:childTnLst>
                                </p:cTn>
                              </p:par>
                              <p:par>
                                <p:cTn id="167" presetID="45" presetClass="entr" presetSubtype="0" fill="hold" grpId="1" nodeType="withEffect">
                                  <p:stCondLst>
                                    <p:cond delay="0"/>
                                  </p:stCondLst>
                                  <p:childTnLst>
                                    <p:set>
                                      <p:cBhvr>
                                        <p:cTn id="168" dur="1" fill="hold">
                                          <p:stCondLst>
                                            <p:cond delay="0"/>
                                          </p:stCondLst>
                                        </p:cTn>
                                        <p:tgtEl>
                                          <p:spTgt spid="12"/>
                                        </p:tgtEl>
                                        <p:attrNameLst>
                                          <p:attrName>style.visibility</p:attrName>
                                        </p:attrNameLst>
                                      </p:cBhvr>
                                      <p:to>
                                        <p:strVal val="visible"/>
                                      </p:to>
                                    </p:set>
                                    <p:animEffect transition="in" filter="fade">
                                      <p:cBhvr>
                                        <p:cTn id="169" dur="1000"/>
                                        <p:tgtEl>
                                          <p:spTgt spid="12"/>
                                        </p:tgtEl>
                                      </p:cBhvr>
                                    </p:animEffect>
                                    <p:anim calcmode="lin" valueType="num">
                                      <p:cBhvr>
                                        <p:cTn id="170" dur="1000" fill="hold"/>
                                        <p:tgtEl>
                                          <p:spTgt spid="12"/>
                                        </p:tgtEl>
                                        <p:attrNameLst>
                                          <p:attrName>ppt_w</p:attrName>
                                        </p:attrNameLst>
                                      </p:cBhvr>
                                      <p:tavLst>
                                        <p:tav tm="0" fmla="#ppt_w*sin(2.5*pi*$)">
                                          <p:val>
                                            <p:fltVal val="0"/>
                                          </p:val>
                                        </p:tav>
                                        <p:tav tm="100000">
                                          <p:val>
                                            <p:fltVal val="1"/>
                                          </p:val>
                                        </p:tav>
                                      </p:tavLst>
                                    </p:anim>
                                    <p:anim calcmode="lin" valueType="num">
                                      <p:cBhvr>
                                        <p:cTn id="171" dur="1000" fill="hold"/>
                                        <p:tgtEl>
                                          <p:spTgt spid="12"/>
                                        </p:tgtEl>
                                        <p:attrNameLst>
                                          <p:attrName>ppt_h</p:attrName>
                                        </p:attrNameLst>
                                      </p:cBhvr>
                                      <p:tavLst>
                                        <p:tav tm="0">
                                          <p:val>
                                            <p:strVal val="#ppt_h"/>
                                          </p:val>
                                        </p:tav>
                                        <p:tav tm="100000">
                                          <p:val>
                                            <p:strVal val="#ppt_h"/>
                                          </p:val>
                                        </p:tav>
                                      </p:tavLst>
                                    </p:anim>
                                  </p:childTnLst>
                                </p:cTn>
                              </p:par>
                            </p:childTnLst>
                          </p:cTn>
                        </p:par>
                        <p:par>
                          <p:cTn id="172" fill="hold">
                            <p:stCondLst>
                              <p:cond delay="8000"/>
                            </p:stCondLst>
                            <p:childTnLst>
                              <p:par>
                                <p:cTn id="173" presetID="53" presetClass="entr" presetSubtype="528" fill="hold" grpId="0" nodeType="afterEffect">
                                  <p:stCondLst>
                                    <p:cond delay="0"/>
                                  </p:stCondLst>
                                  <p:childTnLst>
                                    <p:set>
                                      <p:cBhvr>
                                        <p:cTn id="174" dur="1" fill="hold">
                                          <p:stCondLst>
                                            <p:cond delay="0"/>
                                          </p:stCondLst>
                                        </p:cTn>
                                        <p:tgtEl>
                                          <p:spTgt spid="24"/>
                                        </p:tgtEl>
                                        <p:attrNameLst>
                                          <p:attrName>style.visibility</p:attrName>
                                        </p:attrNameLst>
                                      </p:cBhvr>
                                      <p:to>
                                        <p:strVal val="visible"/>
                                      </p:to>
                                    </p:set>
                                    <p:anim calcmode="lin" valueType="num">
                                      <p:cBhvr>
                                        <p:cTn id="175" dur="500" fill="hold"/>
                                        <p:tgtEl>
                                          <p:spTgt spid="24"/>
                                        </p:tgtEl>
                                        <p:attrNameLst>
                                          <p:attrName>ppt_w</p:attrName>
                                        </p:attrNameLst>
                                      </p:cBhvr>
                                      <p:tavLst>
                                        <p:tav tm="0">
                                          <p:val>
                                            <p:fltVal val="0"/>
                                          </p:val>
                                        </p:tav>
                                        <p:tav tm="100000">
                                          <p:val>
                                            <p:strVal val="#ppt_w"/>
                                          </p:val>
                                        </p:tav>
                                      </p:tavLst>
                                    </p:anim>
                                    <p:anim calcmode="lin" valueType="num">
                                      <p:cBhvr>
                                        <p:cTn id="176" dur="500" fill="hold"/>
                                        <p:tgtEl>
                                          <p:spTgt spid="24"/>
                                        </p:tgtEl>
                                        <p:attrNameLst>
                                          <p:attrName>ppt_h</p:attrName>
                                        </p:attrNameLst>
                                      </p:cBhvr>
                                      <p:tavLst>
                                        <p:tav tm="0">
                                          <p:val>
                                            <p:fltVal val="0"/>
                                          </p:val>
                                        </p:tav>
                                        <p:tav tm="100000">
                                          <p:val>
                                            <p:strVal val="#ppt_h"/>
                                          </p:val>
                                        </p:tav>
                                      </p:tavLst>
                                    </p:anim>
                                    <p:animEffect transition="in" filter="fade">
                                      <p:cBhvr>
                                        <p:cTn id="177" dur="500"/>
                                        <p:tgtEl>
                                          <p:spTgt spid="24"/>
                                        </p:tgtEl>
                                      </p:cBhvr>
                                    </p:animEffect>
                                    <p:anim calcmode="lin" valueType="num">
                                      <p:cBhvr>
                                        <p:cTn id="178" dur="500" fill="hold"/>
                                        <p:tgtEl>
                                          <p:spTgt spid="24"/>
                                        </p:tgtEl>
                                        <p:attrNameLst>
                                          <p:attrName>ppt_x</p:attrName>
                                        </p:attrNameLst>
                                      </p:cBhvr>
                                      <p:tavLst>
                                        <p:tav tm="0">
                                          <p:val>
                                            <p:fltVal val="0.5"/>
                                          </p:val>
                                        </p:tav>
                                        <p:tav tm="100000">
                                          <p:val>
                                            <p:strVal val="#ppt_x"/>
                                          </p:val>
                                        </p:tav>
                                      </p:tavLst>
                                    </p:anim>
                                    <p:anim calcmode="lin" valueType="num">
                                      <p:cBhvr>
                                        <p:cTn id="179" dur="500" fill="hold"/>
                                        <p:tgtEl>
                                          <p:spTgt spid="24"/>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100"/>
                                  </p:stCondLst>
                                  <p:childTnLst>
                                    <p:set>
                                      <p:cBhvr>
                                        <p:cTn id="181" dur="1" fill="hold">
                                          <p:stCondLst>
                                            <p:cond delay="0"/>
                                          </p:stCondLst>
                                        </p:cTn>
                                        <p:tgtEl>
                                          <p:spTgt spid="15"/>
                                        </p:tgtEl>
                                        <p:attrNameLst>
                                          <p:attrName>style.visibility</p:attrName>
                                        </p:attrNameLst>
                                      </p:cBhvr>
                                      <p:to>
                                        <p:strVal val="visible"/>
                                      </p:to>
                                    </p:set>
                                    <p:anim calcmode="lin" valueType="num">
                                      <p:cBhvr>
                                        <p:cTn id="182" dur="500" fill="hold"/>
                                        <p:tgtEl>
                                          <p:spTgt spid="15"/>
                                        </p:tgtEl>
                                        <p:attrNameLst>
                                          <p:attrName>ppt_w</p:attrName>
                                        </p:attrNameLst>
                                      </p:cBhvr>
                                      <p:tavLst>
                                        <p:tav tm="0">
                                          <p:val>
                                            <p:fltVal val="0"/>
                                          </p:val>
                                        </p:tav>
                                        <p:tav tm="100000">
                                          <p:val>
                                            <p:strVal val="#ppt_w"/>
                                          </p:val>
                                        </p:tav>
                                      </p:tavLst>
                                    </p:anim>
                                    <p:anim calcmode="lin" valueType="num">
                                      <p:cBhvr>
                                        <p:cTn id="183" dur="500" fill="hold"/>
                                        <p:tgtEl>
                                          <p:spTgt spid="15"/>
                                        </p:tgtEl>
                                        <p:attrNameLst>
                                          <p:attrName>ppt_h</p:attrName>
                                        </p:attrNameLst>
                                      </p:cBhvr>
                                      <p:tavLst>
                                        <p:tav tm="0">
                                          <p:val>
                                            <p:fltVal val="0"/>
                                          </p:val>
                                        </p:tav>
                                        <p:tav tm="100000">
                                          <p:val>
                                            <p:strVal val="#ppt_h"/>
                                          </p:val>
                                        </p:tav>
                                      </p:tavLst>
                                    </p:anim>
                                    <p:animEffect transition="in" filter="fade">
                                      <p:cBhvr>
                                        <p:cTn id="184" dur="500"/>
                                        <p:tgtEl>
                                          <p:spTgt spid="15"/>
                                        </p:tgtEl>
                                      </p:cBhvr>
                                    </p:animEffect>
                                    <p:anim calcmode="lin" valueType="num">
                                      <p:cBhvr>
                                        <p:cTn id="185" dur="500" fill="hold"/>
                                        <p:tgtEl>
                                          <p:spTgt spid="15"/>
                                        </p:tgtEl>
                                        <p:attrNameLst>
                                          <p:attrName>ppt_x</p:attrName>
                                        </p:attrNameLst>
                                      </p:cBhvr>
                                      <p:tavLst>
                                        <p:tav tm="0">
                                          <p:val>
                                            <p:fltVal val="0.5"/>
                                          </p:val>
                                        </p:tav>
                                        <p:tav tm="100000">
                                          <p:val>
                                            <p:strVal val="#ppt_x"/>
                                          </p:val>
                                        </p:tav>
                                      </p:tavLst>
                                    </p:anim>
                                    <p:anim calcmode="lin" valueType="num">
                                      <p:cBhvr>
                                        <p:cTn id="186" dur="500" fill="hold"/>
                                        <p:tgtEl>
                                          <p:spTgt spid="15"/>
                                        </p:tgtEl>
                                        <p:attrNameLst>
                                          <p:attrName>ppt_y</p:attrName>
                                        </p:attrNameLst>
                                      </p:cBhvr>
                                      <p:tavLst>
                                        <p:tav tm="0">
                                          <p:val>
                                            <p:fltVal val="0.5"/>
                                          </p:val>
                                        </p:tav>
                                        <p:tav tm="100000">
                                          <p:val>
                                            <p:strVal val="#ppt_y"/>
                                          </p:val>
                                        </p:tav>
                                      </p:tavLst>
                                    </p:anim>
                                  </p:childTnLst>
                                </p:cTn>
                              </p:par>
                              <p:par>
                                <p:cTn id="187" presetID="53" presetClass="entr" presetSubtype="528" fill="hold" grpId="0" nodeType="withEffect">
                                  <p:stCondLst>
                                    <p:cond delay="200"/>
                                  </p:stCondLst>
                                  <p:childTnLst>
                                    <p:set>
                                      <p:cBhvr>
                                        <p:cTn id="188" dur="1" fill="hold">
                                          <p:stCondLst>
                                            <p:cond delay="0"/>
                                          </p:stCondLst>
                                        </p:cTn>
                                        <p:tgtEl>
                                          <p:spTgt spid="17"/>
                                        </p:tgtEl>
                                        <p:attrNameLst>
                                          <p:attrName>style.visibility</p:attrName>
                                        </p:attrNameLst>
                                      </p:cBhvr>
                                      <p:to>
                                        <p:strVal val="visible"/>
                                      </p:to>
                                    </p:set>
                                    <p:anim calcmode="lin" valueType="num">
                                      <p:cBhvr>
                                        <p:cTn id="189" dur="500" fill="hold"/>
                                        <p:tgtEl>
                                          <p:spTgt spid="17"/>
                                        </p:tgtEl>
                                        <p:attrNameLst>
                                          <p:attrName>ppt_w</p:attrName>
                                        </p:attrNameLst>
                                      </p:cBhvr>
                                      <p:tavLst>
                                        <p:tav tm="0">
                                          <p:val>
                                            <p:fltVal val="0"/>
                                          </p:val>
                                        </p:tav>
                                        <p:tav tm="100000">
                                          <p:val>
                                            <p:strVal val="#ppt_w"/>
                                          </p:val>
                                        </p:tav>
                                      </p:tavLst>
                                    </p:anim>
                                    <p:anim calcmode="lin" valueType="num">
                                      <p:cBhvr>
                                        <p:cTn id="190" dur="500" fill="hold"/>
                                        <p:tgtEl>
                                          <p:spTgt spid="17"/>
                                        </p:tgtEl>
                                        <p:attrNameLst>
                                          <p:attrName>ppt_h</p:attrName>
                                        </p:attrNameLst>
                                      </p:cBhvr>
                                      <p:tavLst>
                                        <p:tav tm="0">
                                          <p:val>
                                            <p:fltVal val="0"/>
                                          </p:val>
                                        </p:tav>
                                        <p:tav tm="100000">
                                          <p:val>
                                            <p:strVal val="#ppt_h"/>
                                          </p:val>
                                        </p:tav>
                                      </p:tavLst>
                                    </p:anim>
                                    <p:animEffect transition="in" filter="fade">
                                      <p:cBhvr>
                                        <p:cTn id="191" dur="500"/>
                                        <p:tgtEl>
                                          <p:spTgt spid="17"/>
                                        </p:tgtEl>
                                      </p:cBhvr>
                                    </p:animEffect>
                                    <p:anim calcmode="lin" valueType="num">
                                      <p:cBhvr>
                                        <p:cTn id="192" dur="500" fill="hold"/>
                                        <p:tgtEl>
                                          <p:spTgt spid="17"/>
                                        </p:tgtEl>
                                        <p:attrNameLst>
                                          <p:attrName>ppt_x</p:attrName>
                                        </p:attrNameLst>
                                      </p:cBhvr>
                                      <p:tavLst>
                                        <p:tav tm="0">
                                          <p:val>
                                            <p:fltVal val="0.5"/>
                                          </p:val>
                                        </p:tav>
                                        <p:tav tm="100000">
                                          <p:val>
                                            <p:strVal val="#ppt_x"/>
                                          </p:val>
                                        </p:tav>
                                      </p:tavLst>
                                    </p:anim>
                                    <p:anim calcmode="lin" valueType="num">
                                      <p:cBhvr>
                                        <p:cTn id="193" dur="500" fill="hold"/>
                                        <p:tgtEl>
                                          <p:spTgt spid="17"/>
                                        </p:tgtEl>
                                        <p:attrNameLst>
                                          <p:attrName>ppt_y</p:attrName>
                                        </p:attrNameLst>
                                      </p:cBhvr>
                                      <p:tavLst>
                                        <p:tav tm="0">
                                          <p:val>
                                            <p:fltVal val="0.5"/>
                                          </p:val>
                                        </p:tav>
                                        <p:tav tm="100000">
                                          <p:val>
                                            <p:strVal val="#ppt_y"/>
                                          </p:val>
                                        </p:tav>
                                      </p:tavLst>
                                    </p:anim>
                                  </p:childTnLst>
                                </p:cTn>
                              </p:par>
                              <p:par>
                                <p:cTn id="194" presetID="53" presetClass="entr" presetSubtype="528" fill="hold" grpId="0" nodeType="withEffect">
                                  <p:stCondLst>
                                    <p:cond delay="300"/>
                                  </p:stCondLst>
                                  <p:childTnLst>
                                    <p:set>
                                      <p:cBhvr>
                                        <p:cTn id="195" dur="1" fill="hold">
                                          <p:stCondLst>
                                            <p:cond delay="0"/>
                                          </p:stCondLst>
                                        </p:cTn>
                                        <p:tgtEl>
                                          <p:spTgt spid="27"/>
                                        </p:tgtEl>
                                        <p:attrNameLst>
                                          <p:attrName>style.visibility</p:attrName>
                                        </p:attrNameLst>
                                      </p:cBhvr>
                                      <p:to>
                                        <p:strVal val="visible"/>
                                      </p:to>
                                    </p:set>
                                    <p:anim calcmode="lin" valueType="num">
                                      <p:cBhvr>
                                        <p:cTn id="196" dur="500" fill="hold"/>
                                        <p:tgtEl>
                                          <p:spTgt spid="27"/>
                                        </p:tgtEl>
                                        <p:attrNameLst>
                                          <p:attrName>ppt_w</p:attrName>
                                        </p:attrNameLst>
                                      </p:cBhvr>
                                      <p:tavLst>
                                        <p:tav tm="0">
                                          <p:val>
                                            <p:fltVal val="0"/>
                                          </p:val>
                                        </p:tav>
                                        <p:tav tm="100000">
                                          <p:val>
                                            <p:strVal val="#ppt_w"/>
                                          </p:val>
                                        </p:tav>
                                      </p:tavLst>
                                    </p:anim>
                                    <p:anim calcmode="lin" valueType="num">
                                      <p:cBhvr>
                                        <p:cTn id="197" dur="500" fill="hold"/>
                                        <p:tgtEl>
                                          <p:spTgt spid="27"/>
                                        </p:tgtEl>
                                        <p:attrNameLst>
                                          <p:attrName>ppt_h</p:attrName>
                                        </p:attrNameLst>
                                      </p:cBhvr>
                                      <p:tavLst>
                                        <p:tav tm="0">
                                          <p:val>
                                            <p:fltVal val="0"/>
                                          </p:val>
                                        </p:tav>
                                        <p:tav tm="100000">
                                          <p:val>
                                            <p:strVal val="#ppt_h"/>
                                          </p:val>
                                        </p:tav>
                                      </p:tavLst>
                                    </p:anim>
                                    <p:animEffect transition="in" filter="fade">
                                      <p:cBhvr>
                                        <p:cTn id="198" dur="500"/>
                                        <p:tgtEl>
                                          <p:spTgt spid="27"/>
                                        </p:tgtEl>
                                      </p:cBhvr>
                                    </p:animEffect>
                                    <p:anim calcmode="lin" valueType="num">
                                      <p:cBhvr>
                                        <p:cTn id="199" dur="500" fill="hold"/>
                                        <p:tgtEl>
                                          <p:spTgt spid="27"/>
                                        </p:tgtEl>
                                        <p:attrNameLst>
                                          <p:attrName>ppt_x</p:attrName>
                                        </p:attrNameLst>
                                      </p:cBhvr>
                                      <p:tavLst>
                                        <p:tav tm="0">
                                          <p:val>
                                            <p:fltVal val="0.5"/>
                                          </p:val>
                                        </p:tav>
                                        <p:tav tm="100000">
                                          <p:val>
                                            <p:strVal val="#ppt_x"/>
                                          </p:val>
                                        </p:tav>
                                      </p:tavLst>
                                    </p:anim>
                                    <p:anim calcmode="lin" valueType="num">
                                      <p:cBhvr>
                                        <p:cTn id="200" dur="500" fill="hold"/>
                                        <p:tgtEl>
                                          <p:spTgt spid="27"/>
                                        </p:tgtEl>
                                        <p:attrNameLst>
                                          <p:attrName>ppt_y</p:attrName>
                                        </p:attrNameLst>
                                      </p:cBhvr>
                                      <p:tavLst>
                                        <p:tav tm="0">
                                          <p:val>
                                            <p:fltVal val="0.5"/>
                                          </p:val>
                                        </p:tav>
                                        <p:tav tm="100000">
                                          <p:val>
                                            <p:strVal val="#ppt_y"/>
                                          </p:val>
                                        </p:tav>
                                      </p:tavLst>
                                    </p:anim>
                                  </p:childTnLst>
                                </p:cTn>
                              </p:par>
                              <p:par>
                                <p:cTn id="201" presetID="53" presetClass="entr" presetSubtype="528" fill="hold" grpId="0" nodeType="withEffect">
                                  <p:stCondLst>
                                    <p:cond delay="400"/>
                                  </p:stCondLst>
                                  <p:childTnLst>
                                    <p:set>
                                      <p:cBhvr>
                                        <p:cTn id="202" dur="1" fill="hold">
                                          <p:stCondLst>
                                            <p:cond delay="0"/>
                                          </p:stCondLst>
                                        </p:cTn>
                                        <p:tgtEl>
                                          <p:spTgt spid="25"/>
                                        </p:tgtEl>
                                        <p:attrNameLst>
                                          <p:attrName>style.visibility</p:attrName>
                                        </p:attrNameLst>
                                      </p:cBhvr>
                                      <p:to>
                                        <p:strVal val="visible"/>
                                      </p:to>
                                    </p:set>
                                    <p:anim calcmode="lin" valueType="num">
                                      <p:cBhvr>
                                        <p:cTn id="203" dur="500" fill="hold"/>
                                        <p:tgtEl>
                                          <p:spTgt spid="25"/>
                                        </p:tgtEl>
                                        <p:attrNameLst>
                                          <p:attrName>ppt_w</p:attrName>
                                        </p:attrNameLst>
                                      </p:cBhvr>
                                      <p:tavLst>
                                        <p:tav tm="0">
                                          <p:val>
                                            <p:fltVal val="0"/>
                                          </p:val>
                                        </p:tav>
                                        <p:tav tm="100000">
                                          <p:val>
                                            <p:strVal val="#ppt_w"/>
                                          </p:val>
                                        </p:tav>
                                      </p:tavLst>
                                    </p:anim>
                                    <p:anim calcmode="lin" valueType="num">
                                      <p:cBhvr>
                                        <p:cTn id="204" dur="500" fill="hold"/>
                                        <p:tgtEl>
                                          <p:spTgt spid="25"/>
                                        </p:tgtEl>
                                        <p:attrNameLst>
                                          <p:attrName>ppt_h</p:attrName>
                                        </p:attrNameLst>
                                      </p:cBhvr>
                                      <p:tavLst>
                                        <p:tav tm="0">
                                          <p:val>
                                            <p:fltVal val="0"/>
                                          </p:val>
                                        </p:tav>
                                        <p:tav tm="100000">
                                          <p:val>
                                            <p:strVal val="#ppt_h"/>
                                          </p:val>
                                        </p:tav>
                                      </p:tavLst>
                                    </p:anim>
                                    <p:animEffect transition="in" filter="fade">
                                      <p:cBhvr>
                                        <p:cTn id="205" dur="500"/>
                                        <p:tgtEl>
                                          <p:spTgt spid="25"/>
                                        </p:tgtEl>
                                      </p:cBhvr>
                                    </p:animEffect>
                                    <p:anim calcmode="lin" valueType="num">
                                      <p:cBhvr>
                                        <p:cTn id="206" dur="500" fill="hold"/>
                                        <p:tgtEl>
                                          <p:spTgt spid="25"/>
                                        </p:tgtEl>
                                        <p:attrNameLst>
                                          <p:attrName>ppt_x</p:attrName>
                                        </p:attrNameLst>
                                      </p:cBhvr>
                                      <p:tavLst>
                                        <p:tav tm="0">
                                          <p:val>
                                            <p:fltVal val="0.5"/>
                                          </p:val>
                                        </p:tav>
                                        <p:tav tm="100000">
                                          <p:val>
                                            <p:strVal val="#ppt_x"/>
                                          </p:val>
                                        </p:tav>
                                      </p:tavLst>
                                    </p:anim>
                                    <p:anim calcmode="lin" valueType="num">
                                      <p:cBhvr>
                                        <p:cTn id="207" dur="500" fill="hold"/>
                                        <p:tgtEl>
                                          <p:spTgt spid="25"/>
                                        </p:tgtEl>
                                        <p:attrNameLst>
                                          <p:attrName>ppt_y</p:attrName>
                                        </p:attrNameLst>
                                      </p:cBhvr>
                                      <p:tavLst>
                                        <p:tav tm="0">
                                          <p:val>
                                            <p:fltVal val="0.5"/>
                                          </p:val>
                                        </p:tav>
                                        <p:tav tm="100000">
                                          <p:val>
                                            <p:strVal val="#ppt_y"/>
                                          </p:val>
                                        </p:tav>
                                      </p:tavLst>
                                    </p:anim>
                                  </p:childTnLst>
                                </p:cTn>
                              </p:par>
                              <p:par>
                                <p:cTn id="208" presetID="53" presetClass="entr" presetSubtype="528" fill="hold" grpId="0" nodeType="withEffect">
                                  <p:stCondLst>
                                    <p:cond delay="500"/>
                                  </p:stCondLst>
                                  <p:childTnLst>
                                    <p:set>
                                      <p:cBhvr>
                                        <p:cTn id="209" dur="1" fill="hold">
                                          <p:stCondLst>
                                            <p:cond delay="0"/>
                                          </p:stCondLst>
                                        </p:cTn>
                                        <p:tgtEl>
                                          <p:spTgt spid="16"/>
                                        </p:tgtEl>
                                        <p:attrNameLst>
                                          <p:attrName>style.visibility</p:attrName>
                                        </p:attrNameLst>
                                      </p:cBhvr>
                                      <p:to>
                                        <p:strVal val="visible"/>
                                      </p:to>
                                    </p:set>
                                    <p:anim calcmode="lin" valueType="num">
                                      <p:cBhvr>
                                        <p:cTn id="210" dur="500" fill="hold"/>
                                        <p:tgtEl>
                                          <p:spTgt spid="16"/>
                                        </p:tgtEl>
                                        <p:attrNameLst>
                                          <p:attrName>ppt_w</p:attrName>
                                        </p:attrNameLst>
                                      </p:cBhvr>
                                      <p:tavLst>
                                        <p:tav tm="0">
                                          <p:val>
                                            <p:fltVal val="0"/>
                                          </p:val>
                                        </p:tav>
                                        <p:tav tm="100000">
                                          <p:val>
                                            <p:strVal val="#ppt_w"/>
                                          </p:val>
                                        </p:tav>
                                      </p:tavLst>
                                    </p:anim>
                                    <p:anim calcmode="lin" valueType="num">
                                      <p:cBhvr>
                                        <p:cTn id="211" dur="500" fill="hold"/>
                                        <p:tgtEl>
                                          <p:spTgt spid="16"/>
                                        </p:tgtEl>
                                        <p:attrNameLst>
                                          <p:attrName>ppt_h</p:attrName>
                                        </p:attrNameLst>
                                      </p:cBhvr>
                                      <p:tavLst>
                                        <p:tav tm="0">
                                          <p:val>
                                            <p:fltVal val="0"/>
                                          </p:val>
                                        </p:tav>
                                        <p:tav tm="100000">
                                          <p:val>
                                            <p:strVal val="#ppt_h"/>
                                          </p:val>
                                        </p:tav>
                                      </p:tavLst>
                                    </p:anim>
                                    <p:animEffect transition="in" filter="fade">
                                      <p:cBhvr>
                                        <p:cTn id="212" dur="500"/>
                                        <p:tgtEl>
                                          <p:spTgt spid="16"/>
                                        </p:tgtEl>
                                      </p:cBhvr>
                                    </p:animEffect>
                                    <p:anim calcmode="lin" valueType="num">
                                      <p:cBhvr>
                                        <p:cTn id="213" dur="500" fill="hold"/>
                                        <p:tgtEl>
                                          <p:spTgt spid="16"/>
                                        </p:tgtEl>
                                        <p:attrNameLst>
                                          <p:attrName>ppt_x</p:attrName>
                                        </p:attrNameLst>
                                      </p:cBhvr>
                                      <p:tavLst>
                                        <p:tav tm="0">
                                          <p:val>
                                            <p:fltVal val="0.5"/>
                                          </p:val>
                                        </p:tav>
                                        <p:tav tm="100000">
                                          <p:val>
                                            <p:strVal val="#ppt_x"/>
                                          </p:val>
                                        </p:tav>
                                      </p:tavLst>
                                    </p:anim>
                                    <p:anim calcmode="lin" valueType="num">
                                      <p:cBhvr>
                                        <p:cTn id="214" dur="500" fill="hold"/>
                                        <p:tgtEl>
                                          <p:spTgt spid="16"/>
                                        </p:tgtEl>
                                        <p:attrNameLst>
                                          <p:attrName>ppt_y</p:attrName>
                                        </p:attrNameLst>
                                      </p:cBhvr>
                                      <p:tavLst>
                                        <p:tav tm="0">
                                          <p:val>
                                            <p:fltVal val="0.5"/>
                                          </p:val>
                                        </p:tav>
                                        <p:tav tm="100000">
                                          <p:val>
                                            <p:strVal val="#ppt_y"/>
                                          </p:val>
                                        </p:tav>
                                      </p:tavLst>
                                    </p:anim>
                                  </p:childTnLst>
                                </p:cTn>
                              </p:par>
                              <p:par>
                                <p:cTn id="215" presetID="53" presetClass="entr" presetSubtype="528" fill="hold" grpId="0" nodeType="withEffect">
                                  <p:stCondLst>
                                    <p:cond delay="600"/>
                                  </p:stCondLst>
                                  <p:childTnLst>
                                    <p:set>
                                      <p:cBhvr>
                                        <p:cTn id="216" dur="1" fill="hold">
                                          <p:stCondLst>
                                            <p:cond delay="0"/>
                                          </p:stCondLst>
                                        </p:cTn>
                                        <p:tgtEl>
                                          <p:spTgt spid="23"/>
                                        </p:tgtEl>
                                        <p:attrNameLst>
                                          <p:attrName>style.visibility</p:attrName>
                                        </p:attrNameLst>
                                      </p:cBhvr>
                                      <p:to>
                                        <p:strVal val="visible"/>
                                      </p:to>
                                    </p:set>
                                    <p:anim calcmode="lin" valueType="num">
                                      <p:cBhvr>
                                        <p:cTn id="217" dur="500" fill="hold"/>
                                        <p:tgtEl>
                                          <p:spTgt spid="23"/>
                                        </p:tgtEl>
                                        <p:attrNameLst>
                                          <p:attrName>ppt_w</p:attrName>
                                        </p:attrNameLst>
                                      </p:cBhvr>
                                      <p:tavLst>
                                        <p:tav tm="0">
                                          <p:val>
                                            <p:fltVal val="0"/>
                                          </p:val>
                                        </p:tav>
                                        <p:tav tm="100000">
                                          <p:val>
                                            <p:strVal val="#ppt_w"/>
                                          </p:val>
                                        </p:tav>
                                      </p:tavLst>
                                    </p:anim>
                                    <p:anim calcmode="lin" valueType="num">
                                      <p:cBhvr>
                                        <p:cTn id="218" dur="500" fill="hold"/>
                                        <p:tgtEl>
                                          <p:spTgt spid="23"/>
                                        </p:tgtEl>
                                        <p:attrNameLst>
                                          <p:attrName>ppt_h</p:attrName>
                                        </p:attrNameLst>
                                      </p:cBhvr>
                                      <p:tavLst>
                                        <p:tav tm="0">
                                          <p:val>
                                            <p:fltVal val="0"/>
                                          </p:val>
                                        </p:tav>
                                        <p:tav tm="100000">
                                          <p:val>
                                            <p:strVal val="#ppt_h"/>
                                          </p:val>
                                        </p:tav>
                                      </p:tavLst>
                                    </p:anim>
                                    <p:animEffect transition="in" filter="fade">
                                      <p:cBhvr>
                                        <p:cTn id="219" dur="500"/>
                                        <p:tgtEl>
                                          <p:spTgt spid="23"/>
                                        </p:tgtEl>
                                      </p:cBhvr>
                                    </p:animEffect>
                                    <p:anim calcmode="lin" valueType="num">
                                      <p:cBhvr>
                                        <p:cTn id="220" dur="500" fill="hold"/>
                                        <p:tgtEl>
                                          <p:spTgt spid="23"/>
                                        </p:tgtEl>
                                        <p:attrNameLst>
                                          <p:attrName>ppt_x</p:attrName>
                                        </p:attrNameLst>
                                      </p:cBhvr>
                                      <p:tavLst>
                                        <p:tav tm="0">
                                          <p:val>
                                            <p:fltVal val="0.5"/>
                                          </p:val>
                                        </p:tav>
                                        <p:tav tm="100000">
                                          <p:val>
                                            <p:strVal val="#ppt_x"/>
                                          </p:val>
                                        </p:tav>
                                      </p:tavLst>
                                    </p:anim>
                                    <p:anim calcmode="lin" valueType="num">
                                      <p:cBhvr>
                                        <p:cTn id="221" dur="500" fill="hold"/>
                                        <p:tgtEl>
                                          <p:spTgt spid="23"/>
                                        </p:tgtEl>
                                        <p:attrNameLst>
                                          <p:attrName>ppt_y</p:attrName>
                                        </p:attrNameLst>
                                      </p:cBhvr>
                                      <p:tavLst>
                                        <p:tav tm="0">
                                          <p:val>
                                            <p:fltVal val="0.5"/>
                                          </p:val>
                                        </p:tav>
                                        <p:tav tm="100000">
                                          <p:val>
                                            <p:strVal val="#ppt_y"/>
                                          </p:val>
                                        </p:tav>
                                      </p:tavLst>
                                    </p:anim>
                                  </p:childTnLst>
                                </p:cTn>
                              </p:par>
                              <p:par>
                                <p:cTn id="222" presetID="53" presetClass="entr" presetSubtype="528" fill="hold" grpId="0" nodeType="withEffect">
                                  <p:stCondLst>
                                    <p:cond delay="700"/>
                                  </p:stCondLst>
                                  <p:childTnLst>
                                    <p:set>
                                      <p:cBhvr>
                                        <p:cTn id="223" dur="1" fill="hold">
                                          <p:stCondLst>
                                            <p:cond delay="0"/>
                                          </p:stCondLst>
                                        </p:cTn>
                                        <p:tgtEl>
                                          <p:spTgt spid="18"/>
                                        </p:tgtEl>
                                        <p:attrNameLst>
                                          <p:attrName>style.visibility</p:attrName>
                                        </p:attrNameLst>
                                      </p:cBhvr>
                                      <p:to>
                                        <p:strVal val="visible"/>
                                      </p:to>
                                    </p:set>
                                    <p:anim calcmode="lin" valueType="num">
                                      <p:cBhvr>
                                        <p:cTn id="224" dur="500" fill="hold"/>
                                        <p:tgtEl>
                                          <p:spTgt spid="18"/>
                                        </p:tgtEl>
                                        <p:attrNameLst>
                                          <p:attrName>ppt_w</p:attrName>
                                        </p:attrNameLst>
                                      </p:cBhvr>
                                      <p:tavLst>
                                        <p:tav tm="0">
                                          <p:val>
                                            <p:fltVal val="0"/>
                                          </p:val>
                                        </p:tav>
                                        <p:tav tm="100000">
                                          <p:val>
                                            <p:strVal val="#ppt_w"/>
                                          </p:val>
                                        </p:tav>
                                      </p:tavLst>
                                    </p:anim>
                                    <p:anim calcmode="lin" valueType="num">
                                      <p:cBhvr>
                                        <p:cTn id="225" dur="500" fill="hold"/>
                                        <p:tgtEl>
                                          <p:spTgt spid="18"/>
                                        </p:tgtEl>
                                        <p:attrNameLst>
                                          <p:attrName>ppt_h</p:attrName>
                                        </p:attrNameLst>
                                      </p:cBhvr>
                                      <p:tavLst>
                                        <p:tav tm="0">
                                          <p:val>
                                            <p:fltVal val="0"/>
                                          </p:val>
                                        </p:tav>
                                        <p:tav tm="100000">
                                          <p:val>
                                            <p:strVal val="#ppt_h"/>
                                          </p:val>
                                        </p:tav>
                                      </p:tavLst>
                                    </p:anim>
                                    <p:animEffect transition="in" filter="fade">
                                      <p:cBhvr>
                                        <p:cTn id="226" dur="500"/>
                                        <p:tgtEl>
                                          <p:spTgt spid="18"/>
                                        </p:tgtEl>
                                      </p:cBhvr>
                                    </p:animEffect>
                                    <p:anim calcmode="lin" valueType="num">
                                      <p:cBhvr>
                                        <p:cTn id="227" dur="500" fill="hold"/>
                                        <p:tgtEl>
                                          <p:spTgt spid="18"/>
                                        </p:tgtEl>
                                        <p:attrNameLst>
                                          <p:attrName>ppt_x</p:attrName>
                                        </p:attrNameLst>
                                      </p:cBhvr>
                                      <p:tavLst>
                                        <p:tav tm="0">
                                          <p:val>
                                            <p:fltVal val="0.5"/>
                                          </p:val>
                                        </p:tav>
                                        <p:tav tm="100000">
                                          <p:val>
                                            <p:strVal val="#ppt_x"/>
                                          </p:val>
                                        </p:tav>
                                      </p:tavLst>
                                    </p:anim>
                                    <p:anim calcmode="lin" valueType="num">
                                      <p:cBhvr>
                                        <p:cTn id="228" dur="500" fill="hold"/>
                                        <p:tgtEl>
                                          <p:spTgt spid="18"/>
                                        </p:tgtEl>
                                        <p:attrNameLst>
                                          <p:attrName>ppt_y</p:attrName>
                                        </p:attrNameLst>
                                      </p:cBhvr>
                                      <p:tavLst>
                                        <p:tav tm="0">
                                          <p:val>
                                            <p:fltVal val="0.5"/>
                                          </p:val>
                                        </p:tav>
                                        <p:tav tm="100000">
                                          <p:val>
                                            <p:strVal val="#ppt_y"/>
                                          </p:val>
                                        </p:tav>
                                      </p:tavLst>
                                    </p:anim>
                                  </p:childTnLst>
                                </p:cTn>
                              </p:par>
                              <p:par>
                                <p:cTn id="229" presetID="53" presetClass="entr" presetSubtype="528" fill="hold" grpId="0" nodeType="withEffect">
                                  <p:stCondLst>
                                    <p:cond delay="800"/>
                                  </p:stCondLst>
                                  <p:childTnLst>
                                    <p:set>
                                      <p:cBhvr>
                                        <p:cTn id="230" dur="1" fill="hold">
                                          <p:stCondLst>
                                            <p:cond delay="0"/>
                                          </p:stCondLst>
                                        </p:cTn>
                                        <p:tgtEl>
                                          <p:spTgt spid="26"/>
                                        </p:tgtEl>
                                        <p:attrNameLst>
                                          <p:attrName>style.visibility</p:attrName>
                                        </p:attrNameLst>
                                      </p:cBhvr>
                                      <p:to>
                                        <p:strVal val="visible"/>
                                      </p:to>
                                    </p:set>
                                    <p:anim calcmode="lin" valueType="num">
                                      <p:cBhvr>
                                        <p:cTn id="231" dur="500" fill="hold"/>
                                        <p:tgtEl>
                                          <p:spTgt spid="26"/>
                                        </p:tgtEl>
                                        <p:attrNameLst>
                                          <p:attrName>ppt_w</p:attrName>
                                        </p:attrNameLst>
                                      </p:cBhvr>
                                      <p:tavLst>
                                        <p:tav tm="0">
                                          <p:val>
                                            <p:fltVal val="0"/>
                                          </p:val>
                                        </p:tav>
                                        <p:tav tm="100000">
                                          <p:val>
                                            <p:strVal val="#ppt_w"/>
                                          </p:val>
                                        </p:tav>
                                      </p:tavLst>
                                    </p:anim>
                                    <p:anim calcmode="lin" valueType="num">
                                      <p:cBhvr>
                                        <p:cTn id="232" dur="500" fill="hold"/>
                                        <p:tgtEl>
                                          <p:spTgt spid="26"/>
                                        </p:tgtEl>
                                        <p:attrNameLst>
                                          <p:attrName>ppt_h</p:attrName>
                                        </p:attrNameLst>
                                      </p:cBhvr>
                                      <p:tavLst>
                                        <p:tav tm="0">
                                          <p:val>
                                            <p:fltVal val="0"/>
                                          </p:val>
                                        </p:tav>
                                        <p:tav tm="100000">
                                          <p:val>
                                            <p:strVal val="#ppt_h"/>
                                          </p:val>
                                        </p:tav>
                                      </p:tavLst>
                                    </p:anim>
                                    <p:animEffect transition="in" filter="fade">
                                      <p:cBhvr>
                                        <p:cTn id="233" dur="500"/>
                                        <p:tgtEl>
                                          <p:spTgt spid="26"/>
                                        </p:tgtEl>
                                      </p:cBhvr>
                                    </p:animEffect>
                                    <p:anim calcmode="lin" valueType="num">
                                      <p:cBhvr>
                                        <p:cTn id="234" dur="500" fill="hold"/>
                                        <p:tgtEl>
                                          <p:spTgt spid="26"/>
                                        </p:tgtEl>
                                        <p:attrNameLst>
                                          <p:attrName>ppt_x</p:attrName>
                                        </p:attrNameLst>
                                      </p:cBhvr>
                                      <p:tavLst>
                                        <p:tav tm="0">
                                          <p:val>
                                            <p:fltVal val="0.5"/>
                                          </p:val>
                                        </p:tav>
                                        <p:tav tm="100000">
                                          <p:val>
                                            <p:strVal val="#ppt_x"/>
                                          </p:val>
                                        </p:tav>
                                      </p:tavLst>
                                    </p:anim>
                                    <p:anim calcmode="lin" valueType="num">
                                      <p:cBhvr>
                                        <p:cTn id="235" dur="500" fill="hold"/>
                                        <p:tgtEl>
                                          <p:spTgt spid="26"/>
                                        </p:tgtEl>
                                        <p:attrNameLst>
                                          <p:attrName>ppt_y</p:attrName>
                                        </p:attrNameLst>
                                      </p:cBhvr>
                                      <p:tavLst>
                                        <p:tav tm="0">
                                          <p:val>
                                            <p:fltVal val="0.5"/>
                                          </p:val>
                                        </p:tav>
                                        <p:tav tm="100000">
                                          <p:val>
                                            <p:strVal val="#ppt_y"/>
                                          </p:val>
                                        </p:tav>
                                      </p:tavLst>
                                    </p:anim>
                                  </p:childTnLst>
                                </p:cTn>
                              </p:par>
                              <p:par>
                                <p:cTn id="236" presetID="53" presetClass="entr" presetSubtype="528" fill="hold" grpId="0" nodeType="withEffect">
                                  <p:stCondLst>
                                    <p:cond delay="900"/>
                                  </p:stCondLst>
                                  <p:childTnLst>
                                    <p:set>
                                      <p:cBhvr>
                                        <p:cTn id="237" dur="1" fill="hold">
                                          <p:stCondLst>
                                            <p:cond delay="0"/>
                                          </p:stCondLst>
                                        </p:cTn>
                                        <p:tgtEl>
                                          <p:spTgt spid="21"/>
                                        </p:tgtEl>
                                        <p:attrNameLst>
                                          <p:attrName>style.visibility</p:attrName>
                                        </p:attrNameLst>
                                      </p:cBhvr>
                                      <p:to>
                                        <p:strVal val="visible"/>
                                      </p:to>
                                    </p:set>
                                    <p:anim calcmode="lin" valueType="num">
                                      <p:cBhvr>
                                        <p:cTn id="238" dur="500" fill="hold"/>
                                        <p:tgtEl>
                                          <p:spTgt spid="21"/>
                                        </p:tgtEl>
                                        <p:attrNameLst>
                                          <p:attrName>ppt_w</p:attrName>
                                        </p:attrNameLst>
                                      </p:cBhvr>
                                      <p:tavLst>
                                        <p:tav tm="0">
                                          <p:val>
                                            <p:fltVal val="0"/>
                                          </p:val>
                                        </p:tav>
                                        <p:tav tm="100000">
                                          <p:val>
                                            <p:strVal val="#ppt_w"/>
                                          </p:val>
                                        </p:tav>
                                      </p:tavLst>
                                    </p:anim>
                                    <p:anim calcmode="lin" valueType="num">
                                      <p:cBhvr>
                                        <p:cTn id="239" dur="500" fill="hold"/>
                                        <p:tgtEl>
                                          <p:spTgt spid="21"/>
                                        </p:tgtEl>
                                        <p:attrNameLst>
                                          <p:attrName>ppt_h</p:attrName>
                                        </p:attrNameLst>
                                      </p:cBhvr>
                                      <p:tavLst>
                                        <p:tav tm="0">
                                          <p:val>
                                            <p:fltVal val="0"/>
                                          </p:val>
                                        </p:tav>
                                        <p:tav tm="100000">
                                          <p:val>
                                            <p:strVal val="#ppt_h"/>
                                          </p:val>
                                        </p:tav>
                                      </p:tavLst>
                                    </p:anim>
                                    <p:animEffect transition="in" filter="fade">
                                      <p:cBhvr>
                                        <p:cTn id="240" dur="500"/>
                                        <p:tgtEl>
                                          <p:spTgt spid="21"/>
                                        </p:tgtEl>
                                      </p:cBhvr>
                                    </p:animEffect>
                                    <p:anim calcmode="lin" valueType="num">
                                      <p:cBhvr>
                                        <p:cTn id="241" dur="500" fill="hold"/>
                                        <p:tgtEl>
                                          <p:spTgt spid="21"/>
                                        </p:tgtEl>
                                        <p:attrNameLst>
                                          <p:attrName>ppt_x</p:attrName>
                                        </p:attrNameLst>
                                      </p:cBhvr>
                                      <p:tavLst>
                                        <p:tav tm="0">
                                          <p:val>
                                            <p:fltVal val="0.5"/>
                                          </p:val>
                                        </p:tav>
                                        <p:tav tm="100000">
                                          <p:val>
                                            <p:strVal val="#ppt_x"/>
                                          </p:val>
                                        </p:tav>
                                      </p:tavLst>
                                    </p:anim>
                                    <p:anim calcmode="lin" valueType="num">
                                      <p:cBhvr>
                                        <p:cTn id="242" dur="500" fill="hold"/>
                                        <p:tgtEl>
                                          <p:spTgt spid="21"/>
                                        </p:tgtEl>
                                        <p:attrNameLst>
                                          <p:attrName>ppt_y</p:attrName>
                                        </p:attrNameLst>
                                      </p:cBhvr>
                                      <p:tavLst>
                                        <p:tav tm="0">
                                          <p:val>
                                            <p:fltVal val="0.5"/>
                                          </p:val>
                                        </p:tav>
                                        <p:tav tm="100000">
                                          <p:val>
                                            <p:strVal val="#ppt_y"/>
                                          </p:val>
                                        </p:tav>
                                      </p:tavLst>
                                    </p:anim>
                                  </p:childTnLst>
                                </p:cTn>
                              </p:par>
                              <p:par>
                                <p:cTn id="243" presetID="53" presetClass="entr" presetSubtype="528" fill="hold" grpId="0" nodeType="withEffect">
                                  <p:stCondLst>
                                    <p:cond delay="1000"/>
                                  </p:stCondLst>
                                  <p:childTnLst>
                                    <p:set>
                                      <p:cBhvr>
                                        <p:cTn id="244" dur="1" fill="hold">
                                          <p:stCondLst>
                                            <p:cond delay="0"/>
                                          </p:stCondLst>
                                        </p:cTn>
                                        <p:tgtEl>
                                          <p:spTgt spid="22"/>
                                        </p:tgtEl>
                                        <p:attrNameLst>
                                          <p:attrName>style.visibility</p:attrName>
                                        </p:attrNameLst>
                                      </p:cBhvr>
                                      <p:to>
                                        <p:strVal val="visible"/>
                                      </p:to>
                                    </p:set>
                                    <p:anim calcmode="lin" valueType="num">
                                      <p:cBhvr>
                                        <p:cTn id="245" dur="500" fill="hold"/>
                                        <p:tgtEl>
                                          <p:spTgt spid="22"/>
                                        </p:tgtEl>
                                        <p:attrNameLst>
                                          <p:attrName>ppt_w</p:attrName>
                                        </p:attrNameLst>
                                      </p:cBhvr>
                                      <p:tavLst>
                                        <p:tav tm="0">
                                          <p:val>
                                            <p:fltVal val="0"/>
                                          </p:val>
                                        </p:tav>
                                        <p:tav tm="100000">
                                          <p:val>
                                            <p:strVal val="#ppt_w"/>
                                          </p:val>
                                        </p:tav>
                                      </p:tavLst>
                                    </p:anim>
                                    <p:anim calcmode="lin" valueType="num">
                                      <p:cBhvr>
                                        <p:cTn id="246" dur="500" fill="hold"/>
                                        <p:tgtEl>
                                          <p:spTgt spid="22"/>
                                        </p:tgtEl>
                                        <p:attrNameLst>
                                          <p:attrName>ppt_h</p:attrName>
                                        </p:attrNameLst>
                                      </p:cBhvr>
                                      <p:tavLst>
                                        <p:tav tm="0">
                                          <p:val>
                                            <p:fltVal val="0"/>
                                          </p:val>
                                        </p:tav>
                                        <p:tav tm="100000">
                                          <p:val>
                                            <p:strVal val="#ppt_h"/>
                                          </p:val>
                                        </p:tav>
                                      </p:tavLst>
                                    </p:anim>
                                    <p:animEffect transition="in" filter="fade">
                                      <p:cBhvr>
                                        <p:cTn id="247" dur="500"/>
                                        <p:tgtEl>
                                          <p:spTgt spid="22"/>
                                        </p:tgtEl>
                                      </p:cBhvr>
                                    </p:animEffect>
                                    <p:anim calcmode="lin" valueType="num">
                                      <p:cBhvr>
                                        <p:cTn id="248" dur="500" fill="hold"/>
                                        <p:tgtEl>
                                          <p:spTgt spid="22"/>
                                        </p:tgtEl>
                                        <p:attrNameLst>
                                          <p:attrName>ppt_x</p:attrName>
                                        </p:attrNameLst>
                                      </p:cBhvr>
                                      <p:tavLst>
                                        <p:tav tm="0">
                                          <p:val>
                                            <p:fltVal val="0.5"/>
                                          </p:val>
                                        </p:tav>
                                        <p:tav tm="100000">
                                          <p:val>
                                            <p:strVal val="#ppt_x"/>
                                          </p:val>
                                        </p:tav>
                                      </p:tavLst>
                                    </p:anim>
                                    <p:anim calcmode="lin" valueType="num">
                                      <p:cBhvr>
                                        <p:cTn id="249" dur="500" fill="hold"/>
                                        <p:tgtEl>
                                          <p:spTgt spid="22"/>
                                        </p:tgtEl>
                                        <p:attrNameLst>
                                          <p:attrName>ppt_y</p:attrName>
                                        </p:attrNameLst>
                                      </p:cBhvr>
                                      <p:tavLst>
                                        <p:tav tm="0">
                                          <p:val>
                                            <p:fltVal val="0.5"/>
                                          </p:val>
                                        </p:tav>
                                        <p:tav tm="100000">
                                          <p:val>
                                            <p:strVal val="#ppt_y"/>
                                          </p:val>
                                        </p:tav>
                                      </p:tavLst>
                                    </p:anim>
                                  </p:childTnLst>
                                </p:cTn>
                              </p:par>
                              <p:par>
                                <p:cTn id="250" presetID="53" presetClass="entr" presetSubtype="528" fill="hold" grpId="0" nodeType="withEffect">
                                  <p:stCondLst>
                                    <p:cond delay="1100"/>
                                  </p:stCondLst>
                                  <p:childTnLst>
                                    <p:set>
                                      <p:cBhvr>
                                        <p:cTn id="251" dur="1" fill="hold">
                                          <p:stCondLst>
                                            <p:cond delay="0"/>
                                          </p:stCondLst>
                                        </p:cTn>
                                        <p:tgtEl>
                                          <p:spTgt spid="19"/>
                                        </p:tgtEl>
                                        <p:attrNameLst>
                                          <p:attrName>style.visibility</p:attrName>
                                        </p:attrNameLst>
                                      </p:cBhvr>
                                      <p:to>
                                        <p:strVal val="visible"/>
                                      </p:to>
                                    </p:set>
                                    <p:anim calcmode="lin" valueType="num">
                                      <p:cBhvr>
                                        <p:cTn id="252" dur="500" fill="hold"/>
                                        <p:tgtEl>
                                          <p:spTgt spid="19"/>
                                        </p:tgtEl>
                                        <p:attrNameLst>
                                          <p:attrName>ppt_w</p:attrName>
                                        </p:attrNameLst>
                                      </p:cBhvr>
                                      <p:tavLst>
                                        <p:tav tm="0">
                                          <p:val>
                                            <p:fltVal val="0"/>
                                          </p:val>
                                        </p:tav>
                                        <p:tav tm="100000">
                                          <p:val>
                                            <p:strVal val="#ppt_w"/>
                                          </p:val>
                                        </p:tav>
                                      </p:tavLst>
                                    </p:anim>
                                    <p:anim calcmode="lin" valueType="num">
                                      <p:cBhvr>
                                        <p:cTn id="253" dur="500" fill="hold"/>
                                        <p:tgtEl>
                                          <p:spTgt spid="19"/>
                                        </p:tgtEl>
                                        <p:attrNameLst>
                                          <p:attrName>ppt_h</p:attrName>
                                        </p:attrNameLst>
                                      </p:cBhvr>
                                      <p:tavLst>
                                        <p:tav tm="0">
                                          <p:val>
                                            <p:fltVal val="0"/>
                                          </p:val>
                                        </p:tav>
                                        <p:tav tm="100000">
                                          <p:val>
                                            <p:strVal val="#ppt_h"/>
                                          </p:val>
                                        </p:tav>
                                      </p:tavLst>
                                    </p:anim>
                                    <p:animEffect transition="in" filter="fade">
                                      <p:cBhvr>
                                        <p:cTn id="254" dur="500"/>
                                        <p:tgtEl>
                                          <p:spTgt spid="19"/>
                                        </p:tgtEl>
                                      </p:cBhvr>
                                    </p:animEffect>
                                    <p:anim calcmode="lin" valueType="num">
                                      <p:cBhvr>
                                        <p:cTn id="255" dur="500" fill="hold"/>
                                        <p:tgtEl>
                                          <p:spTgt spid="19"/>
                                        </p:tgtEl>
                                        <p:attrNameLst>
                                          <p:attrName>ppt_x</p:attrName>
                                        </p:attrNameLst>
                                      </p:cBhvr>
                                      <p:tavLst>
                                        <p:tav tm="0">
                                          <p:val>
                                            <p:fltVal val="0.5"/>
                                          </p:val>
                                        </p:tav>
                                        <p:tav tm="100000">
                                          <p:val>
                                            <p:strVal val="#ppt_x"/>
                                          </p:val>
                                        </p:tav>
                                      </p:tavLst>
                                    </p:anim>
                                    <p:anim calcmode="lin" valueType="num">
                                      <p:cBhvr>
                                        <p:cTn id="256" dur="500" fill="hold"/>
                                        <p:tgtEl>
                                          <p:spTgt spid="19"/>
                                        </p:tgtEl>
                                        <p:attrNameLst>
                                          <p:attrName>ppt_y</p:attrName>
                                        </p:attrNameLst>
                                      </p:cBhvr>
                                      <p:tavLst>
                                        <p:tav tm="0">
                                          <p:val>
                                            <p:fltVal val="0.5"/>
                                          </p:val>
                                        </p:tav>
                                        <p:tav tm="100000">
                                          <p:val>
                                            <p:strVal val="#ppt_y"/>
                                          </p:val>
                                        </p:tav>
                                      </p:tavLst>
                                    </p:anim>
                                  </p:childTnLst>
                                </p:cTn>
                              </p:par>
                              <p:par>
                                <p:cTn id="257" presetID="53" presetClass="entr" presetSubtype="528" fill="hold" grpId="0" nodeType="withEffect">
                                  <p:stCondLst>
                                    <p:cond delay="1200"/>
                                  </p:stCondLst>
                                  <p:childTnLst>
                                    <p:set>
                                      <p:cBhvr>
                                        <p:cTn id="258" dur="1" fill="hold">
                                          <p:stCondLst>
                                            <p:cond delay="0"/>
                                          </p:stCondLst>
                                        </p:cTn>
                                        <p:tgtEl>
                                          <p:spTgt spid="20"/>
                                        </p:tgtEl>
                                        <p:attrNameLst>
                                          <p:attrName>style.visibility</p:attrName>
                                        </p:attrNameLst>
                                      </p:cBhvr>
                                      <p:to>
                                        <p:strVal val="visible"/>
                                      </p:to>
                                    </p:set>
                                    <p:anim calcmode="lin" valueType="num">
                                      <p:cBhvr>
                                        <p:cTn id="259" dur="500" fill="hold"/>
                                        <p:tgtEl>
                                          <p:spTgt spid="20"/>
                                        </p:tgtEl>
                                        <p:attrNameLst>
                                          <p:attrName>ppt_w</p:attrName>
                                        </p:attrNameLst>
                                      </p:cBhvr>
                                      <p:tavLst>
                                        <p:tav tm="0">
                                          <p:val>
                                            <p:fltVal val="0"/>
                                          </p:val>
                                        </p:tav>
                                        <p:tav tm="100000">
                                          <p:val>
                                            <p:strVal val="#ppt_w"/>
                                          </p:val>
                                        </p:tav>
                                      </p:tavLst>
                                    </p:anim>
                                    <p:anim calcmode="lin" valueType="num">
                                      <p:cBhvr>
                                        <p:cTn id="260" dur="500" fill="hold"/>
                                        <p:tgtEl>
                                          <p:spTgt spid="20"/>
                                        </p:tgtEl>
                                        <p:attrNameLst>
                                          <p:attrName>ppt_h</p:attrName>
                                        </p:attrNameLst>
                                      </p:cBhvr>
                                      <p:tavLst>
                                        <p:tav tm="0">
                                          <p:val>
                                            <p:fltVal val="0"/>
                                          </p:val>
                                        </p:tav>
                                        <p:tav tm="100000">
                                          <p:val>
                                            <p:strVal val="#ppt_h"/>
                                          </p:val>
                                        </p:tav>
                                      </p:tavLst>
                                    </p:anim>
                                    <p:animEffect transition="in" filter="fade">
                                      <p:cBhvr>
                                        <p:cTn id="261" dur="500"/>
                                        <p:tgtEl>
                                          <p:spTgt spid="20"/>
                                        </p:tgtEl>
                                      </p:cBhvr>
                                    </p:animEffect>
                                    <p:anim calcmode="lin" valueType="num">
                                      <p:cBhvr>
                                        <p:cTn id="262" dur="500" fill="hold"/>
                                        <p:tgtEl>
                                          <p:spTgt spid="20"/>
                                        </p:tgtEl>
                                        <p:attrNameLst>
                                          <p:attrName>ppt_x</p:attrName>
                                        </p:attrNameLst>
                                      </p:cBhvr>
                                      <p:tavLst>
                                        <p:tav tm="0">
                                          <p:val>
                                            <p:fltVal val="0.5"/>
                                          </p:val>
                                        </p:tav>
                                        <p:tav tm="100000">
                                          <p:val>
                                            <p:strVal val="#ppt_x"/>
                                          </p:val>
                                        </p:tav>
                                      </p:tavLst>
                                    </p:anim>
                                    <p:anim calcmode="lin" valueType="num">
                                      <p:cBhvr>
                                        <p:cTn id="263" dur="500" fill="hold"/>
                                        <p:tgtEl>
                                          <p:spTgt spid="20"/>
                                        </p:tgtEl>
                                        <p:attrNameLst>
                                          <p:attrName>ppt_y</p:attrName>
                                        </p:attrNameLst>
                                      </p:cBhvr>
                                      <p:tavLst>
                                        <p:tav tm="0">
                                          <p:val>
                                            <p:fltVal val="0.5"/>
                                          </p:val>
                                        </p:tav>
                                        <p:tav tm="100000">
                                          <p:val>
                                            <p:strVal val="#ppt_y"/>
                                          </p:val>
                                        </p:tav>
                                      </p:tavLst>
                                    </p:anim>
                                  </p:childTnLst>
                                </p:cTn>
                              </p:par>
                            </p:childTnLst>
                          </p:cTn>
                        </p:par>
                        <p:par>
                          <p:cTn id="264" fill="hold">
                            <p:stCondLst>
                              <p:cond delay="9700"/>
                            </p:stCondLst>
                            <p:childTnLst>
                              <p:par>
                                <p:cTn id="265" presetID="2" presetClass="entr" presetSubtype="4" decel="100000" fill="hold" grpId="0" nodeType="afterEffect">
                                  <p:stCondLst>
                                    <p:cond delay="500"/>
                                  </p:stCondLst>
                                  <p:iterate type="wd">
                                    <p:tmPct val="10000"/>
                                  </p:iterate>
                                  <p:childTnLst>
                                    <p:set>
                                      <p:cBhvr>
                                        <p:cTn id="266" dur="1" fill="hold">
                                          <p:stCondLst>
                                            <p:cond delay="0"/>
                                          </p:stCondLst>
                                        </p:cTn>
                                        <p:tgtEl>
                                          <p:spTgt spid="40"/>
                                        </p:tgtEl>
                                        <p:attrNameLst>
                                          <p:attrName>style.visibility</p:attrName>
                                        </p:attrNameLst>
                                      </p:cBhvr>
                                      <p:to>
                                        <p:strVal val="visible"/>
                                      </p:to>
                                    </p:set>
                                    <p:anim calcmode="lin" valueType="num">
                                      <p:cBhvr additive="base">
                                        <p:cTn id="267" dur="500" fill="hold"/>
                                        <p:tgtEl>
                                          <p:spTgt spid="40"/>
                                        </p:tgtEl>
                                        <p:attrNameLst>
                                          <p:attrName>ppt_x</p:attrName>
                                        </p:attrNameLst>
                                      </p:cBhvr>
                                      <p:tavLst>
                                        <p:tav tm="0">
                                          <p:val>
                                            <p:strVal val="#ppt_x"/>
                                          </p:val>
                                        </p:tav>
                                        <p:tav tm="100000">
                                          <p:val>
                                            <p:strVal val="#ppt_x"/>
                                          </p:val>
                                        </p:tav>
                                      </p:tavLst>
                                    </p:anim>
                                    <p:anim calcmode="lin" valueType="num">
                                      <p:cBhvr additive="base">
                                        <p:cTn id="268" dur="500" fill="hold"/>
                                        <p:tgtEl>
                                          <p:spTgt spid="40"/>
                                        </p:tgtEl>
                                        <p:attrNameLst>
                                          <p:attrName>ppt_y</p:attrName>
                                        </p:attrNameLst>
                                      </p:cBhvr>
                                      <p:tavLst>
                                        <p:tav tm="0">
                                          <p:val>
                                            <p:strVal val="1+#ppt_h/2"/>
                                          </p:val>
                                        </p:tav>
                                        <p:tav tm="100000">
                                          <p:val>
                                            <p:strVal val="#ppt_y"/>
                                          </p:val>
                                        </p:tav>
                                      </p:tavLst>
                                    </p:anim>
                                  </p:childTnLst>
                                </p:cTn>
                              </p:par>
                              <p:par>
                                <p:cTn id="269" presetID="2" presetClass="entr" presetSubtype="4" decel="100000" fill="hold" grpId="0" nodeType="withEffect">
                                  <p:stCondLst>
                                    <p:cond delay="750"/>
                                  </p:stCondLst>
                                  <p:childTnLst>
                                    <p:set>
                                      <p:cBhvr>
                                        <p:cTn id="270" dur="1" fill="hold">
                                          <p:stCondLst>
                                            <p:cond delay="0"/>
                                          </p:stCondLst>
                                        </p:cTn>
                                        <p:tgtEl>
                                          <p:spTgt spid="39">
                                            <p:txEl>
                                              <p:pRg st="0" end="0"/>
                                            </p:txEl>
                                          </p:spTgt>
                                        </p:tgtEl>
                                        <p:attrNameLst>
                                          <p:attrName>style.visibility</p:attrName>
                                        </p:attrNameLst>
                                      </p:cBhvr>
                                      <p:to>
                                        <p:strVal val="visible"/>
                                      </p:to>
                                    </p:set>
                                    <p:anim calcmode="lin" valueType="num">
                                      <p:cBhvr additive="base">
                                        <p:cTn id="271"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72" dur="50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7" grpId="0" animBg="1"/>
      <p:bldP spid="24"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5" grpId="1" animBg="1"/>
      <p:bldP spid="9" grpId="0" animBg="1"/>
      <p:bldP spid="9"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8" grpId="0" animBg="1"/>
      <p:bldP spid="19" grpId="0" animBg="1"/>
      <p:bldP spid="20" grpId="0" animBg="1"/>
      <p:bldP spid="21" grpId="0" animBg="1"/>
      <p:bldP spid="22" grpId="0" animBg="1"/>
      <p:bldP spid="23" grpId="0" animBg="1"/>
      <p:bldP spid="25" grpId="0" animBg="1"/>
      <p:bldP spid="26" grpId="0" animBg="1"/>
      <p:bldP spid="27"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1000" fill="hold"/>
                        <p:tgtEl>
                          <p:spTgt spid="29"/>
                        </p:tgtEl>
                        <p:attrNameLst>
                          <p:attrName>ppt_x</p:attrName>
                        </p:attrNameLst>
                      </p:cBhvr>
                      <p:tavLst>
                        <p:tav tm="0">
                          <p:val>
                            <p:strVal val="#ppt_x"/>
                          </p:val>
                        </p:tav>
                        <p:tav tm="100000">
                          <p:val>
                            <p:strVal val="#ppt_x"/>
                          </p:val>
                        </p:tav>
                      </p:tavLst>
                    </p:anim>
                    <p:anim calcmode="lin" valueType="num">
                      <p:cBhvr additive="base">
                        <p:cTn dur="1000" fill="hold"/>
                        <p:tgtEl>
                          <p:spTgt spid="29"/>
                        </p:tgtEl>
                        <p:attrNameLst>
                          <p:attrName>ppt_y</p:attrName>
                        </p:attrNameLst>
                      </p:cBhvr>
                      <p:tavLst>
                        <p:tav tm="0">
                          <p:val>
                            <p:strVal val="0-#ppt_h/2"/>
                          </p:val>
                        </p:tav>
                        <p:tav tm="100000">
                          <p:val>
                            <p:strVal val="#ppt_y"/>
                          </p:val>
                        </p:tav>
                      </p:tavLst>
                    </p:anim>
                  </p:childTnLst>
                </p:cTn>
              </p:par>
            </p:tnLst>
          </p:tmpl>
        </p:tmplLst>
      </p:bldP>
      <p:bldP spid="29" grpId="1" build="p">
        <p:tmplLst>
          <p:tmpl lvl="1">
            <p:tnLst>
              <p:par>
                <p:cTn presetID="45"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1000"/>
                        <p:tgtEl>
                          <p:spTgt spid="29"/>
                        </p:tgtEl>
                      </p:cBhvr>
                    </p:animEffect>
                    <p:anim calcmode="lin" valueType="num">
                      <p:cBhvr>
                        <p:cTn dur="1000" fill="hold"/>
                        <p:tgtEl>
                          <p:spTgt spid="29"/>
                        </p:tgtEl>
                        <p:attrNameLst>
                          <p:attrName>ppt_w</p:attrName>
                        </p:attrNameLst>
                      </p:cBhvr>
                      <p:tavLst>
                        <p:tav tm="0" fmla="#ppt_w*sin(2.5*pi*$)">
                          <p:val>
                            <p:fltVal val="0"/>
                          </p:val>
                        </p:tav>
                        <p:tav tm="100000">
                          <p:val>
                            <p:fltVal val="1"/>
                          </p:val>
                        </p:tav>
                      </p:tavLst>
                    </p:anim>
                    <p:anim calcmode="lin" valueType="num">
                      <p:cBhvr>
                        <p:cTn dur="1000" fill="hold"/>
                        <p:tgtEl>
                          <p:spTgt spid="29"/>
                        </p:tgtEl>
                        <p:attrNameLst>
                          <p:attrName>ppt_h</p:attrName>
                        </p:attrNameLst>
                      </p:cBhvr>
                      <p:tavLst>
                        <p:tav tm="0">
                          <p:val>
                            <p:strVal val="#ppt_h"/>
                          </p:val>
                        </p:tav>
                        <p:tav tm="100000">
                          <p:val>
                            <p:strVal val="#ppt_h"/>
                          </p:val>
                        </p:tav>
                      </p:tavLst>
                    </p:anim>
                  </p:childTnLst>
                </p:cTn>
              </p:par>
            </p:tnLst>
          </p:tmpl>
        </p:tmplLst>
      </p:bldP>
      <p:bldP spid="30" grpId="0" build="p">
        <p:tmplLst>
          <p:tmpl lvl="1">
            <p:tnLst>
              <p:par>
                <p:cTn presetID="2" presetClass="entr" presetSubtype="1"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1000" fill="hold"/>
                        <p:tgtEl>
                          <p:spTgt spid="30"/>
                        </p:tgtEl>
                        <p:attrNameLst>
                          <p:attrName>ppt_x</p:attrName>
                        </p:attrNameLst>
                      </p:cBhvr>
                      <p:tavLst>
                        <p:tav tm="0">
                          <p:val>
                            <p:strVal val="#ppt_x"/>
                          </p:val>
                        </p:tav>
                        <p:tav tm="100000">
                          <p:val>
                            <p:strVal val="#ppt_x"/>
                          </p:val>
                        </p:tav>
                      </p:tavLst>
                    </p:anim>
                    <p:anim calcmode="lin" valueType="num">
                      <p:cBhvr additive="base">
                        <p:cTn dur="1000" fill="hold"/>
                        <p:tgtEl>
                          <p:spTgt spid="30"/>
                        </p:tgtEl>
                        <p:attrNameLst>
                          <p:attrName>ppt_y</p:attrName>
                        </p:attrNameLst>
                      </p:cBhvr>
                      <p:tavLst>
                        <p:tav tm="0">
                          <p:val>
                            <p:strVal val="0-#ppt_h/2"/>
                          </p:val>
                        </p:tav>
                        <p:tav tm="100000">
                          <p:val>
                            <p:strVal val="#ppt_y"/>
                          </p:val>
                        </p:tav>
                      </p:tavLst>
                    </p:anim>
                  </p:childTnLst>
                </p:cTn>
              </p:par>
            </p:tnLst>
          </p:tmpl>
        </p:tmplLst>
      </p:bldP>
      <p:bldP spid="30" grpId="1" build="p">
        <p:tmplLst>
          <p:tmpl lvl="1">
            <p:tnLst>
              <p:par>
                <p:cTn presetID="45"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1000"/>
                        <p:tgtEl>
                          <p:spTgt spid="30"/>
                        </p:tgtEl>
                      </p:cBhvr>
                    </p:animEffect>
                    <p:anim calcmode="lin" valueType="num">
                      <p:cBhvr>
                        <p:cTn dur="1000" fill="hold"/>
                        <p:tgtEl>
                          <p:spTgt spid="30"/>
                        </p:tgtEl>
                        <p:attrNameLst>
                          <p:attrName>ppt_w</p:attrName>
                        </p:attrNameLst>
                      </p:cBhvr>
                      <p:tavLst>
                        <p:tav tm="0" fmla="#ppt_w*sin(2.5*pi*$)">
                          <p:val>
                            <p:fltVal val="0"/>
                          </p:val>
                        </p:tav>
                        <p:tav tm="100000">
                          <p:val>
                            <p:fltVal val="1"/>
                          </p:val>
                        </p:tav>
                      </p:tavLst>
                    </p:anim>
                    <p:anim calcmode="lin" valueType="num">
                      <p:cBhvr>
                        <p:cTn dur="1000" fill="hold"/>
                        <p:tgtEl>
                          <p:spTgt spid="30"/>
                        </p:tgtEl>
                        <p:attrNameLst>
                          <p:attrName>ppt_h</p:attrName>
                        </p:attrNameLst>
                      </p:cBhvr>
                      <p:tavLst>
                        <p:tav tm="0">
                          <p:val>
                            <p:strVal val="#ppt_h"/>
                          </p:val>
                        </p:tav>
                        <p:tav tm="100000">
                          <p:val>
                            <p:strVal val="#ppt_h"/>
                          </p:val>
                        </p:tav>
                      </p:tavLst>
                    </p:anim>
                  </p:childTnLst>
                </p:cTn>
              </p:par>
            </p:tnLst>
          </p:tmpl>
        </p:tmplLst>
      </p:bldP>
      <p:bldP spid="31" grpId="0" build="p">
        <p:tmplLst>
          <p:tmpl lvl="1">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ppt_x"/>
                          </p:val>
                        </p:tav>
                        <p:tav tm="100000">
                          <p:val>
                            <p:strVal val="#ppt_x"/>
                          </p:val>
                        </p:tav>
                      </p:tavLst>
                    </p:anim>
                    <p:anim calcmode="lin" valueType="num">
                      <p:cBhvr additive="base">
                        <p:cTn dur="1000" fill="hold"/>
                        <p:tgtEl>
                          <p:spTgt spid="31"/>
                        </p:tgtEl>
                        <p:attrNameLst>
                          <p:attrName>ppt_y</p:attrName>
                        </p:attrNameLst>
                      </p:cBhvr>
                      <p:tavLst>
                        <p:tav tm="0">
                          <p:val>
                            <p:strVal val="0-#ppt_h/2"/>
                          </p:val>
                        </p:tav>
                        <p:tav tm="100000">
                          <p:val>
                            <p:strVal val="#ppt_y"/>
                          </p:val>
                        </p:tav>
                      </p:tavLst>
                    </p:anim>
                  </p:childTnLst>
                </p:cTn>
              </p:par>
            </p:tnLst>
          </p:tmpl>
        </p:tmplLst>
      </p:bldP>
      <p:bldP spid="31" grpId="1" build="p">
        <p:tmplLst>
          <p:tmpl lvl="1">
            <p:tnLst>
              <p:par>
                <p:cTn presetID="45"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1000"/>
                        <p:tgtEl>
                          <p:spTgt spid="31"/>
                        </p:tgtEl>
                      </p:cBhvr>
                    </p:animEffect>
                    <p:anim calcmode="lin" valueType="num">
                      <p:cBhvr>
                        <p:cTn dur="1000" fill="hold"/>
                        <p:tgtEl>
                          <p:spTgt spid="31"/>
                        </p:tgtEl>
                        <p:attrNameLst>
                          <p:attrName>ppt_w</p:attrName>
                        </p:attrNameLst>
                      </p:cBhvr>
                      <p:tavLst>
                        <p:tav tm="0" fmla="#ppt_w*sin(2.5*pi*$)">
                          <p:val>
                            <p:fltVal val="0"/>
                          </p:val>
                        </p:tav>
                        <p:tav tm="100000">
                          <p:val>
                            <p:fltVal val="1"/>
                          </p:val>
                        </p:tav>
                      </p:tavLst>
                    </p:anim>
                    <p:anim calcmode="lin" valueType="num">
                      <p:cBhvr>
                        <p:cTn dur="1000" fill="hold"/>
                        <p:tgtEl>
                          <p:spTgt spid="31"/>
                        </p:tgtEl>
                        <p:attrNameLst>
                          <p:attrName>ppt_h</p:attrName>
                        </p:attrNameLst>
                      </p:cBhvr>
                      <p:tavLst>
                        <p:tav tm="0">
                          <p:val>
                            <p:strVal val="#ppt_h"/>
                          </p:val>
                        </p:tav>
                        <p:tav tm="100000">
                          <p:val>
                            <p:strVal val="#ppt_h"/>
                          </p:val>
                        </p:tav>
                      </p:tavLst>
                    </p:anim>
                  </p:childTnLst>
                </p:cTn>
              </p:par>
            </p:tnLst>
          </p:tmpl>
        </p:tmplLst>
      </p:bldP>
      <p:bldP spid="32" grpId="0" build="p">
        <p:tmplLst>
          <p:tmpl lvl="1">
            <p:tnLst>
              <p:par>
                <p:cTn presetID="2" presetClass="entr" presetSubtype="1"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1000" fill="hold"/>
                        <p:tgtEl>
                          <p:spTgt spid="32"/>
                        </p:tgtEl>
                        <p:attrNameLst>
                          <p:attrName>ppt_x</p:attrName>
                        </p:attrNameLst>
                      </p:cBhvr>
                      <p:tavLst>
                        <p:tav tm="0">
                          <p:val>
                            <p:strVal val="#ppt_x"/>
                          </p:val>
                        </p:tav>
                        <p:tav tm="100000">
                          <p:val>
                            <p:strVal val="#ppt_x"/>
                          </p:val>
                        </p:tav>
                      </p:tavLst>
                    </p:anim>
                    <p:anim calcmode="lin" valueType="num">
                      <p:cBhvr additive="base">
                        <p:cTn dur="1000" fill="hold"/>
                        <p:tgtEl>
                          <p:spTgt spid="32"/>
                        </p:tgtEl>
                        <p:attrNameLst>
                          <p:attrName>ppt_y</p:attrName>
                        </p:attrNameLst>
                      </p:cBhvr>
                      <p:tavLst>
                        <p:tav tm="0">
                          <p:val>
                            <p:strVal val="0-#ppt_h/2"/>
                          </p:val>
                        </p:tav>
                        <p:tav tm="100000">
                          <p:val>
                            <p:strVal val="#ppt_y"/>
                          </p:val>
                        </p:tav>
                      </p:tavLst>
                    </p:anim>
                  </p:childTnLst>
                </p:cTn>
              </p:par>
            </p:tnLst>
          </p:tmpl>
        </p:tmplLst>
      </p:bldP>
      <p:bldP spid="32" grpId="1" build="p">
        <p:tmplLst>
          <p:tmpl lvl="1">
            <p:tnLst>
              <p:par>
                <p:cTn presetID="45"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1000"/>
                        <p:tgtEl>
                          <p:spTgt spid="32"/>
                        </p:tgtEl>
                      </p:cBhvr>
                    </p:animEffect>
                    <p:anim calcmode="lin" valueType="num">
                      <p:cBhvr>
                        <p:cTn dur="1000" fill="hold"/>
                        <p:tgtEl>
                          <p:spTgt spid="32"/>
                        </p:tgtEl>
                        <p:attrNameLst>
                          <p:attrName>ppt_w</p:attrName>
                        </p:attrNameLst>
                      </p:cBhvr>
                      <p:tavLst>
                        <p:tav tm="0" fmla="#ppt_w*sin(2.5*pi*$)">
                          <p:val>
                            <p:fltVal val="0"/>
                          </p:val>
                        </p:tav>
                        <p:tav tm="100000">
                          <p:val>
                            <p:fltVal val="1"/>
                          </p:val>
                        </p:tav>
                      </p:tavLst>
                    </p:anim>
                    <p:anim calcmode="lin" valueType="num">
                      <p:cBhvr>
                        <p:cTn dur="1000" fill="hold"/>
                        <p:tgtEl>
                          <p:spTgt spid="32"/>
                        </p:tgtEl>
                        <p:attrNameLst>
                          <p:attrName>ppt_h</p:attrName>
                        </p:attrNameLst>
                      </p:cBhvr>
                      <p:tavLst>
                        <p:tav tm="0">
                          <p:val>
                            <p:strVal val="#ppt_h"/>
                          </p:val>
                        </p:tav>
                        <p:tav tm="100000">
                          <p:val>
                            <p:strVal val="#ppt_h"/>
                          </p:val>
                        </p:tav>
                      </p:tavLst>
                    </p:anim>
                  </p:childTnLst>
                </p:cTn>
              </p:par>
            </p:tnLst>
          </p:tmpl>
        </p:tmplLst>
      </p:bldP>
      <p:bldP spid="33" grpId="0" build="p">
        <p:tmplLst>
          <p:tmpl lvl="1">
            <p:tnLst>
              <p:par>
                <p:cTn presetID="2" presetClass="entr" presetSubtype="1"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1000" fill="hold"/>
                        <p:tgtEl>
                          <p:spTgt spid="33"/>
                        </p:tgtEl>
                        <p:attrNameLst>
                          <p:attrName>ppt_x</p:attrName>
                        </p:attrNameLst>
                      </p:cBhvr>
                      <p:tavLst>
                        <p:tav tm="0">
                          <p:val>
                            <p:strVal val="#ppt_x"/>
                          </p:val>
                        </p:tav>
                        <p:tav tm="100000">
                          <p:val>
                            <p:strVal val="#ppt_x"/>
                          </p:val>
                        </p:tav>
                      </p:tavLst>
                    </p:anim>
                    <p:anim calcmode="lin" valueType="num">
                      <p:cBhvr additive="base">
                        <p:cTn dur="1000" fill="hold"/>
                        <p:tgtEl>
                          <p:spTgt spid="33"/>
                        </p:tgtEl>
                        <p:attrNameLst>
                          <p:attrName>ppt_y</p:attrName>
                        </p:attrNameLst>
                      </p:cBhvr>
                      <p:tavLst>
                        <p:tav tm="0">
                          <p:val>
                            <p:strVal val="0-#ppt_h/2"/>
                          </p:val>
                        </p:tav>
                        <p:tav tm="100000">
                          <p:val>
                            <p:strVal val="#ppt_y"/>
                          </p:val>
                        </p:tav>
                      </p:tavLst>
                    </p:anim>
                  </p:childTnLst>
                </p:cTn>
              </p:par>
            </p:tnLst>
          </p:tmpl>
        </p:tmplLst>
      </p:bldP>
      <p:bldP spid="33" grpId="1" build="p">
        <p:tmplLst>
          <p:tmpl lvl="1">
            <p:tnLst>
              <p:par>
                <p:cTn presetID="45"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1000"/>
                        <p:tgtEl>
                          <p:spTgt spid="33"/>
                        </p:tgtEl>
                      </p:cBhvr>
                    </p:animEffect>
                    <p:anim calcmode="lin" valueType="num">
                      <p:cBhvr>
                        <p:cTn dur="1000" fill="hold"/>
                        <p:tgtEl>
                          <p:spTgt spid="33"/>
                        </p:tgtEl>
                        <p:attrNameLst>
                          <p:attrName>ppt_w</p:attrName>
                        </p:attrNameLst>
                      </p:cBhvr>
                      <p:tavLst>
                        <p:tav tm="0" fmla="#ppt_w*sin(2.5*pi*$)">
                          <p:val>
                            <p:fltVal val="0"/>
                          </p:val>
                        </p:tav>
                        <p:tav tm="100000">
                          <p:val>
                            <p:fltVal val="1"/>
                          </p:val>
                        </p:tav>
                      </p:tavLst>
                    </p:anim>
                    <p:anim calcmode="lin" valueType="num">
                      <p:cBhvr>
                        <p:cTn dur="1000" fill="hold"/>
                        <p:tgtEl>
                          <p:spTgt spid="33"/>
                        </p:tgtEl>
                        <p:attrNameLst>
                          <p:attrName>ppt_h</p:attrName>
                        </p:attrNameLst>
                      </p:cBhvr>
                      <p:tavLst>
                        <p:tav tm="0">
                          <p:val>
                            <p:strVal val="#ppt_h"/>
                          </p:val>
                        </p:tav>
                        <p:tav tm="100000">
                          <p:val>
                            <p:strVal val="#ppt_h"/>
                          </p:val>
                        </p:tav>
                      </p:tavLst>
                    </p:anim>
                  </p:childTnLst>
                </p:cTn>
              </p:par>
            </p:tnLst>
          </p:tmpl>
        </p:tmplLst>
      </p:bldP>
      <p:bldP spid="34" grpId="0" build="p">
        <p:tmplLst>
          <p:tmpl lvl="1">
            <p:tnLst>
              <p:par>
                <p:cTn presetID="2" presetClass="entr" presetSubtype="1"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ppt_x"/>
                          </p:val>
                        </p:tav>
                        <p:tav tm="100000">
                          <p:val>
                            <p:strVal val="#ppt_x"/>
                          </p:val>
                        </p:tav>
                      </p:tavLst>
                    </p:anim>
                    <p:anim calcmode="lin" valueType="num">
                      <p:cBhvr additive="base">
                        <p:cTn dur="1000" fill="hold"/>
                        <p:tgtEl>
                          <p:spTgt spid="34"/>
                        </p:tgtEl>
                        <p:attrNameLst>
                          <p:attrName>ppt_y</p:attrName>
                        </p:attrNameLst>
                      </p:cBhvr>
                      <p:tavLst>
                        <p:tav tm="0">
                          <p:val>
                            <p:strVal val="0-#ppt_h/2"/>
                          </p:val>
                        </p:tav>
                        <p:tav tm="100000">
                          <p:val>
                            <p:strVal val="#ppt_y"/>
                          </p:val>
                        </p:tav>
                      </p:tavLst>
                    </p:anim>
                  </p:childTnLst>
                </p:cTn>
              </p:par>
            </p:tnLst>
          </p:tmpl>
        </p:tmplLst>
      </p:bldP>
      <p:bldP spid="34" grpId="1" build="p">
        <p:tmplLst>
          <p:tmpl lvl="1">
            <p:tnLst>
              <p:par>
                <p:cTn presetID="45"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1000"/>
                        <p:tgtEl>
                          <p:spTgt spid="34"/>
                        </p:tgtEl>
                      </p:cBhvr>
                    </p:animEffect>
                    <p:anim calcmode="lin" valueType="num">
                      <p:cBhvr>
                        <p:cTn dur="1000" fill="hold"/>
                        <p:tgtEl>
                          <p:spTgt spid="34"/>
                        </p:tgtEl>
                        <p:attrNameLst>
                          <p:attrName>ppt_w</p:attrName>
                        </p:attrNameLst>
                      </p:cBhvr>
                      <p:tavLst>
                        <p:tav tm="0" fmla="#ppt_w*sin(2.5*pi*$)">
                          <p:val>
                            <p:fltVal val="0"/>
                          </p:val>
                        </p:tav>
                        <p:tav tm="100000">
                          <p:val>
                            <p:fltVal val="1"/>
                          </p:val>
                        </p:tav>
                      </p:tavLst>
                    </p:anim>
                    <p:anim calcmode="lin" valueType="num">
                      <p:cBhvr>
                        <p:cTn dur="1000" fill="hold"/>
                        <p:tgtEl>
                          <p:spTgt spid="34"/>
                        </p:tgtEl>
                        <p:attrNameLst>
                          <p:attrName>ppt_h</p:attrName>
                        </p:attrNameLst>
                      </p:cBhvr>
                      <p:tavLst>
                        <p:tav tm="0">
                          <p:val>
                            <p:strVal val="#ppt_h"/>
                          </p:val>
                        </p:tav>
                        <p:tav tm="100000">
                          <p:val>
                            <p:strVal val="#ppt_h"/>
                          </p:val>
                        </p:tav>
                      </p:tavLst>
                    </p:anim>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1000" fill="hold"/>
                        <p:tgtEl>
                          <p:spTgt spid="35"/>
                        </p:tgtEl>
                        <p:attrNameLst>
                          <p:attrName>ppt_x</p:attrName>
                        </p:attrNameLst>
                      </p:cBhvr>
                      <p:tavLst>
                        <p:tav tm="0">
                          <p:val>
                            <p:strVal val="#ppt_x"/>
                          </p:val>
                        </p:tav>
                        <p:tav tm="100000">
                          <p:val>
                            <p:strVal val="#ppt_x"/>
                          </p:val>
                        </p:tav>
                      </p:tavLst>
                    </p:anim>
                    <p:anim calcmode="lin" valueType="num">
                      <p:cBhvr additive="base">
                        <p:cTn dur="1000" fill="hold"/>
                        <p:tgtEl>
                          <p:spTgt spid="35"/>
                        </p:tgtEl>
                        <p:attrNameLst>
                          <p:attrName>ppt_y</p:attrName>
                        </p:attrNameLst>
                      </p:cBhvr>
                      <p:tavLst>
                        <p:tav tm="0">
                          <p:val>
                            <p:strVal val="0-#ppt_h/2"/>
                          </p:val>
                        </p:tav>
                        <p:tav tm="100000">
                          <p:val>
                            <p:strVal val="#ppt_y"/>
                          </p:val>
                        </p:tav>
                      </p:tavLst>
                    </p:anim>
                  </p:childTnLst>
                </p:cTn>
              </p:par>
            </p:tnLst>
          </p:tmpl>
        </p:tmplLst>
      </p:bldP>
      <p:bldP spid="35" grpId="1" build="p">
        <p:tmplLst>
          <p:tmpl lvl="1">
            <p:tnLst>
              <p:par>
                <p:cTn presetID="45"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1000"/>
                        <p:tgtEl>
                          <p:spTgt spid="35"/>
                        </p:tgtEl>
                      </p:cBhvr>
                    </p:animEffect>
                    <p:anim calcmode="lin" valueType="num">
                      <p:cBhvr>
                        <p:cTn dur="1000" fill="hold"/>
                        <p:tgtEl>
                          <p:spTgt spid="35"/>
                        </p:tgtEl>
                        <p:attrNameLst>
                          <p:attrName>ppt_w</p:attrName>
                        </p:attrNameLst>
                      </p:cBhvr>
                      <p:tavLst>
                        <p:tav tm="0" fmla="#ppt_w*sin(2.5*pi*$)">
                          <p:val>
                            <p:fltVal val="0"/>
                          </p:val>
                        </p:tav>
                        <p:tav tm="100000">
                          <p:val>
                            <p:fltVal val="1"/>
                          </p:val>
                        </p:tav>
                      </p:tavLst>
                    </p:anim>
                    <p:anim calcmode="lin" valueType="num">
                      <p:cBhvr>
                        <p:cTn dur="1000" fill="hold"/>
                        <p:tgtEl>
                          <p:spTgt spid="35"/>
                        </p:tgtEl>
                        <p:attrNameLst>
                          <p:attrName>ppt_h</p:attrName>
                        </p:attrNameLst>
                      </p:cBhvr>
                      <p:tavLst>
                        <p:tav tm="0">
                          <p:val>
                            <p:strVal val="#ppt_h"/>
                          </p:val>
                        </p:tav>
                        <p:tav tm="100000">
                          <p:val>
                            <p:strVal val="#ppt_h"/>
                          </p:val>
                        </p:tav>
                      </p:tavLst>
                    </p:anim>
                  </p:childTnLst>
                </p:cTn>
              </p:par>
            </p:tnLst>
          </p:tmpl>
        </p:tmplLst>
      </p:bldP>
      <p:bldP spid="36" grpId="0" build="p">
        <p:tmplLst>
          <p:tmpl lvl="1">
            <p:tnLst>
              <p:par>
                <p:cTn presetID="2" presetClass="entr" presetSubtype="1"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ppt_x"/>
                          </p:val>
                        </p:tav>
                        <p:tav tm="100000">
                          <p:val>
                            <p:strVal val="#ppt_x"/>
                          </p:val>
                        </p:tav>
                      </p:tavLst>
                    </p:anim>
                    <p:anim calcmode="lin" valueType="num">
                      <p:cBhvr additive="base">
                        <p:cTn dur="1000" fill="hold"/>
                        <p:tgtEl>
                          <p:spTgt spid="36"/>
                        </p:tgtEl>
                        <p:attrNameLst>
                          <p:attrName>ppt_y</p:attrName>
                        </p:attrNameLst>
                      </p:cBhvr>
                      <p:tavLst>
                        <p:tav tm="0">
                          <p:val>
                            <p:strVal val="0-#ppt_h/2"/>
                          </p:val>
                        </p:tav>
                        <p:tav tm="100000">
                          <p:val>
                            <p:strVal val="#ppt_y"/>
                          </p:val>
                        </p:tav>
                      </p:tavLst>
                    </p:anim>
                  </p:childTnLst>
                </p:cTn>
              </p:par>
            </p:tnLst>
          </p:tmpl>
        </p:tmplLst>
      </p:bldP>
      <p:bldP spid="36" grpId="1" build="p">
        <p:tmplLst>
          <p:tmpl lvl="1">
            <p:tnLst>
              <p:par>
                <p:cTn presetID="45"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1000"/>
                        <p:tgtEl>
                          <p:spTgt spid="36"/>
                        </p:tgtEl>
                      </p:cBhvr>
                    </p:animEffect>
                    <p:anim calcmode="lin" valueType="num">
                      <p:cBhvr>
                        <p:cTn dur="1000" fill="hold"/>
                        <p:tgtEl>
                          <p:spTgt spid="36"/>
                        </p:tgtEl>
                        <p:attrNameLst>
                          <p:attrName>ppt_w</p:attrName>
                        </p:attrNameLst>
                      </p:cBhvr>
                      <p:tavLst>
                        <p:tav tm="0" fmla="#ppt_w*sin(2.5*pi*$)">
                          <p:val>
                            <p:fltVal val="0"/>
                          </p:val>
                        </p:tav>
                        <p:tav tm="100000">
                          <p:val>
                            <p:fltVal val="1"/>
                          </p:val>
                        </p:tav>
                      </p:tavLst>
                    </p:anim>
                    <p:anim calcmode="lin" valueType="num">
                      <p:cBhvr>
                        <p:cTn dur="1000" fill="hold"/>
                        <p:tgtEl>
                          <p:spTgt spid="36"/>
                        </p:tgtEl>
                        <p:attrNameLst>
                          <p:attrName>ppt_h</p:attrName>
                        </p:attrNameLst>
                      </p:cBhvr>
                      <p:tavLst>
                        <p:tav tm="0">
                          <p:val>
                            <p:strVal val="#ppt_h"/>
                          </p:val>
                        </p:tav>
                        <p:tav tm="100000">
                          <p:val>
                            <p:strVal val="#ppt_h"/>
                          </p:val>
                        </p:tav>
                      </p:tavLst>
                    </p:anim>
                  </p:childTnLst>
                </p:cTn>
              </p:par>
            </p:tnLst>
          </p:tmpl>
        </p:tmplLst>
      </p:bldP>
      <p:bldP spid="37" grpId="0" build="p">
        <p:tmplLst>
          <p:tmpl lvl="1">
            <p:tnLst>
              <p:par>
                <p:cTn presetID="2" presetClass="entr" presetSubtype="1"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ppt_x"/>
                          </p:val>
                        </p:tav>
                        <p:tav tm="100000">
                          <p:val>
                            <p:strVal val="#ppt_x"/>
                          </p:val>
                        </p:tav>
                      </p:tavLst>
                    </p:anim>
                    <p:anim calcmode="lin" valueType="num">
                      <p:cBhvr additive="base">
                        <p:cTn dur="1000" fill="hold"/>
                        <p:tgtEl>
                          <p:spTgt spid="37"/>
                        </p:tgtEl>
                        <p:attrNameLst>
                          <p:attrName>ppt_y</p:attrName>
                        </p:attrNameLst>
                      </p:cBhvr>
                      <p:tavLst>
                        <p:tav tm="0">
                          <p:val>
                            <p:strVal val="0-#ppt_h/2"/>
                          </p:val>
                        </p:tav>
                        <p:tav tm="100000">
                          <p:val>
                            <p:strVal val="#ppt_y"/>
                          </p:val>
                        </p:tav>
                      </p:tavLst>
                    </p:anim>
                  </p:childTnLst>
                </p:cTn>
              </p:par>
            </p:tnLst>
          </p:tmpl>
        </p:tmplLst>
      </p:bldP>
      <p:bldP spid="37" grpId="1" build="p">
        <p:tmplLst>
          <p:tmpl lvl="1">
            <p:tnLst>
              <p:par>
                <p:cTn presetID="45"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1000"/>
                        <p:tgtEl>
                          <p:spTgt spid="37"/>
                        </p:tgtEl>
                      </p:cBhvr>
                    </p:animEffect>
                    <p:anim calcmode="lin" valueType="num">
                      <p:cBhvr>
                        <p:cTn dur="1000" fill="hold"/>
                        <p:tgtEl>
                          <p:spTgt spid="37"/>
                        </p:tgtEl>
                        <p:attrNameLst>
                          <p:attrName>ppt_w</p:attrName>
                        </p:attrNameLst>
                      </p:cBhvr>
                      <p:tavLst>
                        <p:tav tm="0" fmla="#ppt_w*sin(2.5*pi*$)">
                          <p:val>
                            <p:fltVal val="0"/>
                          </p:val>
                        </p:tav>
                        <p:tav tm="100000">
                          <p:val>
                            <p:fltVal val="1"/>
                          </p:val>
                        </p:tav>
                      </p:tavLst>
                    </p:anim>
                    <p:anim calcmode="lin" valueType="num">
                      <p:cBhvr>
                        <p:cTn dur="1000" fill="hold"/>
                        <p:tgtEl>
                          <p:spTgt spid="37"/>
                        </p:tgtEl>
                        <p:attrNameLst>
                          <p:attrName>ppt_h</p:attrName>
                        </p:attrNameLst>
                      </p:cBhvr>
                      <p:tavLst>
                        <p:tav tm="0">
                          <p:val>
                            <p:strVal val="#ppt_h"/>
                          </p:val>
                        </p:tav>
                        <p:tav tm="100000">
                          <p:val>
                            <p:strVal val="#ppt_h"/>
                          </p:val>
                        </p:tav>
                      </p:tavLst>
                    </p:anim>
                  </p:childTnLst>
                </p:cTn>
              </p:par>
            </p:tnLst>
          </p:tmpl>
        </p:tmplLst>
      </p:bldP>
      <p:bldP spid="38" grpId="0" build="p">
        <p:tmplLst>
          <p:tmpl lvl="1">
            <p:tnLst>
              <p:par>
                <p:cTn presetID="2" presetClass="entr" presetSubtype="1"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1000" fill="hold"/>
                        <p:tgtEl>
                          <p:spTgt spid="38"/>
                        </p:tgtEl>
                        <p:attrNameLst>
                          <p:attrName>ppt_x</p:attrName>
                        </p:attrNameLst>
                      </p:cBhvr>
                      <p:tavLst>
                        <p:tav tm="0">
                          <p:val>
                            <p:strVal val="#ppt_x"/>
                          </p:val>
                        </p:tav>
                        <p:tav tm="100000">
                          <p:val>
                            <p:strVal val="#ppt_x"/>
                          </p:val>
                        </p:tav>
                      </p:tavLst>
                    </p:anim>
                    <p:anim calcmode="lin" valueType="num">
                      <p:cBhvr additive="base">
                        <p:cTn dur="1000" fill="hold"/>
                        <p:tgtEl>
                          <p:spTgt spid="38"/>
                        </p:tgtEl>
                        <p:attrNameLst>
                          <p:attrName>ppt_y</p:attrName>
                        </p:attrNameLst>
                      </p:cBhvr>
                      <p:tavLst>
                        <p:tav tm="0">
                          <p:val>
                            <p:strVal val="0-#ppt_h/2"/>
                          </p:val>
                        </p:tav>
                        <p:tav tm="100000">
                          <p:val>
                            <p:strVal val="#ppt_y"/>
                          </p:val>
                        </p:tav>
                      </p:tavLst>
                    </p:anim>
                  </p:childTnLst>
                </p:cTn>
              </p:par>
            </p:tnLst>
          </p:tmpl>
        </p:tmplLst>
      </p:bldP>
      <p:bldP spid="38" grpId="1" build="p">
        <p:tmplLst>
          <p:tmpl lvl="1">
            <p:tnLst>
              <p:par>
                <p:cTn presetID="45"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1000"/>
                        <p:tgtEl>
                          <p:spTgt spid="38"/>
                        </p:tgtEl>
                      </p:cBhvr>
                    </p:animEffect>
                    <p:anim calcmode="lin" valueType="num">
                      <p:cBhvr>
                        <p:cTn dur="1000" fill="hold"/>
                        <p:tgtEl>
                          <p:spTgt spid="38"/>
                        </p:tgtEl>
                        <p:attrNameLst>
                          <p:attrName>ppt_w</p:attrName>
                        </p:attrNameLst>
                      </p:cBhvr>
                      <p:tavLst>
                        <p:tav tm="0" fmla="#ppt_w*sin(2.5*pi*$)">
                          <p:val>
                            <p:fltVal val="0"/>
                          </p:val>
                        </p:tav>
                        <p:tav tm="100000">
                          <p:val>
                            <p:fltVal val="1"/>
                          </p:val>
                        </p:tav>
                      </p:tavLst>
                    </p:anim>
                    <p:anim calcmode="lin" valueType="num">
                      <p:cBhvr>
                        <p:cTn dur="1000" fill="hold"/>
                        <p:tgtEl>
                          <p:spTgt spid="38"/>
                        </p:tgtEl>
                        <p:attrNameLst>
                          <p:attrName>ppt_h</p:attrName>
                        </p:attrNameLst>
                      </p:cBhvr>
                      <p:tavLst>
                        <p:tav tm="0">
                          <p:val>
                            <p:strVal val="#ppt_h"/>
                          </p:val>
                        </p:tav>
                        <p:tav tm="100000">
                          <p:val>
                            <p:strVal val="#ppt_h"/>
                          </p:val>
                        </p:tav>
                      </p:tavLst>
                    </p:anim>
                  </p:childTnLst>
                </p:cTn>
              </p:par>
            </p:tnLst>
          </p:tmpl>
        </p:tmplLst>
      </p:bldP>
      <p:bldP spid="39" grpId="0" build="allAtOnce">
        <p:tmplLst>
          <p:tmpl lvl="1">
            <p:tnLst>
              <p:par>
                <p:cTn presetID="2" presetClass="entr" presetSubtype="4" decel="100000" fill="hold" nodeType="withEffect">
                  <p:stCondLst>
                    <p:cond delay="7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0" y="2814604"/>
            <a:ext cx="9664975" cy="3312368"/>
            <a:chOff x="0" y="2839244"/>
            <a:chExt cx="9664975" cy="3312368"/>
          </a:xfrm>
          <a:solidFill>
            <a:schemeClr val="accent3"/>
          </a:solidFill>
        </p:grpSpPr>
        <p:sp>
          <p:nvSpPr>
            <p:cNvPr id="5" name="正方形/長方形 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 name="直角三角形 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4" name="グループ化 33"/>
          <p:cNvGrpSpPr/>
          <p:nvPr userDrawn="1"/>
        </p:nvGrpSpPr>
        <p:grpSpPr>
          <a:xfrm rot="10800000">
            <a:off x="8621438" y="3303070"/>
            <a:ext cx="9664975" cy="3312368"/>
            <a:chOff x="0" y="2839244"/>
            <a:chExt cx="9664975" cy="3312368"/>
          </a:xfrm>
          <a:solidFill>
            <a:schemeClr val="accent2"/>
          </a:solidFill>
        </p:grpSpPr>
        <p:sp>
          <p:nvSpPr>
            <p:cNvPr id="35" name="正方形/長方形 3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直角三角形 3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7" name="テキスト プレースホルダー 6"/>
          <p:cNvSpPr>
            <a:spLocks noGrp="1"/>
          </p:cNvSpPr>
          <p:nvPr>
            <p:ph type="body" sz="quarter" idx="27" hasCustomPrompt="1"/>
          </p:nvPr>
        </p:nvSpPr>
        <p:spPr>
          <a:xfrm>
            <a:off x="834889" y="3103641"/>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sp>
        <p:nvSpPr>
          <p:cNvPr id="38" name="テキスト プレースホルダー 6"/>
          <p:cNvSpPr>
            <a:spLocks noGrp="1"/>
          </p:cNvSpPr>
          <p:nvPr>
            <p:ph type="body" sz="quarter" idx="28" hasCustomPrompt="1"/>
          </p:nvPr>
        </p:nvSpPr>
        <p:spPr>
          <a:xfrm>
            <a:off x="10065028" y="3605358"/>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grpSp>
        <p:nvGrpSpPr>
          <p:cNvPr id="11" name="グループ化 10"/>
          <p:cNvGrpSpPr/>
          <p:nvPr userDrawn="1"/>
        </p:nvGrpSpPr>
        <p:grpSpPr>
          <a:xfrm>
            <a:off x="0" y="6111441"/>
            <a:ext cx="9701241" cy="119030"/>
            <a:chOff x="0" y="6111441"/>
            <a:chExt cx="9701241" cy="119030"/>
          </a:xfrm>
          <a:solidFill>
            <a:schemeClr val="accent3">
              <a:lumMod val="60000"/>
              <a:lumOff val="40000"/>
            </a:schemeClr>
          </a:solidFill>
        </p:grpSpPr>
        <p:sp>
          <p:nvSpPr>
            <p:cNvPr id="40" name="正方形/長方形 39"/>
            <p:cNvSpPr/>
            <p:nvPr userDrawn="1"/>
          </p:nvSpPr>
          <p:spPr>
            <a:xfrm>
              <a:off x="0" y="6126973"/>
              <a:ext cx="9657281" cy="10349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
          <p:nvSpPr>
            <p:cNvPr id="41" name="直角三角形 40"/>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grpSp>
      <p:grpSp>
        <p:nvGrpSpPr>
          <p:cNvPr id="42" name="グループ化 41"/>
          <p:cNvGrpSpPr/>
          <p:nvPr userDrawn="1"/>
        </p:nvGrpSpPr>
        <p:grpSpPr>
          <a:xfrm rot="10800000">
            <a:off x="8581997" y="3199915"/>
            <a:ext cx="9704415" cy="119030"/>
            <a:chOff x="-3174" y="6111441"/>
            <a:chExt cx="9704415" cy="119030"/>
          </a:xfrm>
          <a:solidFill>
            <a:schemeClr val="accent2">
              <a:lumMod val="60000"/>
              <a:lumOff val="40000"/>
            </a:schemeClr>
          </a:solidFill>
        </p:grpSpPr>
        <p:sp>
          <p:nvSpPr>
            <p:cNvPr id="43" name="正方形/長方形 42"/>
            <p:cNvSpPr/>
            <p:nvPr userDrawn="1"/>
          </p:nvSpPr>
          <p:spPr>
            <a:xfrm>
              <a:off x="-3174" y="6111441"/>
              <a:ext cx="9660456" cy="119030"/>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直角三角形 43"/>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45" name="テキスト プレースホルダー 6"/>
          <p:cNvSpPr>
            <a:spLocks noGrp="1"/>
          </p:cNvSpPr>
          <p:nvPr>
            <p:ph type="body" sz="quarter" idx="14" hasCustomPrompt="1"/>
          </p:nvPr>
        </p:nvSpPr>
        <p:spPr>
          <a:xfrm>
            <a:off x="829466" y="6348582"/>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9" hasCustomPrompt="1"/>
          </p:nvPr>
        </p:nvSpPr>
        <p:spPr>
          <a:xfrm>
            <a:off x="10054379" y="6729738"/>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0355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ppt_x"/>
                                          </p:val>
                                        </p:tav>
                                        <p:tav tm="100000">
                                          <p:val>
                                            <p:strVal val="#ppt_x"/>
                                          </p:val>
                                        </p:tav>
                                      </p:tavLst>
                                    </p:anim>
                                    <p:anim calcmode="lin" valueType="num">
                                      <p:cBhvr additive="base">
                                        <p:cTn id="24" dur="10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1000" fill="hold"/>
                                        <p:tgtEl>
                                          <p:spTgt spid="42"/>
                                        </p:tgtEl>
                                        <p:attrNameLst>
                                          <p:attrName>ppt_x</p:attrName>
                                        </p:attrNameLst>
                                      </p:cBhvr>
                                      <p:tavLst>
                                        <p:tav tm="0">
                                          <p:val>
                                            <p:strVal val="#ppt_x"/>
                                          </p:val>
                                        </p:tav>
                                        <p:tav tm="100000">
                                          <p:val>
                                            <p:strVal val="#ppt_x"/>
                                          </p:val>
                                        </p:tav>
                                      </p:tavLst>
                                    </p:anim>
                                    <p:anim calcmode="lin" valueType="num">
                                      <p:cBhvr additive="base">
                                        <p:cTn id="28" dur="10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9" decel="100000" fill="hold" grpId="0" nodeType="withEffect">
                                  <p:stCondLst>
                                    <p:cond delay="0"/>
                                  </p:stCondLst>
                                  <p:iterate type="wd">
                                    <p:tmPct val="10000"/>
                                  </p:iterate>
                                  <p:childTnLst>
                                    <p:set>
                                      <p:cBhvr>
                                        <p:cTn id="30" dur="1" fill="hold">
                                          <p:stCondLst>
                                            <p:cond delay="0"/>
                                          </p:stCondLst>
                                        </p:cTn>
                                        <p:tgtEl>
                                          <p:spTgt spid="37">
                                            <p:txEl>
                                              <p:pRg st="0" end="0"/>
                                            </p:txEl>
                                          </p:spTgt>
                                        </p:tgtEl>
                                        <p:attrNameLst>
                                          <p:attrName>style.visibility</p:attrName>
                                        </p:attrNameLst>
                                      </p:cBhvr>
                                      <p:to>
                                        <p:strVal val="visible"/>
                                      </p:to>
                                    </p:set>
                                    <p:anim calcmode="lin" valueType="num">
                                      <p:cBhvr additive="base">
                                        <p:cTn id="31" dur="10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7">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45">
                                            <p:txEl>
                                              <p:pRg st="0" end="0"/>
                                            </p:txEl>
                                          </p:spTgt>
                                        </p:tgtEl>
                                        <p:attrNameLst>
                                          <p:attrName>style.visibility</p:attrName>
                                        </p:attrNameLst>
                                      </p:cBhvr>
                                      <p:to>
                                        <p:strVal val="visible"/>
                                      </p:to>
                                    </p:set>
                                    <p:anim calcmode="lin" valueType="num">
                                      <p:cBhvr additive="base">
                                        <p:cTn id="3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37" presetID="10" presetClass="entr" presetSubtype="0" fill="hold" grpId="1" nodeType="withEffect">
                                  <p:stCondLst>
                                    <p:cond delay="250"/>
                                  </p:stCondLst>
                                  <p:childTnLst>
                                    <p:set>
                                      <p:cBhvr>
                                        <p:cTn id="38" dur="1" fill="hold">
                                          <p:stCondLst>
                                            <p:cond delay="0"/>
                                          </p:stCondLst>
                                        </p:cTn>
                                        <p:tgtEl>
                                          <p:spTgt spid="45">
                                            <p:txEl>
                                              <p:pRg st="0" end="0"/>
                                            </p:txEl>
                                          </p:spTgt>
                                        </p:tgtEl>
                                        <p:attrNameLst>
                                          <p:attrName>style.visibility</p:attrName>
                                        </p:attrNameLst>
                                      </p:cBhvr>
                                      <p:to>
                                        <p:strVal val="visible"/>
                                      </p:to>
                                    </p:set>
                                    <p:animEffect transition="in" filter="fade">
                                      <p:cBhvr>
                                        <p:cTn id="39" dur="1000"/>
                                        <p:tgtEl>
                                          <p:spTgt spid="45">
                                            <p:txEl>
                                              <p:pRg st="0" end="0"/>
                                            </p:txEl>
                                          </p:spTgt>
                                        </p:tgtEl>
                                      </p:cBhvr>
                                    </p:animEffect>
                                  </p:childTnLst>
                                </p:cTn>
                              </p:par>
                              <p:par>
                                <p:cTn id="40" presetID="2" presetClass="entr" presetSubtype="3" decel="100000" fill="hold" grpId="0" nodeType="withEffect">
                                  <p:stCondLst>
                                    <p:cond delay="0"/>
                                  </p:stCondLst>
                                  <p:iterate type="wd">
                                    <p:tmPct val="10000"/>
                                  </p:iterate>
                                  <p:childTnLst>
                                    <p:set>
                                      <p:cBhvr>
                                        <p:cTn id="41" dur="1" fill="hold">
                                          <p:stCondLst>
                                            <p:cond delay="0"/>
                                          </p:stCondLst>
                                        </p:cTn>
                                        <p:tgtEl>
                                          <p:spTgt spid="38">
                                            <p:txEl>
                                              <p:pRg st="0" end="0"/>
                                            </p:txEl>
                                          </p:spTgt>
                                        </p:tgtEl>
                                        <p:attrNameLst>
                                          <p:attrName>style.visibility</p:attrName>
                                        </p:attrNameLst>
                                      </p:cBhvr>
                                      <p:to>
                                        <p:strVal val="visible"/>
                                      </p:to>
                                    </p:set>
                                    <p:anim calcmode="lin" valueType="num">
                                      <p:cBhvr additive="base">
                                        <p:cTn id="42" dur="10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43" dur="1000" fill="hold"/>
                                        <p:tgtEl>
                                          <p:spTgt spid="38">
                                            <p:txEl>
                                              <p:pRg st="0" end="0"/>
                                            </p:txEl>
                                          </p:spTgt>
                                        </p:tgtEl>
                                        <p:attrNameLst>
                                          <p:attrName>ppt_y</p:attrName>
                                        </p:attrNameLst>
                                      </p:cBhvr>
                                      <p:tavLst>
                                        <p:tav tm="0">
                                          <p:val>
                                            <p:strVal val="0-#ppt_h/2"/>
                                          </p:val>
                                        </p:tav>
                                        <p:tav tm="100000">
                                          <p:val>
                                            <p:strVal val="#ppt_y"/>
                                          </p:val>
                                        </p:tav>
                                      </p:tavLst>
                                    </p:anim>
                                  </p:childTnLst>
                                </p:cTn>
                              </p:par>
                              <p:par>
                                <p:cTn id="44" presetID="10" presetClass="entr" presetSubtype="0" fill="hold" grpId="1" nodeType="withEffect">
                                  <p:stCondLst>
                                    <p:cond delay="500"/>
                                  </p:stCondLst>
                                  <p:childTnLst>
                                    <p:set>
                                      <p:cBhvr>
                                        <p:cTn id="45" dur="1" fill="hold">
                                          <p:stCondLst>
                                            <p:cond delay="0"/>
                                          </p:stCondLst>
                                        </p:cTn>
                                        <p:tgtEl>
                                          <p:spTgt spid="46">
                                            <p:txEl>
                                              <p:pRg st="0" end="0"/>
                                            </p:txEl>
                                          </p:spTgt>
                                        </p:tgtEl>
                                        <p:attrNameLst>
                                          <p:attrName>style.visibility</p:attrName>
                                        </p:attrNameLst>
                                      </p:cBhvr>
                                      <p:to>
                                        <p:strVal val="visible"/>
                                      </p:to>
                                    </p:set>
                                    <p:animEffect transition="in" filter="fade">
                                      <p:cBhvr>
                                        <p:cTn id="46" dur="1000"/>
                                        <p:tgtEl>
                                          <p:spTgt spid="46">
                                            <p:txEl>
                                              <p:pRg st="0" end="0"/>
                                            </p:txEl>
                                          </p:spTgt>
                                        </p:tgtEl>
                                      </p:cBhvr>
                                    </p:animEffect>
                                  </p:childTnLst>
                                </p:cTn>
                              </p:par>
                              <p:par>
                                <p:cTn id="47" presetID="2" presetClass="entr" presetSubtype="2" decel="100000" fill="hold" grpId="0" nodeType="withEffect">
                                  <p:stCondLst>
                                    <p:cond delay="500"/>
                                  </p:stCondLst>
                                  <p:childTnLst>
                                    <p:set>
                                      <p:cBhvr>
                                        <p:cTn id="48" dur="1" fill="hold">
                                          <p:stCondLst>
                                            <p:cond delay="0"/>
                                          </p:stCondLst>
                                        </p:cTn>
                                        <p:tgtEl>
                                          <p:spTgt spid="46">
                                            <p:txEl>
                                              <p:pRg st="0" end="0"/>
                                            </p:txEl>
                                          </p:spTgt>
                                        </p:tgtEl>
                                        <p:attrNameLst>
                                          <p:attrName>style.visibility</p:attrName>
                                        </p:attrNameLst>
                                      </p:cBhvr>
                                      <p:to>
                                        <p:strVal val="visible"/>
                                      </p:to>
                                    </p:set>
                                    <p:anim calcmode="lin" valueType="num">
                                      <p:cBhvr additive="base">
                                        <p:cTn id="49" dur="10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7"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0-#ppt_w/2"/>
                          </p:val>
                        </p:tav>
                        <p:tav tm="100000">
                          <p:val>
                            <p:strVal val="#ppt_x"/>
                          </p:val>
                        </p:tav>
                      </p:tavLst>
                    </p:anim>
                    <p:anim calcmode="lin" valueType="num">
                      <p:cBhvr additive="base">
                        <p:cTn dur="100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3" decel="100000" fill="hold" nodeType="withEffect">
                  <p:stCondLst>
                    <p:cond delay="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1000" fill="hold"/>
                        <p:tgtEl>
                          <p:spTgt spid="38"/>
                        </p:tgtEl>
                        <p:attrNameLst>
                          <p:attrName>ppt_x</p:attrName>
                        </p:attrNameLst>
                      </p:cBhvr>
                      <p:tavLst>
                        <p:tav tm="0">
                          <p:val>
                            <p:strVal val="1+#ppt_w/2"/>
                          </p:val>
                        </p:tav>
                        <p:tav tm="100000">
                          <p:val>
                            <p:strVal val="#ppt_x"/>
                          </p:val>
                        </p:tav>
                      </p:tavLst>
                    </p:anim>
                    <p:anim calcmode="lin" valueType="num">
                      <p:cBhvr additive="base">
                        <p:cTn dur="1000" fill="hold"/>
                        <p:tgtEl>
                          <p:spTgt spid="38"/>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1000" fill="hold"/>
                        <p:tgtEl>
                          <p:spTgt spid="45"/>
                        </p:tgtEl>
                        <p:attrNameLst>
                          <p:attrName>ppt_x</p:attrName>
                        </p:attrNameLst>
                      </p:cBhvr>
                      <p:tavLst>
                        <p:tav tm="0">
                          <p:val>
                            <p:strVal val="0-#ppt_w/2"/>
                          </p:val>
                        </p:tav>
                        <p:tav tm="100000">
                          <p:val>
                            <p:strVal val="#ppt_x"/>
                          </p:val>
                        </p:tav>
                      </p:tavLst>
                    </p:anim>
                    <p:anim calcmode="lin" valueType="num">
                      <p:cBhvr additive="base">
                        <p:cTn dur="1000" fill="hold"/>
                        <p:tgtEl>
                          <p:spTgt spid="45"/>
                        </p:tgtEl>
                        <p:attrNameLst>
                          <p:attrName>ppt_y</p:attrName>
                        </p:attrNameLst>
                      </p:cBhvr>
                      <p:tavLst>
                        <p:tav tm="0">
                          <p:val>
                            <p:strVal val="#ppt_y"/>
                          </p:val>
                        </p:tav>
                        <p:tav tm="100000">
                          <p:val>
                            <p:strVal val="#ppt_y"/>
                          </p:val>
                        </p:tav>
                      </p:tavLst>
                    </p:anim>
                  </p:childTnLst>
                </p:cTn>
              </p:par>
            </p:tnLst>
          </p:tmpl>
        </p:tmplLst>
      </p:bldP>
      <p:bldP spid="45" grpId="1" build="p">
        <p:tmplLst>
          <p:tmpl lvl="1">
            <p:tnLst>
              <p:par>
                <p:cTn presetID="10" presetClass="entr" presetSubtype="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Effect transition="in" filter="fade">
                      <p:cBhvr>
                        <p:cTn dur="1000"/>
                        <p:tgtEl>
                          <p:spTgt spid="45"/>
                        </p:tgtEl>
                      </p:cBhvr>
                    </p:animEffect>
                  </p:childTnLst>
                </p:cTn>
              </p:par>
            </p:tnLst>
          </p:tmpl>
        </p:tmplLst>
      </p:bldP>
      <p:bldP spid="46" grpId="0" build="p">
        <p:tmplLst>
          <p:tmpl lvl="1">
            <p:tnLst>
              <p:par>
                <p:cTn presetID="2" presetClass="entr" presetSubtype="2"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1+#ppt_w/2"/>
                          </p:val>
                        </p:tav>
                        <p:tav tm="100000">
                          <p:val>
                            <p:strVal val="#ppt_x"/>
                          </p:val>
                        </p:tav>
                      </p:tavLst>
                    </p:anim>
                    <p:anim calcmode="lin" valueType="num">
                      <p:cBhvr additive="base">
                        <p:cTn dur="1000" fill="hold"/>
                        <p:tgtEl>
                          <p:spTgt spid="46"/>
                        </p:tgtEl>
                        <p:attrNameLst>
                          <p:attrName>ppt_y</p:attrName>
                        </p:attrNameLst>
                      </p:cBhvr>
                      <p:tavLst>
                        <p:tav tm="0">
                          <p:val>
                            <p:strVal val="#ppt_y"/>
                          </p:val>
                        </p:tav>
                        <p:tav tm="100000">
                          <p:val>
                            <p:strVal val="#ppt_y"/>
                          </p:val>
                        </p:tav>
                      </p:tavLst>
                    </p:anim>
                  </p:childTnLst>
                </p:cTn>
              </p:par>
            </p:tnLst>
          </p:tmpl>
        </p:tmplLst>
      </p:bldP>
      <p:bldP spid="46" grpId="1" build="p">
        <p:tmplLst>
          <p:tmpl lvl="1">
            <p:tnLst>
              <p:par>
                <p:cTn presetID="10" presetClass="entr" presetSubtype="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Effect transition="in" filter="fade">
                      <p:cBhvr>
                        <p:cTn dur="1000"/>
                        <p:tgtEl>
                          <p:spTgt spid="46"/>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8826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7798236" y="3354576"/>
            <a:ext cx="2688353" cy="4554631"/>
            <a:chOff x="7305638" y="3002101"/>
            <a:chExt cx="2688353" cy="4554631"/>
          </a:xfrm>
        </p:grpSpPr>
        <p:grpSp>
          <p:nvGrpSpPr>
            <p:cNvPr id="10" name="グループ化 9"/>
            <p:cNvGrpSpPr/>
            <p:nvPr userDrawn="1"/>
          </p:nvGrpSpPr>
          <p:grpSpPr>
            <a:xfrm>
              <a:off x="8267831" y="5345989"/>
              <a:ext cx="763508" cy="2210743"/>
              <a:chOff x="8267831" y="5345989"/>
              <a:chExt cx="763508" cy="2210743"/>
            </a:xfrm>
          </p:grpSpPr>
          <p:sp>
            <p:nvSpPr>
              <p:cNvPr id="34" name="円/楕円 33"/>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userDrawn="1"/>
          </p:nvGrpSpPr>
          <p:grpSpPr>
            <a:xfrm flipH="1">
              <a:off x="8650044" y="5266273"/>
              <a:ext cx="1343947" cy="1366912"/>
              <a:chOff x="7305639" y="5547570"/>
              <a:chExt cx="1343947" cy="1366912"/>
            </a:xfrm>
            <a:solidFill>
              <a:schemeClr val="accent2">
                <a:lumMod val="50000"/>
              </a:schemeClr>
            </a:solidFill>
          </p:grpSpPr>
          <p:sp>
            <p:nvSpPr>
              <p:cNvPr id="30" name="直角三角形 29"/>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userDrawn="1"/>
          </p:nvGrpSpPr>
          <p:grpSpPr>
            <a:xfrm>
              <a:off x="7305638" y="5266273"/>
              <a:ext cx="1343947" cy="1366912"/>
              <a:chOff x="7305639" y="5547570"/>
              <a:chExt cx="1343947" cy="1366912"/>
            </a:xfrm>
            <a:solidFill>
              <a:schemeClr val="accent2">
                <a:lumMod val="50000"/>
              </a:schemeClr>
            </a:solidFill>
          </p:grpSpPr>
          <p:sp>
            <p:nvSpPr>
              <p:cNvPr id="26" name="直角三角形 25"/>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7665303" y="3002101"/>
              <a:ext cx="1969480" cy="3253919"/>
              <a:chOff x="7665303" y="3002101"/>
              <a:chExt cx="1969480" cy="3253919"/>
            </a:xfrm>
          </p:grpSpPr>
          <p:sp>
            <p:nvSpPr>
              <p:cNvPr id="24"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7830833" y="3002102"/>
              <a:ext cx="1639326" cy="1035326"/>
              <a:chOff x="7830833" y="3002102"/>
              <a:chExt cx="1639326" cy="1035326"/>
            </a:xfrm>
          </p:grpSpPr>
          <p:sp>
            <p:nvSpPr>
              <p:cNvPr id="22"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a:off x="8239071" y="3682019"/>
              <a:ext cx="821030" cy="821030"/>
              <a:chOff x="11914174" y="3199309"/>
              <a:chExt cx="990518" cy="990518"/>
            </a:xfrm>
          </p:grpSpPr>
          <p:sp>
            <p:nvSpPr>
              <p:cNvPr id="20" name="円/楕円 19"/>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userDrawn="1"/>
          </p:nvGrpSpPr>
          <p:grpSpPr>
            <a:xfrm>
              <a:off x="8562396" y="5264781"/>
              <a:ext cx="174376" cy="1354190"/>
              <a:chOff x="8562396" y="5264781"/>
              <a:chExt cx="174376" cy="1354190"/>
            </a:xfrm>
          </p:grpSpPr>
          <p:sp>
            <p:nvSpPr>
              <p:cNvPr id="18"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61161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s - 6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129137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265226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01315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537404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673493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1" name="円/楕円 10"/>
          <p:cNvSpPr/>
          <p:nvPr userDrawn="1"/>
        </p:nvSpPr>
        <p:spPr>
          <a:xfrm>
            <a:off x="8135094" y="8095828"/>
            <a:ext cx="648072" cy="6480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6</a:t>
            </a:r>
            <a:endParaRPr kumimoji="1" lang="ja-JP" altLang="en-US" dirty="0"/>
          </a:p>
        </p:txBody>
      </p:sp>
      <p:sp>
        <p:nvSpPr>
          <p:cNvPr id="12" name="テキスト プレースホルダー 6"/>
          <p:cNvSpPr>
            <a:spLocks noGrp="1"/>
          </p:cNvSpPr>
          <p:nvPr>
            <p:ph type="body" sz="quarter" idx="15" hasCustomPrompt="1"/>
          </p:nvPr>
        </p:nvSpPr>
        <p:spPr>
          <a:xfrm>
            <a:off x="9000327" y="1039044"/>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175912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17" hasCustomPrompt="1"/>
          </p:nvPr>
        </p:nvSpPr>
        <p:spPr>
          <a:xfrm>
            <a:off x="9000327" y="7852184"/>
            <a:ext cx="8279783" cy="936104"/>
          </a:xfrm>
        </p:spPr>
        <p:txBody>
          <a:bodyPr anchor="b">
            <a:normAutofit/>
          </a:bodyPr>
          <a:lstStyle>
            <a:lvl1pPr algn="l">
              <a:defRPr sz="360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9000327" y="857226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2401672"/>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3121752"/>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3764300"/>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4484380"/>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5126928"/>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5847008"/>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6489556"/>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7209636"/>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6592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25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1" decel="100000" fill="hold" grpId="0" nodeType="after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20">
                                            <p:txEl>
                                              <p:pRg st="0" end="0"/>
                                            </p:txEl>
                                          </p:spTgt>
                                        </p:tgtEl>
                                        <p:attrNameLst>
                                          <p:attrName>style.visibility</p:attrName>
                                        </p:attrNameLst>
                                      </p:cBhvr>
                                      <p:to>
                                        <p:strVal val="visible"/>
                                      </p:to>
                                    </p:set>
                                    <p:anim calcmode="lin" valueType="num">
                                      <p:cBhvr additive="base">
                                        <p:cTn id="3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
                                            <p:txEl>
                                              <p:pRg st="0" end="0"/>
                                            </p:txEl>
                                          </p:spTgt>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21">
                                            <p:txEl>
                                              <p:pRg st="0" end="0"/>
                                            </p:txEl>
                                          </p:spTgt>
                                        </p:tgtEl>
                                        <p:attrNameLst>
                                          <p:attrName>style.visibility</p:attrName>
                                        </p:attrNameLst>
                                      </p:cBhvr>
                                      <p:to>
                                        <p:strVal val="visible"/>
                                      </p:to>
                                    </p:set>
                                    <p:anim calcmode="lin" valueType="num">
                                      <p:cBhvr additive="base">
                                        <p:cTn id="37"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1" decel="100000" fill="hold" grpId="0" nodeType="afterEffect">
                                  <p:stCondLst>
                                    <p:cond delay="25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250"/>
                                  </p:stCondLst>
                                  <p:childTnLst>
                                    <p:set>
                                      <p:cBhvr>
                                        <p:cTn id="45" dur="1" fill="hold">
                                          <p:stCondLst>
                                            <p:cond delay="0"/>
                                          </p:stCondLst>
                                        </p:cTn>
                                        <p:tgtEl>
                                          <p:spTgt spid="24">
                                            <p:txEl>
                                              <p:pRg st="0" end="0"/>
                                            </p:txEl>
                                          </p:spTgt>
                                        </p:tgtEl>
                                        <p:attrNameLst>
                                          <p:attrName>style.visibility</p:attrName>
                                        </p:attrNameLst>
                                      </p:cBhvr>
                                      <p:to>
                                        <p:strVal val="visible"/>
                                      </p:to>
                                    </p:set>
                                    <p:anim calcmode="lin" valueType="num">
                                      <p:cBhvr additive="base">
                                        <p:cTn id="46"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250"/>
                                  </p:stCondLst>
                                  <p:childTnLst>
                                    <p:set>
                                      <p:cBhvr>
                                        <p:cTn id="49" dur="1" fill="hold">
                                          <p:stCondLst>
                                            <p:cond delay="0"/>
                                          </p:stCondLst>
                                        </p:cTn>
                                        <p:tgtEl>
                                          <p:spTgt spid="25">
                                            <p:txEl>
                                              <p:pRg st="0" end="0"/>
                                            </p:txEl>
                                          </p:spTgt>
                                        </p:tgtEl>
                                        <p:attrNameLst>
                                          <p:attrName>style.visibility</p:attrName>
                                        </p:attrNameLst>
                                      </p:cBhvr>
                                      <p:to>
                                        <p:strVal val="visible"/>
                                      </p:to>
                                    </p:set>
                                    <p:anim calcmode="lin" valueType="num">
                                      <p:cBhvr additive="base">
                                        <p:cTn id="50"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3250"/>
                            </p:stCondLst>
                            <p:childTnLst>
                              <p:par>
                                <p:cTn id="53" presetID="2" presetClass="entr" presetSubtype="1" decel="100000" fill="hold" grpId="0" nodeType="after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26">
                                            <p:txEl>
                                              <p:pRg st="0" end="0"/>
                                            </p:txEl>
                                          </p:spTgt>
                                        </p:tgtEl>
                                        <p:attrNameLst>
                                          <p:attrName>style.visibility</p:attrName>
                                        </p:attrNameLst>
                                      </p:cBhvr>
                                      <p:to>
                                        <p:strVal val="visible"/>
                                      </p:to>
                                    </p:set>
                                    <p:anim calcmode="lin" valueType="num">
                                      <p:cBhvr additive="base">
                                        <p:cTn id="59"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 calcmode="lin" valueType="num">
                                      <p:cBhvr additive="base">
                                        <p:cTn id="6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 presetClass="entr" presetSubtype="1" decel="100000" fill="hold" grpId="0" nodeType="afterEffect">
                                  <p:stCondLst>
                                    <p:cond delay="25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500" fill="hold"/>
                                        <p:tgtEl>
                                          <p:spTgt spid="10"/>
                                        </p:tgtEl>
                                        <p:attrNameLst>
                                          <p:attrName>ppt_x</p:attrName>
                                        </p:attrNameLst>
                                      </p:cBhvr>
                                      <p:tavLst>
                                        <p:tav tm="0">
                                          <p:val>
                                            <p:strVal val="#ppt_x"/>
                                          </p:val>
                                        </p:tav>
                                        <p:tav tm="100000">
                                          <p:val>
                                            <p:strVal val="#ppt_x"/>
                                          </p:val>
                                        </p:tav>
                                      </p:tavLst>
                                    </p:anim>
                                    <p:anim calcmode="lin" valueType="num">
                                      <p:cBhvr additive="base">
                                        <p:cTn id="69" dur="500" fill="hold"/>
                                        <p:tgtEl>
                                          <p:spTgt spid="10"/>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0" nodeType="withEffect">
                                  <p:stCondLst>
                                    <p:cond delay="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8">
                                            <p:txEl>
                                              <p:pRg st="0" end="0"/>
                                            </p:txEl>
                                          </p:spTgt>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7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par>
                          <p:cTn id="78" fill="hold">
                            <p:stCondLst>
                              <p:cond delay="4750"/>
                            </p:stCondLst>
                            <p:childTnLst>
                              <p:par>
                                <p:cTn id="79" presetID="2" presetClass="entr" presetSubtype="1" decel="100000" fill="hold" grpId="0" nodeType="afterEffect">
                                  <p:stCondLst>
                                    <p:cond delay="25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0-#ppt_h/2"/>
                                          </p:val>
                                        </p:tav>
                                        <p:tav tm="100000">
                                          <p:val>
                                            <p:strVal val="#ppt_y"/>
                                          </p:val>
                                        </p:tav>
                                      </p:tavLst>
                                    </p:anim>
                                  </p:childTnLst>
                                </p:cTn>
                              </p:par>
                              <p:par>
                                <p:cTn id="83" presetID="2" presetClass="entr" presetSubtype="1" decel="100000" fill="hold" grpId="0" nodeType="withEffect">
                                  <p:stCondLst>
                                    <p:cond delay="250"/>
                                  </p:stCondLst>
                                  <p:childTnLst>
                                    <p:set>
                                      <p:cBhvr>
                                        <p:cTn id="84" dur="1" fill="hold">
                                          <p:stCondLst>
                                            <p:cond delay="0"/>
                                          </p:stCondLst>
                                        </p:cTn>
                                        <p:tgtEl>
                                          <p:spTgt spid="14">
                                            <p:txEl>
                                              <p:pRg st="0" end="0"/>
                                            </p:txEl>
                                          </p:spTgt>
                                        </p:tgtEl>
                                        <p:attrNameLst>
                                          <p:attrName>style.visibility</p:attrName>
                                        </p:attrNameLst>
                                      </p:cBhvr>
                                      <p:to>
                                        <p:strVal val="visible"/>
                                      </p:to>
                                    </p:set>
                                    <p:anim calcmode="lin" valueType="num">
                                      <p:cBhvr additive="base">
                                        <p:cTn id="8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4">
                                            <p:txEl>
                                              <p:pRg st="0" end="0"/>
                                            </p:txEl>
                                          </p:spTgt>
                                        </p:tgtEl>
                                        <p:attrNameLst>
                                          <p:attrName>ppt_y</p:attrName>
                                        </p:attrNameLst>
                                      </p:cBhvr>
                                      <p:tavLst>
                                        <p:tav tm="0">
                                          <p:val>
                                            <p:strVal val="0-#ppt_h/2"/>
                                          </p:val>
                                        </p:tav>
                                        <p:tav tm="100000">
                                          <p:val>
                                            <p:strVal val="#ppt_y"/>
                                          </p:val>
                                        </p:tav>
                                      </p:tavLst>
                                    </p:anim>
                                  </p:childTnLst>
                                </p:cTn>
                              </p:par>
                              <p:par>
                                <p:cTn id="87" presetID="2" presetClass="entr" presetSubtype="2" decel="100000" fill="hold" grpId="0" nodeType="withEffect">
                                  <p:stCondLst>
                                    <p:cond delay="250"/>
                                  </p:stCondLst>
                                  <p:childTnLst>
                                    <p:set>
                                      <p:cBhvr>
                                        <p:cTn id="88" dur="1" fill="hold">
                                          <p:stCondLst>
                                            <p:cond delay="0"/>
                                          </p:stCondLst>
                                        </p:cTn>
                                        <p:tgtEl>
                                          <p:spTgt spid="15">
                                            <p:txEl>
                                              <p:pRg st="0" end="0"/>
                                            </p:txEl>
                                          </p:spTgt>
                                        </p:tgtEl>
                                        <p:attrNameLst>
                                          <p:attrName>style.visibility</p:attrName>
                                        </p:attrNameLst>
                                      </p:cBhvr>
                                      <p:to>
                                        <p:strVal val="visible"/>
                                      </p:to>
                                    </p:set>
                                    <p:anim calcmode="lin" valueType="num">
                                      <p:cBhvr additive="base">
                                        <p:cTn id="89"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90"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5" grpId="0" animBg="1"/>
      <p:bldP spid="7" grpId="0" animBg="1"/>
      <p:bldP spid="8" grpId="0" animBg="1"/>
      <p:bldP spid="9" grpId="0" animBg="1"/>
      <p:bldP spid="10" grpId="0" animBg="1"/>
      <p:bldP spid="11" grpId="0" animBg="1"/>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1"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P spid="15" grpId="0" build="p">
        <p:tmplLst>
          <p:tmpl lvl="1">
            <p:tnLst>
              <p:par>
                <p:cTn presetID="2" presetClass="entr" presetSubtype="2" decel="10000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2" decel="10000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s - 5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2190934"/>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3551824"/>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912714"/>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6273604"/>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7634494"/>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2" name="テキスト プレースホルダー 6"/>
          <p:cNvSpPr>
            <a:spLocks noGrp="1"/>
          </p:cNvSpPr>
          <p:nvPr>
            <p:ph type="body" sz="quarter" idx="15" hasCustomPrompt="1"/>
          </p:nvPr>
        </p:nvSpPr>
        <p:spPr>
          <a:xfrm>
            <a:off x="9000327" y="1938601"/>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2658681"/>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3301229"/>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4021309"/>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4663857"/>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5383937"/>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6026485"/>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6746565"/>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7389113"/>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8109193"/>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128820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25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1" decel="100000" fill="hold" grpId="0" nodeType="after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20">
                                            <p:txEl>
                                              <p:pRg st="0" end="0"/>
                                            </p:txEl>
                                          </p:spTgt>
                                        </p:tgtEl>
                                        <p:attrNameLst>
                                          <p:attrName>style.visibility</p:attrName>
                                        </p:attrNameLst>
                                      </p:cBhvr>
                                      <p:to>
                                        <p:strVal val="visible"/>
                                      </p:to>
                                    </p:set>
                                    <p:anim calcmode="lin" valueType="num">
                                      <p:cBhvr additive="base">
                                        <p:cTn id="3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
                                            <p:txEl>
                                              <p:pRg st="0" end="0"/>
                                            </p:txEl>
                                          </p:spTgt>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21">
                                            <p:txEl>
                                              <p:pRg st="0" end="0"/>
                                            </p:txEl>
                                          </p:spTgt>
                                        </p:tgtEl>
                                        <p:attrNameLst>
                                          <p:attrName>style.visibility</p:attrName>
                                        </p:attrNameLst>
                                      </p:cBhvr>
                                      <p:to>
                                        <p:strVal val="visible"/>
                                      </p:to>
                                    </p:set>
                                    <p:anim calcmode="lin" valueType="num">
                                      <p:cBhvr additive="base">
                                        <p:cTn id="37"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1" decel="100000" fill="hold" grpId="0" nodeType="afterEffect">
                                  <p:stCondLst>
                                    <p:cond delay="25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250"/>
                                  </p:stCondLst>
                                  <p:childTnLst>
                                    <p:set>
                                      <p:cBhvr>
                                        <p:cTn id="45" dur="1" fill="hold">
                                          <p:stCondLst>
                                            <p:cond delay="0"/>
                                          </p:stCondLst>
                                        </p:cTn>
                                        <p:tgtEl>
                                          <p:spTgt spid="24">
                                            <p:txEl>
                                              <p:pRg st="0" end="0"/>
                                            </p:txEl>
                                          </p:spTgt>
                                        </p:tgtEl>
                                        <p:attrNameLst>
                                          <p:attrName>style.visibility</p:attrName>
                                        </p:attrNameLst>
                                      </p:cBhvr>
                                      <p:to>
                                        <p:strVal val="visible"/>
                                      </p:to>
                                    </p:set>
                                    <p:anim calcmode="lin" valueType="num">
                                      <p:cBhvr additive="base">
                                        <p:cTn id="46"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250"/>
                                  </p:stCondLst>
                                  <p:childTnLst>
                                    <p:set>
                                      <p:cBhvr>
                                        <p:cTn id="49" dur="1" fill="hold">
                                          <p:stCondLst>
                                            <p:cond delay="0"/>
                                          </p:stCondLst>
                                        </p:cTn>
                                        <p:tgtEl>
                                          <p:spTgt spid="25">
                                            <p:txEl>
                                              <p:pRg st="0" end="0"/>
                                            </p:txEl>
                                          </p:spTgt>
                                        </p:tgtEl>
                                        <p:attrNameLst>
                                          <p:attrName>style.visibility</p:attrName>
                                        </p:attrNameLst>
                                      </p:cBhvr>
                                      <p:to>
                                        <p:strVal val="visible"/>
                                      </p:to>
                                    </p:set>
                                    <p:anim calcmode="lin" valueType="num">
                                      <p:cBhvr additive="base">
                                        <p:cTn id="50"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3250"/>
                            </p:stCondLst>
                            <p:childTnLst>
                              <p:par>
                                <p:cTn id="53" presetID="2" presetClass="entr" presetSubtype="1" decel="100000" fill="hold" grpId="0" nodeType="after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26">
                                            <p:txEl>
                                              <p:pRg st="0" end="0"/>
                                            </p:txEl>
                                          </p:spTgt>
                                        </p:tgtEl>
                                        <p:attrNameLst>
                                          <p:attrName>style.visibility</p:attrName>
                                        </p:attrNameLst>
                                      </p:cBhvr>
                                      <p:to>
                                        <p:strVal val="visible"/>
                                      </p:to>
                                    </p:set>
                                    <p:anim calcmode="lin" valueType="num">
                                      <p:cBhvr additive="base">
                                        <p:cTn id="59"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 calcmode="lin" valueType="num">
                                      <p:cBhvr additive="base">
                                        <p:cTn id="6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 presetClass="entr" presetSubtype="1" decel="100000" fill="hold" grpId="0" nodeType="afterEffect">
                                  <p:stCondLst>
                                    <p:cond delay="25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500" fill="hold"/>
                                        <p:tgtEl>
                                          <p:spTgt spid="10"/>
                                        </p:tgtEl>
                                        <p:attrNameLst>
                                          <p:attrName>ppt_x</p:attrName>
                                        </p:attrNameLst>
                                      </p:cBhvr>
                                      <p:tavLst>
                                        <p:tav tm="0">
                                          <p:val>
                                            <p:strVal val="#ppt_x"/>
                                          </p:val>
                                        </p:tav>
                                        <p:tav tm="100000">
                                          <p:val>
                                            <p:strVal val="#ppt_x"/>
                                          </p:val>
                                        </p:tav>
                                      </p:tavLst>
                                    </p:anim>
                                    <p:anim calcmode="lin" valueType="num">
                                      <p:cBhvr additive="base">
                                        <p:cTn id="69" dur="500" fill="hold"/>
                                        <p:tgtEl>
                                          <p:spTgt spid="10"/>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0" nodeType="withEffect">
                                  <p:stCondLst>
                                    <p:cond delay="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8">
                                            <p:txEl>
                                              <p:pRg st="0" end="0"/>
                                            </p:txEl>
                                          </p:spTgt>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7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5" grpId="0" animBg="1"/>
      <p:bldP spid="7" grpId="0" animBg="1"/>
      <p:bldP spid="8" grpId="0" animBg="1"/>
      <p:bldP spid="9" grpId="0" animBg="1"/>
      <p:bldP spid="10" grpId="0" animBg="1"/>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2" decel="10000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正方形/長方形 4"/>
          <p:cNvSpPr/>
          <p:nvPr userDrawn="1"/>
        </p:nvSpPr>
        <p:spPr>
          <a:xfrm>
            <a:off x="-1" y="0"/>
            <a:ext cx="18286413" cy="3343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884800" y="928167"/>
            <a:ext cx="16516812" cy="1702991"/>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円/楕円 6"/>
          <p:cNvSpPr/>
          <p:nvPr userDrawn="1"/>
        </p:nvSpPr>
        <p:spPr>
          <a:xfrm>
            <a:off x="712297" y="4279404"/>
            <a:ext cx="3672408" cy="367240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3687664" y="4393537"/>
            <a:ext cx="886695" cy="8866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9" name="テキスト プレースホルダー 6"/>
          <p:cNvSpPr>
            <a:spLocks noGrp="1"/>
          </p:cNvSpPr>
          <p:nvPr>
            <p:ph type="body" sz="quarter" idx="15" hasCustomPrompt="1"/>
          </p:nvPr>
        </p:nvSpPr>
        <p:spPr>
          <a:xfrm>
            <a:off x="819175" y="5439916"/>
            <a:ext cx="3458653" cy="936104"/>
          </a:xfrm>
        </p:spPr>
        <p:txBody>
          <a:bodyPr anchor="b">
            <a:normAutofit/>
          </a:bodyPr>
          <a:lstStyle>
            <a:lvl1pPr algn="ctr">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 name="テキスト プレースホルダー 6"/>
          <p:cNvSpPr>
            <a:spLocks noGrp="1"/>
          </p:cNvSpPr>
          <p:nvPr>
            <p:ph type="body" sz="quarter" idx="16" hasCustomPrompt="1"/>
          </p:nvPr>
        </p:nvSpPr>
        <p:spPr>
          <a:xfrm>
            <a:off x="819175"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1" name="山形 10"/>
          <p:cNvSpPr/>
          <p:nvPr userDrawn="1"/>
        </p:nvSpPr>
        <p:spPr>
          <a:xfrm>
            <a:off x="453469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円/楕円 11"/>
          <p:cNvSpPr/>
          <p:nvPr userDrawn="1"/>
        </p:nvSpPr>
        <p:spPr>
          <a:xfrm>
            <a:off x="5038750" y="4279404"/>
            <a:ext cx="3672408" cy="3672408"/>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8014117" y="4393537"/>
            <a:ext cx="886695" cy="886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4" name="テキスト プレースホルダー 6"/>
          <p:cNvSpPr>
            <a:spLocks noGrp="1"/>
          </p:cNvSpPr>
          <p:nvPr>
            <p:ph type="body" sz="quarter" idx="17" hasCustomPrompt="1"/>
          </p:nvPr>
        </p:nvSpPr>
        <p:spPr>
          <a:xfrm>
            <a:off x="5145628" y="5439916"/>
            <a:ext cx="3458653" cy="936104"/>
          </a:xfrm>
        </p:spPr>
        <p:txBody>
          <a:bodyPr anchor="b">
            <a:normAutofit/>
          </a:bodyPr>
          <a:lstStyle>
            <a:lvl1pPr algn="ctr">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514562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6" name="山形 15"/>
          <p:cNvSpPr/>
          <p:nvPr userDrawn="1"/>
        </p:nvSpPr>
        <p:spPr>
          <a:xfrm>
            <a:off x="885517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9359230" y="4279404"/>
            <a:ext cx="3672408" cy="3672408"/>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2334597" y="4393537"/>
            <a:ext cx="886695" cy="8866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9" name="テキスト プレースホルダー 6"/>
          <p:cNvSpPr>
            <a:spLocks noGrp="1"/>
          </p:cNvSpPr>
          <p:nvPr>
            <p:ph type="body" sz="quarter" idx="19" hasCustomPrompt="1"/>
          </p:nvPr>
        </p:nvSpPr>
        <p:spPr>
          <a:xfrm>
            <a:off x="9466108" y="5439916"/>
            <a:ext cx="3458653" cy="936104"/>
          </a:xfrm>
        </p:spPr>
        <p:txBody>
          <a:bodyPr anchor="b">
            <a:normAutofit/>
          </a:bodyPr>
          <a:lstStyle>
            <a:lvl1pPr algn="ctr">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0" hasCustomPrompt="1"/>
          </p:nvPr>
        </p:nvSpPr>
        <p:spPr>
          <a:xfrm>
            <a:off x="946610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1" name="山形 20"/>
          <p:cNvSpPr/>
          <p:nvPr userDrawn="1"/>
        </p:nvSpPr>
        <p:spPr>
          <a:xfrm>
            <a:off x="13181627"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円/楕円 21"/>
          <p:cNvSpPr/>
          <p:nvPr userDrawn="1"/>
        </p:nvSpPr>
        <p:spPr>
          <a:xfrm>
            <a:off x="13685683" y="4279404"/>
            <a:ext cx="3672408" cy="3672408"/>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6661050" y="4393537"/>
            <a:ext cx="886695" cy="886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24" name="テキスト プレースホルダー 6"/>
          <p:cNvSpPr>
            <a:spLocks noGrp="1"/>
          </p:cNvSpPr>
          <p:nvPr>
            <p:ph type="body" sz="quarter" idx="21" hasCustomPrompt="1"/>
          </p:nvPr>
        </p:nvSpPr>
        <p:spPr>
          <a:xfrm>
            <a:off x="13792561" y="5439916"/>
            <a:ext cx="3458653" cy="936104"/>
          </a:xfrm>
        </p:spPr>
        <p:txBody>
          <a:bodyPr anchor="b">
            <a:normAutofit/>
          </a:bodyPr>
          <a:lstStyle>
            <a:lvl1pPr algn="ctr">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13792561"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44935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10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00"/>
                                  </p:stCondLst>
                                  <p:childTnLst>
                                    <p:set>
                                      <p:cBhvr>
                                        <p:cTn id="19" dur="1" fill="hold">
                                          <p:stCondLst>
                                            <p:cond delay="0"/>
                                          </p:stCondLst>
                                        </p:cTn>
                                        <p:tgtEl>
                                          <p:spTgt spid="10">
                                            <p:txEl>
                                              <p:pRg st="0" end="0"/>
                                            </p:txEl>
                                          </p:spTgt>
                                        </p:tgtEl>
                                        <p:attrNameLst>
                                          <p:attrName>style.visibility</p:attrName>
                                        </p:attrNameLst>
                                      </p:cBhvr>
                                      <p:to>
                                        <p:strVal val="visible"/>
                                      </p:to>
                                    </p:set>
                                    <p:anim calcmode="lin" valueType="num">
                                      <p:cBhvr additive="base">
                                        <p:cTn id="20"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0">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17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2200"/>
                            </p:stCondLst>
                            <p:childTnLst>
                              <p:par>
                                <p:cTn id="31" presetID="2" presetClass="entr" presetSubtype="8" decel="100000" fill="hold" grpId="0" nodeType="afterEffect">
                                  <p:stCondLst>
                                    <p:cond delay="25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2" presetClass="entr" presetSubtype="8" decel="100000" fill="hold" grpId="0" nodeType="afterEffect">
                                  <p:stCondLst>
                                    <p:cond delay="100"/>
                                  </p:stCondLst>
                                  <p:childTnLst>
                                    <p:set>
                                      <p:cBhvr>
                                        <p:cTn id="37" dur="1" fill="hold">
                                          <p:stCondLst>
                                            <p:cond delay="0"/>
                                          </p:stCondLst>
                                        </p:cTn>
                                        <p:tgtEl>
                                          <p:spTgt spid="14">
                                            <p:txEl>
                                              <p:pRg st="0" end="0"/>
                                            </p:txEl>
                                          </p:spTgt>
                                        </p:tgtEl>
                                        <p:attrNameLst>
                                          <p:attrName>style.visibility</p:attrName>
                                        </p:attrNameLst>
                                      </p:cBhvr>
                                      <p:to>
                                        <p:strVal val="visible"/>
                                      </p:to>
                                    </p:set>
                                    <p:anim calcmode="lin" valueType="num">
                                      <p:cBhvr additive="base">
                                        <p:cTn id="38" dur="6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39" dur="600" fill="hold"/>
                                        <p:tgtEl>
                                          <p:spTgt spid="14">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200"/>
                                  </p:stCondLst>
                                  <p:childTnLst>
                                    <p:set>
                                      <p:cBhvr>
                                        <p:cTn id="41" dur="1" fill="hold">
                                          <p:stCondLst>
                                            <p:cond delay="0"/>
                                          </p:stCondLst>
                                        </p:cTn>
                                        <p:tgtEl>
                                          <p:spTgt spid="15">
                                            <p:txEl>
                                              <p:pRg st="0" end="0"/>
                                            </p:txEl>
                                          </p:spTgt>
                                        </p:tgtEl>
                                        <p:attrNameLst>
                                          <p:attrName>style.visibility</p:attrName>
                                        </p:attrNameLst>
                                      </p:cBhvr>
                                      <p:to>
                                        <p:strVal val="visible"/>
                                      </p:to>
                                    </p:set>
                                    <p:anim calcmode="lin" valueType="num">
                                      <p:cBhvr additive="base">
                                        <p:cTn id="42" dur="6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43" dur="600" fill="hold"/>
                                        <p:tgtEl>
                                          <p:spTgt spid="15">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600" fill="hold"/>
                                        <p:tgtEl>
                                          <p:spTgt spid="12"/>
                                        </p:tgtEl>
                                        <p:attrNameLst>
                                          <p:attrName>ppt_x</p:attrName>
                                        </p:attrNameLst>
                                      </p:cBhvr>
                                      <p:tavLst>
                                        <p:tav tm="0">
                                          <p:val>
                                            <p:strVal val="0-#ppt_w/2"/>
                                          </p:val>
                                        </p:tav>
                                        <p:tav tm="100000">
                                          <p:val>
                                            <p:strVal val="#ppt_x"/>
                                          </p:val>
                                        </p:tav>
                                      </p:tavLst>
                                    </p:anim>
                                    <p:anim calcmode="lin" valueType="num">
                                      <p:cBhvr additive="base">
                                        <p:cTn id="47" dur="6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3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4250"/>
                            </p:stCondLst>
                            <p:childTnLst>
                              <p:par>
                                <p:cTn id="53" presetID="2" presetClass="entr" presetSubtype="8" decel="100000" fill="hold" grpId="0" nodeType="afterEffect">
                                  <p:stCondLst>
                                    <p:cond delay="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8" decel="100000" fill="hold" grpId="0" nodeType="afterEffect">
                                  <p:stCondLst>
                                    <p:cond delay="100"/>
                                  </p:stCondLst>
                                  <p:childTnLst>
                                    <p:set>
                                      <p:cBhvr>
                                        <p:cTn id="59" dur="1" fill="hold">
                                          <p:stCondLst>
                                            <p:cond delay="0"/>
                                          </p:stCondLst>
                                        </p:cTn>
                                        <p:tgtEl>
                                          <p:spTgt spid="19">
                                            <p:txEl>
                                              <p:pRg st="0" end="0"/>
                                            </p:txEl>
                                          </p:spTgt>
                                        </p:tgtEl>
                                        <p:attrNameLst>
                                          <p:attrName>style.visibility</p:attrName>
                                        </p:attrNameLst>
                                      </p:cBhvr>
                                      <p:to>
                                        <p:strVal val="visible"/>
                                      </p:to>
                                    </p:set>
                                    <p:anim calcmode="lin" valueType="num">
                                      <p:cBhvr additive="base">
                                        <p:cTn id="60" dur="7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61" dur="700" fill="hold"/>
                                        <p:tgtEl>
                                          <p:spTgt spid="19">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200"/>
                                  </p:stCondLst>
                                  <p:childTnLst>
                                    <p:set>
                                      <p:cBhvr>
                                        <p:cTn id="63" dur="1" fill="hold">
                                          <p:stCondLst>
                                            <p:cond delay="0"/>
                                          </p:stCondLst>
                                        </p:cTn>
                                        <p:tgtEl>
                                          <p:spTgt spid="20">
                                            <p:txEl>
                                              <p:pRg st="0" end="0"/>
                                            </p:txEl>
                                          </p:spTgt>
                                        </p:tgtEl>
                                        <p:attrNameLst>
                                          <p:attrName>style.visibility</p:attrName>
                                        </p:attrNameLst>
                                      </p:cBhvr>
                                      <p:to>
                                        <p:strVal val="visible"/>
                                      </p:to>
                                    </p:set>
                                    <p:anim calcmode="lin" valueType="num">
                                      <p:cBhvr additive="base">
                                        <p:cTn id="64" dur="7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65" dur="700" fill="hold"/>
                                        <p:tgtEl>
                                          <p:spTgt spid="20">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700" fill="hold"/>
                                        <p:tgtEl>
                                          <p:spTgt spid="17"/>
                                        </p:tgtEl>
                                        <p:attrNameLst>
                                          <p:attrName>ppt_x</p:attrName>
                                        </p:attrNameLst>
                                      </p:cBhvr>
                                      <p:tavLst>
                                        <p:tav tm="0">
                                          <p:val>
                                            <p:strVal val="0-#ppt_w/2"/>
                                          </p:val>
                                        </p:tav>
                                        <p:tav tm="100000">
                                          <p:val>
                                            <p:strVal val="#ppt_x"/>
                                          </p:val>
                                        </p:tav>
                                      </p:tavLst>
                                    </p:anim>
                                    <p:anim calcmode="lin" valueType="num">
                                      <p:cBhvr additive="base">
                                        <p:cTn id="69" dur="700" fill="hold"/>
                                        <p:tgtEl>
                                          <p:spTgt spid="17"/>
                                        </p:tgtEl>
                                        <p:attrNameLst>
                                          <p:attrName>ppt_y</p:attrName>
                                        </p:attrNameLst>
                                      </p:cBhvr>
                                      <p:tavLst>
                                        <p:tav tm="0">
                                          <p:val>
                                            <p:strVal val="#ppt_y"/>
                                          </p:val>
                                        </p:tav>
                                        <p:tav tm="100000">
                                          <p:val>
                                            <p:strVal val="#ppt_y"/>
                                          </p:val>
                                        </p:tav>
                                      </p:tavLst>
                                    </p:anim>
                                  </p:childTnLst>
                                </p:cTn>
                              </p:par>
                            </p:childTnLst>
                          </p:cTn>
                        </p:par>
                        <p:par>
                          <p:cTn id="70" fill="hold">
                            <p:stCondLst>
                              <p:cond delay="5900"/>
                            </p:stCondLst>
                            <p:childTnLst>
                              <p:par>
                                <p:cTn id="71" presetID="10"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childTnLst>
                          </p:cTn>
                        </p:par>
                        <p:par>
                          <p:cTn id="74" fill="hold">
                            <p:stCondLst>
                              <p:cond delay="6400"/>
                            </p:stCondLst>
                            <p:childTnLst>
                              <p:par>
                                <p:cTn id="75" presetID="2" presetClass="entr" presetSubtype="8" decel="100000" fill="hold" grpId="0" nodeType="afterEffect">
                                  <p:stCondLst>
                                    <p:cond delay="25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0-#ppt_w/2"/>
                                          </p:val>
                                        </p:tav>
                                        <p:tav tm="100000">
                                          <p:val>
                                            <p:strVal val="#ppt_x"/>
                                          </p:val>
                                        </p:tav>
                                      </p:tavLst>
                                    </p:anim>
                                    <p:anim calcmode="lin" valueType="num">
                                      <p:cBhvr additive="base">
                                        <p:cTn id="78" dur="500" fill="hold"/>
                                        <p:tgtEl>
                                          <p:spTgt spid="21"/>
                                        </p:tgtEl>
                                        <p:attrNameLst>
                                          <p:attrName>ppt_y</p:attrName>
                                        </p:attrNameLst>
                                      </p:cBhvr>
                                      <p:tavLst>
                                        <p:tav tm="0">
                                          <p:val>
                                            <p:strVal val="#ppt_y"/>
                                          </p:val>
                                        </p:tav>
                                        <p:tav tm="100000">
                                          <p:val>
                                            <p:strVal val="#ppt_y"/>
                                          </p:val>
                                        </p:tav>
                                      </p:tavLst>
                                    </p:anim>
                                  </p:childTnLst>
                                </p:cTn>
                              </p:par>
                            </p:childTnLst>
                          </p:cTn>
                        </p:par>
                        <p:par>
                          <p:cTn id="79" fill="hold">
                            <p:stCondLst>
                              <p:cond delay="7150"/>
                            </p:stCondLst>
                            <p:childTnLst>
                              <p:par>
                                <p:cTn id="80" presetID="2" presetClass="entr" presetSubtype="8" decel="100000" fill="hold" grpId="0" nodeType="afterEffect">
                                  <p:stCondLst>
                                    <p:cond delay="100"/>
                                  </p:stCondLst>
                                  <p:childTnLst>
                                    <p:set>
                                      <p:cBhvr>
                                        <p:cTn id="81" dur="1" fill="hold">
                                          <p:stCondLst>
                                            <p:cond delay="0"/>
                                          </p:stCondLst>
                                        </p:cTn>
                                        <p:tgtEl>
                                          <p:spTgt spid="24">
                                            <p:txEl>
                                              <p:pRg st="0" end="0"/>
                                            </p:txEl>
                                          </p:spTgt>
                                        </p:tgtEl>
                                        <p:attrNameLst>
                                          <p:attrName>style.visibility</p:attrName>
                                        </p:attrNameLst>
                                      </p:cBhvr>
                                      <p:to>
                                        <p:strVal val="visible"/>
                                      </p:to>
                                    </p:set>
                                    <p:anim calcmode="lin" valueType="num">
                                      <p:cBhvr additive="base">
                                        <p:cTn id="82" dur="8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83" dur="800" fill="hold"/>
                                        <p:tgtEl>
                                          <p:spTgt spid="24">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decel="100000" fill="hold" grpId="0" nodeType="withEffect">
                                  <p:stCondLst>
                                    <p:cond delay="200"/>
                                  </p:stCondLst>
                                  <p:childTnLst>
                                    <p:set>
                                      <p:cBhvr>
                                        <p:cTn id="85" dur="1" fill="hold">
                                          <p:stCondLst>
                                            <p:cond delay="0"/>
                                          </p:stCondLst>
                                        </p:cTn>
                                        <p:tgtEl>
                                          <p:spTgt spid="25">
                                            <p:txEl>
                                              <p:pRg st="0" end="0"/>
                                            </p:txEl>
                                          </p:spTgt>
                                        </p:tgtEl>
                                        <p:attrNameLst>
                                          <p:attrName>style.visibility</p:attrName>
                                        </p:attrNameLst>
                                      </p:cBhvr>
                                      <p:to>
                                        <p:strVal val="visible"/>
                                      </p:to>
                                    </p:set>
                                    <p:anim calcmode="lin" valueType="num">
                                      <p:cBhvr additive="base">
                                        <p:cTn id="86" dur="8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7" dur="800" fill="hold"/>
                                        <p:tgtEl>
                                          <p:spTgt spid="2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decel="10000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800" fill="hold"/>
                                        <p:tgtEl>
                                          <p:spTgt spid="22"/>
                                        </p:tgtEl>
                                        <p:attrNameLst>
                                          <p:attrName>ppt_x</p:attrName>
                                        </p:attrNameLst>
                                      </p:cBhvr>
                                      <p:tavLst>
                                        <p:tav tm="0">
                                          <p:val>
                                            <p:strVal val="0-#ppt_w/2"/>
                                          </p:val>
                                        </p:tav>
                                        <p:tav tm="100000">
                                          <p:val>
                                            <p:strVal val="#ppt_x"/>
                                          </p:val>
                                        </p:tav>
                                      </p:tavLst>
                                    </p:anim>
                                    <p:anim calcmode="lin" valueType="num">
                                      <p:cBhvr additive="base">
                                        <p:cTn id="91" dur="800" fill="hold"/>
                                        <p:tgtEl>
                                          <p:spTgt spid="22"/>
                                        </p:tgtEl>
                                        <p:attrNameLst>
                                          <p:attrName>ppt_y</p:attrName>
                                        </p:attrNameLst>
                                      </p:cBhvr>
                                      <p:tavLst>
                                        <p:tav tm="0">
                                          <p:val>
                                            <p:strVal val="#ppt_y"/>
                                          </p:val>
                                        </p:tav>
                                        <p:tav tm="100000">
                                          <p:val>
                                            <p:strVal val="#ppt_y"/>
                                          </p:val>
                                        </p:tav>
                                      </p:tavLst>
                                    </p:anim>
                                  </p:childTnLst>
                                </p:cTn>
                              </p:par>
                            </p:childTnLst>
                          </p:cTn>
                        </p:par>
                        <p:par>
                          <p:cTn id="92" fill="hold">
                            <p:stCondLst>
                              <p:cond delay="8150"/>
                            </p:stCondLst>
                            <p:childTnLst>
                              <p:par>
                                <p:cTn id="93" presetID="10" presetClass="entr" presetSubtype="0"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build="p">
        <p:tmplLst>
          <p:tmpl lvl="1">
            <p:tnLst>
              <p:par>
                <p:cTn presetID="2" presetClass="entr" presetSubtype="8" decel="100000" fill="hold" nodeType="afterEffect">
                  <p:stCondLst>
                    <p:cond delay="1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bldP spid="12" grpId="0" animBg="1"/>
      <p:bldP spid="13" grpId="0" animBg="1"/>
      <p:bldP spid="14" grpId="0" build="p">
        <p:tmplLst>
          <p:tmpl lvl="1">
            <p:tnLst>
              <p:par>
                <p:cTn presetID="2" presetClass="entr" presetSubtype="8" decel="100000" fill="hold" nodeType="afterEffect">
                  <p:stCondLst>
                    <p:cond delay="1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600" fill="hold"/>
                        <p:tgtEl>
                          <p:spTgt spid="14"/>
                        </p:tgtEl>
                        <p:attrNameLst>
                          <p:attrName>ppt_x</p:attrName>
                        </p:attrNameLst>
                      </p:cBhvr>
                      <p:tavLst>
                        <p:tav tm="0">
                          <p:val>
                            <p:strVal val="0-#ppt_w/2"/>
                          </p:val>
                        </p:tav>
                        <p:tav tm="100000">
                          <p:val>
                            <p:strVal val="#ppt_x"/>
                          </p:val>
                        </p:tav>
                      </p:tavLst>
                    </p:anim>
                    <p:anim calcmode="lin" valueType="num">
                      <p:cBhvr additive="base">
                        <p:cTn dur="6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8" decel="10000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600" fill="hold"/>
                        <p:tgtEl>
                          <p:spTgt spid="15"/>
                        </p:tgtEl>
                        <p:attrNameLst>
                          <p:attrName>ppt_x</p:attrName>
                        </p:attrNameLst>
                      </p:cBhvr>
                      <p:tavLst>
                        <p:tav tm="0">
                          <p:val>
                            <p:strVal val="0-#ppt_w/2"/>
                          </p:val>
                        </p:tav>
                        <p:tav tm="100000">
                          <p:val>
                            <p:strVal val="#ppt_x"/>
                          </p:val>
                        </p:tav>
                      </p:tavLst>
                    </p:anim>
                    <p:anim calcmode="lin" valueType="num">
                      <p:cBhvr additive="base">
                        <p:cTn dur="6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17" grpId="0" animBg="1"/>
      <p:bldP spid="18" grpId="0" animBg="1"/>
      <p:bldP spid="19" grpId="0" build="p">
        <p:tmplLst>
          <p:tmpl lvl="1">
            <p:tnLst>
              <p:par>
                <p:cTn presetID="2" presetClass="entr" presetSubtype="8" decel="100000" fill="hold" nodeType="afterEffect">
                  <p:stCondLst>
                    <p:cond delay="1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00" fill="hold"/>
                        <p:tgtEl>
                          <p:spTgt spid="19"/>
                        </p:tgtEl>
                        <p:attrNameLst>
                          <p:attrName>ppt_x</p:attrName>
                        </p:attrNameLst>
                      </p:cBhvr>
                      <p:tavLst>
                        <p:tav tm="0">
                          <p:val>
                            <p:strVal val="0-#ppt_w/2"/>
                          </p:val>
                        </p:tav>
                        <p:tav tm="100000">
                          <p:val>
                            <p:strVal val="#ppt_x"/>
                          </p:val>
                        </p:tav>
                      </p:tavLst>
                    </p:anim>
                    <p:anim calcmode="lin" valueType="num">
                      <p:cBhvr additive="base">
                        <p:cTn dur="7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00" fill="hold"/>
                        <p:tgtEl>
                          <p:spTgt spid="20"/>
                        </p:tgtEl>
                        <p:attrNameLst>
                          <p:attrName>ppt_x</p:attrName>
                        </p:attrNameLst>
                      </p:cBhvr>
                      <p:tavLst>
                        <p:tav tm="0">
                          <p:val>
                            <p:strVal val="0-#ppt_w/2"/>
                          </p:val>
                        </p:tav>
                        <p:tav tm="100000">
                          <p:val>
                            <p:strVal val="#ppt_x"/>
                          </p:val>
                        </p:tav>
                      </p:tavLst>
                    </p:anim>
                    <p:anim calcmode="lin" valueType="num">
                      <p:cBhvr additive="base">
                        <p:cTn dur="7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2" grpId="0" animBg="1"/>
      <p:bldP spid="23" grpId="0" animBg="1"/>
      <p:bldP spid="24" grpId="0" build="p">
        <p:tmplLst>
          <p:tmpl lvl="1">
            <p:tnLst>
              <p:par>
                <p:cTn presetID="2" presetClass="entr" presetSubtype="8" decel="100000" fill="hold" nodeType="afterEffect">
                  <p:stCondLst>
                    <p:cond delay="1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800" fill="hold"/>
                        <p:tgtEl>
                          <p:spTgt spid="24"/>
                        </p:tgtEl>
                        <p:attrNameLst>
                          <p:attrName>ppt_x</p:attrName>
                        </p:attrNameLst>
                      </p:cBhvr>
                      <p:tavLst>
                        <p:tav tm="0">
                          <p:val>
                            <p:strVal val="0-#ppt_w/2"/>
                          </p:val>
                        </p:tav>
                        <p:tav tm="100000">
                          <p:val>
                            <p:strVal val="#ppt_x"/>
                          </p:val>
                        </p:tav>
                      </p:tavLst>
                    </p:anim>
                    <p:anim calcmode="lin" valueType="num">
                      <p:cBhvr additive="base">
                        <p:cTn dur="8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800" fill="hold"/>
                        <p:tgtEl>
                          <p:spTgt spid="25"/>
                        </p:tgtEl>
                        <p:attrNameLst>
                          <p:attrName>ppt_x</p:attrName>
                        </p:attrNameLst>
                      </p:cBhvr>
                      <p:tavLst>
                        <p:tav tm="0">
                          <p:val>
                            <p:strVal val="0-#ppt_w/2"/>
                          </p:val>
                        </p:tav>
                        <p:tav tm="100000">
                          <p:val>
                            <p:strVal val="#ppt_x"/>
                          </p:val>
                        </p:tav>
                      </p:tavLst>
                    </p:anim>
                    <p:anim calcmode="lin" valueType="num">
                      <p:cBhvr additive="base">
                        <p:cTn dur="800" fill="hold"/>
                        <p:tgtEl>
                          <p:spTgt spid="2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11" name="円/楕円 10"/>
          <p:cNvSpPr/>
          <p:nvPr userDrawn="1"/>
        </p:nvSpPr>
        <p:spPr>
          <a:xfrm>
            <a:off x="9359230" y="6032159"/>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 y="0"/>
            <a:ext cx="18286413"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1118" y="616496"/>
            <a:ext cx="9577064"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567142" y="1834871"/>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1907541"/>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3271292"/>
            <a:ext cx="9577064" cy="1656184"/>
          </a:xfrm>
        </p:spPr>
        <p:txBody>
          <a:bodyPr anchor="b">
            <a:normAutofit/>
          </a:bodyPr>
          <a:lstStyle>
            <a:lvl1pPr algn="l">
              <a:defRPr sz="2000" baseline="0">
                <a:solidFill>
                  <a:schemeClr val="bg1"/>
                </a:solidFill>
              </a:defRPr>
            </a:lvl1pPr>
          </a:lstStyle>
          <a:p>
            <a:pPr lvl="0"/>
            <a:r>
              <a:rPr kumimoji="1" lang="en-US" altLang="ja-JP" dirty="0"/>
              <a:t>Text goes here</a:t>
            </a:r>
            <a:endParaRPr kumimoji="1" lang="ja-JP" altLang="en-US" dirty="0"/>
          </a:p>
        </p:txBody>
      </p:sp>
      <p:sp>
        <p:nvSpPr>
          <p:cNvPr id="10" name="図プレースホルダー 12"/>
          <p:cNvSpPr>
            <a:spLocks noGrp="1"/>
          </p:cNvSpPr>
          <p:nvPr>
            <p:ph type="pic" sz="quarter" idx="17" hasCustomPrompt="1"/>
          </p:nvPr>
        </p:nvSpPr>
        <p:spPr>
          <a:xfrm>
            <a:off x="9694707" y="6367636"/>
            <a:ext cx="625191" cy="625191"/>
          </a:xfrm>
        </p:spPr>
        <p:txBody>
          <a:bodyPr>
            <a:normAutofit/>
          </a:bodyPr>
          <a:lstStyle>
            <a:lvl1pPr>
              <a:defRPr sz="1600"/>
            </a:lvl1pPr>
          </a:lstStyle>
          <a:p>
            <a:r>
              <a:rPr kumimoji="1" lang="en-US" altLang="ja-JP" dirty="0"/>
              <a:t>Icon</a:t>
            </a:r>
            <a:endParaRPr kumimoji="1" lang="ja-JP" altLang="en-US" dirty="0"/>
          </a:p>
        </p:txBody>
      </p:sp>
      <p:sp>
        <p:nvSpPr>
          <p:cNvPr id="12" name="円/楕円 11"/>
          <p:cNvSpPr/>
          <p:nvPr userDrawn="1"/>
        </p:nvSpPr>
        <p:spPr>
          <a:xfrm>
            <a:off x="12334438" y="6032158"/>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5308431" y="6032157"/>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12"/>
          <p:cNvSpPr>
            <a:spLocks noGrp="1"/>
          </p:cNvSpPr>
          <p:nvPr>
            <p:ph type="pic" sz="quarter" idx="18" hasCustomPrompt="1"/>
          </p:nvPr>
        </p:nvSpPr>
        <p:spPr>
          <a:xfrm>
            <a:off x="12669915" y="6367635"/>
            <a:ext cx="625191" cy="625191"/>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15643908" y="6367634"/>
            <a:ext cx="625191" cy="625191"/>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8796290"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1" hasCustomPrompt="1"/>
          </p:nvPr>
        </p:nvSpPr>
        <p:spPr>
          <a:xfrm>
            <a:off x="11765298"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2" hasCustomPrompt="1"/>
          </p:nvPr>
        </p:nvSpPr>
        <p:spPr>
          <a:xfrm>
            <a:off x="14732367" y="7470636"/>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20"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03930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2" presetClass="entr" presetSubtype="8" decel="10000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100000"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 calcmode="lin" valueType="num">
                                      <p:cBhvr additive="base">
                                        <p:cTn id="24"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9">
                                            <p:txEl>
                                              <p:pRg st="0" end="0"/>
                                            </p:txEl>
                                          </p:spTgt>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2" presetClass="entr" presetSubtype="2" decel="100000" fill="hold" grpId="0" nodeType="withEffect">
                                  <p:stCondLst>
                                    <p:cond delay="25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additive="base">
                                        <p:cTn id="3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6">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250"/>
                                  </p:stCondLst>
                                  <p:childTnLst>
                                    <p:set>
                                      <p:cBhvr>
                                        <p:cTn id="44" dur="1" fill="hold">
                                          <p:stCondLst>
                                            <p:cond delay="0"/>
                                          </p:stCondLst>
                                        </p:cTn>
                                        <p:tgtEl>
                                          <p:spTgt spid="19">
                                            <p:txEl>
                                              <p:pRg st="0" end="0"/>
                                            </p:txEl>
                                          </p:spTgt>
                                        </p:tgtEl>
                                        <p:attrNameLst>
                                          <p:attrName>style.visibility</p:attrName>
                                        </p:attrNameLst>
                                      </p:cBhvr>
                                      <p:to>
                                        <p:strVal val="visible"/>
                                      </p:to>
                                    </p:set>
                                    <p:anim calcmode="lin" valueType="num">
                                      <p:cBhvr additive="base">
                                        <p:cTn id="45"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build="p">
        <p:tmplLst>
          <p:tmpl lvl="1">
            <p:tnLst>
              <p:par>
                <p:cTn presetID="2" presetClass="entr" presetSubtype="2"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build="allAtOnce"/>
      <p:bldP spid="10" grpId="0"/>
      <p:bldP spid="14" grpId="0"/>
      <p:bldP spid="15" grpId="0"/>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94" y="2695228"/>
            <a:ext cx="18286413" cy="244827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50000"/>
                </a:schemeClr>
              </a:solidFill>
            </a:endParaRPr>
          </a:p>
        </p:txBody>
      </p:sp>
      <p:sp>
        <p:nvSpPr>
          <p:cNvPr id="2" name="タイトル 1"/>
          <p:cNvSpPr>
            <a:spLocks noGrp="1"/>
          </p:cNvSpPr>
          <p:nvPr>
            <p:ph type="title" hasCustomPrompt="1"/>
          </p:nvPr>
        </p:nvSpPr>
        <p:spPr>
          <a:xfrm>
            <a:off x="8351118" y="2695227"/>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495134" y="40613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4134028"/>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5359524"/>
            <a:ext cx="9577064" cy="316835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37718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barn(outVertical)">
                                      <p:cBhvr>
                                        <p:cTn id="15" dur="500"/>
                                        <p:tgtEl>
                                          <p:spTgt spid="20"/>
                                        </p:tgtEl>
                                      </p:cBhvr>
                                    </p:animEffect>
                                  </p:childTnLst>
                                </p:cTn>
                              </p:par>
                            </p:childTnLst>
                          </p:cTn>
                        </p:par>
                        <p:par>
                          <p:cTn id="16" fill="hold">
                            <p:stCondLst>
                              <p:cond delay="1500"/>
                            </p:stCondLst>
                            <p:childTnLst>
                              <p:par>
                                <p:cTn id="17" presetID="2" presetClass="entr" presetSubtype="3" decel="100000" fill="hold" grpId="0" nodeType="afterEffect">
                                  <p:stCondLst>
                                    <p:cond delay="25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350"/>
                            </p:stCondLst>
                            <p:childTnLst>
                              <p:par>
                                <p:cTn id="26" presetID="2" presetClass="entr" presetSubtype="2" decel="100000" fill="hold" grpId="0" nodeType="afterEffect">
                                  <p:stCondLst>
                                    <p:cond delay="0"/>
                                  </p:stCondLst>
                                  <p:iterate type="wd">
                                    <p:tmPct val="10000"/>
                                  </p:iterate>
                                  <p:childTnLst>
                                    <p:set>
                                      <p:cBhvr>
                                        <p:cTn id="27" dur="1" fill="hold">
                                          <p:stCondLst>
                                            <p:cond delay="0"/>
                                          </p:stCondLst>
                                        </p:cTn>
                                        <p:tgtEl>
                                          <p:spTgt spid="8">
                                            <p:txEl>
                                              <p:pRg st="0" end="0"/>
                                            </p:txEl>
                                          </p:spTgt>
                                        </p:tgtEl>
                                        <p:attrNameLst>
                                          <p:attrName>style.visibility</p:attrName>
                                        </p:attrNameLst>
                                      </p:cBhvr>
                                      <p:to>
                                        <p:strVal val="visible"/>
                                      </p:to>
                                    </p:set>
                                    <p:anim calcmode="lin" valueType="num">
                                      <p:cBhvr additive="base">
                                        <p:cTn id="28"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950"/>
                            </p:stCondLst>
                            <p:childTnLst>
                              <p:par>
                                <p:cTn id="31" presetID="10" presetClass="entr" presetSubtype="0" fill="hold" grpId="0" nodeType="afterEffect">
                                  <p:stCondLst>
                                    <p:cond delay="2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 grpId="0"/>
      <p:bldP spid="6" grpId="0"/>
      <p:bldP spid="7" grpId="0" animBg="1"/>
      <p:bldP spid="8"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143471" y="3055269"/>
            <a:ext cx="6140652" cy="1748684"/>
          </a:xfrm>
        </p:spPr>
        <p:txBody>
          <a:bodyPr>
            <a:noAutofit/>
          </a:bodyPr>
          <a:lstStyle>
            <a:lvl1pPr algn="r">
              <a:defRPr sz="8000">
                <a:latin typeface="Route 159 UltraLight" pitchFamily="50" charset="0"/>
              </a:defRPr>
            </a:lvl1pPr>
          </a:lstStyle>
          <a:p>
            <a:r>
              <a:rPr kumimoji="1" lang="en-US" altLang="ja-JP" dirty="0"/>
              <a:t>Word</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6348019" y="5915094"/>
            <a:ext cx="679093" cy="6790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7623670" y="3721840"/>
            <a:ext cx="864096" cy="8640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7287819" y="4896455"/>
            <a:ext cx="1358186" cy="13581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945661" y="3271292"/>
            <a:ext cx="599312" cy="5993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6"/>
          <p:cNvSpPr>
            <a:spLocks noGrp="1"/>
          </p:cNvSpPr>
          <p:nvPr>
            <p:ph type="body" sz="quarter" idx="14" hasCustomPrompt="1"/>
          </p:nvPr>
        </p:nvSpPr>
        <p:spPr>
          <a:xfrm>
            <a:off x="9156331" y="4293198"/>
            <a:ext cx="7763739" cy="30825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28029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6" decel="100000" fill="hold" grpId="0" nodeType="afterEffect">
                                  <p:stCondLst>
                                    <p:cond delay="30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1+#ppt_w/2"/>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par>
                                <p:cTn id="14" presetID="45" presetClass="entr" presetSubtype="0" fill="hold" grpId="1" nodeType="withEffect">
                                  <p:stCondLst>
                                    <p:cond delay="3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ppt_w</p:attrName>
                                        </p:attrNameLst>
                                      </p:cBhvr>
                                      <p:tavLst>
                                        <p:tav tm="0" fmla="#ppt_w*sin(2.5*pi*$)">
                                          <p:val>
                                            <p:fltVal val="0"/>
                                          </p:val>
                                        </p:tav>
                                        <p:tav tm="100000">
                                          <p:val>
                                            <p:fltVal val="1"/>
                                          </p:val>
                                        </p:tav>
                                      </p:tavLst>
                                    </p:anim>
                                    <p:anim calcmode="lin" valueType="num">
                                      <p:cBhvr>
                                        <p:cTn id="18" dur="750" fill="hold"/>
                                        <p:tgtEl>
                                          <p:spTgt spid="5"/>
                                        </p:tgtEl>
                                        <p:attrNameLst>
                                          <p:attrName>ppt_h</p:attrName>
                                        </p:attrNameLst>
                                      </p:cBhvr>
                                      <p:tavLst>
                                        <p:tav tm="0">
                                          <p:val>
                                            <p:strVal val="#ppt_h"/>
                                          </p:val>
                                        </p:tav>
                                        <p:tav tm="100000">
                                          <p:val>
                                            <p:strVal val="#ppt_h"/>
                                          </p:val>
                                        </p:tav>
                                      </p:tavLst>
                                    </p:anim>
                                  </p:childTnLst>
                                </p:cTn>
                              </p:par>
                              <p:par>
                                <p:cTn id="19" presetID="2" presetClass="entr" presetSubtype="6" decel="100000" fill="hold" grpId="0" nodeType="withEffect">
                                  <p:stCondLst>
                                    <p:cond delay="1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750" fill="hold"/>
                                        <p:tgtEl>
                                          <p:spTgt spid="6"/>
                                        </p:tgtEl>
                                        <p:attrNameLst>
                                          <p:attrName>ppt_x</p:attrName>
                                        </p:attrNameLst>
                                      </p:cBhvr>
                                      <p:tavLst>
                                        <p:tav tm="0">
                                          <p:val>
                                            <p:strVal val="1+#ppt_w/2"/>
                                          </p:val>
                                        </p:tav>
                                        <p:tav tm="100000">
                                          <p:val>
                                            <p:strVal val="#ppt_x"/>
                                          </p:val>
                                        </p:tav>
                                      </p:tavLst>
                                    </p:anim>
                                    <p:anim calcmode="lin" valueType="num">
                                      <p:cBhvr additive="base">
                                        <p:cTn id="22" dur="750" fill="hold"/>
                                        <p:tgtEl>
                                          <p:spTgt spid="6"/>
                                        </p:tgtEl>
                                        <p:attrNameLst>
                                          <p:attrName>ppt_y</p:attrName>
                                        </p:attrNameLst>
                                      </p:cBhvr>
                                      <p:tavLst>
                                        <p:tav tm="0">
                                          <p:val>
                                            <p:strVal val="1+#ppt_h/2"/>
                                          </p:val>
                                        </p:tav>
                                        <p:tav tm="100000">
                                          <p:val>
                                            <p:strVal val="#ppt_y"/>
                                          </p:val>
                                        </p:tav>
                                      </p:tavLst>
                                    </p:anim>
                                  </p:childTnLst>
                                </p:cTn>
                              </p:par>
                              <p:par>
                                <p:cTn id="23" presetID="45" presetClass="entr" presetSubtype="0" fill="hold" grpId="1" nodeType="withEffect">
                                  <p:stCondLst>
                                    <p:cond delay="1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anim calcmode="lin" valueType="num">
                                      <p:cBhvr>
                                        <p:cTn id="26" dur="750" fill="hold"/>
                                        <p:tgtEl>
                                          <p:spTgt spid="6"/>
                                        </p:tgtEl>
                                        <p:attrNameLst>
                                          <p:attrName>ppt_w</p:attrName>
                                        </p:attrNameLst>
                                      </p:cBhvr>
                                      <p:tavLst>
                                        <p:tav tm="0" fmla="#ppt_w*sin(2.5*pi*$)">
                                          <p:val>
                                            <p:fltVal val="0"/>
                                          </p:val>
                                        </p:tav>
                                        <p:tav tm="100000">
                                          <p:val>
                                            <p:fltVal val="1"/>
                                          </p:val>
                                        </p:tav>
                                      </p:tavLst>
                                    </p:anim>
                                    <p:anim calcmode="lin" valueType="num">
                                      <p:cBhvr>
                                        <p:cTn id="27" dur="750" fill="hold"/>
                                        <p:tgtEl>
                                          <p:spTgt spid="6"/>
                                        </p:tgtEl>
                                        <p:attrNameLst>
                                          <p:attrName>ppt_h</p:attrName>
                                        </p:attrNameLst>
                                      </p:cBhvr>
                                      <p:tavLst>
                                        <p:tav tm="0">
                                          <p:val>
                                            <p:strVal val="#ppt_h"/>
                                          </p:val>
                                        </p:tav>
                                        <p:tav tm="100000">
                                          <p:val>
                                            <p:strVal val="#ppt_h"/>
                                          </p:val>
                                        </p:tav>
                                      </p:tavLst>
                                    </p:anim>
                                  </p:childTnLst>
                                </p:cTn>
                              </p:par>
                              <p:par>
                                <p:cTn id="28" presetID="2" presetClass="entr" presetSubtype="6" decel="100000"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45" presetClass="entr" presetSubtype="0" fill="hold" grpId="1" nodeType="withEffect">
                                  <p:stCondLst>
                                    <p:cond delay="20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ppt_w</p:attrName>
                                        </p:attrNameLst>
                                      </p:cBhvr>
                                      <p:tavLst>
                                        <p:tav tm="0" fmla="#ppt_w*sin(2.5*pi*$)">
                                          <p:val>
                                            <p:fltVal val="0"/>
                                          </p:val>
                                        </p:tav>
                                        <p:tav tm="100000">
                                          <p:val>
                                            <p:fltVal val="1"/>
                                          </p:val>
                                        </p:tav>
                                      </p:tavLst>
                                    </p:anim>
                                    <p:anim calcmode="lin" valueType="num">
                                      <p:cBhvr>
                                        <p:cTn id="36" dur="750" fill="hold"/>
                                        <p:tgtEl>
                                          <p:spTgt spid="7"/>
                                        </p:tgtEl>
                                        <p:attrNameLst>
                                          <p:attrName>ppt_h</p:attrName>
                                        </p:attrNameLst>
                                      </p:cBhvr>
                                      <p:tavLst>
                                        <p:tav tm="0">
                                          <p:val>
                                            <p:strVal val="#ppt_h"/>
                                          </p:val>
                                        </p:tav>
                                        <p:tav tm="100000">
                                          <p:val>
                                            <p:strVal val="#ppt_h"/>
                                          </p:val>
                                        </p:tav>
                                      </p:tavLst>
                                    </p:anim>
                                  </p:childTnLst>
                                </p:cTn>
                              </p:par>
                              <p:par>
                                <p:cTn id="37" presetID="2" presetClass="entr" presetSubtype="6" decel="10000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1+#ppt_h/2"/>
                                          </p:val>
                                        </p:tav>
                                        <p:tav tm="100000">
                                          <p:val>
                                            <p:strVal val="#ppt_y"/>
                                          </p:val>
                                        </p:tav>
                                      </p:tavLst>
                                    </p:anim>
                                  </p:childTnLst>
                                </p:cTn>
                              </p:par>
                              <p:par>
                                <p:cTn id="41" presetID="45" presetClass="entr" presetSubtype="0" fill="hold" grpId="1"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750"/>
                                        <p:tgtEl>
                                          <p:spTgt spid="8"/>
                                        </p:tgtEl>
                                      </p:cBhvr>
                                    </p:animEffect>
                                    <p:anim calcmode="lin" valueType="num">
                                      <p:cBhvr>
                                        <p:cTn id="44" dur="750" fill="hold"/>
                                        <p:tgtEl>
                                          <p:spTgt spid="8"/>
                                        </p:tgtEl>
                                        <p:attrNameLst>
                                          <p:attrName>ppt_w</p:attrName>
                                        </p:attrNameLst>
                                      </p:cBhvr>
                                      <p:tavLst>
                                        <p:tav tm="0" fmla="#ppt_w*sin(2.5*pi*$)">
                                          <p:val>
                                            <p:fltVal val="0"/>
                                          </p:val>
                                        </p:tav>
                                        <p:tav tm="100000">
                                          <p:val>
                                            <p:fltVal val="1"/>
                                          </p:val>
                                        </p:tav>
                                      </p:tavLst>
                                    </p:anim>
                                    <p:anim calcmode="lin" valueType="num">
                                      <p:cBhvr>
                                        <p:cTn id="45" dur="750" fill="hold"/>
                                        <p:tgtEl>
                                          <p:spTgt spid="8"/>
                                        </p:tgtEl>
                                        <p:attrNameLst>
                                          <p:attrName>ppt_h</p:attrName>
                                        </p:attrNameLst>
                                      </p:cBhvr>
                                      <p:tavLst>
                                        <p:tav tm="0">
                                          <p:val>
                                            <p:strVal val="#ppt_h"/>
                                          </p:val>
                                        </p:tav>
                                        <p:tav tm="100000">
                                          <p:val>
                                            <p:strVal val="#ppt_h"/>
                                          </p:val>
                                        </p:tav>
                                      </p:tavLst>
                                    </p:anim>
                                  </p:childTnLst>
                                </p:cTn>
                              </p:par>
                            </p:childTnLst>
                          </p:cTn>
                        </p:par>
                        <p:par>
                          <p:cTn id="46" fill="hold">
                            <p:stCondLst>
                              <p:cond delay="1700"/>
                            </p:stCondLst>
                            <p:childTnLst>
                              <p:par>
                                <p:cTn id="47" presetID="2" presetClass="entr" presetSubtype="2" decel="100000" fill="hold" grpId="0" nodeType="afterEffect">
                                  <p:stCondLst>
                                    <p:cond delay="25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5" grpId="1" animBg="1"/>
      <p:bldP spid="6" grpId="0" animBg="1"/>
      <p:bldP spid="6" grpId="1" animBg="1"/>
      <p:bldP spid="7" grpId="0" animBg="1"/>
      <p:bldP spid="7" grpId="1" animBg="1"/>
      <p:bldP spid="8" grpId="0" animBg="1"/>
      <p:bldP spid="8" grpId="1" animBg="1"/>
      <p:bldP spid="9" grpId="0">
        <p:tmplLst>
          <p:tmpl>
            <p:tnLst>
              <p:par>
                <p:cTn presetID="2" presetClass="entr" presetSubtype="2"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5" name="正方形/長方形 4"/>
          <p:cNvSpPr/>
          <p:nvPr userDrawn="1"/>
        </p:nvSpPr>
        <p:spPr>
          <a:xfrm>
            <a:off x="-1" y="1"/>
            <a:ext cx="18286413" cy="528751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7" name="図プレースホルダー 6"/>
          <p:cNvSpPr>
            <a:spLocks noGrp="1"/>
          </p:cNvSpPr>
          <p:nvPr>
            <p:ph type="pic" sz="quarter" idx="12"/>
          </p:nvPr>
        </p:nvSpPr>
        <p:spPr>
          <a:xfrm>
            <a:off x="0" y="0"/>
            <a:ext cx="18286413" cy="5143500"/>
          </a:xfrm>
        </p:spPr>
        <p:txBody>
          <a:bodyPr/>
          <a:lstStyle/>
          <a:p>
            <a:endParaRPr kumimoji="1" lang="ja-JP" altLang="en-US"/>
          </a:p>
        </p:txBody>
      </p:sp>
      <p:sp>
        <p:nvSpPr>
          <p:cNvPr id="8" name="テキスト プレースホルダー 5"/>
          <p:cNvSpPr>
            <a:spLocks noGrp="1"/>
          </p:cNvSpPr>
          <p:nvPr>
            <p:ph type="body" sz="quarter" idx="13" hasCustomPrompt="1"/>
          </p:nvPr>
        </p:nvSpPr>
        <p:spPr>
          <a:xfrm>
            <a:off x="2592146" y="3919364"/>
            <a:ext cx="2448273" cy="2448273"/>
          </a:xfrm>
          <a:prstGeom prst="ellipse">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4" hasCustomPrompt="1"/>
          </p:nvPr>
        </p:nvSpPr>
        <p:spPr>
          <a:xfrm>
            <a:off x="7911202" y="3919364"/>
            <a:ext cx="2448273" cy="2448273"/>
          </a:xfrm>
          <a:prstGeom prst="ellipse">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5" hasCustomPrompt="1"/>
          </p:nvPr>
        </p:nvSpPr>
        <p:spPr>
          <a:xfrm>
            <a:off x="13249331" y="3919364"/>
            <a:ext cx="2448273" cy="2448273"/>
          </a:xfrm>
          <a:prstGeom prst="ellipse">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3" name="図プレースホルダー 12"/>
          <p:cNvSpPr>
            <a:spLocks noGrp="1"/>
          </p:cNvSpPr>
          <p:nvPr>
            <p:ph type="pic" sz="quarter" idx="17" hasCustomPrompt="1"/>
          </p:nvPr>
        </p:nvSpPr>
        <p:spPr>
          <a:xfrm>
            <a:off x="3384234"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p:ph type="pic" sz="quarter" idx="18" hasCustomPrompt="1"/>
          </p:nvPr>
        </p:nvSpPr>
        <p:spPr>
          <a:xfrm>
            <a:off x="14041419"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8703290"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1728051" y="6439644"/>
            <a:ext cx="421086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21" hasCustomPrompt="1"/>
          </p:nvPr>
        </p:nvSpPr>
        <p:spPr>
          <a:xfrm>
            <a:off x="7051843" y="6439644"/>
            <a:ext cx="421086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2" hasCustomPrompt="1"/>
          </p:nvPr>
        </p:nvSpPr>
        <p:spPr>
          <a:xfrm>
            <a:off x="12394706" y="6437299"/>
            <a:ext cx="421086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3" hasCustomPrompt="1"/>
          </p:nvPr>
        </p:nvSpPr>
        <p:spPr>
          <a:xfrm>
            <a:off x="1510358"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4" hasCustomPrompt="1"/>
          </p:nvPr>
        </p:nvSpPr>
        <p:spPr>
          <a:xfrm>
            <a:off x="6763905"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5" hasCustomPrompt="1"/>
          </p:nvPr>
        </p:nvSpPr>
        <p:spPr>
          <a:xfrm>
            <a:off x="12167542" y="7316652"/>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2203016" y="723173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7456563" y="723173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12860200" y="723173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solidFill>
            </a:endParaRPr>
          </a:p>
        </p:txBody>
      </p:sp>
      <p:sp>
        <p:nvSpPr>
          <p:cNvPr id="25"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86649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nodePh="1">
                                  <p:stCondLst>
                                    <p:cond delay="250"/>
                                  </p:stCondLst>
                                  <p:endCondLst>
                                    <p:cond evt="begin" delay="0">
                                      <p:tn val="8"/>
                                    </p:cond>
                                  </p:end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750"/>
                            </p:stCondLst>
                            <p:childTnLst>
                              <p:par>
                                <p:cTn id="12" presetID="2" presetClass="entr" presetSubtype="1" decel="10000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1000" fill="hold"/>
                                        <p:tgtEl>
                                          <p:spTgt spid="8"/>
                                        </p:tgtEl>
                                        <p:attrNameLst>
                                          <p:attrName>ppt_x</p:attrName>
                                        </p:attrNameLst>
                                      </p:cBhvr>
                                      <p:tavLst>
                                        <p:tav tm="0">
                                          <p:val>
                                            <p:strVal val="#ppt_x"/>
                                          </p:val>
                                        </p:tav>
                                        <p:tav tm="100000">
                                          <p:val>
                                            <p:strVal val="#ppt_x"/>
                                          </p:val>
                                        </p:tav>
                                      </p:tavLst>
                                    </p:anim>
                                    <p:anim calcmode="lin" valueType="num">
                                      <p:cBhvr additive="base">
                                        <p:cTn id="15" dur="1000" fill="hold"/>
                                        <p:tgtEl>
                                          <p:spTgt spid="8"/>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000" fill="hold"/>
                                        <p:tgtEl>
                                          <p:spTgt spid="13"/>
                                        </p:tgtEl>
                                        <p:attrNameLst>
                                          <p:attrName>ppt_x</p:attrName>
                                        </p:attrNameLst>
                                      </p:cBhvr>
                                      <p:tavLst>
                                        <p:tav tm="0">
                                          <p:val>
                                            <p:strVal val="#ppt_x"/>
                                          </p:val>
                                        </p:tav>
                                        <p:tav tm="100000">
                                          <p:val>
                                            <p:strVal val="#ppt_x"/>
                                          </p:val>
                                        </p:tav>
                                      </p:tavLst>
                                    </p:anim>
                                    <p:anim calcmode="lin" valueType="num">
                                      <p:cBhvr additive="base">
                                        <p:cTn id="19" dur="1000" fill="hold"/>
                                        <p:tgtEl>
                                          <p:spTgt spid="13"/>
                                        </p:tgtEl>
                                        <p:attrNameLst>
                                          <p:attrName>ppt_y</p:attrName>
                                        </p:attrNameLst>
                                      </p:cBhvr>
                                      <p:tavLst>
                                        <p:tav tm="0">
                                          <p:val>
                                            <p:strVal val="0-#ppt_h/2"/>
                                          </p:val>
                                        </p:tav>
                                        <p:tav tm="100000">
                                          <p:val>
                                            <p:strVal val="#ppt_y"/>
                                          </p:val>
                                        </p:tav>
                                      </p:tavLst>
                                    </p:anim>
                                  </p:childTnLst>
                                </p:cTn>
                              </p:par>
                              <p:par>
                                <p:cTn id="20" presetID="45" presetClass="entr" presetSubtype="0" fill="hold" grpId="2"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ppt_w</p:attrName>
                                        </p:attrNameLst>
                                      </p:cBhvr>
                                      <p:tavLst>
                                        <p:tav tm="0" fmla="#ppt_w*sin(2.5*pi*$)">
                                          <p:val>
                                            <p:fltVal val="0"/>
                                          </p:val>
                                        </p:tav>
                                        <p:tav tm="100000">
                                          <p:val>
                                            <p:fltVal val="1"/>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2"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ppt_w</p:attrName>
                                        </p:attrNameLst>
                                      </p:cBhvr>
                                      <p:tavLst>
                                        <p:tav tm="0" fmla="#ppt_w*sin(2.5*pi*$)">
                                          <p:val>
                                            <p:fltVal val="0"/>
                                          </p:val>
                                        </p:tav>
                                        <p:tav tm="100000">
                                          <p:val>
                                            <p:fltVal val="1"/>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childTnLst>
                                </p:cTn>
                              </p:par>
                            </p:childTnLst>
                          </p:cTn>
                        </p:par>
                        <p:par>
                          <p:cTn id="30" fill="hold">
                            <p:stCondLst>
                              <p:cond delay="1750"/>
                            </p:stCondLst>
                            <p:childTnLst>
                              <p:par>
                                <p:cTn id="31" presetID="2" presetClass="entr" presetSubtype="4" decel="100000" fill="hold" grpId="0" nodeType="afterEffect">
                                  <p:stCondLst>
                                    <p:cond delay="0"/>
                                  </p:stCondLst>
                                  <p:childTnLst>
                                    <p:set>
                                      <p:cBhvr>
                                        <p:cTn id="32" dur="1" fill="hold">
                                          <p:stCondLst>
                                            <p:cond delay="0"/>
                                          </p:stCondLst>
                                        </p:cTn>
                                        <p:tgtEl>
                                          <p:spTgt spid="16">
                                            <p:txEl>
                                              <p:pRg st="0" end="0"/>
                                            </p:txEl>
                                          </p:spTgt>
                                        </p:tgtEl>
                                        <p:attrNameLst>
                                          <p:attrName>style.visibility</p:attrName>
                                        </p:attrNameLst>
                                      </p:cBhvr>
                                      <p:to>
                                        <p:strVal val="visible"/>
                                      </p:to>
                                    </p:set>
                                    <p:anim calcmode="lin" valueType="num">
                                      <p:cBhvr additive="base">
                                        <p:cTn id="3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 calcmode="lin" valueType="num">
                                      <p:cBhvr additive="base">
                                        <p:cTn id="37"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1000" fill="hold"/>
                                        <p:tgtEl>
                                          <p:spTgt spid="11"/>
                                        </p:tgtEl>
                                        <p:attrNameLst>
                                          <p:attrName>ppt_x</p:attrName>
                                        </p:attrNameLst>
                                      </p:cBhvr>
                                      <p:tavLst>
                                        <p:tav tm="0">
                                          <p:val>
                                            <p:strVal val="#ppt_x"/>
                                          </p:val>
                                        </p:tav>
                                        <p:tav tm="100000">
                                          <p:val>
                                            <p:strVal val="#ppt_x"/>
                                          </p:val>
                                        </p:tav>
                                      </p:tavLst>
                                    </p:anim>
                                    <p:anim calcmode="lin" valueType="num">
                                      <p:cBhvr additive="base">
                                        <p:cTn id="47" dur="1000" fill="hold"/>
                                        <p:tgtEl>
                                          <p:spTgt spid="11"/>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1000" fill="hold"/>
                                        <p:tgtEl>
                                          <p:spTgt spid="15"/>
                                        </p:tgtEl>
                                        <p:attrNameLst>
                                          <p:attrName>ppt_x</p:attrName>
                                        </p:attrNameLst>
                                      </p:cBhvr>
                                      <p:tavLst>
                                        <p:tav tm="0">
                                          <p:val>
                                            <p:strVal val="#ppt_x"/>
                                          </p:val>
                                        </p:tav>
                                        <p:tav tm="100000">
                                          <p:val>
                                            <p:strVal val="#ppt_x"/>
                                          </p:val>
                                        </p:tav>
                                      </p:tavLst>
                                    </p:anim>
                                    <p:anim calcmode="lin" valueType="num">
                                      <p:cBhvr additive="base">
                                        <p:cTn id="51" dur="1000" fill="hold"/>
                                        <p:tgtEl>
                                          <p:spTgt spid="15"/>
                                        </p:tgtEl>
                                        <p:attrNameLst>
                                          <p:attrName>ppt_y</p:attrName>
                                        </p:attrNameLst>
                                      </p:cBhvr>
                                      <p:tavLst>
                                        <p:tav tm="0">
                                          <p:val>
                                            <p:strVal val="0-#ppt_h/2"/>
                                          </p:val>
                                        </p:tav>
                                        <p:tav tm="100000">
                                          <p:val>
                                            <p:strVal val="#ppt_y"/>
                                          </p:val>
                                        </p:tav>
                                      </p:tavLst>
                                    </p:anim>
                                  </p:childTnLst>
                                </p:cTn>
                              </p:par>
                              <p:par>
                                <p:cTn id="52" presetID="45" presetClass="entr" presetSubtype="0" fill="hold" grpId="2"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ppt_w</p:attrName>
                                        </p:attrNameLst>
                                      </p:cBhvr>
                                      <p:tavLst>
                                        <p:tav tm="0" fmla="#ppt_w*sin(2.5*pi*$)">
                                          <p:val>
                                            <p:fltVal val="0"/>
                                          </p:val>
                                        </p:tav>
                                        <p:tav tm="100000">
                                          <p:val>
                                            <p:fltVal val="1"/>
                                          </p:val>
                                        </p:tav>
                                      </p:tavLst>
                                    </p:anim>
                                    <p:anim calcmode="lin" valueType="num">
                                      <p:cBhvr>
                                        <p:cTn id="56" dur="1000" fill="hold"/>
                                        <p:tgtEl>
                                          <p:spTgt spid="11"/>
                                        </p:tgtEl>
                                        <p:attrNameLst>
                                          <p:attrName>ppt_h</p:attrName>
                                        </p:attrNameLst>
                                      </p:cBhvr>
                                      <p:tavLst>
                                        <p:tav tm="0">
                                          <p:val>
                                            <p:strVal val="#ppt_h"/>
                                          </p:val>
                                        </p:tav>
                                        <p:tav tm="100000">
                                          <p:val>
                                            <p:strVal val="#ppt_h"/>
                                          </p:val>
                                        </p:tav>
                                      </p:tavLst>
                                    </p:anim>
                                  </p:childTnLst>
                                </p:cTn>
                              </p:par>
                              <p:par>
                                <p:cTn id="57" presetID="45" presetClass="entr" presetSubtype="0" fill="hold" grpId="2"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childTnLst>
                          </p:cTn>
                        </p:par>
                        <p:par>
                          <p:cTn id="62" fill="hold">
                            <p:stCondLst>
                              <p:cond delay="3250"/>
                            </p:stCondLst>
                            <p:childTnLst>
                              <p:par>
                                <p:cTn id="63" presetID="2" presetClass="entr" presetSubtype="4" decel="10000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 calcmode="lin" valueType="num">
                                      <p:cBhvr additive="base">
                                        <p:cTn id="6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0">
                                            <p:txEl>
                                              <p:pRg st="0" end="0"/>
                                            </p:txEl>
                                          </p:spTgt>
                                        </p:tgtEl>
                                        <p:attrNameLst>
                                          <p:attrName>style.visibility</p:attrName>
                                        </p:attrNameLst>
                                      </p:cBhvr>
                                      <p:to>
                                        <p:strVal val="visible"/>
                                      </p:to>
                                    </p:set>
                                    <p:anim calcmode="lin" valueType="num">
                                      <p:cBhvr additive="base">
                                        <p:cTn id="6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par>
                          <p:cTn id="75" fill="hold">
                            <p:stCondLst>
                              <p:cond delay="3750"/>
                            </p:stCondLst>
                            <p:childTnLst>
                              <p:par>
                                <p:cTn id="76" presetID="2" presetClass="entr" presetSubtype="1" decel="10000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1000" fill="hold"/>
                                        <p:tgtEl>
                                          <p:spTgt spid="12"/>
                                        </p:tgtEl>
                                        <p:attrNameLst>
                                          <p:attrName>ppt_x</p:attrName>
                                        </p:attrNameLst>
                                      </p:cBhvr>
                                      <p:tavLst>
                                        <p:tav tm="0">
                                          <p:val>
                                            <p:strVal val="#ppt_x"/>
                                          </p:val>
                                        </p:tav>
                                        <p:tav tm="100000">
                                          <p:val>
                                            <p:strVal val="#ppt_x"/>
                                          </p:val>
                                        </p:tav>
                                      </p:tavLst>
                                    </p:anim>
                                    <p:anim calcmode="lin" valueType="num">
                                      <p:cBhvr additive="base">
                                        <p:cTn id="79" dur="1000" fill="hold"/>
                                        <p:tgtEl>
                                          <p:spTgt spid="1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1000" fill="hold"/>
                                        <p:tgtEl>
                                          <p:spTgt spid="14"/>
                                        </p:tgtEl>
                                        <p:attrNameLst>
                                          <p:attrName>ppt_x</p:attrName>
                                        </p:attrNameLst>
                                      </p:cBhvr>
                                      <p:tavLst>
                                        <p:tav tm="0">
                                          <p:val>
                                            <p:strVal val="#ppt_x"/>
                                          </p:val>
                                        </p:tav>
                                        <p:tav tm="100000">
                                          <p:val>
                                            <p:strVal val="#ppt_x"/>
                                          </p:val>
                                        </p:tav>
                                      </p:tavLst>
                                    </p:anim>
                                    <p:anim calcmode="lin" valueType="num">
                                      <p:cBhvr additive="base">
                                        <p:cTn id="83" dur="1000" fill="hold"/>
                                        <p:tgtEl>
                                          <p:spTgt spid="14"/>
                                        </p:tgtEl>
                                        <p:attrNameLst>
                                          <p:attrName>ppt_y</p:attrName>
                                        </p:attrNameLst>
                                      </p:cBhvr>
                                      <p:tavLst>
                                        <p:tav tm="0">
                                          <p:val>
                                            <p:strVal val="0-#ppt_h/2"/>
                                          </p:val>
                                        </p:tav>
                                        <p:tav tm="100000">
                                          <p:val>
                                            <p:strVal val="#ppt_y"/>
                                          </p:val>
                                        </p:tav>
                                      </p:tavLst>
                                    </p:anim>
                                  </p:childTnLst>
                                </p:cTn>
                              </p:par>
                              <p:par>
                                <p:cTn id="84" presetID="45" presetClass="entr" presetSubtype="0" fill="hold" grpId="2" nodeType="with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fade">
                                      <p:cBhvr>
                                        <p:cTn id="86" dur="1000"/>
                                        <p:tgtEl>
                                          <p:spTgt spid="12"/>
                                        </p:tgtEl>
                                      </p:cBhvr>
                                    </p:animEffect>
                                    <p:anim calcmode="lin" valueType="num">
                                      <p:cBhvr>
                                        <p:cTn id="87" dur="1000" fill="hold"/>
                                        <p:tgtEl>
                                          <p:spTgt spid="12"/>
                                        </p:tgtEl>
                                        <p:attrNameLst>
                                          <p:attrName>ppt_w</p:attrName>
                                        </p:attrNameLst>
                                      </p:cBhvr>
                                      <p:tavLst>
                                        <p:tav tm="0" fmla="#ppt_w*sin(2.5*pi*$)">
                                          <p:val>
                                            <p:fltVal val="0"/>
                                          </p:val>
                                        </p:tav>
                                        <p:tav tm="100000">
                                          <p:val>
                                            <p:fltVal val="1"/>
                                          </p:val>
                                        </p:tav>
                                      </p:tavLst>
                                    </p:anim>
                                    <p:anim calcmode="lin" valueType="num">
                                      <p:cBhvr>
                                        <p:cTn id="88" dur="1000" fill="hold"/>
                                        <p:tgtEl>
                                          <p:spTgt spid="12"/>
                                        </p:tgtEl>
                                        <p:attrNameLst>
                                          <p:attrName>ppt_h</p:attrName>
                                        </p:attrNameLst>
                                      </p:cBhvr>
                                      <p:tavLst>
                                        <p:tav tm="0">
                                          <p:val>
                                            <p:strVal val="#ppt_h"/>
                                          </p:val>
                                        </p:tav>
                                        <p:tav tm="100000">
                                          <p:val>
                                            <p:strVal val="#ppt_h"/>
                                          </p:val>
                                        </p:tav>
                                      </p:tavLst>
                                    </p:anim>
                                  </p:childTnLst>
                                </p:cTn>
                              </p:par>
                              <p:par>
                                <p:cTn id="89" presetID="45" presetClass="entr" presetSubtype="0" fill="hold" grpId="2" nodeType="with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1000"/>
                                        <p:tgtEl>
                                          <p:spTgt spid="14"/>
                                        </p:tgtEl>
                                      </p:cBhvr>
                                    </p:animEffect>
                                    <p:anim calcmode="lin" valueType="num">
                                      <p:cBhvr>
                                        <p:cTn id="92" dur="1000" fill="hold"/>
                                        <p:tgtEl>
                                          <p:spTgt spid="14"/>
                                        </p:tgtEl>
                                        <p:attrNameLst>
                                          <p:attrName>ppt_w</p:attrName>
                                        </p:attrNameLst>
                                      </p:cBhvr>
                                      <p:tavLst>
                                        <p:tav tm="0" fmla="#ppt_w*sin(2.5*pi*$)">
                                          <p:val>
                                            <p:fltVal val="0"/>
                                          </p:val>
                                        </p:tav>
                                        <p:tav tm="100000">
                                          <p:val>
                                            <p:fltVal val="1"/>
                                          </p:val>
                                        </p:tav>
                                      </p:tavLst>
                                    </p:anim>
                                    <p:anim calcmode="lin" valueType="num">
                                      <p:cBhvr>
                                        <p:cTn id="93" dur="1000" fill="hold"/>
                                        <p:tgtEl>
                                          <p:spTgt spid="14"/>
                                        </p:tgtEl>
                                        <p:attrNameLst>
                                          <p:attrName>ppt_h</p:attrName>
                                        </p:attrNameLst>
                                      </p:cBhvr>
                                      <p:tavLst>
                                        <p:tav tm="0">
                                          <p:val>
                                            <p:strVal val="#ppt_h"/>
                                          </p:val>
                                        </p:tav>
                                        <p:tav tm="100000">
                                          <p:val>
                                            <p:strVal val="#ppt_h"/>
                                          </p:val>
                                        </p:tav>
                                      </p:tavLst>
                                    </p:anim>
                                  </p:childTnLst>
                                </p:cTn>
                              </p:par>
                            </p:childTnLst>
                          </p:cTn>
                        </p:par>
                        <p:par>
                          <p:cTn id="94" fill="hold">
                            <p:stCondLst>
                              <p:cond delay="4750"/>
                            </p:stCondLst>
                            <p:childTnLst>
                              <p:par>
                                <p:cTn id="95" presetID="2" presetClass="entr" presetSubtype="4" decel="100000" fill="hold" grpId="0" nodeType="afterEffect">
                                  <p:stCondLst>
                                    <p:cond delay="0"/>
                                  </p:stCondLst>
                                  <p:childTnLst>
                                    <p:set>
                                      <p:cBhvr>
                                        <p:cTn id="96" dur="1" fill="hold">
                                          <p:stCondLst>
                                            <p:cond delay="0"/>
                                          </p:stCondLst>
                                        </p:cTn>
                                        <p:tgtEl>
                                          <p:spTgt spid="18">
                                            <p:txEl>
                                              <p:pRg st="0" end="0"/>
                                            </p:txEl>
                                          </p:spTgt>
                                        </p:tgtEl>
                                        <p:attrNameLst>
                                          <p:attrName>style.visibility</p:attrName>
                                        </p:attrNameLst>
                                      </p:cBhvr>
                                      <p:to>
                                        <p:strVal val="visible"/>
                                      </p:to>
                                    </p:set>
                                    <p:anim calcmode="lin" valueType="num">
                                      <p:cBhvr additive="base">
                                        <p:cTn id="9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decel="100000" fill="hold" grpId="0" nodeType="withEffect">
                                  <p:stCondLst>
                                    <p:cond delay="0"/>
                                  </p:stCondLst>
                                  <p:childTnLst>
                                    <p:set>
                                      <p:cBhvr>
                                        <p:cTn id="100" dur="1" fill="hold">
                                          <p:stCondLst>
                                            <p:cond delay="0"/>
                                          </p:stCondLst>
                                        </p:cTn>
                                        <p:tgtEl>
                                          <p:spTgt spid="21">
                                            <p:txEl>
                                              <p:pRg st="0" end="0"/>
                                            </p:txEl>
                                          </p:spTgt>
                                        </p:tgtEl>
                                        <p:attrNameLst>
                                          <p:attrName>style.visibility</p:attrName>
                                        </p:attrNameLst>
                                      </p:cBhvr>
                                      <p:to>
                                        <p:strVal val="visible"/>
                                      </p:to>
                                    </p:set>
                                    <p:anim calcmode="lin" valueType="num">
                                      <p:cBhvr additive="base">
                                        <p:cTn id="10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decel="100000" fill="hold" grpId="0" nodeType="with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500" fill="hold"/>
                                        <p:tgtEl>
                                          <p:spTgt spid="24"/>
                                        </p:tgtEl>
                                        <p:attrNameLst>
                                          <p:attrName>ppt_x</p:attrName>
                                        </p:attrNameLst>
                                      </p:cBhvr>
                                      <p:tavLst>
                                        <p:tav tm="0">
                                          <p:val>
                                            <p:strVal val="#ppt_x"/>
                                          </p:val>
                                        </p:tav>
                                        <p:tav tm="100000">
                                          <p:val>
                                            <p:strVal val="#ppt_x"/>
                                          </p:val>
                                        </p:tav>
                                      </p:tavLst>
                                    </p:anim>
                                    <p:anim calcmode="lin" valueType="num">
                                      <p:cBhvr additive="base">
                                        <p:cTn id="10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tmplLst>
          <p:tmpl>
            <p:tnLst>
              <p:par>
                <p:cTn presetID="2" presetClass="entr" presetSubtype="1"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8" grpId="2" animBg="1">
        <p:tmplLst>
          <p:tmpl>
            <p:tnLst>
              <p:par>
                <p:cTn presetID="45"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anim calcmode="lin" valueType="num">
                      <p:cBhvr>
                        <p:cTn dur="1000" fill="hold"/>
                        <p:tgtEl>
                          <p:spTgt spid="8"/>
                        </p:tgtEl>
                        <p:attrNameLst>
                          <p:attrName>ppt_w</p:attrName>
                        </p:attrNameLst>
                      </p:cBhvr>
                      <p:tavLst>
                        <p:tav tm="0" fmla="#ppt_w*sin(2.5*pi*$)">
                          <p:val>
                            <p:fltVal val="0"/>
                          </p:val>
                        </p:tav>
                        <p:tav tm="100000">
                          <p:val>
                            <p:fltVal val="1"/>
                          </p:val>
                        </p:tav>
                      </p:tavLst>
                    </p:anim>
                    <p:anim calcmode="lin" valueType="num">
                      <p:cBhvr>
                        <p:cTn dur="1000" fill="hold"/>
                        <p:tgtEl>
                          <p:spTgt spid="8"/>
                        </p:tgtEl>
                        <p:attrNameLst>
                          <p:attrName>ppt_h</p:attrName>
                        </p:attrNameLst>
                      </p:cBhvr>
                      <p:tavLst>
                        <p:tav tm="0">
                          <p:val>
                            <p:strVal val="#ppt_h"/>
                          </p:val>
                        </p:tav>
                        <p:tav tm="100000">
                          <p:val>
                            <p:strVal val="#ppt_h"/>
                          </p:val>
                        </p:tav>
                      </p:tavLst>
                    </p:anim>
                  </p:childTnLst>
                </p:cTn>
              </p:par>
            </p:tnLst>
          </p:tmpl>
        </p:tmplLst>
      </p:bldP>
      <p:bldP spid="11" grpId="0" animBg="1">
        <p:tmplLst>
          <p:tmpl>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1000" fill="hold"/>
                        <p:tgtEl>
                          <p:spTgt spid="11"/>
                        </p:tgtEl>
                        <p:attrNameLst>
                          <p:attrName>ppt_x</p:attrName>
                        </p:attrNameLst>
                      </p:cBhvr>
                      <p:tavLst>
                        <p:tav tm="0">
                          <p:val>
                            <p:strVal val="#ppt_x"/>
                          </p:val>
                        </p:tav>
                        <p:tav tm="100000">
                          <p:val>
                            <p:strVal val="#ppt_x"/>
                          </p:val>
                        </p:tav>
                      </p:tavLst>
                    </p:anim>
                    <p:anim calcmode="lin" valueType="num">
                      <p:cBhvr additive="base">
                        <p:cTn dur="1000" fill="hold"/>
                        <p:tgtEl>
                          <p:spTgt spid="11"/>
                        </p:tgtEl>
                        <p:attrNameLst>
                          <p:attrName>ppt_y</p:attrName>
                        </p:attrNameLst>
                      </p:cBhvr>
                      <p:tavLst>
                        <p:tav tm="0">
                          <p:val>
                            <p:strVal val="0-#ppt_h/2"/>
                          </p:val>
                        </p:tav>
                        <p:tav tm="100000">
                          <p:val>
                            <p:strVal val="#ppt_y"/>
                          </p:val>
                        </p:tav>
                      </p:tavLst>
                    </p:anim>
                  </p:childTnLst>
                </p:cTn>
              </p:par>
            </p:tnLst>
          </p:tmpl>
        </p:tmplLst>
      </p:bldP>
      <p:bldP spid="11" grpId="2" animBg="1">
        <p:tmplLst>
          <p:tmpl>
            <p:tnLst>
              <p:par>
                <p:cTn presetID="45"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anim calcmode="lin" valueType="num">
                      <p:cBhvr>
                        <p:cTn dur="1000" fill="hold"/>
                        <p:tgtEl>
                          <p:spTgt spid="11"/>
                        </p:tgtEl>
                        <p:attrNameLst>
                          <p:attrName>ppt_w</p:attrName>
                        </p:attrNameLst>
                      </p:cBhvr>
                      <p:tavLst>
                        <p:tav tm="0" fmla="#ppt_w*sin(2.5*pi*$)">
                          <p:val>
                            <p:fltVal val="0"/>
                          </p:val>
                        </p:tav>
                        <p:tav tm="100000">
                          <p:val>
                            <p:fltVal val="1"/>
                          </p:val>
                        </p:tav>
                      </p:tavLst>
                    </p:anim>
                    <p:anim calcmode="lin" valueType="num">
                      <p:cBhvr>
                        <p:cTn dur="1000" fill="hold"/>
                        <p:tgtEl>
                          <p:spTgt spid="11"/>
                        </p:tgtEl>
                        <p:attrNameLst>
                          <p:attrName>ppt_h</p:attrName>
                        </p:attrNameLst>
                      </p:cBhvr>
                      <p:tavLst>
                        <p:tav tm="0">
                          <p:val>
                            <p:strVal val="#ppt_h"/>
                          </p:val>
                        </p:tav>
                        <p:tav tm="100000">
                          <p:val>
                            <p:strVal val="#ppt_h"/>
                          </p:val>
                        </p:tav>
                      </p:tavLst>
                    </p:anim>
                  </p:childTnLst>
                </p:cTn>
              </p:par>
            </p:tnLst>
          </p:tmpl>
        </p:tmplLst>
      </p:bldP>
      <p:bldP spid="12" grpId="0" animBg="1">
        <p:tmplLst>
          <p:tmpl>
            <p:tnLst>
              <p:par>
                <p:cTn presetID="2" presetClass="entr" presetSubtype="1"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ppt_x"/>
                          </p:val>
                        </p:tav>
                        <p:tav tm="100000">
                          <p:val>
                            <p:strVal val="#ppt_x"/>
                          </p:val>
                        </p:tav>
                      </p:tavLst>
                    </p:anim>
                    <p:anim calcmode="lin" valueType="num">
                      <p:cBhvr additive="base">
                        <p:cTn dur="1000" fill="hold"/>
                        <p:tgtEl>
                          <p:spTgt spid="12"/>
                        </p:tgtEl>
                        <p:attrNameLst>
                          <p:attrName>ppt_y</p:attrName>
                        </p:attrNameLst>
                      </p:cBhvr>
                      <p:tavLst>
                        <p:tav tm="0">
                          <p:val>
                            <p:strVal val="0-#ppt_h/2"/>
                          </p:val>
                        </p:tav>
                        <p:tav tm="100000">
                          <p:val>
                            <p:strVal val="#ppt_y"/>
                          </p:val>
                        </p:tav>
                      </p:tavLst>
                    </p:anim>
                  </p:childTnLst>
                </p:cTn>
              </p:par>
            </p:tnLst>
          </p:tmpl>
        </p:tmplLst>
      </p:bldP>
      <p:bldP spid="12" grpId="2" animBg="1">
        <p:tmplLst>
          <p:tmpl>
            <p:tnLst>
              <p:par>
                <p:cTn presetID="45"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anim calcmode="lin" valueType="num">
                      <p:cBhvr>
                        <p:cTn dur="1000" fill="hold"/>
                        <p:tgtEl>
                          <p:spTgt spid="12"/>
                        </p:tgtEl>
                        <p:attrNameLst>
                          <p:attrName>ppt_w</p:attrName>
                        </p:attrNameLst>
                      </p:cBhvr>
                      <p:tavLst>
                        <p:tav tm="0" fmla="#ppt_w*sin(2.5*pi*$)">
                          <p:val>
                            <p:fltVal val="0"/>
                          </p:val>
                        </p:tav>
                        <p:tav tm="100000">
                          <p:val>
                            <p:fltVal val="1"/>
                          </p:val>
                        </p:tav>
                      </p:tavLst>
                    </p:anim>
                    <p:anim calcmode="lin" valueType="num">
                      <p:cBhvr>
                        <p:cTn dur="1000" fill="hold"/>
                        <p:tgtEl>
                          <p:spTgt spid="12"/>
                        </p:tgtEl>
                        <p:attrNameLst>
                          <p:attrName>ppt_h</p:attrName>
                        </p:attrNameLst>
                      </p:cBhvr>
                      <p:tavLst>
                        <p:tav tm="0">
                          <p:val>
                            <p:strVal val="#ppt_h"/>
                          </p:val>
                        </p:tav>
                        <p:tav tm="100000">
                          <p:val>
                            <p:strVal val="#ppt_h"/>
                          </p:val>
                        </p:tav>
                      </p:tavLst>
                    </p:anim>
                  </p:childTnLst>
                </p:cTn>
              </p:par>
            </p:tnLst>
          </p:tmpl>
        </p:tmplLst>
      </p:bldP>
      <p:bldP spid="13" grpId="0"/>
      <p:bldP spid="13" grpId="2"/>
      <p:bldP spid="14" grpId="0"/>
      <p:bldP spid="14" grpId="2"/>
      <p:bldP spid="15" grpId="0"/>
      <p:bldP spid="15" grpId="2"/>
      <p:bldP spid="16" grpId="0" build="p">
        <p:tmplLst>
          <p:tmpl lvl="1">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animBg="1"/>
      <p:bldP spid="23" grpId="0" animBg="1"/>
      <p:bldP spid="24"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Pillars">
    <p:spTree>
      <p:nvGrpSpPr>
        <p:cNvPr id="1" name=""/>
        <p:cNvGrpSpPr/>
        <p:nvPr/>
      </p:nvGrpSpPr>
      <p:grpSpPr>
        <a:xfrm>
          <a:off x="0" y="0"/>
          <a:ext cx="0" cy="0"/>
          <a:chOff x="0" y="0"/>
          <a:chExt cx="0" cy="0"/>
        </a:xfrm>
      </p:grpSpPr>
      <p:sp>
        <p:nvSpPr>
          <p:cNvPr id="7" name="正方形/長方形 6"/>
          <p:cNvSpPr/>
          <p:nvPr userDrawn="1"/>
        </p:nvSpPr>
        <p:spPr>
          <a:xfrm>
            <a:off x="761206" y="3352800"/>
            <a:ext cx="3920837" cy="3311236"/>
          </a:xfrm>
          <a:custGeom>
            <a:avLst/>
            <a:gdLst/>
            <a:ahLst/>
            <a:cxnLst/>
            <a:rect l="l" t="t" r="r" b="b"/>
            <a:pathLst>
              <a:path w="3920837" h="3311236">
                <a:moveTo>
                  <a:pt x="0" y="0"/>
                </a:moveTo>
                <a:lnTo>
                  <a:pt x="3920837" y="0"/>
                </a:lnTo>
                <a:lnTo>
                  <a:pt x="3920837" y="3311236"/>
                </a:lnTo>
                <a:lnTo>
                  <a:pt x="1960419" y="2784764"/>
                </a:lnTo>
                <a:lnTo>
                  <a:pt x="0" y="3311236"/>
                </a:lnTo>
                <a:close/>
              </a:path>
            </a:pathLst>
          </a:custGeom>
          <a:ln>
            <a:noFill/>
          </a:ln>
          <a:effectLst>
            <a:outerShdw dist="889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323316" y="3352799"/>
            <a:ext cx="3920837" cy="4475019"/>
          </a:xfrm>
          <a:custGeom>
            <a:avLst/>
            <a:gdLst/>
            <a:ahLst/>
            <a:cxnLst/>
            <a:rect l="l" t="t" r="r" b="b"/>
            <a:pathLst>
              <a:path w="3920837" h="4475019">
                <a:moveTo>
                  <a:pt x="0" y="0"/>
                </a:moveTo>
                <a:lnTo>
                  <a:pt x="3920837" y="0"/>
                </a:lnTo>
                <a:lnTo>
                  <a:pt x="3920837" y="4475019"/>
                </a:lnTo>
                <a:lnTo>
                  <a:pt x="3920836" y="4475019"/>
                </a:lnTo>
                <a:lnTo>
                  <a:pt x="1960418" y="3948547"/>
                </a:lnTo>
                <a:lnTo>
                  <a:pt x="0" y="4475019"/>
                </a:lnTo>
                <a:close/>
              </a:path>
            </a:pathLst>
          </a:custGeom>
          <a:solidFill>
            <a:schemeClr val="accent2"/>
          </a:solidFill>
          <a:ln>
            <a:noFill/>
          </a:ln>
          <a:effectLst>
            <a:outerShdw dist="889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3604369" y="3352799"/>
            <a:ext cx="3920838" cy="5001491"/>
          </a:xfrm>
          <a:custGeom>
            <a:avLst/>
            <a:gdLst/>
            <a:ahLst/>
            <a:cxnLst/>
            <a:rect l="l" t="t" r="r" b="b"/>
            <a:pathLst>
              <a:path w="3920838" h="5001491">
                <a:moveTo>
                  <a:pt x="0" y="0"/>
                </a:moveTo>
                <a:lnTo>
                  <a:pt x="3920838" y="0"/>
                </a:lnTo>
                <a:lnTo>
                  <a:pt x="3920838" y="5001491"/>
                </a:lnTo>
                <a:lnTo>
                  <a:pt x="1960419" y="4475019"/>
                </a:lnTo>
                <a:lnTo>
                  <a:pt x="0" y="5001491"/>
                </a:lnTo>
                <a:close/>
              </a:path>
            </a:pathLst>
          </a:custGeom>
          <a:solidFill>
            <a:schemeClr val="accent5"/>
          </a:solidFill>
          <a:ln>
            <a:noFill/>
          </a:ln>
          <a:effectLst>
            <a:outerShdw dist="889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1"/>
            <a:ext cx="18286413" cy="3352799"/>
          </a:xfrm>
          <a:prstGeom prst="rect">
            <a:avLst/>
          </a:prstGeom>
          <a:solidFill>
            <a:schemeClr val="tx1">
              <a:lumMod val="75000"/>
              <a:lumOff val="25000"/>
            </a:schemeClr>
          </a:solidFill>
          <a:ln>
            <a:noFill/>
          </a:ln>
          <a:effectLst>
            <a:outerShdw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5042261" y="1"/>
            <a:ext cx="3920837" cy="7259781"/>
          </a:xfrm>
          <a:custGeom>
            <a:avLst/>
            <a:gdLst/>
            <a:ahLst/>
            <a:cxnLst/>
            <a:rect l="l" t="t" r="r" b="b"/>
            <a:pathLst>
              <a:path w="3920837" h="7259781">
                <a:moveTo>
                  <a:pt x="0" y="0"/>
                </a:moveTo>
                <a:lnTo>
                  <a:pt x="3920837" y="0"/>
                </a:lnTo>
                <a:lnTo>
                  <a:pt x="3920837" y="7259781"/>
                </a:lnTo>
                <a:lnTo>
                  <a:pt x="3920836" y="7259781"/>
                </a:lnTo>
                <a:lnTo>
                  <a:pt x="1960418" y="6733309"/>
                </a:lnTo>
                <a:lnTo>
                  <a:pt x="0" y="7259781"/>
                </a:lnTo>
                <a:close/>
              </a:path>
            </a:pathLst>
          </a:custGeom>
          <a:solidFill>
            <a:schemeClr val="accent3"/>
          </a:solidFill>
          <a:ln>
            <a:noFill/>
          </a:ln>
          <a:effectLst>
            <a:outerShdw dist="889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userDrawn="1"/>
        </p:nvSpPr>
        <p:spPr>
          <a:xfrm>
            <a:off x="816625" y="2386804"/>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4" name="テキスト ボックス 23"/>
          <p:cNvSpPr txBox="1"/>
          <p:nvPr userDrawn="1"/>
        </p:nvSpPr>
        <p:spPr>
          <a:xfrm>
            <a:off x="5106919"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5" name="テキスト ボックス 24"/>
          <p:cNvSpPr txBox="1"/>
          <p:nvPr userDrawn="1"/>
        </p:nvSpPr>
        <p:spPr>
          <a:xfrm>
            <a:off x="9397213"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6" name="テキスト ボックス 25"/>
          <p:cNvSpPr txBox="1"/>
          <p:nvPr userDrawn="1"/>
        </p:nvSpPr>
        <p:spPr>
          <a:xfrm>
            <a:off x="13687506" y="2386802"/>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04</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7" name="タイトル 1"/>
          <p:cNvSpPr>
            <a:spLocks noGrp="1"/>
          </p:cNvSpPr>
          <p:nvPr>
            <p:ph type="title" hasCustomPrompt="1"/>
          </p:nvPr>
        </p:nvSpPr>
        <p:spPr>
          <a:xfrm>
            <a:off x="9280957" y="248400"/>
            <a:ext cx="8244250"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28" name="正方形/長方形 27"/>
          <p:cNvSpPr/>
          <p:nvPr userDrawn="1"/>
        </p:nvSpPr>
        <p:spPr>
          <a:xfrm>
            <a:off x="9496981"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a:spLocks noGrp="1"/>
          </p:cNvSpPr>
          <p:nvPr>
            <p:ph type="body" sz="quarter" idx="20" hasCustomPrompt="1"/>
          </p:nvPr>
        </p:nvSpPr>
        <p:spPr>
          <a:xfrm>
            <a:off x="81367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828189" y="4184839"/>
            <a:ext cx="3729297" cy="1809561"/>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5092230"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106744" y="4184839"/>
            <a:ext cx="3729297" cy="247919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937078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7" hasCustomPrompt="1"/>
          </p:nvPr>
        </p:nvSpPr>
        <p:spPr>
          <a:xfrm>
            <a:off x="9385299" y="4184839"/>
            <a:ext cx="3729297" cy="2898132"/>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3678369" y="3552224"/>
            <a:ext cx="3695231"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29" hasCustomPrompt="1"/>
          </p:nvPr>
        </p:nvSpPr>
        <p:spPr>
          <a:xfrm>
            <a:off x="13663855" y="4184839"/>
            <a:ext cx="3729297" cy="352224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15" hasCustomPrompt="1"/>
          </p:nvPr>
        </p:nvSpPr>
        <p:spPr>
          <a:xfrm>
            <a:off x="617191" y="8098971"/>
            <a:ext cx="12735952" cy="130628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61206" y="7998731"/>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13" hasCustomPrompt="1"/>
          </p:nvPr>
        </p:nvSpPr>
        <p:spPr>
          <a:xfrm>
            <a:off x="9323316" y="1543100"/>
            <a:ext cx="8098881"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Tree>
    <p:extLst>
      <p:ext uri="{BB962C8B-B14F-4D97-AF65-F5344CB8AC3E}">
        <p14:creationId xmlns:p14="http://schemas.microsoft.com/office/powerpoint/2010/main" val="84033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wipe(left)">
                                      <p:cBhvr>
                                        <p:cTn id="20" dur="500"/>
                                        <p:tgtEl>
                                          <p:spTgt spid="41">
                                            <p:txEl>
                                              <p:pRg st="0" end="0"/>
                                            </p:txEl>
                                          </p:spTgt>
                                        </p:tgtEl>
                                      </p:cBhvr>
                                    </p:animEffect>
                                  </p:childTnLst>
                                </p:cTn>
                              </p:par>
                            </p:childTnLst>
                          </p:cTn>
                        </p:par>
                        <p:par>
                          <p:cTn id="21" fill="hold">
                            <p:stCondLst>
                              <p:cond delay="1600"/>
                            </p:stCondLst>
                            <p:childTnLst>
                              <p:par>
                                <p:cTn id="22" presetID="22" presetClass="entr" presetSubtype="1" fill="hold" grpId="0" nodeType="after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par>
                                <p:cTn id="25" presetID="2" presetClass="entr" presetSubtype="1" decel="100000" fill="hold" grpId="0" nodeType="withEffect">
                                  <p:stCondLst>
                                    <p:cond delay="25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0">
                                            <p:txEl>
                                              <p:pRg st="0" end="0"/>
                                            </p:txEl>
                                          </p:spTgt>
                                        </p:tgtEl>
                                        <p:attrNameLst>
                                          <p:attrName>style.visibility</p:attrName>
                                        </p:attrNameLst>
                                      </p:cBhvr>
                                      <p:to>
                                        <p:strVal val="visible"/>
                                      </p:to>
                                    </p:set>
                                    <p:animEffect transition="in" filter="wipe(up)">
                                      <p:cBhvr>
                                        <p:cTn id="31" dur="500"/>
                                        <p:tgtEl>
                                          <p:spTgt spid="30">
                                            <p:txEl>
                                              <p:pRg st="0" end="0"/>
                                            </p:txEl>
                                          </p:spTgt>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31">
                                            <p:txEl>
                                              <p:pRg st="0" end="0"/>
                                            </p:txEl>
                                          </p:spTgt>
                                        </p:tgtEl>
                                        <p:attrNameLst>
                                          <p:attrName>style.visibility</p:attrName>
                                        </p:attrNameLst>
                                      </p:cBhvr>
                                      <p:to>
                                        <p:strVal val="visible"/>
                                      </p:to>
                                    </p:set>
                                    <p:animEffect transition="in" filter="wipe(up)">
                                      <p:cBhvr>
                                        <p:cTn id="34" dur="500"/>
                                        <p:tgtEl>
                                          <p:spTgt spid="31">
                                            <p:txEl>
                                              <p:pRg st="0" end="0"/>
                                            </p:txEl>
                                          </p:spTgt>
                                        </p:tgtEl>
                                      </p:cBhvr>
                                    </p:animEffect>
                                  </p:childTnLst>
                                </p:cTn>
                              </p:par>
                            </p:childTnLst>
                          </p:cTn>
                        </p:par>
                        <p:par>
                          <p:cTn id="35" fill="hold">
                            <p:stCondLst>
                              <p:cond delay="2400"/>
                            </p:stCondLst>
                            <p:childTnLst>
                              <p:par>
                                <p:cTn id="36" presetID="22" presetClass="entr" presetSubtype="1" fill="hold" grpId="0" nodeType="afterEffect">
                                  <p:stCondLst>
                                    <p:cond delay="250"/>
                                  </p:stCondLst>
                                  <p:childTnLst>
                                    <p:set>
                                      <p:cBhvr>
                                        <p:cTn id="37" dur="1" fill="hold">
                                          <p:stCondLst>
                                            <p:cond delay="0"/>
                                          </p:stCondLst>
                                        </p:cTn>
                                        <p:tgtEl>
                                          <p:spTgt spid="8"/>
                                        </p:tgtEl>
                                        <p:attrNameLst>
                                          <p:attrName>style.visibility</p:attrName>
                                        </p:attrNameLst>
                                      </p:cBhvr>
                                      <p:to>
                                        <p:strVal val="visible"/>
                                      </p:to>
                                    </p:set>
                                    <p:animEffect transition="in" filter="wipe(up)">
                                      <p:cBhvr>
                                        <p:cTn id="38" dur="500"/>
                                        <p:tgtEl>
                                          <p:spTgt spid="8"/>
                                        </p:tgtEl>
                                      </p:cBhvr>
                                    </p:animEffect>
                                  </p:childTnLst>
                                </p:cTn>
                              </p:par>
                              <p:par>
                                <p:cTn id="39" presetID="2" presetClass="entr" presetSubtype="1" decel="100000" fill="hold" grpId="0" nodeType="withEffect">
                                  <p:stCondLst>
                                    <p:cond delay="250"/>
                                  </p:stCondLst>
                                  <p:iterate type="lt">
                                    <p:tmPct val="10000"/>
                                  </p:iterate>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32">
                                            <p:txEl>
                                              <p:pRg st="0" end="0"/>
                                            </p:txEl>
                                          </p:spTgt>
                                        </p:tgtEl>
                                        <p:attrNameLst>
                                          <p:attrName>style.visibility</p:attrName>
                                        </p:attrNameLst>
                                      </p:cBhvr>
                                      <p:to>
                                        <p:strVal val="visible"/>
                                      </p:to>
                                    </p:set>
                                    <p:animEffect transition="in" filter="wipe(up)">
                                      <p:cBhvr>
                                        <p:cTn id="45" dur="500"/>
                                        <p:tgtEl>
                                          <p:spTgt spid="32">
                                            <p:txEl>
                                              <p:pRg st="0" end="0"/>
                                            </p:txEl>
                                          </p:spTgt>
                                        </p:tgtEl>
                                      </p:cBhvr>
                                    </p:animEffect>
                                  </p:childTnLst>
                                </p:cTn>
                              </p:par>
                              <p:par>
                                <p:cTn id="46" presetID="22" presetClass="entr" presetSubtype="1" fill="hold" grpId="0" nodeType="withEffect">
                                  <p:stCondLst>
                                    <p:cond delay="250"/>
                                  </p:stCondLst>
                                  <p:childTnLst>
                                    <p:set>
                                      <p:cBhvr>
                                        <p:cTn id="47" dur="1" fill="hold">
                                          <p:stCondLst>
                                            <p:cond delay="0"/>
                                          </p:stCondLst>
                                        </p:cTn>
                                        <p:tgtEl>
                                          <p:spTgt spid="33">
                                            <p:txEl>
                                              <p:pRg st="0" end="0"/>
                                            </p:txEl>
                                          </p:spTgt>
                                        </p:tgtEl>
                                        <p:attrNameLst>
                                          <p:attrName>style.visibility</p:attrName>
                                        </p:attrNameLst>
                                      </p:cBhvr>
                                      <p:to>
                                        <p:strVal val="visible"/>
                                      </p:to>
                                    </p:set>
                                    <p:animEffect transition="in" filter="wipe(up)">
                                      <p:cBhvr>
                                        <p:cTn id="48" dur="500"/>
                                        <p:tgtEl>
                                          <p:spTgt spid="33">
                                            <p:txEl>
                                              <p:pRg st="0" end="0"/>
                                            </p:txEl>
                                          </p:spTgt>
                                        </p:tgtEl>
                                      </p:cBhvr>
                                    </p:animEffect>
                                  </p:childTnLst>
                                </p:cTn>
                              </p:par>
                            </p:childTnLst>
                          </p:cTn>
                        </p:par>
                        <p:par>
                          <p:cTn id="49" fill="hold">
                            <p:stCondLst>
                              <p:cond delay="3200"/>
                            </p:stCondLst>
                            <p:childTnLst>
                              <p:par>
                                <p:cTn id="50" presetID="22" presetClass="entr" presetSubtype="1" fill="hold" grpId="0"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up)">
                                      <p:cBhvr>
                                        <p:cTn id="52" dur="500"/>
                                        <p:tgtEl>
                                          <p:spTgt spid="9"/>
                                        </p:tgtEl>
                                      </p:cBhvr>
                                    </p:animEffect>
                                  </p:childTnLst>
                                </p:cTn>
                              </p:par>
                              <p:par>
                                <p:cTn id="53" presetID="22" presetClass="entr" presetSubtype="1" fill="hold" grpId="0" nodeType="withEffect">
                                  <p:stCondLst>
                                    <p:cond delay="250"/>
                                  </p:stCondLst>
                                  <p:childTnLst>
                                    <p:set>
                                      <p:cBhvr>
                                        <p:cTn id="54" dur="1" fill="hold">
                                          <p:stCondLst>
                                            <p:cond delay="0"/>
                                          </p:stCondLst>
                                        </p:cTn>
                                        <p:tgtEl>
                                          <p:spTgt spid="34">
                                            <p:txEl>
                                              <p:pRg st="0" end="0"/>
                                            </p:txEl>
                                          </p:spTgt>
                                        </p:tgtEl>
                                        <p:attrNameLst>
                                          <p:attrName>style.visibility</p:attrName>
                                        </p:attrNameLst>
                                      </p:cBhvr>
                                      <p:to>
                                        <p:strVal val="visible"/>
                                      </p:to>
                                    </p:set>
                                    <p:animEffect transition="in" filter="wipe(up)">
                                      <p:cBhvr>
                                        <p:cTn id="55" dur="500"/>
                                        <p:tgtEl>
                                          <p:spTgt spid="34">
                                            <p:txEl>
                                              <p:pRg st="0" end="0"/>
                                            </p:txEl>
                                          </p:spTgt>
                                        </p:tgtEl>
                                      </p:cBhvr>
                                    </p:animEffect>
                                  </p:childTnLst>
                                </p:cTn>
                              </p:par>
                              <p:par>
                                <p:cTn id="56" presetID="22" presetClass="entr" presetSubtype="1" fill="hold" grpId="0" nodeType="withEffect">
                                  <p:stCondLst>
                                    <p:cond delay="25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wipe(up)">
                                      <p:cBhvr>
                                        <p:cTn id="58" dur="500"/>
                                        <p:tgtEl>
                                          <p:spTgt spid="35">
                                            <p:txEl>
                                              <p:pRg st="0" end="0"/>
                                            </p:txEl>
                                          </p:spTgt>
                                        </p:tgtEl>
                                      </p:cBhvr>
                                    </p:animEffect>
                                  </p:childTnLst>
                                </p:cTn>
                              </p:par>
                              <p:par>
                                <p:cTn id="59" presetID="2" presetClass="entr" presetSubtype="1" decel="100000" fill="hold" grpId="0" nodeType="withEffect">
                                  <p:stCondLst>
                                    <p:cond delay="25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4000"/>
                            </p:stCondLst>
                            <p:childTnLst>
                              <p:par>
                                <p:cTn id="64" presetID="22" presetClass="entr" presetSubtype="1" fill="hold" grpId="0" nodeType="afterEffect">
                                  <p:stCondLst>
                                    <p:cond delay="250"/>
                                  </p:stCondLst>
                                  <p:childTnLst>
                                    <p:set>
                                      <p:cBhvr>
                                        <p:cTn id="65" dur="1" fill="hold">
                                          <p:stCondLst>
                                            <p:cond delay="0"/>
                                          </p:stCondLst>
                                        </p:cTn>
                                        <p:tgtEl>
                                          <p:spTgt spid="10"/>
                                        </p:tgtEl>
                                        <p:attrNameLst>
                                          <p:attrName>style.visibility</p:attrName>
                                        </p:attrNameLst>
                                      </p:cBhvr>
                                      <p:to>
                                        <p:strVal val="visible"/>
                                      </p:to>
                                    </p:set>
                                    <p:animEffect transition="in" filter="wipe(up)">
                                      <p:cBhvr>
                                        <p:cTn id="66" dur="500"/>
                                        <p:tgtEl>
                                          <p:spTgt spid="10"/>
                                        </p:tgtEl>
                                      </p:cBhvr>
                                    </p:animEffect>
                                  </p:childTnLst>
                                </p:cTn>
                              </p:par>
                              <p:par>
                                <p:cTn id="67" presetID="2" presetClass="entr" presetSubtype="1" decel="100000" fill="hold" grpId="0" nodeType="withEffect">
                                  <p:stCondLst>
                                    <p:cond delay="250"/>
                                  </p:stCondLst>
                                  <p:iterate type="lt">
                                    <p:tmPct val="10000"/>
                                  </p:iterate>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fill="hold"/>
                                        <p:tgtEl>
                                          <p:spTgt spid="26"/>
                                        </p:tgtEl>
                                        <p:attrNameLst>
                                          <p:attrName>ppt_x</p:attrName>
                                        </p:attrNameLst>
                                      </p:cBhvr>
                                      <p:tavLst>
                                        <p:tav tm="0">
                                          <p:val>
                                            <p:strVal val="#ppt_x"/>
                                          </p:val>
                                        </p:tav>
                                        <p:tav tm="100000">
                                          <p:val>
                                            <p:strVal val="#ppt_x"/>
                                          </p:val>
                                        </p:tav>
                                      </p:tavLst>
                                    </p:anim>
                                    <p:anim calcmode="lin" valueType="num">
                                      <p:cBhvr additive="base">
                                        <p:cTn id="70" dur="500" fill="hold"/>
                                        <p:tgtEl>
                                          <p:spTgt spid="26"/>
                                        </p:tgtEl>
                                        <p:attrNameLst>
                                          <p:attrName>ppt_y</p:attrName>
                                        </p:attrNameLst>
                                      </p:cBhvr>
                                      <p:tavLst>
                                        <p:tav tm="0">
                                          <p:val>
                                            <p:strVal val="0-#ppt_h/2"/>
                                          </p:val>
                                        </p:tav>
                                        <p:tav tm="100000">
                                          <p:val>
                                            <p:strVal val="#ppt_y"/>
                                          </p:val>
                                        </p:tav>
                                      </p:tavLst>
                                    </p:anim>
                                  </p:childTnLst>
                                </p:cTn>
                              </p:par>
                              <p:par>
                                <p:cTn id="71" presetID="22" presetClass="entr" presetSubtype="1" fill="hold" grpId="0" nodeType="withEffect">
                                  <p:stCondLst>
                                    <p:cond delay="250"/>
                                  </p:stCondLst>
                                  <p:childTnLst>
                                    <p:set>
                                      <p:cBhvr>
                                        <p:cTn id="72" dur="1" fill="hold">
                                          <p:stCondLst>
                                            <p:cond delay="0"/>
                                          </p:stCondLst>
                                        </p:cTn>
                                        <p:tgtEl>
                                          <p:spTgt spid="36">
                                            <p:txEl>
                                              <p:pRg st="0" end="0"/>
                                            </p:txEl>
                                          </p:spTgt>
                                        </p:tgtEl>
                                        <p:attrNameLst>
                                          <p:attrName>style.visibility</p:attrName>
                                        </p:attrNameLst>
                                      </p:cBhvr>
                                      <p:to>
                                        <p:strVal val="visible"/>
                                      </p:to>
                                    </p:set>
                                    <p:animEffect transition="in" filter="wipe(up)">
                                      <p:cBhvr>
                                        <p:cTn id="73" dur="500"/>
                                        <p:tgtEl>
                                          <p:spTgt spid="36">
                                            <p:txEl>
                                              <p:pRg st="0" end="0"/>
                                            </p:txEl>
                                          </p:spTgt>
                                        </p:tgtEl>
                                      </p:cBhvr>
                                    </p:animEffect>
                                  </p:childTnLst>
                                </p:cTn>
                              </p:par>
                              <p:par>
                                <p:cTn id="74" presetID="22" presetClass="entr" presetSubtype="1" fill="hold" grpId="0" nodeType="withEffect">
                                  <p:stCondLst>
                                    <p:cond delay="250"/>
                                  </p:stCondLst>
                                  <p:childTnLst>
                                    <p:set>
                                      <p:cBhvr>
                                        <p:cTn id="75" dur="1" fill="hold">
                                          <p:stCondLst>
                                            <p:cond delay="0"/>
                                          </p:stCondLst>
                                        </p:cTn>
                                        <p:tgtEl>
                                          <p:spTgt spid="37">
                                            <p:txEl>
                                              <p:pRg st="0" end="0"/>
                                            </p:txEl>
                                          </p:spTgt>
                                        </p:tgtEl>
                                        <p:attrNameLst>
                                          <p:attrName>style.visibility</p:attrName>
                                        </p:attrNameLst>
                                      </p:cBhvr>
                                      <p:to>
                                        <p:strVal val="visible"/>
                                      </p:to>
                                    </p:set>
                                    <p:animEffect transition="in" filter="wipe(up)">
                                      <p:cBhvr>
                                        <p:cTn id="76" dur="500"/>
                                        <p:tgtEl>
                                          <p:spTgt spid="37">
                                            <p:txEl>
                                              <p:pRg st="0" end="0"/>
                                            </p:txEl>
                                          </p:spTgt>
                                        </p:tgtEl>
                                      </p:cBhvr>
                                    </p:animEffect>
                                  </p:childTnLst>
                                </p:cTn>
                              </p:par>
                            </p:childTnLst>
                          </p:cTn>
                        </p:par>
                        <p:par>
                          <p:cTn id="77" fill="hold">
                            <p:stCondLst>
                              <p:cond delay="4800"/>
                            </p:stCondLst>
                            <p:childTnLst>
                              <p:par>
                                <p:cTn id="78" presetID="2" presetClass="entr" presetSubtype="8" decel="100000" fill="hold" grpId="0" nodeType="afterEffect">
                                  <p:stCondLst>
                                    <p:cond delay="50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9">
                                            <p:txEl>
                                              <p:pRg st="0" end="0"/>
                                            </p:txEl>
                                          </p:spTgt>
                                        </p:tgtEl>
                                        <p:attrNameLst>
                                          <p:attrName>style.visibility</p:attrName>
                                        </p:attrNameLst>
                                      </p:cBhvr>
                                      <p:to>
                                        <p:strVal val="visible"/>
                                      </p:to>
                                    </p:set>
                                    <p:anim calcmode="lin" valueType="num">
                                      <p:cBhvr additive="base">
                                        <p:cTn id="84"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5"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5" grpId="0" animBg="1"/>
      <p:bldP spid="8" grpId="0" animBg="1"/>
      <p:bldP spid="23" grpId="0"/>
      <p:bldP spid="24" grpId="0"/>
      <p:bldP spid="25" grpId="0"/>
      <p:bldP spid="26" grpId="0"/>
      <p:bldP spid="27" grpId="0"/>
      <p:bldP spid="28" grpId="0" animBg="1"/>
      <p:bldP spid="30" grpId="0" build="p">
        <p:tmplLst>
          <p:tmpl lvl="1">
            <p:tnLst>
              <p:par>
                <p:cTn presetID="22" presetClass="entr" presetSubtype="1"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wipe(up)">
                      <p:cBhvr>
                        <p:cTn dur="500"/>
                        <p:tgtEl>
                          <p:spTgt spid="30"/>
                        </p:tgtEl>
                      </p:cBhvr>
                    </p:animEffect>
                  </p:childTnLst>
                </p:cTn>
              </p:par>
            </p:tnLst>
          </p:tmpl>
        </p:tmplLst>
      </p:bldP>
      <p:bldP spid="31" grpId="0" build="p">
        <p:tmplLst>
          <p:tmpl lvl="1">
            <p:tnLst>
              <p:par>
                <p:cTn presetID="22" presetClass="entr" presetSubtype="1"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wipe(up)">
                      <p:cBhvr>
                        <p:cTn dur="500"/>
                        <p:tgtEl>
                          <p:spTgt spid="31"/>
                        </p:tgtEl>
                      </p:cBhvr>
                    </p:animEffect>
                  </p:childTnLst>
                </p:cTn>
              </p:par>
            </p:tnLst>
          </p:tmpl>
        </p:tmplLst>
      </p:bldP>
      <p:bldP spid="32" grpId="0" build="p">
        <p:tmplLst>
          <p:tmpl lvl="1">
            <p:tnLst>
              <p:par>
                <p:cTn presetID="22" presetClass="entr" presetSubtype="1"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wipe(up)">
                      <p:cBhvr>
                        <p:cTn dur="500"/>
                        <p:tgtEl>
                          <p:spTgt spid="32"/>
                        </p:tgtEl>
                      </p:cBhvr>
                    </p:animEffect>
                  </p:childTnLst>
                </p:cTn>
              </p:par>
            </p:tnLst>
          </p:tmpl>
        </p:tmplLst>
      </p:bldP>
      <p:bldP spid="33" grpId="0" build="p">
        <p:tmplLst>
          <p:tmpl lvl="1">
            <p:tnLst>
              <p:par>
                <p:cTn presetID="22" presetClass="entr" presetSubtype="1"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up)">
                      <p:cBhvr>
                        <p:cTn dur="500"/>
                        <p:tgtEl>
                          <p:spTgt spid="33"/>
                        </p:tgtEl>
                      </p:cBhvr>
                    </p:animEffect>
                  </p:childTnLst>
                </p:cTn>
              </p:par>
            </p:tnLst>
          </p:tmpl>
        </p:tmplLst>
      </p:bldP>
      <p:bldP spid="34" grpId="0" build="p">
        <p:tmplLst>
          <p:tmpl lvl="1">
            <p:tnLst>
              <p:par>
                <p:cTn presetID="22" presetClass="entr" presetSubtype="1"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wipe(up)">
                      <p:cBhvr>
                        <p:cTn dur="500"/>
                        <p:tgtEl>
                          <p:spTgt spid="34"/>
                        </p:tgtEl>
                      </p:cBhvr>
                    </p:animEffect>
                  </p:childTnLst>
                </p:cTn>
              </p:par>
            </p:tnLst>
          </p:tmpl>
        </p:tmplLst>
      </p:bldP>
      <p:bldP spid="35" grpId="0" build="p">
        <p:tmplLst>
          <p:tmpl lvl="1">
            <p:tnLst>
              <p:par>
                <p:cTn presetID="22" presetClass="entr" presetSubtype="1"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wipe(up)">
                      <p:cBhvr>
                        <p:cTn dur="500"/>
                        <p:tgtEl>
                          <p:spTgt spid="35"/>
                        </p:tgtEl>
                      </p:cBhvr>
                    </p:animEffect>
                  </p:childTnLst>
                </p:cTn>
              </p:par>
            </p:tnLst>
          </p:tmpl>
        </p:tmplLst>
      </p:bldP>
      <p:bldP spid="36" grpId="0" build="p">
        <p:tmplLst>
          <p:tmpl lvl="1">
            <p:tnLst>
              <p:par>
                <p:cTn presetID="22" presetClass="entr" presetSubtype="1"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wipe(up)">
                      <p:cBhvr>
                        <p:cTn dur="500"/>
                        <p:tgtEl>
                          <p:spTgt spid="36"/>
                        </p:tgtEl>
                      </p:cBhvr>
                    </p:animEffect>
                  </p:childTnLst>
                </p:cTn>
              </p:par>
            </p:tnLst>
          </p:tmpl>
        </p:tmplLst>
      </p:bldP>
      <p:bldP spid="37" grpId="0" build="p">
        <p:tmplLst>
          <p:tmpl lvl="1">
            <p:tnLst>
              <p:par>
                <p:cTn presetID="22" presetClass="entr" presetSubtype="1"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wipe(up)">
                      <p:cBhvr>
                        <p:cTn dur="500"/>
                        <p:tgtEl>
                          <p:spTgt spid="37"/>
                        </p:tgtEl>
                      </p:cBhvr>
                    </p:animEffect>
                  </p:childTnLst>
                </p:cTn>
              </p:par>
            </p:tnLst>
          </p:tmpl>
        </p:tmplLst>
      </p:bldP>
      <p:bldP spid="39" grpId="0" build="allAtOnce">
        <p:tmplLst>
          <p:tmpl lvl="1">
            <p:tnLst>
              <p:par>
                <p:cTn presetID="2" presetClass="entr" presetSubtype="2"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build="p">
        <p:tmplLst>
          <p:tmpl lvl="1">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2" name="アーチ 41"/>
          <p:cNvSpPr/>
          <p:nvPr userDrawn="1"/>
        </p:nvSpPr>
        <p:spPr>
          <a:xfrm rot="3600000">
            <a:off x="1165671" y="684112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3" name="アーチ 42"/>
          <p:cNvSpPr/>
          <p:nvPr userDrawn="1"/>
        </p:nvSpPr>
        <p:spPr>
          <a:xfrm rot="6618510">
            <a:off x="1282259" y="695771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テキスト プレースホルダー 6"/>
          <p:cNvSpPr>
            <a:spLocks noGrp="1"/>
          </p:cNvSpPr>
          <p:nvPr>
            <p:ph type="body" sz="quarter" idx="16" hasCustomPrompt="1"/>
          </p:nvPr>
        </p:nvSpPr>
        <p:spPr>
          <a:xfrm>
            <a:off x="2023050" y="7076598"/>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17" hasCustomPrompt="1"/>
          </p:nvPr>
        </p:nvSpPr>
        <p:spPr>
          <a:xfrm>
            <a:off x="2709065" y="7782775"/>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53872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750" fill="hold"/>
                                        <p:tgtEl>
                                          <p:spTgt spid="43"/>
                                        </p:tgtEl>
                                        <p:attrNameLst>
                                          <p:attrName>ppt_x</p:attrName>
                                        </p:attrNameLst>
                                      </p:cBhvr>
                                      <p:tavLst>
                                        <p:tav tm="0">
                                          <p:val>
                                            <p:strVal val="#ppt_x"/>
                                          </p:val>
                                        </p:tav>
                                        <p:tav tm="100000">
                                          <p:val>
                                            <p:strVal val="#ppt_x"/>
                                          </p:val>
                                        </p:tav>
                                      </p:tavLst>
                                    </p:anim>
                                    <p:anim calcmode="lin" valueType="num">
                                      <p:cBhvr additive="base">
                                        <p:cTn id="72" dur="75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750" fill="hold"/>
                                        <p:tgtEl>
                                          <p:spTgt spid="42"/>
                                        </p:tgtEl>
                                        <p:attrNameLst>
                                          <p:attrName>ppt_x</p:attrName>
                                        </p:attrNameLst>
                                      </p:cBhvr>
                                      <p:tavLst>
                                        <p:tav tm="0">
                                          <p:val>
                                            <p:strVal val="0-#ppt_w/2"/>
                                          </p:val>
                                        </p:tav>
                                        <p:tav tm="100000">
                                          <p:val>
                                            <p:strVal val="#ppt_x"/>
                                          </p:val>
                                        </p:tav>
                                      </p:tavLst>
                                    </p:anim>
                                    <p:anim calcmode="lin" valueType="num">
                                      <p:cBhvr additive="base">
                                        <p:cTn id="76" dur="750" fill="hold"/>
                                        <p:tgtEl>
                                          <p:spTgt spid="42"/>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750"/>
                                        <p:tgtEl>
                                          <p:spTgt spid="43"/>
                                        </p:tgtEl>
                                      </p:cBhvr>
                                    </p:animEffect>
                                    <p:anim calcmode="lin" valueType="num">
                                      <p:cBhvr>
                                        <p:cTn id="80" dur="750" fill="hold"/>
                                        <p:tgtEl>
                                          <p:spTgt spid="43"/>
                                        </p:tgtEl>
                                        <p:attrNameLst>
                                          <p:attrName>ppt_w</p:attrName>
                                        </p:attrNameLst>
                                      </p:cBhvr>
                                      <p:tavLst>
                                        <p:tav tm="0" fmla="#ppt_w*sin(2.5*pi*$)">
                                          <p:val>
                                            <p:fltVal val="0"/>
                                          </p:val>
                                        </p:tav>
                                        <p:tav tm="100000">
                                          <p:val>
                                            <p:fltVal val="1"/>
                                          </p:val>
                                        </p:tav>
                                      </p:tavLst>
                                    </p:anim>
                                    <p:anim calcmode="lin" valueType="num">
                                      <p:cBhvr>
                                        <p:cTn id="81" dur="750" fill="hold"/>
                                        <p:tgtEl>
                                          <p:spTgt spid="43"/>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750"/>
                                        <p:tgtEl>
                                          <p:spTgt spid="42"/>
                                        </p:tgtEl>
                                      </p:cBhvr>
                                    </p:animEffect>
                                    <p:anim calcmode="lin" valueType="num">
                                      <p:cBhvr>
                                        <p:cTn id="85" dur="750" fill="hold"/>
                                        <p:tgtEl>
                                          <p:spTgt spid="42"/>
                                        </p:tgtEl>
                                        <p:attrNameLst>
                                          <p:attrName>ppt_w</p:attrName>
                                        </p:attrNameLst>
                                      </p:cBhvr>
                                      <p:tavLst>
                                        <p:tav tm="0" fmla="#ppt_w*sin(2.5*pi*$)">
                                          <p:val>
                                            <p:fltVal val="0"/>
                                          </p:val>
                                        </p:tav>
                                        <p:tav tm="100000">
                                          <p:val>
                                            <p:fltVal val="1"/>
                                          </p:val>
                                        </p:tav>
                                      </p:tavLst>
                                    </p:anim>
                                    <p:anim calcmode="lin" valueType="num">
                                      <p:cBhvr>
                                        <p:cTn id="86" dur="750" fill="hold"/>
                                        <p:tgtEl>
                                          <p:spTgt spid="42"/>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44">
                                            <p:txEl>
                                              <p:pRg st="0" end="0"/>
                                            </p:txEl>
                                          </p:spTgt>
                                        </p:tgtEl>
                                        <p:attrNameLst>
                                          <p:attrName>style.visibility</p:attrName>
                                        </p:attrNameLst>
                                      </p:cBhvr>
                                      <p:to>
                                        <p:strVal val="visible"/>
                                      </p:to>
                                    </p:set>
                                    <p:anim calcmode="lin" valueType="num">
                                      <p:cBhvr additive="base">
                                        <p:cTn id="89"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44">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45">
                                            <p:txEl>
                                              <p:pRg st="0" end="0"/>
                                            </p:txEl>
                                          </p:spTgt>
                                        </p:tgtEl>
                                        <p:attrNameLst>
                                          <p:attrName>style.visibility</p:attrName>
                                        </p:attrNameLst>
                                      </p:cBhvr>
                                      <p:to>
                                        <p:strVal val="visible"/>
                                      </p:to>
                                    </p:set>
                                    <p:anim calcmode="lin" valueType="num">
                                      <p:cBhvr additive="base">
                                        <p:cTn id="94"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2" grpId="1" animBg="1"/>
      <p:bldP spid="43" grpId="0" animBg="1"/>
      <p:bldP spid="43" grpId="1" animBg="1"/>
      <p:bldP spid="44"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0-#ppt_h/2"/>
                          </p:val>
                        </p:tav>
                        <p:tav tm="100000">
                          <p:val>
                            <p:strVal val="#ppt_y"/>
                          </p:val>
                        </p:tav>
                      </p:tavLst>
                    </p:anim>
                  </p:childTnLst>
                </p:cTn>
              </p:par>
            </p:tnLst>
          </p:tmpl>
        </p:tmplLst>
      </p:bldP>
      <p:bldP spid="45"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ofile 4">
    <p:spTree>
      <p:nvGrpSpPr>
        <p:cNvPr id="1" name=""/>
        <p:cNvGrpSpPr/>
        <p:nvPr/>
      </p:nvGrpSpPr>
      <p:grpSpPr>
        <a:xfrm>
          <a:off x="0" y="0"/>
          <a:ext cx="0" cy="0"/>
          <a:chOff x="0" y="0"/>
          <a:chExt cx="0" cy="0"/>
        </a:xfrm>
      </p:grpSpPr>
      <p:sp>
        <p:nvSpPr>
          <p:cNvPr id="27" name="円/楕円 26"/>
          <p:cNvSpPr/>
          <p:nvPr userDrawn="1"/>
        </p:nvSpPr>
        <p:spPr>
          <a:xfrm>
            <a:off x="11143377" y="3995458"/>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11951518" y="5027955"/>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6664309" y="1039044"/>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5584189" y="247920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6500424" y="914897"/>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4329563" y="6222956"/>
            <a:ext cx="9577064" cy="792088"/>
          </a:xfrm>
        </p:spPr>
        <p:txBody>
          <a:bodyPr anchor="b">
            <a:normAutofit/>
          </a:bodyPr>
          <a:lstStyle>
            <a:lvl1pPr algn="ctr">
              <a:defRPr sz="3600" baseline="0">
                <a:solidFill>
                  <a:schemeClr val="tx2"/>
                </a:solidFill>
                <a:latin typeface="Route 159 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3026" y="773578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6" hasCustomPrompt="1"/>
          </p:nvPr>
        </p:nvSpPr>
        <p:spPr>
          <a:xfrm>
            <a:off x="4354674" y="6943700"/>
            <a:ext cx="9577064" cy="576064"/>
          </a:xfrm>
        </p:spPr>
        <p:txBody>
          <a:bodyPr anchor="t">
            <a:noAutofit/>
          </a:bodyPr>
          <a:lstStyle>
            <a:lvl1pPr algn="ctr">
              <a:defRPr sz="24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12" name="図プレースホルダー 5"/>
          <p:cNvSpPr>
            <a:spLocks noGrp="1"/>
          </p:cNvSpPr>
          <p:nvPr>
            <p:ph type="pic" sz="quarter" idx="13" hasCustomPrompt="1"/>
          </p:nvPr>
        </p:nvSpPr>
        <p:spPr>
          <a:xfrm>
            <a:off x="6664309" y="1039044"/>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14" hasCustomPrompt="1"/>
          </p:nvPr>
        </p:nvSpPr>
        <p:spPr>
          <a:xfrm>
            <a:off x="2899794" y="7879804"/>
            <a:ext cx="12486825" cy="1584176"/>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23" name="円/楕円 22"/>
          <p:cNvSpPr/>
          <p:nvPr userDrawn="1"/>
        </p:nvSpPr>
        <p:spPr>
          <a:xfrm>
            <a:off x="4354674" y="2047156"/>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userDrawn="1"/>
        </p:nvSpPr>
        <p:spPr>
          <a:xfrm>
            <a:off x="5584189" y="1899752"/>
            <a:ext cx="432048" cy="432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13315215" y="4732632"/>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6" name="正方形/長方形 2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09602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ppt_w</p:attrName>
                                        </p:attrNameLst>
                                      </p:cBhvr>
                                      <p:tavLst>
                                        <p:tav tm="0" fmla="#ppt_w*sin(2.5*pi*$)">
                                          <p:val>
                                            <p:fltVal val="0"/>
                                          </p:val>
                                        </p:tav>
                                        <p:tav tm="100000">
                                          <p:val>
                                            <p:fltVal val="1"/>
                                          </p:val>
                                        </p:tav>
                                      </p:tavLst>
                                    </p:anim>
                                    <p:anim calcmode="lin" valueType="num">
                                      <p:cBhvr>
                                        <p:cTn id="9" dur="750" fill="hold"/>
                                        <p:tgtEl>
                                          <p:spTgt spid="23"/>
                                        </p:tgtEl>
                                        <p:attrNameLst>
                                          <p:attrName>ppt_h</p:attrName>
                                        </p:attrNameLst>
                                      </p:cBhvr>
                                      <p:tavLst>
                                        <p:tav tm="0">
                                          <p:val>
                                            <p:strVal val="#ppt_h"/>
                                          </p:val>
                                        </p:tav>
                                        <p:tav tm="100000">
                                          <p:val>
                                            <p:strVal val="#ppt_h"/>
                                          </p:val>
                                        </p:tav>
                                      </p:tavLst>
                                    </p:anim>
                                  </p:childTnLst>
                                </p:cTn>
                              </p:par>
                              <p:par>
                                <p:cTn id="10" presetID="2" presetClass="entr" presetSubtype="6" decel="100000" fill="hold" grpId="1"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750" fill="hold"/>
                                        <p:tgtEl>
                                          <p:spTgt spid="23"/>
                                        </p:tgtEl>
                                        <p:attrNameLst>
                                          <p:attrName>ppt_x</p:attrName>
                                        </p:attrNameLst>
                                      </p:cBhvr>
                                      <p:tavLst>
                                        <p:tav tm="0">
                                          <p:val>
                                            <p:strVal val="1+#ppt_w/2"/>
                                          </p:val>
                                        </p:tav>
                                        <p:tav tm="100000">
                                          <p:val>
                                            <p:strVal val="#ppt_x"/>
                                          </p:val>
                                        </p:tav>
                                      </p:tavLst>
                                    </p:anim>
                                    <p:anim calcmode="lin" valueType="num">
                                      <p:cBhvr additive="base">
                                        <p:cTn id="13" dur="750" fill="hold"/>
                                        <p:tgtEl>
                                          <p:spTgt spid="23"/>
                                        </p:tgtEl>
                                        <p:attrNameLst>
                                          <p:attrName>ppt_y</p:attrName>
                                        </p:attrNameLst>
                                      </p:cBhvr>
                                      <p:tavLst>
                                        <p:tav tm="0">
                                          <p:val>
                                            <p:strVal val="1+#ppt_h/2"/>
                                          </p:val>
                                        </p:tav>
                                        <p:tav tm="100000">
                                          <p:val>
                                            <p:strVal val="#ppt_y"/>
                                          </p:val>
                                        </p:tav>
                                      </p:tavLst>
                                    </p:anim>
                                  </p:childTnLst>
                                </p:cTn>
                              </p:par>
                              <p:par>
                                <p:cTn id="14" presetID="45" presetClass="entr" presetSubtype="0" fill="hold" grpId="0" nodeType="withEffect">
                                  <p:stCondLst>
                                    <p:cond delay="1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anim calcmode="lin" valueType="num">
                                      <p:cBhvr>
                                        <p:cTn id="17" dur="750" fill="hold"/>
                                        <p:tgtEl>
                                          <p:spTgt spid="7"/>
                                        </p:tgtEl>
                                        <p:attrNameLst>
                                          <p:attrName>ppt_w</p:attrName>
                                        </p:attrNameLst>
                                      </p:cBhvr>
                                      <p:tavLst>
                                        <p:tav tm="0" fmla="#ppt_w*sin(2.5*pi*$)">
                                          <p:val>
                                            <p:fltVal val="0"/>
                                          </p:val>
                                        </p:tav>
                                        <p:tav tm="100000">
                                          <p:val>
                                            <p:fltVal val="1"/>
                                          </p:val>
                                        </p:tav>
                                      </p:tavLst>
                                    </p:anim>
                                    <p:anim calcmode="lin" valueType="num">
                                      <p:cBhvr>
                                        <p:cTn id="18" dur="750" fill="hold"/>
                                        <p:tgtEl>
                                          <p:spTgt spid="7"/>
                                        </p:tgtEl>
                                        <p:attrNameLst>
                                          <p:attrName>ppt_h</p:attrName>
                                        </p:attrNameLst>
                                      </p:cBhvr>
                                      <p:tavLst>
                                        <p:tav tm="0">
                                          <p:val>
                                            <p:strVal val="#ppt_h"/>
                                          </p:val>
                                        </p:tav>
                                        <p:tav tm="100000">
                                          <p:val>
                                            <p:strVal val="#ppt_h"/>
                                          </p:val>
                                        </p:tav>
                                      </p:tavLst>
                                    </p:anim>
                                  </p:childTnLst>
                                </p:cTn>
                              </p:par>
                              <p:par>
                                <p:cTn id="19" presetID="2" presetClass="entr" presetSubtype="6" decel="100000" fill="hold" grpId="1" nodeType="withEffect">
                                  <p:stCondLst>
                                    <p:cond delay="1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750" fill="hold"/>
                                        <p:tgtEl>
                                          <p:spTgt spid="7"/>
                                        </p:tgtEl>
                                        <p:attrNameLst>
                                          <p:attrName>ppt_x</p:attrName>
                                        </p:attrNameLst>
                                      </p:cBhvr>
                                      <p:tavLst>
                                        <p:tav tm="0">
                                          <p:val>
                                            <p:strVal val="1+#ppt_w/2"/>
                                          </p:val>
                                        </p:tav>
                                        <p:tav tm="100000">
                                          <p:val>
                                            <p:strVal val="#ppt_x"/>
                                          </p:val>
                                        </p:tav>
                                      </p:tavLst>
                                    </p:anim>
                                    <p:anim calcmode="lin" valueType="num">
                                      <p:cBhvr additive="base">
                                        <p:cTn id="22" dur="750" fill="hold"/>
                                        <p:tgtEl>
                                          <p:spTgt spid="7"/>
                                        </p:tgtEl>
                                        <p:attrNameLst>
                                          <p:attrName>ppt_y</p:attrName>
                                        </p:attrNameLst>
                                      </p:cBhvr>
                                      <p:tavLst>
                                        <p:tav tm="0">
                                          <p:val>
                                            <p:strVal val="1+#ppt_h/2"/>
                                          </p:val>
                                        </p:tav>
                                        <p:tav tm="100000">
                                          <p:val>
                                            <p:strVal val="#ppt_y"/>
                                          </p:val>
                                        </p:tav>
                                      </p:tavLst>
                                    </p:anim>
                                  </p:childTnLst>
                                </p:cTn>
                              </p:par>
                              <p:par>
                                <p:cTn id="23" presetID="45" presetClass="entr" presetSubtype="0" fill="hold" grpId="0" nodeType="withEffect">
                                  <p:stCondLst>
                                    <p:cond delay="2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anim calcmode="lin" valueType="num">
                                      <p:cBhvr>
                                        <p:cTn id="26" dur="750" fill="hold"/>
                                        <p:tgtEl>
                                          <p:spTgt spid="24"/>
                                        </p:tgtEl>
                                        <p:attrNameLst>
                                          <p:attrName>ppt_w</p:attrName>
                                        </p:attrNameLst>
                                      </p:cBhvr>
                                      <p:tavLst>
                                        <p:tav tm="0" fmla="#ppt_w*sin(2.5*pi*$)">
                                          <p:val>
                                            <p:fltVal val="0"/>
                                          </p:val>
                                        </p:tav>
                                        <p:tav tm="100000">
                                          <p:val>
                                            <p:fltVal val="1"/>
                                          </p:val>
                                        </p:tav>
                                      </p:tavLst>
                                    </p:anim>
                                    <p:anim calcmode="lin" valueType="num">
                                      <p:cBhvr>
                                        <p:cTn id="27" dur="750" fill="hold"/>
                                        <p:tgtEl>
                                          <p:spTgt spid="24"/>
                                        </p:tgtEl>
                                        <p:attrNameLst>
                                          <p:attrName>ppt_h</p:attrName>
                                        </p:attrNameLst>
                                      </p:cBhvr>
                                      <p:tavLst>
                                        <p:tav tm="0">
                                          <p:val>
                                            <p:strVal val="#ppt_h"/>
                                          </p:val>
                                        </p:tav>
                                        <p:tav tm="100000">
                                          <p:val>
                                            <p:strVal val="#ppt_h"/>
                                          </p:val>
                                        </p:tav>
                                      </p:tavLst>
                                    </p:anim>
                                  </p:childTnLst>
                                </p:cTn>
                              </p:par>
                              <p:par>
                                <p:cTn id="28" presetID="2" presetClass="entr" presetSubtype="6" decel="100000" fill="hold" grpId="1"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750" fill="hold"/>
                                        <p:tgtEl>
                                          <p:spTgt spid="24"/>
                                        </p:tgtEl>
                                        <p:attrNameLst>
                                          <p:attrName>ppt_x</p:attrName>
                                        </p:attrNameLst>
                                      </p:cBhvr>
                                      <p:tavLst>
                                        <p:tav tm="0">
                                          <p:val>
                                            <p:strVal val="1+#ppt_w/2"/>
                                          </p:val>
                                        </p:tav>
                                        <p:tav tm="100000">
                                          <p:val>
                                            <p:strVal val="#ppt_x"/>
                                          </p:val>
                                        </p:tav>
                                      </p:tavLst>
                                    </p:anim>
                                    <p:anim calcmode="lin" valueType="num">
                                      <p:cBhvr additive="base">
                                        <p:cTn id="31" dur="750" fill="hold"/>
                                        <p:tgtEl>
                                          <p:spTgt spid="24"/>
                                        </p:tgtEl>
                                        <p:attrNameLst>
                                          <p:attrName>ppt_y</p:attrName>
                                        </p:attrNameLst>
                                      </p:cBhvr>
                                      <p:tavLst>
                                        <p:tav tm="0">
                                          <p:val>
                                            <p:strVal val="1+#ppt_h/2"/>
                                          </p:val>
                                        </p:tav>
                                        <p:tav tm="100000">
                                          <p:val>
                                            <p:strVal val="#ppt_y"/>
                                          </p:val>
                                        </p:tav>
                                      </p:tavLst>
                                    </p:anim>
                                  </p:childTnLst>
                                </p:cTn>
                              </p:par>
                              <p:par>
                                <p:cTn id="32" presetID="45" presetClass="entr" presetSubtype="0" fill="hold" grpId="0" nodeType="withEffect">
                                  <p:stCondLst>
                                    <p:cond delay="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750"/>
                                        <p:tgtEl>
                                          <p:spTgt spid="5"/>
                                        </p:tgtEl>
                                      </p:cBhvr>
                                    </p:animEffect>
                                    <p:anim calcmode="lin" valueType="num">
                                      <p:cBhvr>
                                        <p:cTn id="35" dur="750" fill="hold"/>
                                        <p:tgtEl>
                                          <p:spTgt spid="5"/>
                                        </p:tgtEl>
                                        <p:attrNameLst>
                                          <p:attrName>ppt_w</p:attrName>
                                        </p:attrNameLst>
                                      </p:cBhvr>
                                      <p:tavLst>
                                        <p:tav tm="0" fmla="#ppt_w*sin(2.5*pi*$)">
                                          <p:val>
                                            <p:fltVal val="0"/>
                                          </p:val>
                                        </p:tav>
                                        <p:tav tm="100000">
                                          <p:val>
                                            <p:fltVal val="1"/>
                                          </p:val>
                                        </p:tav>
                                      </p:tavLst>
                                    </p:anim>
                                    <p:anim calcmode="lin" valueType="num">
                                      <p:cBhvr>
                                        <p:cTn id="36" dur="750" fill="hold"/>
                                        <p:tgtEl>
                                          <p:spTgt spid="5"/>
                                        </p:tgtEl>
                                        <p:attrNameLst>
                                          <p:attrName>ppt_h</p:attrName>
                                        </p:attrNameLst>
                                      </p:cBhvr>
                                      <p:tavLst>
                                        <p:tav tm="0">
                                          <p:val>
                                            <p:strVal val="#ppt_h"/>
                                          </p:val>
                                        </p:tav>
                                        <p:tav tm="100000">
                                          <p:val>
                                            <p:strVal val="#ppt_h"/>
                                          </p:val>
                                        </p:tav>
                                      </p:tavLst>
                                    </p:anim>
                                  </p:childTnLst>
                                </p:cTn>
                              </p:par>
                              <p:par>
                                <p:cTn id="37" presetID="2" presetClass="entr" presetSubtype="6" decel="100000" fill="hold" grpId="1" nodeType="withEffect">
                                  <p:stCondLst>
                                    <p:cond delay="3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750" fill="hold"/>
                                        <p:tgtEl>
                                          <p:spTgt spid="5"/>
                                        </p:tgtEl>
                                        <p:attrNameLst>
                                          <p:attrName>ppt_x</p:attrName>
                                        </p:attrNameLst>
                                      </p:cBhvr>
                                      <p:tavLst>
                                        <p:tav tm="0">
                                          <p:val>
                                            <p:strVal val="1+#ppt_w/2"/>
                                          </p:val>
                                        </p:tav>
                                        <p:tav tm="100000">
                                          <p:val>
                                            <p:strVal val="#ppt_x"/>
                                          </p:val>
                                        </p:tav>
                                      </p:tavLst>
                                    </p:anim>
                                    <p:anim calcmode="lin" valueType="num">
                                      <p:cBhvr additive="base">
                                        <p:cTn id="40" dur="750" fill="hold"/>
                                        <p:tgtEl>
                                          <p:spTgt spid="5"/>
                                        </p:tgtEl>
                                        <p:attrNameLst>
                                          <p:attrName>ppt_y</p:attrName>
                                        </p:attrNameLst>
                                      </p:cBhvr>
                                      <p:tavLst>
                                        <p:tav tm="0">
                                          <p:val>
                                            <p:strVal val="1+#ppt_h/2"/>
                                          </p:val>
                                        </p:tav>
                                        <p:tav tm="100000">
                                          <p:val>
                                            <p:strVal val="#ppt_y"/>
                                          </p:val>
                                        </p:tav>
                                      </p:tavLst>
                                    </p:anim>
                                  </p:childTnLst>
                                </p:cTn>
                              </p:par>
                              <p:par>
                                <p:cTn id="41" presetID="45" presetClass="entr" presetSubtype="0"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750"/>
                                        <p:tgtEl>
                                          <p:spTgt spid="25"/>
                                        </p:tgtEl>
                                      </p:cBhvr>
                                    </p:animEffect>
                                    <p:anim calcmode="lin" valueType="num">
                                      <p:cBhvr>
                                        <p:cTn id="44" dur="750" fill="hold"/>
                                        <p:tgtEl>
                                          <p:spTgt spid="25"/>
                                        </p:tgtEl>
                                        <p:attrNameLst>
                                          <p:attrName>ppt_w</p:attrName>
                                        </p:attrNameLst>
                                      </p:cBhvr>
                                      <p:tavLst>
                                        <p:tav tm="0" fmla="#ppt_w*sin(2.5*pi*$)">
                                          <p:val>
                                            <p:fltVal val="0"/>
                                          </p:val>
                                        </p:tav>
                                        <p:tav tm="100000">
                                          <p:val>
                                            <p:fltVal val="1"/>
                                          </p:val>
                                        </p:tav>
                                      </p:tavLst>
                                    </p:anim>
                                    <p:anim calcmode="lin" valueType="num">
                                      <p:cBhvr>
                                        <p:cTn id="45" dur="750" fill="hold"/>
                                        <p:tgtEl>
                                          <p:spTgt spid="25"/>
                                        </p:tgtEl>
                                        <p:attrNameLst>
                                          <p:attrName>ppt_h</p:attrName>
                                        </p:attrNameLst>
                                      </p:cBhvr>
                                      <p:tavLst>
                                        <p:tav tm="0">
                                          <p:val>
                                            <p:strVal val="#ppt_h"/>
                                          </p:val>
                                        </p:tav>
                                        <p:tav tm="100000">
                                          <p:val>
                                            <p:strVal val="#ppt_h"/>
                                          </p:val>
                                        </p:tav>
                                      </p:tavLst>
                                    </p:anim>
                                  </p:childTnLst>
                                </p:cTn>
                              </p:par>
                              <p:par>
                                <p:cTn id="46" presetID="2" presetClass="entr" presetSubtype="6" decel="100000" fill="hold" grpId="1" nodeType="withEffect">
                                  <p:stCondLst>
                                    <p:cond delay="4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1+#ppt_w/2"/>
                                          </p:val>
                                        </p:tav>
                                        <p:tav tm="100000">
                                          <p:val>
                                            <p:strVal val="#ppt_x"/>
                                          </p:val>
                                        </p:tav>
                                      </p:tavLst>
                                    </p:anim>
                                    <p:anim calcmode="lin" valueType="num">
                                      <p:cBhvr additive="base">
                                        <p:cTn id="49" dur="750" fill="hold"/>
                                        <p:tgtEl>
                                          <p:spTgt spid="25"/>
                                        </p:tgtEl>
                                        <p:attrNameLst>
                                          <p:attrName>ppt_y</p:attrName>
                                        </p:attrNameLst>
                                      </p:cBhvr>
                                      <p:tavLst>
                                        <p:tav tm="0">
                                          <p:val>
                                            <p:strVal val="1+#ppt_h/2"/>
                                          </p:val>
                                        </p:tav>
                                        <p:tav tm="100000">
                                          <p:val>
                                            <p:strVal val="#ppt_y"/>
                                          </p:val>
                                        </p:tav>
                                      </p:tavLst>
                                    </p:anim>
                                  </p:childTnLst>
                                </p:cTn>
                              </p:par>
                              <p:par>
                                <p:cTn id="50" presetID="45"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anim calcmode="lin" valueType="num">
                                      <p:cBhvr>
                                        <p:cTn id="53" dur="750" fill="hold"/>
                                        <p:tgtEl>
                                          <p:spTgt spid="27"/>
                                        </p:tgtEl>
                                        <p:attrNameLst>
                                          <p:attrName>ppt_w</p:attrName>
                                        </p:attrNameLst>
                                      </p:cBhvr>
                                      <p:tavLst>
                                        <p:tav tm="0" fmla="#ppt_w*sin(2.5*pi*$)">
                                          <p:val>
                                            <p:fltVal val="0"/>
                                          </p:val>
                                        </p:tav>
                                        <p:tav tm="100000">
                                          <p:val>
                                            <p:fltVal val="1"/>
                                          </p:val>
                                        </p:tav>
                                      </p:tavLst>
                                    </p:anim>
                                    <p:anim calcmode="lin" valueType="num">
                                      <p:cBhvr>
                                        <p:cTn id="54" dur="750" fill="hold"/>
                                        <p:tgtEl>
                                          <p:spTgt spid="27"/>
                                        </p:tgtEl>
                                        <p:attrNameLst>
                                          <p:attrName>ppt_h</p:attrName>
                                        </p:attrNameLst>
                                      </p:cBhvr>
                                      <p:tavLst>
                                        <p:tav tm="0">
                                          <p:val>
                                            <p:strVal val="#ppt_h"/>
                                          </p:val>
                                        </p:tav>
                                        <p:tav tm="100000">
                                          <p:val>
                                            <p:strVal val="#ppt_h"/>
                                          </p:val>
                                        </p:tav>
                                      </p:tavLst>
                                    </p:anim>
                                  </p:childTnLst>
                                </p:cTn>
                              </p:par>
                              <p:par>
                                <p:cTn id="55" presetID="2" presetClass="entr" presetSubtype="6" decel="100000" fill="hold" grpId="1" nodeType="withEffect">
                                  <p:stCondLst>
                                    <p:cond delay="50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750" fill="hold"/>
                                        <p:tgtEl>
                                          <p:spTgt spid="27"/>
                                        </p:tgtEl>
                                        <p:attrNameLst>
                                          <p:attrName>ppt_x</p:attrName>
                                        </p:attrNameLst>
                                      </p:cBhvr>
                                      <p:tavLst>
                                        <p:tav tm="0">
                                          <p:val>
                                            <p:strVal val="1+#ppt_w/2"/>
                                          </p:val>
                                        </p:tav>
                                        <p:tav tm="100000">
                                          <p:val>
                                            <p:strVal val="#ppt_x"/>
                                          </p:val>
                                        </p:tav>
                                      </p:tavLst>
                                    </p:anim>
                                    <p:anim calcmode="lin" valueType="num">
                                      <p:cBhvr additive="base">
                                        <p:cTn id="58" dur="750" fill="hold"/>
                                        <p:tgtEl>
                                          <p:spTgt spid="27"/>
                                        </p:tgtEl>
                                        <p:attrNameLst>
                                          <p:attrName>ppt_y</p:attrName>
                                        </p:attrNameLst>
                                      </p:cBhvr>
                                      <p:tavLst>
                                        <p:tav tm="0">
                                          <p:val>
                                            <p:strVal val="1+#ppt_h/2"/>
                                          </p:val>
                                        </p:tav>
                                        <p:tav tm="100000">
                                          <p:val>
                                            <p:strVal val="#ppt_y"/>
                                          </p:val>
                                        </p:tav>
                                      </p:tavLst>
                                    </p:anim>
                                  </p:childTnLst>
                                </p:cTn>
                              </p:par>
                              <p:par>
                                <p:cTn id="59" presetID="10" presetClass="entr" presetSubtype="0" fill="hold" grpId="0" nodeType="withEffect">
                                  <p:stCondLst>
                                    <p:cond delay="50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childTnLst>
                                </p:cTn>
                              </p:par>
                              <p:par>
                                <p:cTn id="62" presetID="2" presetClass="entr" presetSubtype="1" decel="100000" fill="hold" grpId="1" nodeType="withEffect">
                                  <p:stCondLst>
                                    <p:cond delay="50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1000" fill="hold"/>
                                        <p:tgtEl>
                                          <p:spTgt spid="6"/>
                                        </p:tgtEl>
                                        <p:attrNameLst>
                                          <p:attrName>ppt_x</p:attrName>
                                        </p:attrNameLst>
                                      </p:cBhvr>
                                      <p:tavLst>
                                        <p:tav tm="0">
                                          <p:val>
                                            <p:strVal val="#ppt_x"/>
                                          </p:val>
                                        </p:tav>
                                        <p:tav tm="100000">
                                          <p:val>
                                            <p:strVal val="#ppt_x"/>
                                          </p:val>
                                        </p:tav>
                                      </p:tavLst>
                                    </p:anim>
                                    <p:anim calcmode="lin" valueType="num">
                                      <p:cBhvr additive="base">
                                        <p:cTn id="65" dur="1000" fill="hold"/>
                                        <p:tgtEl>
                                          <p:spTgt spid="6"/>
                                        </p:tgtEl>
                                        <p:attrNameLst>
                                          <p:attrName>ppt_y</p:attrName>
                                        </p:attrNameLst>
                                      </p:cBhvr>
                                      <p:tavLst>
                                        <p:tav tm="0">
                                          <p:val>
                                            <p:strVal val="0-#ppt_h/2"/>
                                          </p:val>
                                        </p:tav>
                                        <p:tav tm="100000">
                                          <p:val>
                                            <p:strVal val="#ppt_y"/>
                                          </p:val>
                                        </p:tav>
                                      </p:tavLst>
                                    </p:anim>
                                  </p:childTnLst>
                                </p:cTn>
                              </p:par>
                              <p:par>
                                <p:cTn id="66" presetID="10" presetClass="entr" presetSubtype="0" fill="hold" grpId="0" nodeType="withEffect">
                                  <p:stCondLst>
                                    <p:cond delay="60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1000"/>
                                        <p:tgtEl>
                                          <p:spTgt spid="8"/>
                                        </p:tgtEl>
                                      </p:cBhvr>
                                    </p:animEffect>
                                  </p:childTnLst>
                                </p:cTn>
                              </p:par>
                              <p:par>
                                <p:cTn id="69" presetID="2" presetClass="entr" presetSubtype="1" decel="100000" fill="hold" grpId="1" nodeType="withEffect">
                                  <p:stCondLst>
                                    <p:cond delay="60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1000" fill="hold"/>
                                        <p:tgtEl>
                                          <p:spTgt spid="8"/>
                                        </p:tgtEl>
                                        <p:attrNameLst>
                                          <p:attrName>ppt_x</p:attrName>
                                        </p:attrNameLst>
                                      </p:cBhvr>
                                      <p:tavLst>
                                        <p:tav tm="0">
                                          <p:val>
                                            <p:strVal val="#ppt_x"/>
                                          </p:val>
                                        </p:tav>
                                        <p:tav tm="100000">
                                          <p:val>
                                            <p:strVal val="#ppt_x"/>
                                          </p:val>
                                        </p:tav>
                                      </p:tavLst>
                                    </p:anim>
                                    <p:anim calcmode="lin" valueType="num">
                                      <p:cBhvr additive="base">
                                        <p:cTn id="72" dur="1000" fill="hold"/>
                                        <p:tgtEl>
                                          <p:spTgt spid="8"/>
                                        </p:tgtEl>
                                        <p:attrNameLst>
                                          <p:attrName>ppt_y</p:attrName>
                                        </p:attrNameLst>
                                      </p:cBhvr>
                                      <p:tavLst>
                                        <p:tav tm="0">
                                          <p:val>
                                            <p:strVal val="0-#ppt_h/2"/>
                                          </p:val>
                                        </p:tav>
                                        <p:tav tm="100000">
                                          <p:val>
                                            <p:strVal val="#ppt_y"/>
                                          </p:val>
                                        </p:tav>
                                      </p:tavLst>
                                    </p:anim>
                                  </p:childTnLst>
                                </p:cTn>
                              </p:par>
                              <p:par>
                                <p:cTn id="73" presetID="10" presetClass="entr" presetSubtype="0" fill="hold" grpId="0" nodeType="withEffect">
                                  <p:stCondLst>
                                    <p:cond delay="70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childTnLst>
                                </p:cTn>
                              </p:par>
                              <p:par>
                                <p:cTn id="76" presetID="2" presetClass="entr" presetSubtype="1" decel="100000" fill="hold" grpId="1" nodeType="withEffect">
                                  <p:stCondLst>
                                    <p:cond delay="70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1000" fill="hold"/>
                                        <p:tgtEl>
                                          <p:spTgt spid="12"/>
                                        </p:tgtEl>
                                        <p:attrNameLst>
                                          <p:attrName>ppt_x</p:attrName>
                                        </p:attrNameLst>
                                      </p:cBhvr>
                                      <p:tavLst>
                                        <p:tav tm="0">
                                          <p:val>
                                            <p:strVal val="#ppt_x"/>
                                          </p:val>
                                        </p:tav>
                                        <p:tav tm="100000">
                                          <p:val>
                                            <p:strVal val="#ppt_x"/>
                                          </p:val>
                                        </p:tav>
                                      </p:tavLst>
                                    </p:anim>
                                    <p:anim calcmode="lin" valueType="num">
                                      <p:cBhvr additive="base">
                                        <p:cTn id="79" dur="1000" fill="hold"/>
                                        <p:tgtEl>
                                          <p:spTgt spid="12"/>
                                        </p:tgtEl>
                                        <p:attrNameLst>
                                          <p:attrName>ppt_y</p:attrName>
                                        </p:attrNameLst>
                                      </p:cBhvr>
                                      <p:tavLst>
                                        <p:tav tm="0">
                                          <p:val>
                                            <p:strVal val="0-#ppt_h/2"/>
                                          </p:val>
                                        </p:tav>
                                        <p:tav tm="100000">
                                          <p:val>
                                            <p:strVal val="#ppt_y"/>
                                          </p:val>
                                        </p:tav>
                                      </p:tavLst>
                                    </p:anim>
                                  </p:childTnLst>
                                </p:cTn>
                              </p:par>
                            </p:childTnLst>
                          </p:cTn>
                        </p:par>
                        <p:par>
                          <p:cTn id="80" fill="hold">
                            <p:stCondLst>
                              <p:cond delay="1700"/>
                            </p:stCondLst>
                            <p:childTnLst>
                              <p:par>
                                <p:cTn id="81" presetID="2" presetClass="entr" presetSubtype="4" decel="100000" fill="hold" grpId="0" nodeType="afterEffect">
                                  <p:stCondLst>
                                    <p:cond delay="25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par>
                          <p:cTn id="85" fill="hold">
                            <p:stCondLst>
                              <p:cond delay="2450"/>
                            </p:stCondLst>
                            <p:childTnLst>
                              <p:par>
                                <p:cTn id="86" presetID="22" presetClass="entr" presetSubtype="8" fill="hold" grpId="0" nodeType="afterEffect">
                                  <p:stCondLst>
                                    <p:cond delay="0"/>
                                  </p:stCondLst>
                                  <p:iterate type="lt">
                                    <p:tmPct val="10000"/>
                                  </p:iterate>
                                  <p:childTnLst>
                                    <p:set>
                                      <p:cBhvr>
                                        <p:cTn id="87" dur="1" fill="hold">
                                          <p:stCondLst>
                                            <p:cond delay="0"/>
                                          </p:stCondLst>
                                        </p:cTn>
                                        <p:tgtEl>
                                          <p:spTgt spid="11">
                                            <p:txEl>
                                              <p:pRg st="0" end="0"/>
                                            </p:txEl>
                                          </p:spTgt>
                                        </p:tgtEl>
                                        <p:attrNameLst>
                                          <p:attrName>style.visibility</p:attrName>
                                        </p:attrNameLst>
                                      </p:cBhvr>
                                      <p:to>
                                        <p:strVal val="visible"/>
                                      </p:to>
                                    </p:set>
                                    <p:animEffect transition="in" filter="wipe(left)">
                                      <p:cBhvr>
                                        <p:cTn id="88" dur="500"/>
                                        <p:tgtEl>
                                          <p:spTgt spid="11">
                                            <p:txEl>
                                              <p:pRg st="0" end="0"/>
                                            </p:txEl>
                                          </p:spTgt>
                                        </p:tgtEl>
                                      </p:cBhvr>
                                    </p:animEffect>
                                  </p:childTnLst>
                                </p:cTn>
                              </p:par>
                            </p:childTnLst>
                          </p:cTn>
                        </p:par>
                        <p:par>
                          <p:cTn id="89" fill="hold">
                            <p:stCondLst>
                              <p:cond delay="3500"/>
                            </p:stCondLst>
                            <p:childTnLst>
                              <p:par>
                                <p:cTn id="90" presetID="2" presetClass="entr" presetSubtype="4" decel="100000"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500" fill="hold"/>
                                        <p:tgtEl>
                                          <p:spTgt spid="10"/>
                                        </p:tgtEl>
                                        <p:attrNameLst>
                                          <p:attrName>ppt_x</p:attrName>
                                        </p:attrNameLst>
                                      </p:cBhvr>
                                      <p:tavLst>
                                        <p:tav tm="0">
                                          <p:val>
                                            <p:strVal val="#ppt_x"/>
                                          </p:val>
                                        </p:tav>
                                        <p:tav tm="100000">
                                          <p:val>
                                            <p:strVal val="#ppt_x"/>
                                          </p:val>
                                        </p:tav>
                                      </p:tavLst>
                                    </p:anim>
                                    <p:anim calcmode="lin" valueType="num">
                                      <p:cBhvr additive="base">
                                        <p:cTn id="93" dur="500" fill="hold"/>
                                        <p:tgtEl>
                                          <p:spTgt spid="10"/>
                                        </p:tgtEl>
                                        <p:attrNameLst>
                                          <p:attrName>ppt_y</p:attrName>
                                        </p:attrNameLst>
                                      </p:cBhvr>
                                      <p:tavLst>
                                        <p:tav tm="0">
                                          <p:val>
                                            <p:strVal val="1+#ppt_h/2"/>
                                          </p:val>
                                        </p:tav>
                                        <p:tav tm="100000">
                                          <p:val>
                                            <p:strVal val="#ppt_y"/>
                                          </p:val>
                                        </p:tav>
                                      </p:tavLst>
                                    </p:anim>
                                  </p:childTnLst>
                                </p:cTn>
                              </p:par>
                              <p:par>
                                <p:cTn id="94" presetID="2" presetClass="entr" presetSubtype="4" decel="100000" fill="hold" grpId="0" nodeType="withEffect">
                                  <p:stCondLst>
                                    <p:cond delay="100"/>
                                  </p:stCondLst>
                                  <p:childTnLst>
                                    <p:set>
                                      <p:cBhvr>
                                        <p:cTn id="95" dur="1" fill="hold">
                                          <p:stCondLst>
                                            <p:cond delay="0"/>
                                          </p:stCondLst>
                                        </p:cTn>
                                        <p:tgtEl>
                                          <p:spTgt spid="22">
                                            <p:txEl>
                                              <p:pRg st="0" end="0"/>
                                            </p:txEl>
                                          </p:spTgt>
                                        </p:tgtEl>
                                        <p:attrNameLst>
                                          <p:attrName>style.visibility</p:attrName>
                                        </p:attrNameLst>
                                      </p:cBhvr>
                                      <p:to>
                                        <p:strVal val="visible"/>
                                      </p:to>
                                    </p:set>
                                    <p:anim calcmode="lin" valueType="num">
                                      <p:cBhvr additive="base">
                                        <p:cTn id="96"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5" grpId="0" animBg="1"/>
      <p:bldP spid="5" grpId="1" animBg="1"/>
      <p:bldP spid="6" grpId="0" animBg="1"/>
      <p:bldP spid="6" grpId="1" animBg="1"/>
      <p:bldP spid="7" grpId="0" animBg="1"/>
      <p:bldP spid="7" grpId="1" animBg="1"/>
      <p:bldP spid="8" grpId="0" animBg="1"/>
      <p:bldP spid="8" grpId="1" animBg="1"/>
      <p:bldP spid="9" grpId="0"/>
      <p:bldP spid="10" grpId="0" animBg="1"/>
      <p:bldP spid="11"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animBg="1"/>
      <p:bldP spid="12" grpId="1" animBg="1"/>
      <p:bldP spid="22" grpId="0" build="p">
        <p:tmplLst>
          <p:tmpl lvl="1">
            <p:tnLst>
              <p:par>
                <p:cTn presetID="2" presetClass="entr" presetSubtype="4" decel="100000" fill="hold" nodeType="withEffect">
                  <p:stCondLst>
                    <p:cond delay="1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animBg="1"/>
      <p:bldP spid="23" grpId="1" animBg="1"/>
      <p:bldP spid="24" grpId="0" animBg="1"/>
      <p:bldP spid="24" grpId="1" animBg="1"/>
      <p:bldP spid="25" grpId="0" animBg="1"/>
      <p:bldP spid="25" grpId="1"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mage &amp; 4 Items">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7"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4" hasCustomPrompt="1"/>
          </p:nvPr>
        </p:nvSpPr>
        <p:spPr>
          <a:xfrm>
            <a:off x="8495134" y="2407196"/>
            <a:ext cx="1080120" cy="720080"/>
          </a:xfrm>
          <a:prstGeom prst="rect">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直角三角形 10"/>
          <p:cNvSpPr/>
          <p:nvPr userDrawn="1"/>
        </p:nvSpPr>
        <p:spPr>
          <a:xfrm rot="5400000">
            <a:off x="9214817" y="3054872"/>
            <a:ext cx="288034" cy="43284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6"/>
          <p:cNvSpPr>
            <a:spLocks noGrp="1"/>
          </p:cNvSpPr>
          <p:nvPr>
            <p:ph type="body" sz="quarter" idx="23" hasCustomPrompt="1"/>
          </p:nvPr>
        </p:nvSpPr>
        <p:spPr>
          <a:xfrm>
            <a:off x="8711158" y="2291316"/>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14" name="テキスト プレースホルダー 6"/>
          <p:cNvSpPr>
            <a:spLocks noGrp="1"/>
          </p:cNvSpPr>
          <p:nvPr>
            <p:ph type="body" sz="quarter" idx="20" hasCustomPrompt="1"/>
          </p:nvPr>
        </p:nvSpPr>
        <p:spPr>
          <a:xfrm>
            <a:off x="9684870" y="2407196"/>
            <a:ext cx="7737326"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4" hasCustomPrompt="1"/>
          </p:nvPr>
        </p:nvSpPr>
        <p:spPr>
          <a:xfrm>
            <a:off x="9719269" y="3199284"/>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9863286" y="312727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5"/>
          <p:cNvSpPr>
            <a:spLocks noGrp="1"/>
          </p:cNvSpPr>
          <p:nvPr>
            <p:ph type="body" sz="quarter" idx="25" hasCustomPrompt="1"/>
          </p:nvPr>
        </p:nvSpPr>
        <p:spPr>
          <a:xfrm>
            <a:off x="8482996" y="4142583"/>
            <a:ext cx="1080120" cy="720080"/>
          </a:xfrm>
          <a:prstGeom prst="rect">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24" name="直角三角形 23"/>
          <p:cNvSpPr/>
          <p:nvPr userDrawn="1"/>
        </p:nvSpPr>
        <p:spPr>
          <a:xfrm rot="5400000">
            <a:off x="9202679" y="4790259"/>
            <a:ext cx="288034" cy="432841"/>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6" hasCustomPrompt="1"/>
          </p:nvPr>
        </p:nvSpPr>
        <p:spPr>
          <a:xfrm>
            <a:off x="8699020" y="4026703"/>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26" name="テキスト プレースホルダー 6"/>
          <p:cNvSpPr>
            <a:spLocks noGrp="1"/>
          </p:cNvSpPr>
          <p:nvPr>
            <p:ph type="body" sz="quarter" idx="27" hasCustomPrompt="1"/>
          </p:nvPr>
        </p:nvSpPr>
        <p:spPr>
          <a:xfrm>
            <a:off x="9672732" y="4142583"/>
            <a:ext cx="7737326"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8" hasCustomPrompt="1"/>
          </p:nvPr>
        </p:nvSpPr>
        <p:spPr>
          <a:xfrm>
            <a:off x="9707131" y="4934671"/>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正方形/長方形 27"/>
          <p:cNvSpPr/>
          <p:nvPr userDrawn="1"/>
        </p:nvSpPr>
        <p:spPr>
          <a:xfrm>
            <a:off x="9851148" y="486266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29" hasCustomPrompt="1"/>
          </p:nvPr>
        </p:nvSpPr>
        <p:spPr>
          <a:xfrm>
            <a:off x="8495134" y="5784377"/>
            <a:ext cx="1080120" cy="720080"/>
          </a:xfrm>
          <a:prstGeom prst="rect">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0" name="直角三角形 29"/>
          <p:cNvSpPr/>
          <p:nvPr userDrawn="1"/>
        </p:nvSpPr>
        <p:spPr>
          <a:xfrm rot="5400000">
            <a:off x="9214817" y="6432053"/>
            <a:ext cx="288034" cy="432841"/>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30" hasCustomPrompt="1"/>
          </p:nvPr>
        </p:nvSpPr>
        <p:spPr>
          <a:xfrm>
            <a:off x="8711158" y="5668497"/>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2" name="テキスト プレースホルダー 6"/>
          <p:cNvSpPr>
            <a:spLocks noGrp="1"/>
          </p:cNvSpPr>
          <p:nvPr>
            <p:ph type="body" sz="quarter" idx="31" hasCustomPrompt="1"/>
          </p:nvPr>
        </p:nvSpPr>
        <p:spPr>
          <a:xfrm>
            <a:off x="9684870" y="5784377"/>
            <a:ext cx="7737326"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32" hasCustomPrompt="1"/>
          </p:nvPr>
        </p:nvSpPr>
        <p:spPr>
          <a:xfrm>
            <a:off x="9719269" y="6576465"/>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9863286" y="65044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5"/>
          <p:cNvSpPr>
            <a:spLocks noGrp="1"/>
          </p:cNvSpPr>
          <p:nvPr>
            <p:ph type="body" sz="quarter" idx="33" hasCustomPrompt="1"/>
          </p:nvPr>
        </p:nvSpPr>
        <p:spPr>
          <a:xfrm>
            <a:off x="8489452" y="7519764"/>
            <a:ext cx="1080120" cy="720080"/>
          </a:xfrm>
          <a:prstGeom prst="rect">
            <a:avLst/>
          </a:prstGeom>
          <a:solidFill>
            <a:schemeClr val="accent4"/>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6" name="直角三角形 35"/>
          <p:cNvSpPr/>
          <p:nvPr userDrawn="1"/>
        </p:nvSpPr>
        <p:spPr>
          <a:xfrm rot="5400000">
            <a:off x="9209135" y="8167440"/>
            <a:ext cx="288034" cy="432841"/>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6"/>
          <p:cNvSpPr>
            <a:spLocks noGrp="1"/>
          </p:cNvSpPr>
          <p:nvPr>
            <p:ph type="body" sz="quarter" idx="34" hasCustomPrompt="1"/>
          </p:nvPr>
        </p:nvSpPr>
        <p:spPr>
          <a:xfrm>
            <a:off x="8705476" y="7403884"/>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8" name="テキスト プレースホルダー 6"/>
          <p:cNvSpPr>
            <a:spLocks noGrp="1"/>
          </p:cNvSpPr>
          <p:nvPr>
            <p:ph type="body" sz="quarter" idx="35" hasCustomPrompt="1"/>
          </p:nvPr>
        </p:nvSpPr>
        <p:spPr>
          <a:xfrm>
            <a:off x="9679188" y="7519764"/>
            <a:ext cx="7737326"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6" hasCustomPrompt="1"/>
          </p:nvPr>
        </p:nvSpPr>
        <p:spPr>
          <a:xfrm>
            <a:off x="9713587" y="8311852"/>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9857604" y="823984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5744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2" presetClass="entr" presetSubtype="1" decel="100000"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par>
                          <p:cTn id="15" fill="hold">
                            <p:stCondLst>
                              <p:cond delay="1750"/>
                            </p:stCondLst>
                            <p:childTnLst>
                              <p:par>
                                <p:cTn id="16" presetID="2" presetClass="entr" presetSubtype="2" decel="10000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left)">
                                      <p:cBhvr>
                                        <p:cTn id="22" dur="500"/>
                                        <p:tgtEl>
                                          <p:spTgt spid="7">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7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250"/>
                                        <p:tgtEl>
                                          <p:spTgt spid="11"/>
                                        </p:tgtEl>
                                      </p:cBhvr>
                                    </p:animEffect>
                                  </p:childTnLst>
                                </p:cTn>
                              </p:par>
                            </p:childTnLst>
                          </p:cTn>
                        </p:par>
                        <p:par>
                          <p:cTn id="34" fill="hold">
                            <p:stCondLst>
                              <p:cond delay="3000"/>
                            </p:stCondLst>
                            <p:childTnLst>
                              <p:par>
                                <p:cTn id="35" presetID="2" presetClass="entr" presetSubtype="2" decel="100000" fill="hold" grpId="0"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 calcmode="lin" valueType="num">
                                      <p:cBhvr additive="base">
                                        <p:cTn id="37"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4">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 calcmode="lin" valueType="num">
                                      <p:cBhvr additive="base">
                                        <p:cTn id="4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2" decel="10000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500"/>
                                        <p:tgtEl>
                                          <p:spTgt spid="25"/>
                                        </p:tgtEl>
                                      </p:cBhvr>
                                    </p:animEffect>
                                  </p:childTnLst>
                                </p:cTn>
                              </p:par>
                            </p:childTnLst>
                          </p:cTn>
                        </p:par>
                        <p:par>
                          <p:cTn id="54" fill="hold">
                            <p:stCondLst>
                              <p:cond delay="4000"/>
                            </p:stCondLst>
                            <p:childTnLst>
                              <p:par>
                                <p:cTn id="55" presetID="22" presetClass="entr" presetSubtype="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250"/>
                                        <p:tgtEl>
                                          <p:spTgt spid="24"/>
                                        </p:tgtEl>
                                      </p:cBhvr>
                                    </p:animEffect>
                                  </p:childTnLst>
                                </p:cTn>
                              </p:par>
                            </p:childTnLst>
                          </p:cTn>
                        </p:par>
                        <p:par>
                          <p:cTn id="58" fill="hold">
                            <p:stCondLst>
                              <p:cond delay="4250"/>
                            </p:stCondLst>
                            <p:childTnLst>
                              <p:par>
                                <p:cTn id="59" presetID="2" presetClass="entr" presetSubtype="2" decel="100000" fill="hold" grpId="0" nodeType="afterEffect">
                                  <p:stCondLst>
                                    <p:cond delay="0"/>
                                  </p:stCondLst>
                                  <p:childTnLst>
                                    <p:set>
                                      <p:cBhvr>
                                        <p:cTn id="60" dur="1" fill="hold">
                                          <p:stCondLst>
                                            <p:cond delay="0"/>
                                          </p:stCondLst>
                                        </p:cTn>
                                        <p:tgtEl>
                                          <p:spTgt spid="26">
                                            <p:txEl>
                                              <p:pRg st="0" end="0"/>
                                            </p:txEl>
                                          </p:spTgt>
                                        </p:tgtEl>
                                        <p:attrNameLst>
                                          <p:attrName>style.visibility</p:attrName>
                                        </p:attrNameLst>
                                      </p:cBhvr>
                                      <p:to>
                                        <p:strVal val="visible"/>
                                      </p:to>
                                    </p:set>
                                    <p:anim calcmode="lin" valueType="num">
                                      <p:cBhvr additive="base">
                                        <p:cTn id="6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6">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27">
                                            <p:txEl>
                                              <p:pRg st="0" end="0"/>
                                            </p:txEl>
                                          </p:spTgt>
                                        </p:tgtEl>
                                        <p:attrNameLst>
                                          <p:attrName>style.visibility</p:attrName>
                                        </p:attrNameLst>
                                      </p:cBhvr>
                                      <p:to>
                                        <p:strVal val="visible"/>
                                      </p:to>
                                    </p:set>
                                    <p:anim calcmode="lin" valueType="num">
                                      <p:cBhvr additive="base">
                                        <p:cTn id="65"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2" decel="10000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500" fill="hold"/>
                                        <p:tgtEl>
                                          <p:spTgt spid="28"/>
                                        </p:tgtEl>
                                        <p:attrNameLst>
                                          <p:attrName>ppt_x</p:attrName>
                                        </p:attrNameLst>
                                      </p:cBhvr>
                                      <p:tavLst>
                                        <p:tav tm="0">
                                          <p:val>
                                            <p:strVal val="1+#ppt_w/2"/>
                                          </p:val>
                                        </p:tav>
                                        <p:tav tm="100000">
                                          <p:val>
                                            <p:strVal val="#ppt_x"/>
                                          </p:val>
                                        </p:tav>
                                      </p:tavLst>
                                    </p:anim>
                                    <p:anim calcmode="lin" valueType="num">
                                      <p:cBhvr additive="base">
                                        <p:cTn id="70" dur="500" fill="hold"/>
                                        <p:tgtEl>
                                          <p:spTgt spid="28"/>
                                        </p:tgtEl>
                                        <p:attrNameLst>
                                          <p:attrName>ppt_y</p:attrName>
                                        </p:attrNameLst>
                                      </p:cBhvr>
                                      <p:tavLst>
                                        <p:tav tm="0">
                                          <p:val>
                                            <p:strVal val="#ppt_y"/>
                                          </p:val>
                                        </p:tav>
                                        <p:tav tm="100000">
                                          <p:val>
                                            <p:strVal val="#ppt_y"/>
                                          </p:val>
                                        </p:tav>
                                      </p:tavLst>
                                    </p:anim>
                                  </p:childTnLst>
                                </p:cTn>
                              </p:par>
                            </p:childTnLst>
                          </p:cTn>
                        </p:par>
                        <p:par>
                          <p:cTn id="71" fill="hold">
                            <p:stCondLst>
                              <p:cond delay="4750"/>
                            </p:stCondLst>
                            <p:childTnLst>
                              <p:par>
                                <p:cTn id="72" presetID="22" presetClass="entr" presetSubtype="8"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500"/>
                                        <p:tgtEl>
                                          <p:spTgt spid="31"/>
                                        </p:tgtEl>
                                      </p:cBhvr>
                                    </p:animEffect>
                                  </p:childTnLst>
                                </p:cTn>
                              </p:par>
                            </p:childTnLst>
                          </p:cTn>
                        </p:par>
                        <p:par>
                          <p:cTn id="78" fill="hold">
                            <p:stCondLst>
                              <p:cond delay="5250"/>
                            </p:stCondLst>
                            <p:childTnLst>
                              <p:par>
                                <p:cTn id="79" presetID="22" presetClass="entr" presetSubtype="1"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up)">
                                      <p:cBhvr>
                                        <p:cTn id="81" dur="250"/>
                                        <p:tgtEl>
                                          <p:spTgt spid="30"/>
                                        </p:tgtEl>
                                      </p:cBhvr>
                                    </p:animEffect>
                                  </p:childTnLst>
                                </p:cTn>
                              </p:par>
                            </p:childTnLst>
                          </p:cTn>
                        </p:par>
                        <p:par>
                          <p:cTn id="82" fill="hold">
                            <p:stCondLst>
                              <p:cond delay="5500"/>
                            </p:stCondLst>
                            <p:childTnLst>
                              <p:par>
                                <p:cTn id="83" presetID="2" presetClass="entr" presetSubtype="2" decel="100000" fill="hold" grpId="0" nodeType="afterEffect">
                                  <p:stCondLst>
                                    <p:cond delay="0"/>
                                  </p:stCondLst>
                                  <p:childTnLst>
                                    <p:set>
                                      <p:cBhvr>
                                        <p:cTn id="84" dur="1" fill="hold">
                                          <p:stCondLst>
                                            <p:cond delay="0"/>
                                          </p:stCondLst>
                                        </p:cTn>
                                        <p:tgtEl>
                                          <p:spTgt spid="32">
                                            <p:txEl>
                                              <p:pRg st="0" end="0"/>
                                            </p:txEl>
                                          </p:spTgt>
                                        </p:tgtEl>
                                        <p:attrNameLst>
                                          <p:attrName>style.visibility</p:attrName>
                                        </p:attrNameLst>
                                      </p:cBhvr>
                                      <p:to>
                                        <p:strVal val="visible"/>
                                      </p:to>
                                    </p:set>
                                    <p:anim calcmode="lin" valueType="num">
                                      <p:cBhvr additive="base">
                                        <p:cTn id="85"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2">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33">
                                            <p:txEl>
                                              <p:pRg st="0" end="0"/>
                                            </p:txEl>
                                          </p:spTgt>
                                        </p:tgtEl>
                                        <p:attrNameLst>
                                          <p:attrName>style.visibility</p:attrName>
                                        </p:attrNameLst>
                                      </p:cBhvr>
                                      <p:to>
                                        <p:strVal val="visible"/>
                                      </p:to>
                                    </p:set>
                                    <p:anim calcmode="lin" valueType="num">
                                      <p:cBhvr additive="base">
                                        <p:cTn id="89"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2" decel="10000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fill="hold"/>
                                        <p:tgtEl>
                                          <p:spTgt spid="34"/>
                                        </p:tgtEl>
                                        <p:attrNameLst>
                                          <p:attrName>ppt_x</p:attrName>
                                        </p:attrNameLst>
                                      </p:cBhvr>
                                      <p:tavLst>
                                        <p:tav tm="0">
                                          <p:val>
                                            <p:strVal val="1+#ppt_w/2"/>
                                          </p:val>
                                        </p:tav>
                                        <p:tav tm="100000">
                                          <p:val>
                                            <p:strVal val="#ppt_x"/>
                                          </p:val>
                                        </p:tav>
                                      </p:tavLst>
                                    </p:anim>
                                    <p:anim calcmode="lin" valueType="num">
                                      <p:cBhvr additive="base">
                                        <p:cTn id="94" dur="500" fill="hold"/>
                                        <p:tgtEl>
                                          <p:spTgt spid="34"/>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2" presetClass="entr" presetSubtype="8" fill="hold" grpId="0" nodeType="after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wipe(left)">
                                      <p:cBhvr>
                                        <p:cTn id="98" dur="500"/>
                                        <p:tgtEl>
                                          <p:spTgt spid="35"/>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ipe(left)">
                                      <p:cBhvr>
                                        <p:cTn id="101" dur="500"/>
                                        <p:tgtEl>
                                          <p:spTgt spid="37"/>
                                        </p:tgtEl>
                                      </p:cBhvr>
                                    </p:animEffect>
                                  </p:childTnLst>
                                </p:cTn>
                              </p:par>
                            </p:childTnLst>
                          </p:cTn>
                        </p:par>
                        <p:par>
                          <p:cTn id="102" fill="hold">
                            <p:stCondLst>
                              <p:cond delay="6500"/>
                            </p:stCondLst>
                            <p:childTnLst>
                              <p:par>
                                <p:cTn id="103" presetID="22" presetClass="entr" presetSubtype="1"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wipe(up)">
                                      <p:cBhvr>
                                        <p:cTn id="105" dur="250"/>
                                        <p:tgtEl>
                                          <p:spTgt spid="36"/>
                                        </p:tgtEl>
                                      </p:cBhvr>
                                    </p:animEffect>
                                  </p:childTnLst>
                                </p:cTn>
                              </p:par>
                            </p:childTnLst>
                          </p:cTn>
                        </p:par>
                        <p:par>
                          <p:cTn id="106" fill="hold">
                            <p:stCondLst>
                              <p:cond delay="6750"/>
                            </p:stCondLst>
                            <p:childTnLst>
                              <p:par>
                                <p:cTn id="107" presetID="2" presetClass="entr" presetSubtype="2" decel="100000" fill="hold" grpId="0" nodeType="afterEffect">
                                  <p:stCondLst>
                                    <p:cond delay="0"/>
                                  </p:stCondLst>
                                  <p:childTnLst>
                                    <p:set>
                                      <p:cBhvr>
                                        <p:cTn id="108" dur="1" fill="hold">
                                          <p:stCondLst>
                                            <p:cond delay="0"/>
                                          </p:stCondLst>
                                        </p:cTn>
                                        <p:tgtEl>
                                          <p:spTgt spid="38">
                                            <p:txEl>
                                              <p:pRg st="0" end="0"/>
                                            </p:txEl>
                                          </p:spTgt>
                                        </p:tgtEl>
                                        <p:attrNameLst>
                                          <p:attrName>style.visibility</p:attrName>
                                        </p:attrNameLst>
                                      </p:cBhvr>
                                      <p:to>
                                        <p:strVal val="visible"/>
                                      </p:to>
                                    </p:set>
                                    <p:anim calcmode="lin" valueType="num">
                                      <p:cBhvr additive="base">
                                        <p:cTn id="109"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38">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39">
                                            <p:txEl>
                                              <p:pRg st="0" end="0"/>
                                            </p:txEl>
                                          </p:spTgt>
                                        </p:tgtEl>
                                        <p:attrNameLst>
                                          <p:attrName>style.visibility</p:attrName>
                                        </p:attrNameLst>
                                      </p:cBhvr>
                                      <p:to>
                                        <p:strVal val="visible"/>
                                      </p:to>
                                    </p:set>
                                    <p:anim calcmode="lin" valueType="num">
                                      <p:cBhvr additive="base">
                                        <p:cTn id="11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115" presetID="2" presetClass="entr" presetSubtype="2" decel="100000"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additive="base">
                                        <p:cTn id="117" dur="500" fill="hold"/>
                                        <p:tgtEl>
                                          <p:spTgt spid="40"/>
                                        </p:tgtEl>
                                        <p:attrNameLst>
                                          <p:attrName>ppt_x</p:attrName>
                                        </p:attrNameLst>
                                      </p:cBhvr>
                                      <p:tavLst>
                                        <p:tav tm="0">
                                          <p:val>
                                            <p:strVal val="1+#ppt_w/2"/>
                                          </p:val>
                                        </p:tav>
                                        <p:tav tm="100000">
                                          <p:val>
                                            <p:strVal val="#ppt_x"/>
                                          </p:val>
                                        </p:tav>
                                      </p:tavLst>
                                    </p:anim>
                                    <p:anim calcmode="lin" valueType="num">
                                      <p:cBhvr additive="base">
                                        <p:cTn id="11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 grpId="0"/>
      <p:bldP spid="6" grpId="0"/>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tmplLst>
          <p:tmpl>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1" grpId="0" animBg="1"/>
      <p:bldP spid="12" grpId="0">
        <p:tmplLst>
          <p:tmpl>
            <p:tnLst>
              <p:par>
                <p:cTn presetID="22" presetClass="entr" presetSubtype="8"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23" grpId="0" animBg="1">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tmplLst>
          <p:tmpl>
            <p:tnLst>
              <p:par>
                <p:cTn presetID="22" presetClass="entr" presetSubtype="8"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animBg="1">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tmplLst>
          <p:tmpl>
            <p:tnLst>
              <p:par>
                <p:cT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 presetClass="entr" presetSubtype="2"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animBg="1">
        <p:tmplLst>
          <p:tmpl>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7" grpId="0">
        <p:tmplLst>
          <p:tmpl>
            <p:tnLst>
              <p:par>
                <p:cTn presetID="2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Image &amp; Text">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1364343"/>
            <a:ext cx="7990959" cy="3096985"/>
          </a:xfrm>
          <a:prstGeom prst="rect">
            <a:avLst/>
          </a:prstGeom>
        </p:spPr>
        <p:txBody>
          <a:bodyPr vert="horz" lIns="163275" tIns="81638" rIns="163275" bIns="81638" rtlCol="0" anchor="b">
            <a:normAutofit/>
          </a:bodyPr>
          <a:lstStyle>
            <a:lvl1pPr>
              <a:defRPr baseline="0"/>
            </a:lvl1pPr>
          </a:lstStyle>
          <a:p>
            <a:r>
              <a:rPr kumimoji="1" lang="en-US" altLang="ja-JP" dirty="0"/>
              <a:t>Slide Title Goes Here</a:t>
            </a:r>
            <a:endParaRPr kumimoji="1" lang="ja-JP" altLang="en-US" dirty="0"/>
          </a:p>
        </p:txBody>
      </p:sp>
      <p:sp>
        <p:nvSpPr>
          <p:cNvPr id="8" name="正方形/長方形 7"/>
          <p:cNvSpPr/>
          <p:nvPr userDrawn="1"/>
        </p:nvSpPr>
        <p:spPr>
          <a:xfrm>
            <a:off x="9719270" y="4497389"/>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24" hasCustomPrompt="1"/>
          </p:nvPr>
        </p:nvSpPr>
        <p:spPr>
          <a:xfrm>
            <a:off x="9593943" y="4702627"/>
            <a:ext cx="7996244" cy="3018971"/>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117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2" presetClass="entr" presetSubtype="3" decel="100000" fill="hold" grpId="0" nodeType="withEffect">
                                  <p:stCondLst>
                                    <p:cond delay="125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par>
                          <p:cTn id="15" fill="hold">
                            <p:stCondLst>
                              <p:cond delay="1900"/>
                            </p:stCondLst>
                            <p:childTnLst>
                              <p:par>
                                <p:cTn id="16" presetID="2" presetClass="entr" presetSubtype="2" decel="10000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4" decel="100000" fill="hold" grpId="0" nodeType="withEffect">
                                  <p:stCondLst>
                                    <p:cond delay="0"/>
                                  </p:stCondLst>
                                  <p:childTnLst>
                                    <p:set>
                                      <p:cBhvr>
                                        <p:cTn id="21" dur="1" fill="hold">
                                          <p:stCondLst>
                                            <p:cond delay="0"/>
                                          </p:stCondLst>
                                        </p:cTn>
                                        <p:tgtEl>
                                          <p:spTgt spid="15">
                                            <p:txEl>
                                              <p:pRg st="0" end="0"/>
                                            </p:txEl>
                                          </p:spTgt>
                                        </p:tgtEl>
                                        <p:attrNameLst>
                                          <p:attrName>style.visibility</p:attrName>
                                        </p:attrNameLst>
                                      </p:cBhvr>
                                      <p:to>
                                        <p:strVal val="visible"/>
                                      </p:to>
                                    </p:set>
                                    <p:anim calcmode="lin" valueType="num">
                                      <p:cBhvr additive="base">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 grpId="0"/>
      <p:bldP spid="6" grpId="0"/>
      <p:bldP spid="8" grpId="0" animBg="1"/>
      <p:bldP spid="15" grpId="0" build="p">
        <p:tmplLst>
          <p:tmpl lvl="1">
            <p:tnLst>
              <p:par>
                <p:cTn presetID="2" presetClass="entr" presetSubtype="4"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610767" y="1173479"/>
            <a:ext cx="7920880" cy="8207948"/>
          </a:xfrm>
        </p:spPr>
        <p:txBody>
          <a:bodyPr>
            <a:normAutofit/>
          </a:bodyPr>
          <a:lstStyle>
            <a:lvl1pPr algn="ctr">
              <a:defRPr sz="72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テキスト プレースホルダー 6"/>
          <p:cNvSpPr>
            <a:spLocks noGrp="1"/>
          </p:cNvSpPr>
          <p:nvPr>
            <p:ph type="body" sz="quarter" idx="24" hasCustomPrompt="1"/>
          </p:nvPr>
        </p:nvSpPr>
        <p:spPr>
          <a:xfrm>
            <a:off x="9593943" y="2486299"/>
            <a:ext cx="7996244" cy="5314402"/>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5090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tmplLst>
          <p:tmpl lvl="1">
            <p:tnLst>
              <p:par>
                <p:cTn presetID="2" presetClass="entr" presetSubtype="4"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alking">
    <p:spTree>
      <p:nvGrpSpPr>
        <p:cNvPr id="1" name=""/>
        <p:cNvGrpSpPr/>
        <p:nvPr/>
      </p:nvGrpSpPr>
      <p:grpSpPr>
        <a:xfrm>
          <a:off x="0" y="0"/>
          <a:ext cx="0" cy="0"/>
          <a:chOff x="0" y="0"/>
          <a:chExt cx="0" cy="0"/>
        </a:xfrm>
      </p:grpSpPr>
      <p:sp>
        <p:nvSpPr>
          <p:cNvPr id="9" name="正方形/長方形 8"/>
          <p:cNvSpPr/>
          <p:nvPr userDrawn="1"/>
        </p:nvSpPr>
        <p:spPr>
          <a:xfrm>
            <a:off x="0" y="1"/>
            <a:ext cx="18286413" cy="51435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図プレースホルダー 2"/>
          <p:cNvSpPr>
            <a:spLocks noGrp="1"/>
          </p:cNvSpPr>
          <p:nvPr>
            <p:ph type="pic" sz="quarter" idx="12" hasCustomPrompt="1"/>
          </p:nvPr>
        </p:nvSpPr>
        <p:spPr>
          <a:xfrm>
            <a:off x="928688" y="0"/>
            <a:ext cx="8213725" cy="10287000"/>
          </a:xfrm>
        </p:spPr>
        <p:txBody>
          <a:bodyPr>
            <a:normAutofit/>
          </a:bodyPr>
          <a:lstStyle>
            <a:lvl1pPr>
              <a:defRPr sz="2000"/>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829993"/>
            <a:ext cx="7990959" cy="4215032"/>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7" name="正方形/長方形 6"/>
          <p:cNvSpPr/>
          <p:nvPr userDrawn="1"/>
        </p:nvSpPr>
        <p:spPr>
          <a:xfrm>
            <a:off x="9719270" y="5376509"/>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24" hasCustomPrompt="1"/>
          </p:nvPr>
        </p:nvSpPr>
        <p:spPr>
          <a:xfrm>
            <a:off x="9593943" y="5497339"/>
            <a:ext cx="7996244" cy="3018971"/>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58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outVertical)">
                                      <p:cBhvr>
                                        <p:cTn id="11" dur="500"/>
                                        <p:tgtEl>
                                          <p:spTgt spid="9"/>
                                        </p:tgtEl>
                                      </p:cBhvr>
                                    </p:animEffect>
                                  </p:childTnLst>
                                </p:cTn>
                              </p:par>
                            </p:childTnLst>
                          </p:cTn>
                        </p:par>
                        <p:par>
                          <p:cTn id="12" fill="hold">
                            <p:stCondLst>
                              <p:cond delay="1000"/>
                            </p:stCondLst>
                            <p:childTnLst>
                              <p:par>
                                <p:cTn id="13" presetID="2" presetClass="entr" presetSubtype="9" decel="100000" fill="hold" grpId="0" nodeType="afterEffect">
                                  <p:stCondLst>
                                    <p:cond delay="250"/>
                                  </p:stCondLst>
                                  <p:iterate type="wd">
                                    <p:tmPct val="10000"/>
                                  </p:iterate>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900"/>
                            </p:stCondLst>
                            <p:childTnLst>
                              <p:par>
                                <p:cTn id="18" presetID="2" presetClass="entr" presetSubtype="2" decel="100000"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50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6" grpId="0"/>
      <p:bldP spid="7" grpId="0" animBg="1"/>
      <p:bldP spid="8" grpId="0" build="p">
        <p:tmplLst>
          <p:tmpl lvl="1">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mages, Icons and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dirty="0"/>
          </a:p>
        </p:txBody>
      </p:sp>
      <p:sp>
        <p:nvSpPr>
          <p:cNvPr id="5" name="図プレースホルダー 5"/>
          <p:cNvSpPr>
            <a:spLocks noGrp="1"/>
          </p:cNvSpPr>
          <p:nvPr>
            <p:ph type="pic" sz="quarter" idx="12" hasCustomPrompt="1"/>
          </p:nvPr>
        </p:nvSpPr>
        <p:spPr>
          <a:xfrm>
            <a:off x="38182" y="43542"/>
            <a:ext cx="3600000" cy="4615544"/>
          </a:xfrm>
        </p:spPr>
        <p:txBody>
          <a:bodyPr/>
          <a:lstStyle>
            <a:lvl1pPr>
              <a:defRPr sz="1800"/>
            </a:lvl1pPr>
          </a:lstStyle>
          <a:p>
            <a:r>
              <a:rPr kumimoji="1" lang="en-US" altLang="ja-JP" dirty="0"/>
              <a:t>Add an image</a:t>
            </a:r>
            <a:endParaRPr kumimoji="1" lang="ja-JP" altLang="en-US" dirty="0"/>
          </a:p>
        </p:txBody>
      </p:sp>
      <p:sp>
        <p:nvSpPr>
          <p:cNvPr id="6" name="図プレースホルダー 5"/>
          <p:cNvSpPr>
            <a:spLocks noGrp="1"/>
          </p:cNvSpPr>
          <p:nvPr>
            <p:ph type="pic" sz="quarter" idx="13" hasCustomPrompt="1"/>
          </p:nvPr>
        </p:nvSpPr>
        <p:spPr>
          <a:xfrm>
            <a:off x="3687753" y="4706599"/>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4" hasCustomPrompt="1"/>
          </p:nvPr>
        </p:nvSpPr>
        <p:spPr>
          <a:xfrm>
            <a:off x="7337324"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5" hasCustomPrompt="1"/>
          </p:nvPr>
        </p:nvSpPr>
        <p:spPr>
          <a:xfrm>
            <a:off x="10988185" y="4706943"/>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6" hasCustomPrompt="1"/>
          </p:nvPr>
        </p:nvSpPr>
        <p:spPr>
          <a:xfrm>
            <a:off x="14636467"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38182" y="4706943"/>
            <a:ext cx="3600000" cy="461520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3687753" y="43886"/>
            <a:ext cx="3600000" cy="461520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7337324" y="4706943"/>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988185" y="43886"/>
            <a:ext cx="3600000" cy="4615200"/>
          </a:xfrm>
          <a:prstGeom prst="rect">
            <a:avLst/>
          </a:prstGeom>
          <a:solidFill>
            <a:schemeClr val="accent4"/>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4636467" y="4707287"/>
            <a:ext cx="3600000" cy="4615200"/>
          </a:xfrm>
          <a:prstGeom prst="rect">
            <a:avLst/>
          </a:prstGeom>
          <a:solidFill>
            <a:schemeClr val="accent5"/>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図プレースホルダー 7"/>
          <p:cNvSpPr>
            <a:spLocks noGrp="1"/>
          </p:cNvSpPr>
          <p:nvPr>
            <p:ph type="pic" sz="quarter" idx="17" hasCustomPrompt="1"/>
          </p:nvPr>
        </p:nvSpPr>
        <p:spPr>
          <a:xfrm>
            <a:off x="1454109"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6" name="図プレースホルダー 7"/>
          <p:cNvSpPr>
            <a:spLocks noGrp="1"/>
          </p:cNvSpPr>
          <p:nvPr>
            <p:ph type="pic" sz="quarter" idx="18" hasCustomPrompt="1"/>
          </p:nvPr>
        </p:nvSpPr>
        <p:spPr>
          <a:xfrm>
            <a:off x="5103679"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17" name="図プレースホルダー 7"/>
          <p:cNvSpPr>
            <a:spLocks noGrp="1"/>
          </p:cNvSpPr>
          <p:nvPr>
            <p:ph type="pic" sz="quarter" idx="19" hasCustomPrompt="1"/>
          </p:nvPr>
        </p:nvSpPr>
        <p:spPr>
          <a:xfrm>
            <a:off x="8753250"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8" name="図プレースホルダー 7"/>
          <p:cNvSpPr>
            <a:spLocks noGrp="1"/>
          </p:cNvSpPr>
          <p:nvPr>
            <p:ph type="pic" sz="quarter" idx="20" hasCustomPrompt="1"/>
          </p:nvPr>
        </p:nvSpPr>
        <p:spPr>
          <a:xfrm>
            <a:off x="16052393"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9" name="図プレースホルダー 7"/>
          <p:cNvSpPr>
            <a:spLocks noGrp="1"/>
          </p:cNvSpPr>
          <p:nvPr>
            <p:ph type="pic" sz="quarter" idx="21" hasCustomPrompt="1"/>
          </p:nvPr>
        </p:nvSpPr>
        <p:spPr>
          <a:xfrm>
            <a:off x="12404112"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20" name="テキスト プレースホルダー 11"/>
          <p:cNvSpPr>
            <a:spLocks noGrp="1"/>
          </p:cNvSpPr>
          <p:nvPr>
            <p:ph type="body" sz="quarter" idx="22" hasCustomPrompt="1"/>
          </p:nvPr>
        </p:nvSpPr>
        <p:spPr>
          <a:xfrm>
            <a:off x="41589"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1"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2" name="テキスト プレースホルダー 11"/>
          <p:cNvSpPr>
            <a:spLocks noGrp="1"/>
          </p:cNvSpPr>
          <p:nvPr>
            <p:ph type="body" sz="quarter" idx="24" hasCustomPrompt="1"/>
          </p:nvPr>
        </p:nvSpPr>
        <p:spPr>
          <a:xfrm>
            <a:off x="3734702" y="1281205"/>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3"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4" name="テキスト プレースホルダー 11"/>
          <p:cNvSpPr>
            <a:spLocks noGrp="1"/>
          </p:cNvSpPr>
          <p:nvPr>
            <p:ph type="body" sz="quarter" idx="26" hasCustomPrompt="1"/>
          </p:nvPr>
        </p:nvSpPr>
        <p:spPr>
          <a:xfrm>
            <a:off x="11035134" y="1281206"/>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5"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6" name="テキスト プレースホルダー 11"/>
          <p:cNvSpPr>
            <a:spLocks noGrp="1"/>
          </p:cNvSpPr>
          <p:nvPr>
            <p:ph type="body" sz="quarter" idx="28" hasCustomPrompt="1"/>
          </p:nvPr>
        </p:nvSpPr>
        <p:spPr>
          <a:xfrm>
            <a:off x="7367934"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7"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8" name="テキスト プレースホルダー 11"/>
          <p:cNvSpPr>
            <a:spLocks noGrp="1"/>
          </p:cNvSpPr>
          <p:nvPr>
            <p:ph type="body" sz="quarter" idx="30" hasCustomPrompt="1"/>
          </p:nvPr>
        </p:nvSpPr>
        <p:spPr>
          <a:xfrm>
            <a:off x="14668366" y="5908321"/>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9"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30" name="図プレースホルダー 37"/>
          <p:cNvSpPr>
            <a:spLocks noGrp="1"/>
          </p:cNvSpPr>
          <p:nvPr>
            <p:ph type="pic" sz="quarter" idx="32" hasCustomPrompt="1"/>
          </p:nvPr>
        </p:nvSpPr>
        <p:spPr>
          <a:xfrm>
            <a:off x="1574657" y="4401558"/>
            <a:ext cx="451795" cy="451795"/>
          </a:xfrm>
          <a:prstGeom prst="triangle">
            <a:avLst/>
          </a:prstGeom>
          <a:solidFill>
            <a:schemeClr val="accent2"/>
          </a:solidFill>
        </p:spPr>
        <p:txBody>
          <a:bodyPr/>
          <a:lstStyle/>
          <a:p>
            <a:r>
              <a:rPr kumimoji="1" lang="en-US" altLang="ja-JP" dirty="0"/>
              <a:t> </a:t>
            </a:r>
            <a:endParaRPr kumimoji="1" lang="ja-JP" altLang="en-US" dirty="0"/>
          </a:p>
        </p:txBody>
      </p:sp>
      <p:sp>
        <p:nvSpPr>
          <p:cNvPr id="31" name="図プレースホルダー 37"/>
          <p:cNvSpPr>
            <a:spLocks noGrp="1"/>
          </p:cNvSpPr>
          <p:nvPr>
            <p:ph type="pic" sz="quarter" idx="33" hasCustomPrompt="1"/>
          </p:nvPr>
        </p:nvSpPr>
        <p:spPr>
          <a:xfrm>
            <a:off x="8878888" y="4401558"/>
            <a:ext cx="451795" cy="451795"/>
          </a:xfrm>
          <a:prstGeom prst="triangle">
            <a:avLst/>
          </a:prstGeom>
          <a:solidFill>
            <a:schemeClr val="accent1"/>
          </a:solidFill>
        </p:spPr>
        <p:txBody>
          <a:bodyPr/>
          <a:lstStyle/>
          <a:p>
            <a:r>
              <a:rPr kumimoji="1" lang="en-US" altLang="ja-JP" dirty="0"/>
              <a:t> </a:t>
            </a:r>
            <a:endParaRPr kumimoji="1" lang="ja-JP" altLang="en-US" dirty="0"/>
          </a:p>
        </p:txBody>
      </p:sp>
      <p:sp>
        <p:nvSpPr>
          <p:cNvPr id="32" name="図プレースホルダー 37"/>
          <p:cNvSpPr>
            <a:spLocks noGrp="1"/>
          </p:cNvSpPr>
          <p:nvPr>
            <p:ph type="pic" sz="quarter" idx="34" hasCustomPrompt="1"/>
          </p:nvPr>
        </p:nvSpPr>
        <p:spPr>
          <a:xfrm>
            <a:off x="16172942" y="4401558"/>
            <a:ext cx="451795" cy="451795"/>
          </a:xfrm>
          <a:prstGeom prst="triangle">
            <a:avLst/>
          </a:prstGeom>
          <a:solidFill>
            <a:schemeClr val="accent5"/>
          </a:solidFill>
        </p:spPr>
        <p:txBody>
          <a:bodyPr/>
          <a:lstStyle/>
          <a:p>
            <a:r>
              <a:rPr kumimoji="1" lang="en-US" altLang="ja-JP" dirty="0"/>
              <a:t> </a:t>
            </a:r>
            <a:endParaRPr kumimoji="1" lang="ja-JP" altLang="en-US" dirty="0"/>
          </a:p>
        </p:txBody>
      </p:sp>
      <p:sp>
        <p:nvSpPr>
          <p:cNvPr id="33" name="図プレースホルダー 37"/>
          <p:cNvSpPr>
            <a:spLocks noGrp="1"/>
          </p:cNvSpPr>
          <p:nvPr>
            <p:ph type="pic" sz="quarter" idx="35" hasCustomPrompt="1"/>
          </p:nvPr>
        </p:nvSpPr>
        <p:spPr>
          <a:xfrm rot="10800000">
            <a:off x="5261856" y="4505027"/>
            <a:ext cx="451795" cy="451795"/>
          </a:xfrm>
          <a:prstGeom prst="triangle">
            <a:avLst/>
          </a:prstGeom>
          <a:solidFill>
            <a:schemeClr val="accent3"/>
          </a:solidFill>
        </p:spPr>
        <p:txBody>
          <a:bodyPr/>
          <a:lstStyle/>
          <a:p>
            <a:r>
              <a:rPr kumimoji="1" lang="en-US" altLang="ja-JP" dirty="0"/>
              <a:t> </a:t>
            </a:r>
            <a:endParaRPr kumimoji="1" lang="ja-JP" altLang="en-US" dirty="0"/>
          </a:p>
        </p:txBody>
      </p:sp>
      <p:sp>
        <p:nvSpPr>
          <p:cNvPr id="34" name="図プレースホルダー 37"/>
          <p:cNvSpPr>
            <a:spLocks noGrp="1"/>
          </p:cNvSpPr>
          <p:nvPr>
            <p:ph type="pic" sz="quarter" idx="36" hasCustomPrompt="1"/>
          </p:nvPr>
        </p:nvSpPr>
        <p:spPr>
          <a:xfrm rot="10800000">
            <a:off x="12524660" y="4505027"/>
            <a:ext cx="451795" cy="451795"/>
          </a:xfrm>
          <a:prstGeom prst="triangle">
            <a:avLst/>
          </a:prstGeom>
          <a:solidFill>
            <a:schemeClr val="accent4"/>
          </a:solidFill>
        </p:spPr>
        <p:txBody>
          <a:bodyPr/>
          <a:lstStyle/>
          <a:p>
            <a:r>
              <a:rPr kumimoji="1" lang="en-US" altLang="ja-JP" dirty="0"/>
              <a:t> </a:t>
            </a:r>
            <a:endParaRPr kumimoji="1" lang="ja-JP" altLang="en-US" dirty="0"/>
          </a:p>
        </p:txBody>
      </p:sp>
    </p:spTree>
    <p:extLst>
      <p:ext uri="{BB962C8B-B14F-4D97-AF65-F5344CB8AC3E}">
        <p14:creationId xmlns:p14="http://schemas.microsoft.com/office/powerpoint/2010/main" val="315378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30"/>
                                        </p:tgtEl>
                                        <p:attrNameLst>
                                          <p:attrName>style.visibility</p:attrName>
                                        </p:attrNameLst>
                                      </p:cBhvr>
                                      <p:to>
                                        <p:strVal val="visible"/>
                                      </p:to>
                                    </p:set>
                                    <p:animEffect transition="in" filter="wipe(down)">
                                      <p:cBhvr>
                                        <p:cTn id="14" dur="100"/>
                                        <p:tgtEl>
                                          <p:spTgt spid="30"/>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22" presetClass="entr" presetSubtype="4" fill="hold" grpId="0" nodeType="after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up)">
                                      <p:cBhvr>
                                        <p:cTn id="35" dur="1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par>
                          <p:cTn id="45" fill="hold">
                            <p:stCondLst>
                              <p:cond delay="3250"/>
                            </p:stCondLst>
                            <p:childTnLst>
                              <p:par>
                                <p:cTn id="46" presetID="22" presetClass="entr" presetSubtype="1" fill="hold" grpId="0" nodeType="afterEffect">
                                  <p:stCondLst>
                                    <p:cond delay="250"/>
                                  </p:stCondLst>
                                  <p:childTnLst>
                                    <p:set>
                                      <p:cBhvr>
                                        <p:cTn id="47" dur="1" fill="hold">
                                          <p:stCondLst>
                                            <p:cond delay="0"/>
                                          </p:stCondLst>
                                        </p:cTn>
                                        <p:tgtEl>
                                          <p:spTgt spid="7"/>
                                        </p:tgtEl>
                                        <p:attrNameLst>
                                          <p:attrName>style.visibility</p:attrName>
                                        </p:attrNameLst>
                                      </p:cBhvr>
                                      <p:to>
                                        <p:strVal val="visible"/>
                                      </p:to>
                                    </p:set>
                                    <p:animEffect transition="in" filter="wipe(up)">
                                      <p:cBhvr>
                                        <p:cTn id="48" dur="500"/>
                                        <p:tgtEl>
                                          <p:spTgt spid="7"/>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down)">
                                      <p:cBhvr>
                                        <p:cTn id="56" dur="100"/>
                                        <p:tgtEl>
                                          <p:spTgt spid="3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5000"/>
                            </p:stCondLst>
                            <p:childTnLst>
                              <p:par>
                                <p:cTn id="67" presetID="22" presetClass="entr" presetSubtype="4" fill="hold" grpId="0" nodeType="afterEffect">
                                  <p:stCondLst>
                                    <p:cond delay="250"/>
                                  </p:stCondLst>
                                  <p:childTnLst>
                                    <p:set>
                                      <p:cBhvr>
                                        <p:cTn id="68" dur="1" fill="hold">
                                          <p:stCondLst>
                                            <p:cond delay="0"/>
                                          </p:stCondLst>
                                        </p:cTn>
                                        <p:tgtEl>
                                          <p:spTgt spid="8"/>
                                        </p:tgtEl>
                                        <p:attrNameLst>
                                          <p:attrName>style.visibility</p:attrName>
                                        </p:attrNameLst>
                                      </p:cBhvr>
                                      <p:to>
                                        <p:strVal val="visible"/>
                                      </p:to>
                                    </p:set>
                                    <p:animEffect transition="in" filter="wipe(down)">
                                      <p:cBhvr>
                                        <p:cTn id="69" dur="500"/>
                                        <p:tgtEl>
                                          <p:spTgt spid="8"/>
                                        </p:tgtEl>
                                      </p:cBhvr>
                                    </p:animEffect>
                                  </p:childTnLst>
                                </p:cTn>
                              </p:par>
                            </p:childTnLst>
                          </p:cTn>
                        </p:par>
                        <p:par>
                          <p:cTn id="70" fill="hold">
                            <p:stCondLst>
                              <p:cond delay="5750"/>
                            </p:stCondLst>
                            <p:childTnLst>
                              <p:par>
                                <p:cTn id="71" presetID="22" presetClass="entr" presetSubtype="1"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up)">
                                      <p:cBhvr>
                                        <p:cTn id="73" dur="500"/>
                                        <p:tgtEl>
                                          <p:spTgt spid="13"/>
                                        </p:tgtEl>
                                      </p:cBhvr>
                                    </p:animEffect>
                                  </p:childTnLst>
                                </p:cTn>
                              </p:par>
                            </p:childTnLst>
                          </p:cTn>
                        </p:par>
                        <p:par>
                          <p:cTn id="74" fill="hold">
                            <p:stCondLst>
                              <p:cond delay="6250"/>
                            </p:stCondLst>
                            <p:childTnLst>
                              <p:par>
                                <p:cTn id="75" presetID="22" presetClass="entr" presetSubtype="1"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up)">
                                      <p:cBhvr>
                                        <p:cTn id="77" dur="100"/>
                                        <p:tgtEl>
                                          <p:spTgt spid="3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500"/>
                                        <p:tgtEl>
                                          <p:spTgt spid="25"/>
                                        </p:tgtEl>
                                      </p:cBhvr>
                                    </p:animEffect>
                                  </p:childTnLst>
                                </p:cTn>
                              </p:par>
                            </p:childTnLst>
                          </p:cTn>
                        </p:par>
                        <p:par>
                          <p:cTn id="87" fill="hold">
                            <p:stCondLst>
                              <p:cond delay="6750"/>
                            </p:stCondLst>
                            <p:childTnLst>
                              <p:par>
                                <p:cTn id="88" presetID="22" presetClass="entr" presetSubtype="1" fill="hold" grpId="0" nodeType="afterEffect">
                                  <p:stCondLst>
                                    <p:cond delay="250"/>
                                  </p:stCondLst>
                                  <p:childTnLst>
                                    <p:set>
                                      <p:cBhvr>
                                        <p:cTn id="89" dur="1" fill="hold">
                                          <p:stCondLst>
                                            <p:cond delay="0"/>
                                          </p:stCondLst>
                                        </p:cTn>
                                        <p:tgtEl>
                                          <p:spTgt spid="9"/>
                                        </p:tgtEl>
                                        <p:attrNameLst>
                                          <p:attrName>style.visibility</p:attrName>
                                        </p:attrNameLst>
                                      </p:cBhvr>
                                      <p:to>
                                        <p:strVal val="visible"/>
                                      </p:to>
                                    </p:set>
                                    <p:animEffect transition="in" filter="wipe(up)">
                                      <p:cBhvr>
                                        <p:cTn id="90" dur="500"/>
                                        <p:tgtEl>
                                          <p:spTgt spid="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500"/>
                                        <p:tgtEl>
                                          <p:spTgt spid="14"/>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down)">
                                      <p:cBhvr>
                                        <p:cTn id="98" dur="100"/>
                                        <p:tgtEl>
                                          <p:spTgt spid="3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animBg="1"/>
      <p:bldP spid="12" grpId="0" animBg="1"/>
      <p:bldP spid="13" grpId="0" animBg="1"/>
      <p:bldP spid="14" grpId="0" animBg="1"/>
      <p:bldP spid="15" grpId="0"/>
      <p:bldP spid="16" grpId="0"/>
      <p:bldP spid="17" grpId="0"/>
      <p:bldP spid="18" grpId="0"/>
      <p:bldP spid="19" grpId="0"/>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1" grpId="0" animBg="1"/>
      <p:bldP spid="32" grpId="0" animBg="1"/>
      <p:bldP spid="33" grpId="0" animBg="1"/>
      <p:bldP spid="34"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 Images &amp;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4757" y="3291830"/>
            <a:ext cx="18286413" cy="3291830"/>
          </a:xfrm>
          <a:prstGeom prst="rect">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7192" y="3722610"/>
            <a:ext cx="18286413" cy="243027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 y="0"/>
            <a:ext cx="18286413" cy="3291830"/>
          </a:xfrm>
          <a:prstGeom prst="rect">
            <a:avLst/>
          </a:prstGeom>
          <a:solidFill>
            <a:schemeClr val="accent2">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417975"/>
            <a:ext cx="18271655" cy="243027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a:solidFill>
            <a:schemeClr val="bg1">
              <a:alpha val="50000"/>
            </a:schemeClr>
          </a:solidFill>
        </p:spPr>
        <p:txBody>
          <a:bodyPr/>
          <a:lstStyle>
            <a:lvl1pPr>
              <a:defRPr baseline="0"/>
            </a:lvl1pPr>
          </a:lstStyle>
          <a:p>
            <a:r>
              <a:rPr kumimoji="1" lang="en-US" altLang="ja-JP" dirty="0"/>
              <a:t> Add an image</a:t>
            </a:r>
            <a:endParaRPr kumimoji="1" lang="ja-JP" altLang="en-US" dirty="0"/>
          </a:p>
        </p:txBody>
      </p:sp>
      <p:sp>
        <p:nvSpPr>
          <p:cNvPr id="10"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a:solidFill>
            <a:schemeClr val="bg1">
              <a:alpha val="5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a:t> Add an image</a:t>
            </a:r>
            <a:endParaRPr kumimoji="1" lang="ja-JP" altLang="en-US" dirty="0"/>
          </a:p>
          <a:p>
            <a:endParaRPr kumimoji="1" lang="ja-JP" altLang="en-US" dirty="0"/>
          </a:p>
        </p:txBody>
      </p:sp>
      <p:sp>
        <p:nvSpPr>
          <p:cNvPr id="11" name="テキスト プレースホルダー 11"/>
          <p:cNvSpPr>
            <a:spLocks noGrp="1"/>
          </p:cNvSpPr>
          <p:nvPr>
            <p:ph type="body" sz="quarter" idx="16" hasCustomPrompt="1"/>
          </p:nvPr>
        </p:nvSpPr>
        <p:spPr>
          <a:xfrm>
            <a:off x="9150226" y="1258434"/>
            <a:ext cx="8498925" cy="1315207"/>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2" name="テキスト プレースホルダー 11"/>
          <p:cNvSpPr>
            <a:spLocks noGrp="1"/>
          </p:cNvSpPr>
          <p:nvPr>
            <p:ph type="body" sz="quarter" idx="17" hasCustomPrompt="1"/>
          </p:nvPr>
        </p:nvSpPr>
        <p:spPr>
          <a:xfrm>
            <a:off x="9150226" y="679004"/>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3" name="テキスト プレースホルダー 11"/>
          <p:cNvSpPr>
            <a:spLocks noGrp="1"/>
          </p:cNvSpPr>
          <p:nvPr>
            <p:ph type="body" sz="quarter" idx="40" hasCustomPrompt="1"/>
          </p:nvPr>
        </p:nvSpPr>
        <p:spPr>
          <a:xfrm>
            <a:off x="599276" y="4594439"/>
            <a:ext cx="8498925" cy="1269141"/>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4" name="テキスト プレースホルダー 11"/>
          <p:cNvSpPr>
            <a:spLocks noGrp="1"/>
          </p:cNvSpPr>
          <p:nvPr>
            <p:ph type="body" sz="quarter" idx="41" hasCustomPrompt="1"/>
          </p:nvPr>
        </p:nvSpPr>
        <p:spPr>
          <a:xfrm>
            <a:off x="599276" y="4015009"/>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5" name="タイトル プレースホルダー 1"/>
          <p:cNvSpPr>
            <a:spLocks noGrp="1"/>
          </p:cNvSpPr>
          <p:nvPr>
            <p:ph type="title" hasCustomPrompt="1"/>
          </p:nvPr>
        </p:nvSpPr>
        <p:spPr>
          <a:xfrm>
            <a:off x="430238" y="6799684"/>
            <a:ext cx="17425936" cy="1203151"/>
          </a:xfrm>
          <a:prstGeom prst="rect">
            <a:avLst/>
          </a:prstGeom>
        </p:spPr>
        <p:txBody>
          <a:bodyPr vert="horz" lIns="163275" tIns="81638" rIns="163275" bIns="81638" rtlCol="0" anchor="ctr">
            <a:normAutofit/>
          </a:bodyPr>
          <a:lstStyle>
            <a:lvl1pPr algn="ctr">
              <a:defRPr baseline="0">
                <a:latin typeface="Route 159 UltraLight" pitchFamily="50" charset="0"/>
              </a:defRPr>
            </a:lvl1pPr>
          </a:lstStyle>
          <a:p>
            <a:r>
              <a:rPr kumimoji="1" lang="en-US" altLang="ja-JP" dirty="0"/>
              <a:t>Slide Title Goes Here</a:t>
            </a:r>
            <a:endParaRPr kumimoji="1" lang="ja-JP" altLang="en-US" dirty="0"/>
          </a:p>
        </p:txBody>
      </p:sp>
      <p:sp>
        <p:nvSpPr>
          <p:cNvPr id="16" name="テキスト プレースホルダー 6"/>
          <p:cNvSpPr>
            <a:spLocks noGrp="1"/>
          </p:cNvSpPr>
          <p:nvPr>
            <p:ph type="body" sz="quarter" idx="42" hasCustomPrompt="1"/>
          </p:nvPr>
        </p:nvSpPr>
        <p:spPr>
          <a:xfrm>
            <a:off x="430238" y="8095828"/>
            <a:ext cx="17425936" cy="1336960"/>
          </a:xfrm>
        </p:spPr>
        <p:txBody>
          <a:bodyPr>
            <a:noAutofit/>
          </a:bodyPr>
          <a:lstStyle>
            <a:lvl1pPr algn="ctr">
              <a:defRPr sz="2000" b="0" i="0" u="none" baseline="0">
                <a:solidFill>
                  <a:schemeClr val="tx2"/>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7" name="正方形/長方形 16"/>
          <p:cNvSpPr/>
          <p:nvPr userDrawn="1"/>
        </p:nvSpPr>
        <p:spPr>
          <a:xfrm>
            <a:off x="7559029" y="7951812"/>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0449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700"/>
                            </p:stCondLst>
                            <p:childTnLst>
                              <p:par>
                                <p:cTn id="23" presetID="22" presetClass="entr" presetSubtype="2" fill="hold" grpId="0" nodeType="afterEffect">
                                  <p:stCondLst>
                                    <p:cond delay="25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childTnLst>
                          </p:cTn>
                        </p:par>
                        <p:par>
                          <p:cTn id="26" fill="hold">
                            <p:stCondLst>
                              <p:cond delay="245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950"/>
                            </p:stCondLst>
                            <p:childTnLst>
                              <p:par>
                                <p:cTn id="31" presetID="2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right)">
                                      <p:cBhvr>
                                        <p:cTn id="33" dur="500"/>
                                        <p:tgtEl>
                                          <p:spTgt spid="6"/>
                                        </p:tgtEl>
                                      </p:cBhvr>
                                    </p:animEffect>
                                  </p:childTnLst>
                                </p:cTn>
                              </p:par>
                              <p:par>
                                <p:cTn id="34" presetID="22" presetClass="entr" presetSubtype="2"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par>
                                <p:cTn id="37" presetID="22" presetClass="entr" presetSubtype="2" fill="hold" grpId="0" nodeType="withEffect">
                                  <p:stCondLst>
                                    <p:cond delay="20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childTnLst>
                          </p:cTn>
                        </p:par>
                        <p:par>
                          <p:cTn id="40" fill="hold">
                            <p:stCondLst>
                              <p:cond delay="3650"/>
                            </p:stCondLst>
                            <p:childTnLst>
                              <p:par>
                                <p:cTn id="41" presetID="2" presetClass="entr" presetSubtype="8" decel="100000" fill="hold" grpId="0" nodeType="afterEffect">
                                  <p:stCondLst>
                                    <p:cond delay="500"/>
                                  </p:stCondLst>
                                  <p:iterate type="wd">
                                    <p:tmPct val="10000"/>
                                  </p:iterate>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4800"/>
                            </p:stCondLst>
                            <p:childTnLst>
                              <p:par>
                                <p:cTn id="46" presetID="2" presetClass="entr" presetSubtype="2" decel="10000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par>
                                <p:cTn id="50" presetID="22" presetClass="entr" presetSubtype="8" fill="hold" grpId="0" nodeType="with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wipe(left)">
                                      <p:cBhvr>
                                        <p:cTn id="5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tmplLst>
          <p:tmpl>
            <p:tnLst>
              <p:par>
                <p:cTn presetID="22" presetClass="entr" presetSubtype="8"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tmplLst>
          <p:tmpl>
            <p:tnLst>
              <p:par>
                <p:cTn presetID="22" presetClass="entr" presetSubtype="8"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tmplLst>
          <p:tmpl>
            <p:tnLst>
              <p:par>
                <p:cTn presetID="22" presetClass="entr" presetSubtype="2"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p:tmplLst>
          <p:tmpl>
            <p:tnLst>
              <p:par>
                <p:cTn presetID="22" presetClass="entr" presetSubtype="2"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p:bldP spid="16" grpId="0" build="p">
        <p:tmplLst>
          <p:tmpl lvl="1">
            <p:tnLst>
              <p:par>
                <p:cTn presetID="2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cess 1">
    <p:spTree>
      <p:nvGrpSpPr>
        <p:cNvPr id="1" name=""/>
        <p:cNvGrpSpPr/>
        <p:nvPr/>
      </p:nvGrpSpPr>
      <p:grpSpPr>
        <a:xfrm>
          <a:off x="0" y="0"/>
          <a:ext cx="0" cy="0"/>
          <a:chOff x="0" y="0"/>
          <a:chExt cx="0" cy="0"/>
        </a:xfrm>
      </p:grpSpPr>
      <p:sp>
        <p:nvSpPr>
          <p:cNvPr id="72" name="正方形/長方形 7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8269812" y="2685157"/>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3189006" y="4398678"/>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8284326" y="6112199"/>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3174492" y="7825720"/>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3189006" y="97163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3761629" y="105864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a:off x="8738378" y="0"/>
            <a:ext cx="3856" cy="1042125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8408775" y="109608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9177916" y="2772169"/>
            <a:ext cx="4641267" cy="720080"/>
          </a:xfrm>
        </p:spPr>
        <p:txBody>
          <a:bodyPr anchor="ctr">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8408249" y="2809606"/>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1878564" y="1900261"/>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9177917" y="3613782"/>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3761629" y="4485690"/>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8408775" y="4523127"/>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1878564" y="5327303"/>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9192430" y="6199211"/>
            <a:ext cx="4641267"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8422763" y="6236648"/>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9192431" y="7040824"/>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3747115" y="7912732"/>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8394261" y="7950169"/>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1864050" y="8754345"/>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5"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66"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67" name="正方形/長方形 66"/>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734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ppt_x"/>
                                          </p:val>
                                        </p:tav>
                                        <p:tav tm="100000">
                                          <p:val>
                                            <p:strVal val="#ppt_x"/>
                                          </p:val>
                                        </p:tav>
                                      </p:tavLst>
                                    </p:anim>
                                    <p:anim calcmode="lin" valueType="num">
                                      <p:cBhvr additive="base">
                                        <p:cTn id="8" dur="500" fill="hold"/>
                                        <p:tgtEl>
                                          <p:spTgt spid="6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1+#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66">
                                            <p:txEl>
                                              <p:pRg st="0" end="0"/>
                                            </p:txEl>
                                          </p:spTgt>
                                        </p:tgtEl>
                                        <p:attrNameLst>
                                          <p:attrName>style.visibility</p:attrName>
                                        </p:attrNameLst>
                                      </p:cBhvr>
                                      <p:to>
                                        <p:strVal val="visible"/>
                                      </p:to>
                                    </p:set>
                                    <p:animEffect transition="in" filter="wipe(left)">
                                      <p:cBhvr>
                                        <p:cTn id="16" dur="500"/>
                                        <p:tgtEl>
                                          <p:spTgt spid="66">
                                            <p:txEl>
                                              <p:pRg st="0" end="0"/>
                                            </p:txEl>
                                          </p:spTgt>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up)">
                                      <p:cBhvr>
                                        <p:cTn id="20" dur="500"/>
                                        <p:tgtEl>
                                          <p:spTgt spid="26"/>
                                        </p:tgtEl>
                                      </p:cBhvr>
                                    </p:animEffect>
                                  </p:childTnLst>
                                </p:cTn>
                              </p:par>
                            </p:childTnLst>
                          </p:cTn>
                        </p:par>
                        <p:par>
                          <p:cTn id="21" fill="hold">
                            <p:stCondLst>
                              <p:cond delay="1500"/>
                            </p:stCondLst>
                            <p:childTnLst>
                              <p:par>
                                <p:cTn id="22" presetID="2" presetClass="entr" presetSubtype="1" decel="100000" fill="hold" grpId="0" nodeType="after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iterate type="wd">
                                    <p:tmPct val="10000"/>
                                  </p:iterate>
                                  <p:childTnLst>
                                    <p:set>
                                      <p:cBhvr>
                                        <p:cTn id="28" dur="1" fill="hold">
                                          <p:stCondLst>
                                            <p:cond delay="0"/>
                                          </p:stCondLst>
                                        </p:cTn>
                                        <p:tgtEl>
                                          <p:spTgt spid="21">
                                            <p:txEl>
                                              <p:pRg st="0" end="0"/>
                                            </p:txEl>
                                          </p:spTgt>
                                        </p:tgtEl>
                                        <p:attrNameLst>
                                          <p:attrName>style.visibility</p:attrName>
                                        </p:attrNameLst>
                                      </p:cBhvr>
                                      <p:to>
                                        <p:strVal val="visible"/>
                                      </p:to>
                                    </p:set>
                                    <p:anim calcmode="lin" valueType="num">
                                      <p:cBhvr additive="base">
                                        <p:cTn id="2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
                                            <p:txEl>
                                              <p:pRg st="0" end="0"/>
                                            </p:txEl>
                                          </p:spTgt>
                                        </p:tgtEl>
                                        <p:attrNameLst>
                                          <p:attrName>ppt_y</p:attrName>
                                        </p:attrNameLst>
                                      </p:cBhvr>
                                      <p:tavLst>
                                        <p:tav tm="0">
                                          <p:val>
                                            <p:strVal val="#ppt_y"/>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childTnLst>
                          </p:cTn>
                        </p:par>
                        <p:par>
                          <p:cTn id="35" fill="hold">
                            <p:stCondLst>
                              <p:cond delay="3100"/>
                            </p:stCondLst>
                            <p:childTnLst>
                              <p:par>
                                <p:cTn id="36" presetID="22" presetClass="entr" presetSubtype="2" fill="hold" grpId="0" nodeType="afterEffect">
                                  <p:stCondLst>
                                    <p:cond delay="0"/>
                                  </p:stCondLst>
                                  <p:childTnLst>
                                    <p:set>
                                      <p:cBhvr>
                                        <p:cTn id="37" dur="1" fill="hold">
                                          <p:stCondLst>
                                            <p:cond delay="0"/>
                                          </p:stCondLst>
                                        </p:cTn>
                                        <p:tgtEl>
                                          <p:spTgt spid="35">
                                            <p:txEl>
                                              <p:pRg st="0" end="0"/>
                                            </p:txEl>
                                          </p:spTgt>
                                        </p:tgtEl>
                                        <p:attrNameLst>
                                          <p:attrName>style.visibility</p:attrName>
                                        </p:attrNameLst>
                                      </p:cBhvr>
                                      <p:to>
                                        <p:strVal val="visible"/>
                                      </p:to>
                                    </p:set>
                                    <p:animEffect transition="in" filter="wipe(right)">
                                      <p:cBhvr>
                                        <p:cTn id="38" dur="500"/>
                                        <p:tgtEl>
                                          <p:spTgt spid="35">
                                            <p:txEl>
                                              <p:pRg st="0" end="0"/>
                                            </p:txEl>
                                          </p:spTgt>
                                        </p:tgtEl>
                                      </p:cBhvr>
                                    </p:animEffect>
                                  </p:childTnLst>
                                </p:cTn>
                              </p:par>
                            </p:childTnLst>
                          </p:cTn>
                        </p:par>
                        <p:par>
                          <p:cTn id="39" fill="hold">
                            <p:stCondLst>
                              <p:cond delay="3600"/>
                            </p:stCondLst>
                            <p:childTnLst>
                              <p:par>
                                <p:cTn id="40" presetID="2" presetClass="entr" presetSubtype="1" decel="10000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0-#ppt_h/2"/>
                                          </p:val>
                                        </p:tav>
                                        <p:tav tm="100000">
                                          <p:val>
                                            <p:strVal val="#ppt_y"/>
                                          </p:val>
                                        </p:tav>
                                      </p:tavLst>
                                    </p:anim>
                                  </p:childTnLst>
                                </p:cTn>
                              </p:par>
                            </p:childTnLst>
                          </p:cTn>
                        </p:par>
                        <p:par>
                          <p:cTn id="44" fill="hold">
                            <p:stCondLst>
                              <p:cond delay="4100"/>
                            </p:stCondLst>
                            <p:childTnLst>
                              <p:par>
                                <p:cTn id="45" presetID="2" presetClass="entr" presetSubtype="2" decel="100000" fill="hold" grpId="0" nodeType="afterEffect">
                                  <p:stCondLst>
                                    <p:cond delay="0"/>
                                  </p:stCondLst>
                                  <p:iterate type="wd">
                                    <p:tmPct val="10000"/>
                                  </p:iterate>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additive="base">
                                        <p:cTn id="47"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3">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1" decel="10000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0-#ppt_h/2"/>
                                          </p:val>
                                        </p:tav>
                                        <p:tav tm="100000">
                                          <p:val>
                                            <p:strVal val="#ppt_y"/>
                                          </p:val>
                                        </p:tav>
                                      </p:tavLst>
                                    </p:anim>
                                  </p:childTnLst>
                                </p:cTn>
                              </p:par>
                            </p:childTnLst>
                          </p:cTn>
                        </p:par>
                        <p:par>
                          <p:cTn id="53" fill="hold">
                            <p:stCondLst>
                              <p:cond delay="4700"/>
                            </p:stCondLst>
                            <p:childTnLst>
                              <p:par>
                                <p:cTn id="54" presetID="22" presetClass="entr" presetSubtype="8" fill="hold" grpId="0" nodeType="afterEffect">
                                  <p:stCondLst>
                                    <p:cond delay="0"/>
                                  </p:stCondLst>
                                  <p:childTnLst>
                                    <p:set>
                                      <p:cBhvr>
                                        <p:cTn id="55" dur="1" fill="hold">
                                          <p:stCondLst>
                                            <p:cond delay="0"/>
                                          </p:stCondLst>
                                        </p:cTn>
                                        <p:tgtEl>
                                          <p:spTgt spid="36">
                                            <p:txEl>
                                              <p:pRg st="0" end="0"/>
                                            </p:txEl>
                                          </p:spTgt>
                                        </p:tgtEl>
                                        <p:attrNameLst>
                                          <p:attrName>style.visibility</p:attrName>
                                        </p:attrNameLst>
                                      </p:cBhvr>
                                      <p:to>
                                        <p:strVal val="visible"/>
                                      </p:to>
                                    </p:set>
                                    <p:animEffect transition="in" filter="wipe(left)">
                                      <p:cBhvr>
                                        <p:cTn id="56" dur="500"/>
                                        <p:tgtEl>
                                          <p:spTgt spid="36">
                                            <p:txEl>
                                              <p:pRg st="0" end="0"/>
                                            </p:txEl>
                                          </p:spTgt>
                                        </p:tgtEl>
                                      </p:cBhvr>
                                    </p:animEffect>
                                  </p:childTnLst>
                                </p:cTn>
                              </p:par>
                            </p:childTnLst>
                          </p:cTn>
                        </p:par>
                        <p:par>
                          <p:cTn id="57" fill="hold">
                            <p:stCondLst>
                              <p:cond delay="5200"/>
                            </p:stCondLst>
                            <p:childTnLst>
                              <p:par>
                                <p:cTn id="58" presetID="2" presetClass="entr" presetSubtype="1"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ppt_x"/>
                                          </p:val>
                                        </p:tav>
                                        <p:tav tm="100000">
                                          <p:val>
                                            <p:strVal val="#ppt_x"/>
                                          </p:val>
                                        </p:tav>
                                      </p:tavLst>
                                    </p:anim>
                                    <p:anim calcmode="lin" valueType="num">
                                      <p:cBhvr additive="base">
                                        <p:cTn id="61" dur="500" fill="hold"/>
                                        <p:tgtEl>
                                          <p:spTgt spid="42"/>
                                        </p:tgtEl>
                                        <p:attrNameLst>
                                          <p:attrName>ppt_y</p:attrName>
                                        </p:attrNameLst>
                                      </p:cBhvr>
                                      <p:tavLst>
                                        <p:tav tm="0">
                                          <p:val>
                                            <p:strVal val="0-#ppt_h/2"/>
                                          </p:val>
                                        </p:tav>
                                        <p:tav tm="100000">
                                          <p:val>
                                            <p:strVal val="#ppt_y"/>
                                          </p:val>
                                        </p:tav>
                                      </p:tavLst>
                                    </p:anim>
                                  </p:childTnLst>
                                </p:cTn>
                              </p:par>
                            </p:childTnLst>
                          </p:cTn>
                        </p:par>
                        <p:par>
                          <p:cTn id="62" fill="hold">
                            <p:stCondLst>
                              <p:cond delay="5700"/>
                            </p:stCondLst>
                            <p:childTnLst>
                              <p:par>
                                <p:cTn id="63" presetID="2" presetClass="entr" presetSubtype="8" decel="100000" fill="hold" grpId="0" nodeType="afterEffect">
                                  <p:stCondLst>
                                    <p:cond delay="0"/>
                                  </p:stCondLst>
                                  <p:iterate type="wd">
                                    <p:tmPct val="10000"/>
                                  </p:iterate>
                                  <p:childTnLst>
                                    <p:set>
                                      <p:cBhvr>
                                        <p:cTn id="64" dur="1" fill="hold">
                                          <p:stCondLst>
                                            <p:cond delay="0"/>
                                          </p:stCondLst>
                                        </p:cTn>
                                        <p:tgtEl>
                                          <p:spTgt spid="41">
                                            <p:txEl>
                                              <p:pRg st="0" end="0"/>
                                            </p:txEl>
                                          </p:spTgt>
                                        </p:tgtEl>
                                        <p:attrNameLst>
                                          <p:attrName>style.visibility</p:attrName>
                                        </p:attrNameLst>
                                      </p:cBhvr>
                                      <p:to>
                                        <p:strVal val="visible"/>
                                      </p:to>
                                    </p:set>
                                    <p:anim calcmode="lin" valueType="num">
                                      <p:cBhvr additive="base">
                                        <p:cTn id="65"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1">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1" decel="100000" fill="hold"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6300"/>
                            </p:stCondLst>
                            <p:childTnLst>
                              <p:par>
                                <p:cTn id="72" presetID="22" presetClass="entr" presetSubtype="2" fill="hold" grpId="0" nodeType="afterEffect">
                                  <p:stCondLst>
                                    <p:cond delay="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wipe(right)">
                                      <p:cBhvr>
                                        <p:cTn id="74" dur="500"/>
                                        <p:tgtEl>
                                          <p:spTgt spid="43">
                                            <p:txEl>
                                              <p:pRg st="0" end="0"/>
                                            </p:txEl>
                                          </p:spTgt>
                                        </p:tgtEl>
                                      </p:cBhvr>
                                    </p:animEffect>
                                  </p:childTnLst>
                                </p:cTn>
                              </p:par>
                            </p:childTnLst>
                          </p:cTn>
                        </p:par>
                        <p:par>
                          <p:cTn id="75" fill="hold">
                            <p:stCondLst>
                              <p:cond delay="6800"/>
                            </p:stCondLst>
                            <p:childTnLst>
                              <p:par>
                                <p:cTn id="76" presetID="2" presetClass="entr" presetSubtype="1" decel="100000"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fill="hold"/>
                                        <p:tgtEl>
                                          <p:spTgt spid="49"/>
                                        </p:tgtEl>
                                        <p:attrNameLst>
                                          <p:attrName>ppt_x</p:attrName>
                                        </p:attrNameLst>
                                      </p:cBhvr>
                                      <p:tavLst>
                                        <p:tav tm="0">
                                          <p:val>
                                            <p:strVal val="#ppt_x"/>
                                          </p:val>
                                        </p:tav>
                                        <p:tav tm="100000">
                                          <p:val>
                                            <p:strVal val="#ppt_x"/>
                                          </p:val>
                                        </p:tav>
                                      </p:tavLst>
                                    </p:anim>
                                    <p:anim calcmode="lin" valueType="num">
                                      <p:cBhvr additive="base">
                                        <p:cTn id="79" dur="500" fill="hold"/>
                                        <p:tgtEl>
                                          <p:spTgt spid="49"/>
                                        </p:tgtEl>
                                        <p:attrNameLst>
                                          <p:attrName>ppt_y</p:attrName>
                                        </p:attrNameLst>
                                      </p:cBhvr>
                                      <p:tavLst>
                                        <p:tav tm="0">
                                          <p:val>
                                            <p:strVal val="0-#ppt_h/2"/>
                                          </p:val>
                                        </p:tav>
                                        <p:tav tm="100000">
                                          <p:val>
                                            <p:strVal val="#ppt_y"/>
                                          </p:val>
                                        </p:tav>
                                      </p:tavLst>
                                    </p:anim>
                                  </p:childTnLst>
                                </p:cTn>
                              </p:par>
                            </p:childTnLst>
                          </p:cTn>
                        </p:par>
                        <p:par>
                          <p:cTn id="80" fill="hold">
                            <p:stCondLst>
                              <p:cond delay="7300"/>
                            </p:stCondLst>
                            <p:childTnLst>
                              <p:par>
                                <p:cTn id="81" presetID="2" presetClass="entr" presetSubtype="2" decel="100000" fill="hold" grpId="0" nodeType="afterEffect">
                                  <p:stCondLst>
                                    <p:cond delay="0"/>
                                  </p:stCondLst>
                                  <p:iterate type="wd">
                                    <p:tmPct val="10000"/>
                                  </p:iterate>
                                  <p:childTnLst>
                                    <p:set>
                                      <p:cBhvr>
                                        <p:cTn id="82" dur="1" fill="hold">
                                          <p:stCondLst>
                                            <p:cond delay="0"/>
                                          </p:stCondLst>
                                        </p:cTn>
                                        <p:tgtEl>
                                          <p:spTgt spid="48">
                                            <p:txEl>
                                              <p:pRg st="0" end="0"/>
                                            </p:txEl>
                                          </p:spTgt>
                                        </p:tgtEl>
                                        <p:attrNameLst>
                                          <p:attrName>style.visibility</p:attrName>
                                        </p:attrNameLst>
                                      </p:cBhvr>
                                      <p:to>
                                        <p:strVal val="visible"/>
                                      </p:to>
                                    </p:set>
                                    <p:anim calcmode="lin" valueType="num">
                                      <p:cBhvr additive="base">
                                        <p:cTn id="83" dur="5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84" dur="500" fill="hold"/>
                                        <p:tgtEl>
                                          <p:spTgt spid="48">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1" decel="10000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ppt_x"/>
                                          </p:val>
                                        </p:tav>
                                        <p:tav tm="100000">
                                          <p:val>
                                            <p:strVal val="#ppt_x"/>
                                          </p:val>
                                        </p:tav>
                                      </p:tavLst>
                                    </p:anim>
                                    <p:anim calcmode="lin" valueType="num">
                                      <p:cBhvr additive="base">
                                        <p:cTn id="88" dur="500" fill="hold"/>
                                        <p:tgtEl>
                                          <p:spTgt spid="44"/>
                                        </p:tgtEl>
                                        <p:attrNameLst>
                                          <p:attrName>ppt_y</p:attrName>
                                        </p:attrNameLst>
                                      </p:cBhvr>
                                      <p:tavLst>
                                        <p:tav tm="0">
                                          <p:val>
                                            <p:strVal val="0-#ppt_h/2"/>
                                          </p:val>
                                        </p:tav>
                                        <p:tav tm="100000">
                                          <p:val>
                                            <p:strVal val="#ppt_y"/>
                                          </p:val>
                                        </p:tav>
                                      </p:tavLst>
                                    </p:anim>
                                  </p:childTnLst>
                                </p:cTn>
                              </p:par>
                            </p:childTnLst>
                          </p:cTn>
                        </p:par>
                        <p:par>
                          <p:cTn id="89" fill="hold">
                            <p:stCondLst>
                              <p:cond delay="7900"/>
                            </p:stCondLst>
                            <p:childTnLst>
                              <p:par>
                                <p:cTn id="90" presetID="22" presetClass="entr" presetSubtype="8" fill="hold" grpId="0" nodeType="afterEffect">
                                  <p:stCondLst>
                                    <p:cond delay="0"/>
                                  </p:stCondLst>
                                  <p:childTnLst>
                                    <p:set>
                                      <p:cBhvr>
                                        <p:cTn id="91" dur="1" fill="hold">
                                          <p:stCondLst>
                                            <p:cond delay="0"/>
                                          </p:stCondLst>
                                        </p:cTn>
                                        <p:tgtEl>
                                          <p:spTgt spid="50">
                                            <p:txEl>
                                              <p:pRg st="0" end="0"/>
                                            </p:txEl>
                                          </p:spTgt>
                                        </p:tgtEl>
                                        <p:attrNameLst>
                                          <p:attrName>style.visibility</p:attrName>
                                        </p:attrNameLst>
                                      </p:cBhvr>
                                      <p:to>
                                        <p:strVal val="visible"/>
                                      </p:to>
                                    </p:set>
                                    <p:animEffect transition="in" filter="wipe(left)">
                                      <p:cBhvr>
                                        <p:cTn id="92" dur="500"/>
                                        <p:tgtEl>
                                          <p:spTgt spid="50">
                                            <p:txEl>
                                              <p:pRg st="0" end="0"/>
                                            </p:txEl>
                                          </p:spTgt>
                                        </p:tgtEl>
                                      </p:cBhvr>
                                    </p:animEffect>
                                  </p:childTnLst>
                                </p:cTn>
                              </p:par>
                            </p:childTnLst>
                          </p:cTn>
                        </p:par>
                        <p:par>
                          <p:cTn id="93" fill="hold">
                            <p:stCondLst>
                              <p:cond delay="8400"/>
                            </p:stCondLst>
                            <p:childTnLst>
                              <p:par>
                                <p:cTn id="94" presetID="2" presetClass="entr" presetSubtype="1" decel="100000"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ppt_x"/>
                                          </p:val>
                                        </p:tav>
                                        <p:tav tm="100000">
                                          <p:val>
                                            <p:strVal val="#ppt_x"/>
                                          </p:val>
                                        </p:tav>
                                      </p:tavLst>
                                    </p:anim>
                                    <p:anim calcmode="lin" valueType="num">
                                      <p:cBhvr additive="base">
                                        <p:cTn id="97" dur="500" fill="hold"/>
                                        <p:tgtEl>
                                          <p:spTgt spid="63"/>
                                        </p:tgtEl>
                                        <p:attrNameLst>
                                          <p:attrName>ppt_y</p:attrName>
                                        </p:attrNameLst>
                                      </p:cBhvr>
                                      <p:tavLst>
                                        <p:tav tm="0">
                                          <p:val>
                                            <p:strVal val="0-#ppt_h/2"/>
                                          </p:val>
                                        </p:tav>
                                        <p:tav tm="100000">
                                          <p:val>
                                            <p:strVal val="#ppt_y"/>
                                          </p:val>
                                        </p:tav>
                                      </p:tavLst>
                                    </p:anim>
                                  </p:childTnLst>
                                </p:cTn>
                              </p:par>
                            </p:childTnLst>
                          </p:cTn>
                        </p:par>
                        <p:par>
                          <p:cTn id="98" fill="hold">
                            <p:stCondLst>
                              <p:cond delay="8900"/>
                            </p:stCondLst>
                            <p:childTnLst>
                              <p:par>
                                <p:cTn id="99" presetID="2" presetClass="entr" presetSubtype="8" decel="100000" fill="hold" grpId="0" nodeType="afterEffect">
                                  <p:stCondLst>
                                    <p:cond delay="0"/>
                                  </p:stCondLst>
                                  <p:iterate type="wd">
                                    <p:tmPct val="10000"/>
                                  </p:iterate>
                                  <p:childTnLst>
                                    <p:set>
                                      <p:cBhvr>
                                        <p:cTn id="100" dur="1" fill="hold">
                                          <p:stCondLst>
                                            <p:cond delay="0"/>
                                          </p:stCondLst>
                                        </p:cTn>
                                        <p:tgtEl>
                                          <p:spTgt spid="62">
                                            <p:txEl>
                                              <p:pRg st="0" end="0"/>
                                            </p:txEl>
                                          </p:spTgt>
                                        </p:tgtEl>
                                        <p:attrNameLst>
                                          <p:attrName>style.visibility</p:attrName>
                                        </p:attrNameLst>
                                      </p:cBhvr>
                                      <p:to>
                                        <p:strVal val="visible"/>
                                      </p:to>
                                    </p:set>
                                    <p:anim calcmode="lin" valueType="num">
                                      <p:cBhvr additive="base">
                                        <p:cTn id="10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02" dur="500" fill="hold"/>
                                        <p:tgtEl>
                                          <p:spTgt spid="62">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1" decel="100000" fill="hold" nodeType="withEffect">
                                  <p:stCondLst>
                                    <p:cond delay="0"/>
                                  </p:stCondLst>
                                  <p:childTnLst>
                                    <p:set>
                                      <p:cBhvr>
                                        <p:cTn id="104" dur="1" fill="hold">
                                          <p:stCondLst>
                                            <p:cond delay="0"/>
                                          </p:stCondLst>
                                        </p:cTn>
                                        <p:tgtEl>
                                          <p:spTgt spid="58"/>
                                        </p:tgtEl>
                                        <p:attrNameLst>
                                          <p:attrName>style.visibility</p:attrName>
                                        </p:attrNameLst>
                                      </p:cBhvr>
                                      <p:to>
                                        <p:strVal val="visible"/>
                                      </p:to>
                                    </p:set>
                                    <p:anim calcmode="lin" valueType="num">
                                      <p:cBhvr additive="base">
                                        <p:cTn id="105" dur="500" fill="hold"/>
                                        <p:tgtEl>
                                          <p:spTgt spid="58"/>
                                        </p:tgtEl>
                                        <p:attrNameLst>
                                          <p:attrName>ppt_x</p:attrName>
                                        </p:attrNameLst>
                                      </p:cBhvr>
                                      <p:tavLst>
                                        <p:tav tm="0">
                                          <p:val>
                                            <p:strVal val="#ppt_x"/>
                                          </p:val>
                                        </p:tav>
                                        <p:tav tm="100000">
                                          <p:val>
                                            <p:strVal val="#ppt_x"/>
                                          </p:val>
                                        </p:tav>
                                      </p:tavLst>
                                    </p:anim>
                                    <p:anim calcmode="lin" valueType="num">
                                      <p:cBhvr additive="base">
                                        <p:cTn id="106" dur="500" fill="hold"/>
                                        <p:tgtEl>
                                          <p:spTgt spid="58"/>
                                        </p:tgtEl>
                                        <p:attrNameLst>
                                          <p:attrName>ppt_y</p:attrName>
                                        </p:attrNameLst>
                                      </p:cBhvr>
                                      <p:tavLst>
                                        <p:tav tm="0">
                                          <p:val>
                                            <p:strVal val="0-#ppt_h/2"/>
                                          </p:val>
                                        </p:tav>
                                        <p:tav tm="100000">
                                          <p:val>
                                            <p:strVal val="#ppt_y"/>
                                          </p:val>
                                        </p:tav>
                                      </p:tavLst>
                                    </p:anim>
                                  </p:childTnLst>
                                </p:cTn>
                              </p:par>
                            </p:childTnLst>
                          </p:cTn>
                        </p:par>
                        <p:par>
                          <p:cTn id="107" fill="hold">
                            <p:stCondLst>
                              <p:cond delay="9500"/>
                            </p:stCondLst>
                            <p:childTnLst>
                              <p:par>
                                <p:cTn id="108" presetID="22" presetClass="entr" presetSubtype="2" fill="hold" grpId="0" nodeType="afterEffect">
                                  <p:stCondLst>
                                    <p:cond delay="0"/>
                                  </p:stCondLst>
                                  <p:childTnLst>
                                    <p:set>
                                      <p:cBhvr>
                                        <p:cTn id="109" dur="1" fill="hold">
                                          <p:stCondLst>
                                            <p:cond delay="0"/>
                                          </p:stCondLst>
                                        </p:cTn>
                                        <p:tgtEl>
                                          <p:spTgt spid="64">
                                            <p:txEl>
                                              <p:pRg st="0" end="0"/>
                                            </p:txEl>
                                          </p:spTgt>
                                        </p:tgtEl>
                                        <p:attrNameLst>
                                          <p:attrName>style.visibility</p:attrName>
                                        </p:attrNameLst>
                                      </p:cBhvr>
                                      <p:to>
                                        <p:strVal val="visible"/>
                                      </p:to>
                                    </p:set>
                                    <p:animEffect transition="in" filter="wipe(right)">
                                      <p:cBhvr>
                                        <p:cTn id="11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19" grpId="0" animBg="1"/>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build="p">
        <p:tmplLst>
          <p:tmpl lvl="1">
            <p:tnLst>
              <p:par>
                <p:cTn presetID="2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righ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4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8"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animBg="1"/>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6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build="p">
        <p:tmplLst>
          <p:tmpl lvl="1">
            <p:tnLst>
              <p:par>
                <p:cTn presetID="22" presetClass="entr" presetSubtype="2"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right)">
                      <p:cBhvr>
                        <p:cTn dur="500"/>
                        <p:tgtEl>
                          <p:spTgt spid="64"/>
                        </p:tgtEl>
                      </p:cBhvr>
                    </p:animEffect>
                  </p:childTnLst>
                </p:cTn>
              </p:par>
            </p:tnLst>
          </p:tmpl>
        </p:tmplLst>
      </p:bldP>
      <p:bldP spid="65" grpId="0"/>
      <p:bldP spid="66" grpId="0" build="p">
        <p:tmplLst>
          <p:tmpl lvl="1">
            <p:tnLst>
              <p:par>
                <p:cTn presetID="22" presetClass="entr" presetSubtype="8"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left)">
                      <p:cBhvr>
                        <p:cTn dur="500"/>
                        <p:tgtEl>
                          <p:spTgt spid="66"/>
                        </p:tgtEl>
                      </p:cBhvr>
                    </p:animEffect>
                  </p:childTnLst>
                </p:cTn>
              </p:par>
            </p:tnLst>
          </p:tmpl>
        </p:tmplLst>
      </p:bldP>
      <p:bldP spid="67"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grpSp>
        <p:nvGrpSpPr>
          <p:cNvPr id="29" name="グループ化 28"/>
          <p:cNvGrpSpPr/>
          <p:nvPr userDrawn="1"/>
        </p:nvGrpSpPr>
        <p:grpSpPr>
          <a:xfrm>
            <a:off x="2056892" y="3918634"/>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2056892" y="5258412"/>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2056892" y="6598190"/>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2056892" y="7937968"/>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2056892" y="257885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2629515" y="266586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flipH="1">
            <a:off x="7605738" y="0"/>
            <a:ext cx="526" cy="1028700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7276398" y="270330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2641600" y="3977035"/>
            <a:ext cx="4377035" cy="777302"/>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7276398" y="404308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8181930" y="2594816"/>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8181930" y="3934594"/>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2629515" y="5345424"/>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7276398" y="538286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8181930" y="5274372"/>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2641600" y="6656591"/>
            <a:ext cx="4377035" cy="777302"/>
          </a:xfrm>
        </p:spPr>
        <p:txBody>
          <a:bodyPr anchor="ctr">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7276398" y="672263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8181930" y="6614150"/>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2629515" y="8024980"/>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7276398" y="806241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8181930" y="7953928"/>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51" name="正方形/長方形 50"/>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18417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up)">
                                      <p:cBhvr>
                                        <p:cTn id="16" dur="500"/>
                                        <p:tgtEl>
                                          <p:spTgt spid="26"/>
                                        </p:tgtEl>
                                      </p:cBhvr>
                                    </p:animEffect>
                                  </p:childTnLst>
                                </p:cTn>
                              </p:par>
                            </p:childTnLst>
                          </p:cTn>
                        </p:par>
                        <p:par>
                          <p:cTn id="17" fill="hold">
                            <p:stCondLst>
                              <p:cond delay="1500"/>
                            </p:stCondLst>
                            <p:childTnLst>
                              <p:par>
                                <p:cTn id="18" presetID="2" presetClass="entr" presetSubtype="1" decel="100000" fill="hold" grpId="0" nodeType="afterEffect">
                                  <p:stCondLst>
                                    <p:cond delay="50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 presetClass="entr" presetSubtype="8" decel="100000" fill="hold" grpId="0" nodeType="afterEffect">
                                  <p:stCondLst>
                                    <p:cond delay="0"/>
                                  </p:stCondLst>
                                  <p:iterate type="wd">
                                    <p:tmPct val="10000"/>
                                  </p:iterate>
                                  <p:childTnLst>
                                    <p:set>
                                      <p:cBhvr>
                                        <p:cTn id="24" dur="1" fill="hold">
                                          <p:stCondLst>
                                            <p:cond delay="0"/>
                                          </p:stCondLst>
                                        </p:cTn>
                                        <p:tgtEl>
                                          <p:spTgt spid="21">
                                            <p:txEl>
                                              <p:pRg st="0" end="0"/>
                                            </p:txEl>
                                          </p:spTgt>
                                        </p:tgtEl>
                                        <p:attrNameLst>
                                          <p:attrName>style.visibility</p:attrName>
                                        </p:attrNameLst>
                                      </p:cBhvr>
                                      <p:to>
                                        <p:strVal val="visible"/>
                                      </p:to>
                                    </p:set>
                                    <p:anim calcmode="lin" valueType="num">
                                      <p:cBhvr additive="base">
                                        <p:cTn id="2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1" decel="10000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0-#ppt_h/2"/>
                                          </p:val>
                                        </p:tav>
                                        <p:tav tm="100000">
                                          <p:val>
                                            <p:strVal val="#ppt_y"/>
                                          </p:val>
                                        </p:tav>
                                      </p:tavLst>
                                    </p:anim>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wipe(left)">
                                      <p:cBhvr>
                                        <p:cTn id="34" dur="500"/>
                                        <p:tgtEl>
                                          <p:spTgt spid="35">
                                            <p:txEl>
                                              <p:pRg st="0" end="0"/>
                                            </p:txEl>
                                          </p:spTgt>
                                        </p:tgtEl>
                                      </p:cBhvr>
                                    </p:animEffect>
                                  </p:childTnLst>
                                </p:cTn>
                              </p:par>
                            </p:childTnLst>
                          </p:cTn>
                        </p:par>
                        <p:par>
                          <p:cTn id="35" fill="hold">
                            <p:stCondLst>
                              <p:cond delay="3600"/>
                            </p:stCondLst>
                            <p:childTnLst>
                              <p:par>
                                <p:cTn id="36" presetID="2" presetClass="entr" presetSubtype="1" decel="10000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0-#ppt_h/2"/>
                                          </p:val>
                                        </p:tav>
                                        <p:tav tm="100000">
                                          <p:val>
                                            <p:strVal val="#ppt_y"/>
                                          </p:val>
                                        </p:tav>
                                      </p:tavLst>
                                    </p:anim>
                                  </p:childTnLst>
                                </p:cTn>
                              </p:par>
                            </p:childTnLst>
                          </p:cTn>
                        </p:par>
                        <p:par>
                          <p:cTn id="40" fill="hold">
                            <p:stCondLst>
                              <p:cond delay="4100"/>
                            </p:stCondLst>
                            <p:childTnLst>
                              <p:par>
                                <p:cTn id="41" presetID="2" presetClass="entr" presetSubtype="8" decel="100000" fill="hold" grpId="0" nodeType="afterEffect">
                                  <p:stCondLst>
                                    <p:cond delay="0"/>
                                  </p:stCondLst>
                                  <p:iterate type="wd">
                                    <p:tmPct val="10000"/>
                                  </p:iterate>
                                  <p:childTnLst>
                                    <p:set>
                                      <p:cBhvr>
                                        <p:cTn id="42" dur="1" fill="hold">
                                          <p:stCondLst>
                                            <p:cond delay="0"/>
                                          </p:stCondLst>
                                        </p:cTn>
                                        <p:tgtEl>
                                          <p:spTgt spid="33">
                                            <p:txEl>
                                              <p:pRg st="0" end="0"/>
                                            </p:txEl>
                                          </p:spTgt>
                                        </p:tgtEl>
                                        <p:attrNameLst>
                                          <p:attrName>style.visibility</p:attrName>
                                        </p:attrNameLst>
                                      </p:cBhvr>
                                      <p:to>
                                        <p:strVal val="visible"/>
                                      </p:to>
                                    </p:set>
                                    <p:anim calcmode="lin" valueType="num">
                                      <p:cBhvr additive="base">
                                        <p:cTn id="43"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1" decel="10000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ppt_x"/>
                                          </p:val>
                                        </p:tav>
                                        <p:tav tm="100000">
                                          <p:val>
                                            <p:strVal val="#ppt_x"/>
                                          </p:val>
                                        </p:tav>
                                      </p:tavLst>
                                    </p:anim>
                                    <p:anim calcmode="lin" valueType="num">
                                      <p:cBhvr additive="base">
                                        <p:cTn id="48" dur="500" fill="hold"/>
                                        <p:tgtEl>
                                          <p:spTgt spid="29"/>
                                        </p:tgtEl>
                                        <p:attrNameLst>
                                          <p:attrName>ppt_y</p:attrName>
                                        </p:attrNameLst>
                                      </p:cBhvr>
                                      <p:tavLst>
                                        <p:tav tm="0">
                                          <p:val>
                                            <p:strVal val="0-#ppt_h/2"/>
                                          </p:val>
                                        </p:tav>
                                        <p:tav tm="100000">
                                          <p:val>
                                            <p:strVal val="#ppt_y"/>
                                          </p:val>
                                        </p:tav>
                                      </p:tavLst>
                                    </p:anim>
                                  </p:childTnLst>
                                </p:cTn>
                              </p:par>
                            </p:childTnLst>
                          </p:cTn>
                        </p:par>
                        <p:par>
                          <p:cTn id="49" fill="hold">
                            <p:stCondLst>
                              <p:cond delay="47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5200"/>
                            </p:stCondLst>
                            <p:childTnLst>
                              <p:par>
                                <p:cTn id="54" presetID="2" presetClass="entr" presetSubtype="1" decel="10000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500" fill="hold"/>
                                        <p:tgtEl>
                                          <p:spTgt spid="42"/>
                                        </p:tgtEl>
                                        <p:attrNameLst>
                                          <p:attrName>ppt_x</p:attrName>
                                        </p:attrNameLst>
                                      </p:cBhvr>
                                      <p:tavLst>
                                        <p:tav tm="0">
                                          <p:val>
                                            <p:strVal val="#ppt_x"/>
                                          </p:val>
                                        </p:tav>
                                        <p:tav tm="100000">
                                          <p:val>
                                            <p:strVal val="#ppt_x"/>
                                          </p:val>
                                        </p:tav>
                                      </p:tavLst>
                                    </p:anim>
                                    <p:anim calcmode="lin" valueType="num">
                                      <p:cBhvr additive="base">
                                        <p:cTn id="57" dur="500" fill="hold"/>
                                        <p:tgtEl>
                                          <p:spTgt spid="42"/>
                                        </p:tgtEl>
                                        <p:attrNameLst>
                                          <p:attrName>ppt_y</p:attrName>
                                        </p:attrNameLst>
                                      </p:cBhvr>
                                      <p:tavLst>
                                        <p:tav tm="0">
                                          <p:val>
                                            <p:strVal val="0-#ppt_h/2"/>
                                          </p:val>
                                        </p:tav>
                                        <p:tav tm="100000">
                                          <p:val>
                                            <p:strVal val="#ppt_y"/>
                                          </p:val>
                                        </p:tav>
                                      </p:tavLst>
                                    </p:anim>
                                  </p:childTnLst>
                                </p:cTn>
                              </p:par>
                            </p:childTnLst>
                          </p:cTn>
                        </p:par>
                        <p:par>
                          <p:cTn id="58" fill="hold">
                            <p:stCondLst>
                              <p:cond delay="5700"/>
                            </p:stCondLst>
                            <p:childTnLst>
                              <p:par>
                                <p:cTn id="59" presetID="2" presetClass="entr" presetSubtype="8" decel="100000" fill="hold" grpId="0" nodeType="afterEffect">
                                  <p:stCondLst>
                                    <p:cond delay="0"/>
                                  </p:stCondLst>
                                  <p:iterate type="wd">
                                    <p:tmPct val="10000"/>
                                  </p:iterate>
                                  <p:childTnLst>
                                    <p:set>
                                      <p:cBhvr>
                                        <p:cTn id="60" dur="1" fill="hold">
                                          <p:stCondLst>
                                            <p:cond delay="0"/>
                                          </p:stCondLst>
                                        </p:cTn>
                                        <p:tgtEl>
                                          <p:spTgt spid="41">
                                            <p:txEl>
                                              <p:pRg st="0" end="0"/>
                                            </p:txEl>
                                          </p:spTgt>
                                        </p:tgtEl>
                                        <p:attrNameLst>
                                          <p:attrName>style.visibility</p:attrName>
                                        </p:attrNameLst>
                                      </p:cBhvr>
                                      <p:to>
                                        <p:strVal val="visible"/>
                                      </p:to>
                                    </p:set>
                                    <p:anim calcmode="lin" valueType="num">
                                      <p:cBhvr additive="base">
                                        <p:cTn id="6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1">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1" decel="10000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ppt_x"/>
                                          </p:val>
                                        </p:tav>
                                        <p:tav tm="100000">
                                          <p:val>
                                            <p:strVal val="#ppt_x"/>
                                          </p:val>
                                        </p:tav>
                                      </p:tavLst>
                                    </p:anim>
                                    <p:anim calcmode="lin" valueType="num">
                                      <p:cBhvr additive="base">
                                        <p:cTn id="66" dur="500" fill="hold"/>
                                        <p:tgtEl>
                                          <p:spTgt spid="37"/>
                                        </p:tgtEl>
                                        <p:attrNameLst>
                                          <p:attrName>ppt_y</p:attrName>
                                        </p:attrNameLst>
                                      </p:cBhvr>
                                      <p:tavLst>
                                        <p:tav tm="0">
                                          <p:val>
                                            <p:strVal val="0-#ppt_h/2"/>
                                          </p:val>
                                        </p:tav>
                                        <p:tav tm="100000">
                                          <p:val>
                                            <p:strVal val="#ppt_y"/>
                                          </p:val>
                                        </p:tav>
                                      </p:tavLst>
                                    </p:anim>
                                  </p:childTnLst>
                                </p:cTn>
                              </p:par>
                            </p:childTnLst>
                          </p:cTn>
                        </p:par>
                        <p:par>
                          <p:cTn id="67" fill="hold">
                            <p:stCondLst>
                              <p:cond delay="6300"/>
                            </p:stCondLst>
                            <p:childTnLst>
                              <p:par>
                                <p:cTn id="68" presetID="22" presetClass="entr" presetSubtype="8"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Effect transition="in" filter="wipe(left)">
                                      <p:cBhvr>
                                        <p:cTn id="70" dur="500"/>
                                        <p:tgtEl>
                                          <p:spTgt spid="43">
                                            <p:txEl>
                                              <p:pRg st="0" end="0"/>
                                            </p:txEl>
                                          </p:spTgt>
                                        </p:tgtEl>
                                      </p:cBhvr>
                                    </p:animEffect>
                                  </p:childTnLst>
                                </p:cTn>
                              </p:par>
                            </p:childTnLst>
                          </p:cTn>
                        </p:par>
                        <p:par>
                          <p:cTn id="71" fill="hold">
                            <p:stCondLst>
                              <p:cond delay="6800"/>
                            </p:stCondLst>
                            <p:childTnLst>
                              <p:par>
                                <p:cTn id="72" presetID="2" presetClass="entr" presetSubtype="1" decel="100000"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additive="base">
                                        <p:cTn id="74" dur="500" fill="hold"/>
                                        <p:tgtEl>
                                          <p:spTgt spid="49"/>
                                        </p:tgtEl>
                                        <p:attrNameLst>
                                          <p:attrName>ppt_x</p:attrName>
                                        </p:attrNameLst>
                                      </p:cBhvr>
                                      <p:tavLst>
                                        <p:tav tm="0">
                                          <p:val>
                                            <p:strVal val="#ppt_x"/>
                                          </p:val>
                                        </p:tav>
                                        <p:tav tm="100000">
                                          <p:val>
                                            <p:strVal val="#ppt_x"/>
                                          </p:val>
                                        </p:tav>
                                      </p:tavLst>
                                    </p:anim>
                                    <p:anim calcmode="lin" valueType="num">
                                      <p:cBhvr additive="base">
                                        <p:cTn id="75" dur="500" fill="hold"/>
                                        <p:tgtEl>
                                          <p:spTgt spid="49"/>
                                        </p:tgtEl>
                                        <p:attrNameLst>
                                          <p:attrName>ppt_y</p:attrName>
                                        </p:attrNameLst>
                                      </p:cBhvr>
                                      <p:tavLst>
                                        <p:tav tm="0">
                                          <p:val>
                                            <p:strVal val="0-#ppt_h/2"/>
                                          </p:val>
                                        </p:tav>
                                        <p:tav tm="100000">
                                          <p:val>
                                            <p:strVal val="#ppt_y"/>
                                          </p:val>
                                        </p:tav>
                                      </p:tavLst>
                                    </p:anim>
                                  </p:childTnLst>
                                </p:cTn>
                              </p:par>
                            </p:childTnLst>
                          </p:cTn>
                        </p:par>
                        <p:par>
                          <p:cTn id="76" fill="hold">
                            <p:stCondLst>
                              <p:cond delay="7300"/>
                            </p:stCondLst>
                            <p:childTnLst>
                              <p:par>
                                <p:cTn id="77" presetID="2" presetClass="entr" presetSubtype="8" decel="100000" fill="hold" grpId="0" nodeType="afterEffect">
                                  <p:stCondLst>
                                    <p:cond delay="0"/>
                                  </p:stCondLst>
                                  <p:iterate type="wd">
                                    <p:tmPct val="10000"/>
                                  </p:iterate>
                                  <p:childTnLst>
                                    <p:set>
                                      <p:cBhvr>
                                        <p:cTn id="78" dur="1" fill="hold">
                                          <p:stCondLst>
                                            <p:cond delay="0"/>
                                          </p:stCondLst>
                                        </p:cTn>
                                        <p:tgtEl>
                                          <p:spTgt spid="48">
                                            <p:txEl>
                                              <p:pRg st="0" end="0"/>
                                            </p:txEl>
                                          </p:spTgt>
                                        </p:tgtEl>
                                        <p:attrNameLst>
                                          <p:attrName>style.visibility</p:attrName>
                                        </p:attrNameLst>
                                      </p:cBhvr>
                                      <p:to>
                                        <p:strVal val="visible"/>
                                      </p:to>
                                    </p:set>
                                    <p:anim calcmode="lin" valueType="num">
                                      <p:cBhvr additive="base">
                                        <p:cTn id="79"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8">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1" decel="100000" fill="hold" nodeType="with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ppt_x"/>
                                          </p:val>
                                        </p:tav>
                                        <p:tav tm="100000">
                                          <p:val>
                                            <p:strVal val="#ppt_x"/>
                                          </p:val>
                                        </p:tav>
                                      </p:tavLst>
                                    </p:anim>
                                    <p:anim calcmode="lin" valueType="num">
                                      <p:cBhvr additive="base">
                                        <p:cTn id="84" dur="500" fill="hold"/>
                                        <p:tgtEl>
                                          <p:spTgt spid="44"/>
                                        </p:tgtEl>
                                        <p:attrNameLst>
                                          <p:attrName>ppt_y</p:attrName>
                                        </p:attrNameLst>
                                      </p:cBhvr>
                                      <p:tavLst>
                                        <p:tav tm="0">
                                          <p:val>
                                            <p:strVal val="0-#ppt_h/2"/>
                                          </p:val>
                                        </p:tav>
                                        <p:tav tm="100000">
                                          <p:val>
                                            <p:strVal val="#ppt_y"/>
                                          </p:val>
                                        </p:tav>
                                      </p:tavLst>
                                    </p:anim>
                                  </p:childTnLst>
                                </p:cTn>
                              </p:par>
                            </p:childTnLst>
                          </p:cTn>
                        </p:par>
                        <p:par>
                          <p:cTn id="85" fill="hold">
                            <p:stCondLst>
                              <p:cond delay="7900"/>
                            </p:stCondLst>
                            <p:childTnLst>
                              <p:par>
                                <p:cTn id="86" presetID="22" presetClass="entr" presetSubtype="8" fill="hold" grpId="0" nodeType="afterEffect">
                                  <p:stCondLst>
                                    <p:cond delay="0"/>
                                  </p:stCondLst>
                                  <p:childTnLst>
                                    <p:set>
                                      <p:cBhvr>
                                        <p:cTn id="87" dur="1" fill="hold">
                                          <p:stCondLst>
                                            <p:cond delay="0"/>
                                          </p:stCondLst>
                                        </p:cTn>
                                        <p:tgtEl>
                                          <p:spTgt spid="50">
                                            <p:txEl>
                                              <p:pRg st="0" end="0"/>
                                            </p:txEl>
                                          </p:spTgt>
                                        </p:tgtEl>
                                        <p:attrNameLst>
                                          <p:attrName>style.visibility</p:attrName>
                                        </p:attrNameLst>
                                      </p:cBhvr>
                                      <p:to>
                                        <p:strVal val="visible"/>
                                      </p:to>
                                    </p:set>
                                    <p:animEffect transition="in" filter="wipe(left)">
                                      <p:cBhvr>
                                        <p:cTn id="88" dur="500"/>
                                        <p:tgtEl>
                                          <p:spTgt spid="50">
                                            <p:txEl>
                                              <p:pRg st="0" end="0"/>
                                            </p:txEl>
                                          </p:spTgt>
                                        </p:tgtEl>
                                      </p:cBhvr>
                                    </p:animEffect>
                                  </p:childTnLst>
                                </p:cTn>
                              </p:par>
                            </p:childTnLst>
                          </p:cTn>
                        </p:par>
                        <p:par>
                          <p:cTn id="89" fill="hold">
                            <p:stCondLst>
                              <p:cond delay="8400"/>
                            </p:stCondLst>
                            <p:childTnLst>
                              <p:par>
                                <p:cTn id="90" presetID="2" presetClass="entr" presetSubtype="1" decel="100000" fill="hold" grpId="0" nodeType="after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additive="base">
                                        <p:cTn id="92" dur="500" fill="hold"/>
                                        <p:tgtEl>
                                          <p:spTgt spid="63"/>
                                        </p:tgtEl>
                                        <p:attrNameLst>
                                          <p:attrName>ppt_x</p:attrName>
                                        </p:attrNameLst>
                                      </p:cBhvr>
                                      <p:tavLst>
                                        <p:tav tm="0">
                                          <p:val>
                                            <p:strVal val="#ppt_x"/>
                                          </p:val>
                                        </p:tav>
                                        <p:tav tm="100000">
                                          <p:val>
                                            <p:strVal val="#ppt_x"/>
                                          </p:val>
                                        </p:tav>
                                      </p:tavLst>
                                    </p:anim>
                                    <p:anim calcmode="lin" valueType="num">
                                      <p:cBhvr additive="base">
                                        <p:cTn id="93" dur="500" fill="hold"/>
                                        <p:tgtEl>
                                          <p:spTgt spid="63"/>
                                        </p:tgtEl>
                                        <p:attrNameLst>
                                          <p:attrName>ppt_y</p:attrName>
                                        </p:attrNameLst>
                                      </p:cBhvr>
                                      <p:tavLst>
                                        <p:tav tm="0">
                                          <p:val>
                                            <p:strVal val="0-#ppt_h/2"/>
                                          </p:val>
                                        </p:tav>
                                        <p:tav tm="100000">
                                          <p:val>
                                            <p:strVal val="#ppt_y"/>
                                          </p:val>
                                        </p:tav>
                                      </p:tavLst>
                                    </p:anim>
                                  </p:childTnLst>
                                </p:cTn>
                              </p:par>
                            </p:childTnLst>
                          </p:cTn>
                        </p:par>
                        <p:par>
                          <p:cTn id="94" fill="hold">
                            <p:stCondLst>
                              <p:cond delay="8900"/>
                            </p:stCondLst>
                            <p:childTnLst>
                              <p:par>
                                <p:cTn id="95" presetID="2" presetClass="entr" presetSubtype="8" decel="100000" fill="hold" grpId="0" nodeType="afterEffect">
                                  <p:stCondLst>
                                    <p:cond delay="0"/>
                                  </p:stCondLst>
                                  <p:iterate type="wd">
                                    <p:tmPct val="10000"/>
                                  </p:iterate>
                                  <p:childTnLst>
                                    <p:set>
                                      <p:cBhvr>
                                        <p:cTn id="96" dur="1" fill="hold">
                                          <p:stCondLst>
                                            <p:cond delay="0"/>
                                          </p:stCondLst>
                                        </p:cTn>
                                        <p:tgtEl>
                                          <p:spTgt spid="62">
                                            <p:txEl>
                                              <p:pRg st="0" end="0"/>
                                            </p:txEl>
                                          </p:spTgt>
                                        </p:tgtEl>
                                        <p:attrNameLst>
                                          <p:attrName>style.visibility</p:attrName>
                                        </p:attrNameLst>
                                      </p:cBhvr>
                                      <p:to>
                                        <p:strVal val="visible"/>
                                      </p:to>
                                    </p:set>
                                    <p:anim calcmode="lin" valueType="num">
                                      <p:cBhvr additive="base">
                                        <p:cTn id="97"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62">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1" decel="100000" fill="hold" nodeType="withEffect">
                                  <p:stCondLst>
                                    <p:cond delay="0"/>
                                  </p:stCondLst>
                                  <p:childTnLst>
                                    <p:set>
                                      <p:cBhvr>
                                        <p:cTn id="100" dur="1" fill="hold">
                                          <p:stCondLst>
                                            <p:cond delay="0"/>
                                          </p:stCondLst>
                                        </p:cTn>
                                        <p:tgtEl>
                                          <p:spTgt spid="58"/>
                                        </p:tgtEl>
                                        <p:attrNameLst>
                                          <p:attrName>style.visibility</p:attrName>
                                        </p:attrNameLst>
                                      </p:cBhvr>
                                      <p:to>
                                        <p:strVal val="visible"/>
                                      </p:to>
                                    </p:set>
                                    <p:anim calcmode="lin" valueType="num">
                                      <p:cBhvr additive="base">
                                        <p:cTn id="101" dur="500" fill="hold"/>
                                        <p:tgtEl>
                                          <p:spTgt spid="58"/>
                                        </p:tgtEl>
                                        <p:attrNameLst>
                                          <p:attrName>ppt_x</p:attrName>
                                        </p:attrNameLst>
                                      </p:cBhvr>
                                      <p:tavLst>
                                        <p:tav tm="0">
                                          <p:val>
                                            <p:strVal val="#ppt_x"/>
                                          </p:val>
                                        </p:tav>
                                        <p:tav tm="100000">
                                          <p:val>
                                            <p:strVal val="#ppt_x"/>
                                          </p:val>
                                        </p:tav>
                                      </p:tavLst>
                                    </p:anim>
                                    <p:anim calcmode="lin" valueType="num">
                                      <p:cBhvr additive="base">
                                        <p:cTn id="102" dur="500" fill="hold"/>
                                        <p:tgtEl>
                                          <p:spTgt spid="58"/>
                                        </p:tgtEl>
                                        <p:attrNameLst>
                                          <p:attrName>ppt_y</p:attrName>
                                        </p:attrNameLst>
                                      </p:cBhvr>
                                      <p:tavLst>
                                        <p:tav tm="0">
                                          <p:val>
                                            <p:strVal val="0-#ppt_h/2"/>
                                          </p:val>
                                        </p:tav>
                                        <p:tav tm="100000">
                                          <p:val>
                                            <p:strVal val="#ppt_y"/>
                                          </p:val>
                                        </p:tav>
                                      </p:tavLst>
                                    </p:anim>
                                  </p:childTnLst>
                                </p:cTn>
                              </p:par>
                            </p:childTnLst>
                          </p:cTn>
                        </p:par>
                        <p:par>
                          <p:cTn id="103" fill="hold">
                            <p:stCondLst>
                              <p:cond delay="9500"/>
                            </p:stCondLst>
                            <p:childTnLst>
                              <p:par>
                                <p:cTn id="104" presetID="22" presetClass="entr" presetSubtype="8" fill="hold" grpId="0" nodeType="afterEffect">
                                  <p:stCondLst>
                                    <p:cond delay="0"/>
                                  </p:stCondLst>
                                  <p:childTnLst>
                                    <p:set>
                                      <p:cBhvr>
                                        <p:cTn id="105" dur="1" fill="hold">
                                          <p:stCondLst>
                                            <p:cond delay="0"/>
                                          </p:stCondLst>
                                        </p:cTn>
                                        <p:tgtEl>
                                          <p:spTgt spid="64">
                                            <p:txEl>
                                              <p:pRg st="0" end="0"/>
                                            </p:txEl>
                                          </p:spTgt>
                                        </p:tgtEl>
                                        <p:attrNameLst>
                                          <p:attrName>style.visibility</p:attrName>
                                        </p:attrNameLst>
                                      </p:cBhvr>
                                      <p:to>
                                        <p:strVal val="visible"/>
                                      </p:to>
                                    </p:set>
                                    <p:animEffect transition="in" filter="wipe(left)">
                                      <p:cBhvr>
                                        <p:cTn id="106"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19" grpId="0" animBg="1"/>
      <p:bldP spid="33"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4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animBg="1"/>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6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build="p">
        <p:tmplLst>
          <p:tmpl lvl="1">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51" grpId="0" animBg="1"/>
      <p:bldP spid="52"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irplane">
    <p:spTree>
      <p:nvGrpSpPr>
        <p:cNvPr id="1" name=""/>
        <p:cNvGrpSpPr/>
        <p:nvPr/>
      </p:nvGrpSpPr>
      <p:grpSpPr>
        <a:xfrm>
          <a:off x="0" y="0"/>
          <a:ext cx="0" cy="0"/>
          <a:chOff x="0" y="0"/>
          <a:chExt cx="0" cy="0"/>
        </a:xfrm>
      </p:grpSpPr>
      <p:sp>
        <p:nvSpPr>
          <p:cNvPr id="5" name="正方形/長方形 4"/>
          <p:cNvSpPr/>
          <p:nvPr userDrawn="1"/>
        </p:nvSpPr>
        <p:spPr>
          <a:xfrm>
            <a:off x="0" y="-2"/>
            <a:ext cx="18286413" cy="23829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5310" y="382380"/>
            <a:ext cx="11291454" cy="9421179"/>
          </a:xfrm>
          <a:prstGeom prst="rect">
            <a:avLst/>
          </a:prstGeom>
        </p:spPr>
      </p:pic>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11" name="タイトル プレースホルダー 1"/>
          <p:cNvSpPr>
            <a:spLocks noGrp="1"/>
          </p:cNvSpPr>
          <p:nvPr>
            <p:ph type="title" hasCustomPrompt="1"/>
          </p:nvPr>
        </p:nvSpPr>
        <p:spPr>
          <a:xfrm>
            <a:off x="8506709" y="248400"/>
            <a:ext cx="9599849" cy="1202400"/>
          </a:xfrm>
          <a:prstGeom prst="rect">
            <a:avLst/>
          </a:prstGeom>
        </p:spPr>
        <p:txBody>
          <a:bodyPr vert="horz" lIns="163275" tIns="81638" rIns="163275" bIns="81638" rtlCol="0" anchor="ctr">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テキスト プレースホルダー 6"/>
          <p:cNvSpPr>
            <a:spLocks noGrp="1"/>
          </p:cNvSpPr>
          <p:nvPr>
            <p:ph type="body" sz="quarter" idx="21" hasCustomPrompt="1"/>
          </p:nvPr>
        </p:nvSpPr>
        <p:spPr>
          <a:xfrm>
            <a:off x="623455" y="2665868"/>
            <a:ext cx="5702453"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28" hasCustomPrompt="1"/>
          </p:nvPr>
        </p:nvSpPr>
        <p:spPr>
          <a:xfrm>
            <a:off x="623456" y="3412235"/>
            <a:ext cx="5708072"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9" hasCustomPrompt="1"/>
          </p:nvPr>
        </p:nvSpPr>
        <p:spPr>
          <a:xfrm>
            <a:off x="526473" y="5866268"/>
            <a:ext cx="3588327"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30" hasCustomPrompt="1"/>
          </p:nvPr>
        </p:nvSpPr>
        <p:spPr>
          <a:xfrm>
            <a:off x="526474" y="6612635"/>
            <a:ext cx="3591863" cy="236511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31" hasCustomPrompt="1"/>
          </p:nvPr>
        </p:nvSpPr>
        <p:spPr>
          <a:xfrm>
            <a:off x="13119272" y="5092969"/>
            <a:ext cx="4705908"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32" hasCustomPrompt="1"/>
          </p:nvPr>
        </p:nvSpPr>
        <p:spPr>
          <a:xfrm>
            <a:off x="13120254" y="5839336"/>
            <a:ext cx="4710545" cy="309685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33" hasCustomPrompt="1"/>
          </p:nvPr>
        </p:nvSpPr>
        <p:spPr>
          <a:xfrm>
            <a:off x="6359236" y="7889043"/>
            <a:ext cx="3394363"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4" hasCustomPrompt="1"/>
          </p:nvPr>
        </p:nvSpPr>
        <p:spPr>
          <a:xfrm>
            <a:off x="5223164" y="8635410"/>
            <a:ext cx="4536471"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cxnSp>
        <p:nvCxnSpPr>
          <p:cNvPr id="20" name="直線コネクタ 19"/>
          <p:cNvCxnSpPr/>
          <p:nvPr userDrawn="1"/>
        </p:nvCxnSpPr>
        <p:spPr>
          <a:xfrm flipV="1">
            <a:off x="6359237" y="2917371"/>
            <a:ext cx="1523999" cy="130629"/>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userDrawn="1"/>
        </p:nvCxnSpPr>
        <p:spPr>
          <a:xfrm flipH="1" flipV="1">
            <a:off x="4142509" y="6276109"/>
            <a:ext cx="1282814" cy="290946"/>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18" idx="3"/>
          </p:cNvCxnSpPr>
          <p:nvPr userDrawn="1"/>
        </p:nvCxnSpPr>
        <p:spPr>
          <a:xfrm flipH="1">
            <a:off x="9753599" y="8007939"/>
            <a:ext cx="775860" cy="241144"/>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16" idx="1"/>
          </p:cNvCxnSpPr>
          <p:nvPr userDrawn="1"/>
        </p:nvCxnSpPr>
        <p:spPr>
          <a:xfrm flipH="1" flipV="1">
            <a:off x="10068670" y="5278582"/>
            <a:ext cx="3050602" cy="174427"/>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707289"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13" hasCustomPrompt="1"/>
          </p:nvPr>
        </p:nvSpPr>
        <p:spPr>
          <a:xfrm>
            <a:off x="8533624" y="1543100"/>
            <a:ext cx="9601994"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36" name="正方形/長方形 35"/>
          <p:cNvSpPr/>
          <p:nvPr userDrawn="1"/>
        </p:nvSpPr>
        <p:spPr>
          <a:xfrm>
            <a:off x="2937834" y="3287181"/>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userDrawn="1"/>
        </p:nvSpPr>
        <p:spPr>
          <a:xfrm>
            <a:off x="734954" y="648119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381842" y="853805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13251124" y="5725579"/>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480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250"/>
                            </p:stCondLst>
                            <p:childTnLst>
                              <p:par>
                                <p:cTn id="13" presetID="2" presetClass="entr" presetSubtype="3" decel="100000" fill="hold" grpId="0" nodeType="afterEffect">
                                  <p:stCondLst>
                                    <p:cond delay="250"/>
                                  </p:stCondLst>
                                  <p:iterate type="wd">
                                    <p:tmPct val="10000"/>
                                  </p:iterate>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33">
                                            <p:txEl>
                                              <p:pRg st="0" end="0"/>
                                            </p:txEl>
                                          </p:spTgt>
                                        </p:tgtEl>
                                        <p:attrNameLst>
                                          <p:attrName>style.visibility</p:attrName>
                                        </p:attrNameLst>
                                      </p:cBhvr>
                                      <p:to>
                                        <p:strVal val="visible"/>
                                      </p:to>
                                    </p:set>
                                    <p:animEffect transition="in" filter="wipe(left)">
                                      <p:cBhvr>
                                        <p:cTn id="24" dur="500"/>
                                        <p:tgtEl>
                                          <p:spTgt spid="33">
                                            <p:txEl>
                                              <p:pRg st="0" end="0"/>
                                            </p:txEl>
                                          </p:spTgt>
                                        </p:tgtEl>
                                      </p:cBhvr>
                                    </p:animEffect>
                                  </p:childTnLst>
                                </p:cTn>
                              </p:par>
                            </p:childTnLst>
                          </p:cTn>
                        </p:par>
                        <p:par>
                          <p:cTn id="25" fill="hold">
                            <p:stCondLst>
                              <p:cond delay="2750"/>
                            </p:stCondLst>
                            <p:childTnLst>
                              <p:par>
                                <p:cTn id="26" presetID="2" presetClass="entr" presetSubtype="8" decel="100000" fill="hold" grpId="0" nodeType="afterEffect">
                                  <p:stCondLst>
                                    <p:cond delay="0"/>
                                  </p:stCondLst>
                                  <p:iterate type="wd">
                                    <p:tmPct val="10000"/>
                                  </p:iterate>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1+#ppt_h/2"/>
                                          </p:val>
                                        </p:tav>
                                        <p:tav tm="100000">
                                          <p:val>
                                            <p:strVal val="#ppt_y"/>
                                          </p:val>
                                        </p:tav>
                                      </p:tavLst>
                                    </p:anim>
                                  </p:childTnLst>
                                </p:cTn>
                              </p:par>
                            </p:childTnLst>
                          </p:cTn>
                        </p:par>
                        <p:par>
                          <p:cTn id="34" fill="hold">
                            <p:stCondLst>
                              <p:cond delay="3350"/>
                            </p:stCondLst>
                            <p:childTnLst>
                              <p:par>
                                <p:cTn id="35" presetID="2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850"/>
                            </p:stCondLst>
                            <p:childTnLst>
                              <p:par>
                                <p:cTn id="39" presetID="22" presetClass="entr" presetSubtype="2" fill="hold" grpId="0" nodeType="afterEffect">
                                  <p:stCondLst>
                                    <p:cond delay="0"/>
                                  </p:stCondLst>
                                  <p:childTnLst>
                                    <p:set>
                                      <p:cBhvr>
                                        <p:cTn id="40" dur="1" fill="hold">
                                          <p:stCondLst>
                                            <p:cond delay="0"/>
                                          </p:stCondLst>
                                        </p:cTn>
                                        <p:tgtEl>
                                          <p:spTgt spid="13">
                                            <p:txEl>
                                              <p:pRg st="0" end="0"/>
                                            </p:txEl>
                                          </p:spTgt>
                                        </p:tgtEl>
                                        <p:attrNameLst>
                                          <p:attrName>style.visibility</p:attrName>
                                        </p:attrNameLst>
                                      </p:cBhvr>
                                      <p:to>
                                        <p:strVal val="visible"/>
                                      </p:to>
                                    </p:set>
                                    <p:animEffect transition="in" filter="wipe(right)">
                                      <p:cBhvr>
                                        <p:cTn id="41" dur="500"/>
                                        <p:tgtEl>
                                          <p:spTgt spid="13">
                                            <p:txEl>
                                              <p:pRg st="0" end="0"/>
                                            </p:txEl>
                                          </p:spTgt>
                                        </p:tgtEl>
                                      </p:cBhvr>
                                    </p:animEffect>
                                  </p:childTnLst>
                                </p:cTn>
                              </p:par>
                            </p:childTnLst>
                          </p:cTn>
                        </p:par>
                        <p:par>
                          <p:cTn id="42" fill="hold">
                            <p:stCondLst>
                              <p:cond delay="4350"/>
                            </p:stCondLst>
                            <p:childTnLst>
                              <p:par>
                                <p:cTn id="43" presetID="2" presetClass="entr" presetSubtype="8" decel="100000" fill="hold" grpId="0" nodeType="afterEffect">
                                  <p:stCondLst>
                                    <p:cond delay="250"/>
                                  </p:stCondLst>
                                  <p:iterate type="wd">
                                    <p:tmPct val="10000"/>
                                  </p:iterate>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25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fill="hold"/>
                                        <p:tgtEl>
                                          <p:spTgt spid="37"/>
                                        </p:tgtEl>
                                        <p:attrNameLst>
                                          <p:attrName>ppt_x</p:attrName>
                                        </p:attrNameLst>
                                      </p:cBhvr>
                                      <p:tavLst>
                                        <p:tav tm="0">
                                          <p:val>
                                            <p:strVal val="#ppt_x"/>
                                          </p:val>
                                        </p:tav>
                                        <p:tav tm="100000">
                                          <p:val>
                                            <p:strVal val="#ppt_x"/>
                                          </p:val>
                                        </p:tav>
                                      </p:tavLst>
                                    </p:anim>
                                    <p:anim calcmode="lin" valueType="num">
                                      <p:cBhvr additive="base">
                                        <p:cTn id="50" dur="500" fill="hold"/>
                                        <p:tgtEl>
                                          <p:spTgt spid="37"/>
                                        </p:tgtEl>
                                        <p:attrNameLst>
                                          <p:attrName>ppt_y</p:attrName>
                                        </p:attrNameLst>
                                      </p:cBhvr>
                                      <p:tavLst>
                                        <p:tav tm="0">
                                          <p:val>
                                            <p:strVal val="1+#ppt_h/2"/>
                                          </p:val>
                                        </p:tav>
                                        <p:tav tm="100000">
                                          <p:val>
                                            <p:strVal val="#ppt_y"/>
                                          </p:val>
                                        </p:tav>
                                      </p:tavLst>
                                    </p:anim>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par>
                          <p:cTn id="55" fill="hold">
                            <p:stCondLst>
                              <p:cond delay="5700"/>
                            </p:stCondLst>
                            <p:childTnLst>
                              <p:par>
                                <p:cTn id="56" presetID="22" presetClass="entr" presetSubtype="2" fill="hold" grpId="0" nodeType="after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right)">
                                      <p:cBhvr>
                                        <p:cTn id="58" dur="500"/>
                                        <p:tgtEl>
                                          <p:spTgt spid="15">
                                            <p:txEl>
                                              <p:pRg st="0" end="0"/>
                                            </p:txEl>
                                          </p:spTgt>
                                        </p:tgtEl>
                                      </p:cBhvr>
                                    </p:animEffect>
                                  </p:childTnLst>
                                </p:cTn>
                              </p:par>
                            </p:childTnLst>
                          </p:cTn>
                        </p:par>
                        <p:par>
                          <p:cTn id="59" fill="hold">
                            <p:stCondLst>
                              <p:cond delay="6200"/>
                            </p:stCondLst>
                            <p:childTnLst>
                              <p:par>
                                <p:cTn id="60" presetID="2" presetClass="entr" presetSubtype="8" decel="100000" fill="hold" grpId="0" nodeType="afterEffect">
                                  <p:stCondLst>
                                    <p:cond delay="250"/>
                                  </p:stCondLst>
                                  <p:iterate type="wd">
                                    <p:tmPct val="10000"/>
                                  </p:iterate>
                                  <p:childTnLst>
                                    <p:set>
                                      <p:cBhvr>
                                        <p:cTn id="61" dur="1" fill="hold">
                                          <p:stCondLst>
                                            <p:cond delay="0"/>
                                          </p:stCondLst>
                                        </p:cTn>
                                        <p:tgtEl>
                                          <p:spTgt spid="18">
                                            <p:txEl>
                                              <p:pRg st="0" end="0"/>
                                            </p:txEl>
                                          </p:spTgt>
                                        </p:tgtEl>
                                        <p:attrNameLst>
                                          <p:attrName>style.visibility</p:attrName>
                                        </p:attrNameLst>
                                      </p:cBhvr>
                                      <p:to>
                                        <p:strVal val="visible"/>
                                      </p:to>
                                    </p:set>
                                    <p:anim calcmode="lin" valueType="num">
                                      <p:cBhvr additive="base">
                                        <p:cTn id="62"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18">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38"/>
                                        </p:tgtEl>
                                        <p:attrNameLst>
                                          <p:attrName>style.visibility</p:attrName>
                                        </p:attrNameLst>
                                      </p:cBhvr>
                                      <p:to>
                                        <p:strVal val="visible"/>
                                      </p:to>
                                    </p:set>
                                    <p:anim calcmode="lin" valueType="num">
                                      <p:cBhvr additive="base">
                                        <p:cTn id="66" dur="500" fill="hold"/>
                                        <p:tgtEl>
                                          <p:spTgt spid="38"/>
                                        </p:tgtEl>
                                        <p:attrNameLst>
                                          <p:attrName>ppt_x</p:attrName>
                                        </p:attrNameLst>
                                      </p:cBhvr>
                                      <p:tavLst>
                                        <p:tav tm="0">
                                          <p:val>
                                            <p:strVal val="#ppt_x"/>
                                          </p:val>
                                        </p:tav>
                                        <p:tav tm="100000">
                                          <p:val>
                                            <p:strVal val="#ppt_x"/>
                                          </p:val>
                                        </p:tav>
                                      </p:tavLst>
                                    </p:anim>
                                    <p:anim calcmode="lin" valueType="num">
                                      <p:cBhvr additive="base">
                                        <p:cTn id="67" dur="500" fill="hold"/>
                                        <p:tgtEl>
                                          <p:spTgt spid="38"/>
                                        </p:tgtEl>
                                        <p:attrNameLst>
                                          <p:attrName>ppt_y</p:attrName>
                                        </p:attrNameLst>
                                      </p:cBhvr>
                                      <p:tavLst>
                                        <p:tav tm="0">
                                          <p:val>
                                            <p:strVal val="1+#ppt_h/2"/>
                                          </p:val>
                                        </p:tav>
                                        <p:tav tm="100000">
                                          <p:val>
                                            <p:strVal val="#ppt_y"/>
                                          </p:val>
                                        </p:tav>
                                      </p:tavLst>
                                    </p:anim>
                                  </p:childTnLst>
                                </p:cTn>
                              </p:par>
                            </p:childTnLst>
                          </p:cTn>
                        </p:par>
                        <p:par>
                          <p:cTn id="68" fill="hold">
                            <p:stCondLst>
                              <p:cond delay="7050"/>
                            </p:stCondLst>
                            <p:childTnLst>
                              <p:par>
                                <p:cTn id="69" presetID="22" presetClass="entr" presetSubtype="8"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par>
                          <p:cTn id="72" fill="hold">
                            <p:stCondLst>
                              <p:cond delay="7550"/>
                            </p:stCondLst>
                            <p:childTnLst>
                              <p:par>
                                <p:cTn id="73" presetID="22" presetClass="entr" presetSubtype="2" fill="hold" grpId="0" nodeType="afterEffect">
                                  <p:stCondLst>
                                    <p:cond delay="0"/>
                                  </p:stCondLst>
                                  <p:childTnLst>
                                    <p:set>
                                      <p:cBhvr>
                                        <p:cTn id="74" dur="1" fill="hold">
                                          <p:stCondLst>
                                            <p:cond delay="0"/>
                                          </p:stCondLst>
                                        </p:cTn>
                                        <p:tgtEl>
                                          <p:spTgt spid="19">
                                            <p:txEl>
                                              <p:pRg st="0" end="0"/>
                                            </p:txEl>
                                          </p:spTgt>
                                        </p:tgtEl>
                                        <p:attrNameLst>
                                          <p:attrName>style.visibility</p:attrName>
                                        </p:attrNameLst>
                                      </p:cBhvr>
                                      <p:to>
                                        <p:strVal val="visible"/>
                                      </p:to>
                                    </p:set>
                                    <p:animEffect transition="in" filter="wipe(right)">
                                      <p:cBhvr>
                                        <p:cTn id="75" dur="500"/>
                                        <p:tgtEl>
                                          <p:spTgt spid="19">
                                            <p:txEl>
                                              <p:pRg st="0" end="0"/>
                                            </p:txEl>
                                          </p:spTgt>
                                        </p:tgtEl>
                                      </p:cBhvr>
                                    </p:animEffect>
                                  </p:childTnLst>
                                </p:cTn>
                              </p:par>
                            </p:childTnLst>
                          </p:cTn>
                        </p:par>
                        <p:par>
                          <p:cTn id="76" fill="hold">
                            <p:stCondLst>
                              <p:cond delay="8050"/>
                            </p:stCondLst>
                            <p:childTnLst>
                              <p:par>
                                <p:cTn id="77" presetID="2" presetClass="entr" presetSubtype="8" decel="100000" fill="hold" grpId="0" nodeType="afterEffect">
                                  <p:stCondLst>
                                    <p:cond delay="250"/>
                                  </p:stCondLst>
                                  <p:iterate type="wd">
                                    <p:tmPct val="10000"/>
                                  </p:iterate>
                                  <p:childTnLst>
                                    <p:set>
                                      <p:cBhvr>
                                        <p:cTn id="78" dur="1" fill="hold">
                                          <p:stCondLst>
                                            <p:cond delay="0"/>
                                          </p:stCondLst>
                                        </p:cTn>
                                        <p:tgtEl>
                                          <p:spTgt spid="16">
                                            <p:txEl>
                                              <p:pRg st="0" end="0"/>
                                            </p:txEl>
                                          </p:spTgt>
                                        </p:tgtEl>
                                        <p:attrNameLst>
                                          <p:attrName>style.visibility</p:attrName>
                                        </p:attrNameLst>
                                      </p:cBhvr>
                                      <p:to>
                                        <p:strVal val="visible"/>
                                      </p:to>
                                    </p:set>
                                    <p:anim calcmode="lin" valueType="num">
                                      <p:cBhvr additive="base">
                                        <p:cTn id="7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16">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4" decel="100000" fill="hold" grpId="0" nodeType="withEffect">
                                  <p:stCondLst>
                                    <p:cond delay="25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1+#ppt_h/2"/>
                                          </p:val>
                                        </p:tav>
                                        <p:tav tm="100000">
                                          <p:val>
                                            <p:strVal val="#ppt_y"/>
                                          </p:val>
                                        </p:tav>
                                      </p:tavLst>
                                    </p:anim>
                                  </p:childTnLst>
                                </p:cTn>
                              </p:par>
                            </p:childTnLst>
                          </p:cTn>
                        </p:par>
                        <p:par>
                          <p:cTn id="85" fill="hold">
                            <p:stCondLst>
                              <p:cond delay="8900"/>
                            </p:stCondLst>
                            <p:childTnLst>
                              <p:par>
                                <p:cTn id="86" presetID="22" presetClass="entr" presetSubtype="2"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right)">
                                      <p:cBhvr>
                                        <p:cTn id="88" dur="500"/>
                                        <p:tgtEl>
                                          <p:spTgt spid="23"/>
                                        </p:tgtEl>
                                      </p:cBhvr>
                                    </p:animEffect>
                                  </p:childTnLst>
                                </p:cTn>
                              </p:par>
                            </p:childTnLst>
                          </p:cTn>
                        </p:par>
                        <p:par>
                          <p:cTn id="89" fill="hold">
                            <p:stCondLst>
                              <p:cond delay="9400"/>
                            </p:stCondLst>
                            <p:childTnLst>
                              <p:par>
                                <p:cTn id="90" presetID="22" presetClass="entr" presetSubtype="8" fill="hold" grpId="0" nodeType="afterEffect">
                                  <p:stCondLst>
                                    <p:cond delay="0"/>
                                  </p:stCondLst>
                                  <p:childTnLst>
                                    <p:set>
                                      <p:cBhvr>
                                        <p:cTn id="91" dur="1" fill="hold">
                                          <p:stCondLst>
                                            <p:cond delay="0"/>
                                          </p:stCondLst>
                                        </p:cTn>
                                        <p:tgtEl>
                                          <p:spTgt spid="17">
                                            <p:txEl>
                                              <p:pRg st="0" end="0"/>
                                            </p:txEl>
                                          </p:spTgt>
                                        </p:tgtEl>
                                        <p:attrNameLst>
                                          <p:attrName>style.visibility</p:attrName>
                                        </p:attrNameLst>
                                      </p:cBhvr>
                                      <p:to>
                                        <p:strVal val="visible"/>
                                      </p:to>
                                    </p:set>
                                    <p:animEffect transition="in" filter="wipe(left)">
                                      <p:cBhvr>
                                        <p:cTn id="9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2" presetClass="entr" presetSubtype="2"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32" grpId="0" animBg="1"/>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6" grpId="0" animBg="1"/>
      <p:bldP spid="37" grpId="0" animBg="1"/>
      <p:bldP spid="38" grpId="0" animBg="1"/>
      <p:bldP spid="39"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1164538" y="6846952"/>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0" name="アーチ 19"/>
          <p:cNvSpPr/>
          <p:nvPr userDrawn="1"/>
        </p:nvSpPr>
        <p:spPr>
          <a:xfrm rot="6618510">
            <a:off x="1281126" y="6963540"/>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2021917" y="7082422"/>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2707932" y="7788599"/>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3227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750" fill="hold"/>
                                        <p:tgtEl>
                                          <p:spTgt spid="20"/>
                                        </p:tgtEl>
                                        <p:attrNameLst>
                                          <p:attrName>ppt_x</p:attrName>
                                        </p:attrNameLst>
                                      </p:cBhvr>
                                      <p:tavLst>
                                        <p:tav tm="0">
                                          <p:val>
                                            <p:strVal val="#ppt_x"/>
                                          </p:val>
                                        </p:tav>
                                        <p:tav tm="100000">
                                          <p:val>
                                            <p:strVal val="#ppt_x"/>
                                          </p:val>
                                        </p:tav>
                                      </p:tavLst>
                                    </p:anim>
                                    <p:anim calcmode="lin" valueType="num">
                                      <p:cBhvr additive="base">
                                        <p:cTn id="72" dur="75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750" fill="hold"/>
                                        <p:tgtEl>
                                          <p:spTgt spid="19"/>
                                        </p:tgtEl>
                                        <p:attrNameLst>
                                          <p:attrName>ppt_x</p:attrName>
                                        </p:attrNameLst>
                                      </p:cBhvr>
                                      <p:tavLst>
                                        <p:tav tm="0">
                                          <p:val>
                                            <p:strVal val="0-#ppt_w/2"/>
                                          </p:val>
                                        </p:tav>
                                        <p:tav tm="100000">
                                          <p:val>
                                            <p:strVal val="#ppt_x"/>
                                          </p:val>
                                        </p:tav>
                                      </p:tavLst>
                                    </p:anim>
                                    <p:anim calcmode="lin" valueType="num">
                                      <p:cBhvr additive="base">
                                        <p:cTn id="76" dur="750" fill="hold"/>
                                        <p:tgtEl>
                                          <p:spTgt spid="19"/>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750"/>
                                        <p:tgtEl>
                                          <p:spTgt spid="20"/>
                                        </p:tgtEl>
                                      </p:cBhvr>
                                    </p:animEffect>
                                    <p:anim calcmode="lin" valueType="num">
                                      <p:cBhvr>
                                        <p:cTn id="80" dur="750" fill="hold"/>
                                        <p:tgtEl>
                                          <p:spTgt spid="20"/>
                                        </p:tgtEl>
                                        <p:attrNameLst>
                                          <p:attrName>ppt_w</p:attrName>
                                        </p:attrNameLst>
                                      </p:cBhvr>
                                      <p:tavLst>
                                        <p:tav tm="0" fmla="#ppt_w*sin(2.5*pi*$)">
                                          <p:val>
                                            <p:fltVal val="0"/>
                                          </p:val>
                                        </p:tav>
                                        <p:tav tm="100000">
                                          <p:val>
                                            <p:fltVal val="1"/>
                                          </p:val>
                                        </p:tav>
                                      </p:tavLst>
                                    </p:anim>
                                    <p:anim calcmode="lin" valueType="num">
                                      <p:cBhvr>
                                        <p:cTn id="81" dur="750" fill="hold"/>
                                        <p:tgtEl>
                                          <p:spTgt spid="20"/>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750"/>
                                        <p:tgtEl>
                                          <p:spTgt spid="19"/>
                                        </p:tgtEl>
                                      </p:cBhvr>
                                    </p:animEffect>
                                    <p:anim calcmode="lin" valueType="num">
                                      <p:cBhvr>
                                        <p:cTn id="85" dur="750" fill="hold"/>
                                        <p:tgtEl>
                                          <p:spTgt spid="19"/>
                                        </p:tgtEl>
                                        <p:attrNameLst>
                                          <p:attrName>ppt_w</p:attrName>
                                        </p:attrNameLst>
                                      </p:cBhvr>
                                      <p:tavLst>
                                        <p:tav tm="0" fmla="#ppt_w*sin(2.5*pi*$)">
                                          <p:val>
                                            <p:fltVal val="0"/>
                                          </p:val>
                                        </p:tav>
                                        <p:tav tm="100000">
                                          <p:val>
                                            <p:fltVal val="1"/>
                                          </p:val>
                                        </p:tav>
                                      </p:tavLst>
                                    </p:anim>
                                    <p:anim calcmode="lin" valueType="num">
                                      <p:cBhvr>
                                        <p:cTn id="86" dur="750" fill="hold"/>
                                        <p:tgtEl>
                                          <p:spTgt spid="19"/>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21">
                                            <p:txEl>
                                              <p:pRg st="0" end="0"/>
                                            </p:txEl>
                                          </p:spTgt>
                                        </p:tgtEl>
                                        <p:attrNameLst>
                                          <p:attrName>style.visibility</p:attrName>
                                        </p:attrNameLst>
                                      </p:cBhvr>
                                      <p:to>
                                        <p:strVal val="visible"/>
                                      </p:to>
                                    </p:set>
                                    <p:anim calcmode="lin" valueType="num">
                                      <p:cBhvr additive="base">
                                        <p:cTn id="8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additive="base">
                                        <p:cTn id="9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19" grpId="0" animBg="1"/>
      <p:bldP spid="19" grpId="1" animBg="1"/>
      <p:bldP spid="20" grpId="0" animBg="1"/>
      <p:bldP spid="20" grpId="1" animBg="1"/>
      <p:bldP spid="2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Mobile 1">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1374700" y="4510269"/>
            <a:ext cx="12846751" cy="8431181"/>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4569" y="911133"/>
            <a:ext cx="4142834" cy="8464733"/>
          </a:xfrm>
          <a:prstGeom prst="rect">
            <a:avLst/>
          </a:prstGeom>
          <a:effectLst/>
        </p:spPr>
      </p:pic>
      <p:sp>
        <p:nvSpPr>
          <p:cNvPr id="6" name="図プレースホルダー 2"/>
          <p:cNvSpPr>
            <a:spLocks noGrp="1"/>
          </p:cNvSpPr>
          <p:nvPr>
            <p:ph type="pic" sz="quarter" idx="12" hasCustomPrompt="1"/>
          </p:nvPr>
        </p:nvSpPr>
        <p:spPr>
          <a:xfrm>
            <a:off x="2455893"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1" name="タイトル プレースホルダー 1"/>
          <p:cNvSpPr>
            <a:spLocks noGrp="1"/>
          </p:cNvSpPr>
          <p:nvPr>
            <p:ph type="title" hasCustomPrompt="1"/>
          </p:nvPr>
        </p:nvSpPr>
        <p:spPr>
          <a:xfrm>
            <a:off x="6635932" y="1946365"/>
            <a:ext cx="10930282"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正方形/長方形 11"/>
          <p:cNvSpPr/>
          <p:nvPr userDrawn="1"/>
        </p:nvSpPr>
        <p:spPr>
          <a:xfrm>
            <a:off x="6767064"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24" hasCustomPrompt="1"/>
          </p:nvPr>
        </p:nvSpPr>
        <p:spPr>
          <a:xfrm>
            <a:off x="6635931" y="5497339"/>
            <a:ext cx="10954256"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63060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750"/>
                                        <p:tgtEl>
                                          <p:spTgt spid="14"/>
                                        </p:tgtEl>
                                      </p:cBhvr>
                                    </p:animEffect>
                                  </p:childTnLst>
                                </p:cTn>
                              </p:par>
                            </p:childTnLst>
                          </p:cTn>
                        </p:par>
                        <p:par>
                          <p:cTn id="21" fill="hold">
                            <p:stCondLst>
                              <p:cond delay="2000"/>
                            </p:stCondLst>
                            <p:childTnLst>
                              <p:par>
                                <p:cTn id="22" presetID="2" presetClass="entr" presetSubtype="3" decel="100000" fill="hold" grpId="0" nodeType="afterEffect">
                                  <p:stCondLst>
                                    <p:cond delay="250"/>
                                  </p:stCondLst>
                                  <p:iterate type="wd">
                                    <p:tmPct val="10000"/>
                                  </p:iterate>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0-#ppt_h/2"/>
                                          </p:val>
                                        </p:tav>
                                        <p:tav tm="100000">
                                          <p:val>
                                            <p:strVal val="#ppt_y"/>
                                          </p:val>
                                        </p:tav>
                                      </p:tavLst>
                                    </p:anim>
                                  </p:childTnLst>
                                </p:cTn>
                              </p:par>
                            </p:childTnLst>
                          </p:cTn>
                        </p:par>
                        <p:par>
                          <p:cTn id="26" fill="hold">
                            <p:stCondLst>
                              <p:cond delay="2900"/>
                            </p:stCondLst>
                            <p:childTnLst>
                              <p:par>
                                <p:cTn id="27" presetID="2" presetClass="entr" presetSubtype="2" decel="100000" fill="hold" grpId="0" nodeType="after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13">
                                            <p:txEl>
                                              <p:pRg st="0" end="0"/>
                                            </p:txEl>
                                          </p:spTgt>
                                        </p:tgtEl>
                                        <p:attrNameLst>
                                          <p:attrName>style.visibility</p:attrName>
                                        </p:attrNameLst>
                                      </p:cBhvr>
                                      <p:to>
                                        <p:strVal val="visible"/>
                                      </p:to>
                                    </p:set>
                                    <p:anim calcmode="lin" valueType="num">
                                      <p:cBhvr additive="base">
                                        <p:cTn id="3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6" grpId="0"/>
      <p:bldP spid="11" grpId="0"/>
      <p:bldP spid="12" grpId="0" animBg="1"/>
      <p:bldP spid="13" grpId="0" build="p">
        <p:tmplLst>
          <p:tmpl lvl="1">
            <p:tnLst>
              <p:par>
                <p:cTn presetID="2" presetClass="entr" presetSubtype="4" decel="10000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obile 2">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677416" y="6669596"/>
            <a:ext cx="8096797" cy="5313838"/>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795" y="1327349"/>
            <a:ext cx="5884221" cy="8366379"/>
          </a:xfrm>
          <a:prstGeom prst="rect">
            <a:avLst/>
          </a:prstGeom>
        </p:spPr>
      </p:pic>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8937" y="4401204"/>
            <a:ext cx="2611063" cy="5334986"/>
          </a:xfrm>
          <a:prstGeom prst="rect">
            <a:avLst/>
          </a:prstGeom>
          <a:effectLst/>
        </p:spPr>
      </p:pic>
      <p:sp>
        <p:nvSpPr>
          <p:cNvPr id="6" name="図プレースホルダー 2"/>
          <p:cNvSpPr>
            <a:spLocks noGrp="1"/>
          </p:cNvSpPr>
          <p:nvPr>
            <p:ph type="pic" sz="quarter" idx="12" hasCustomPrompt="1"/>
          </p:nvPr>
        </p:nvSpPr>
        <p:spPr>
          <a:xfrm>
            <a:off x="3940519" y="2115503"/>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18" name="図プレースホルダー 2"/>
          <p:cNvSpPr>
            <a:spLocks noGrp="1"/>
          </p:cNvSpPr>
          <p:nvPr>
            <p:ph type="pic" sz="quarter" idx="13" hasCustomPrompt="1"/>
          </p:nvPr>
        </p:nvSpPr>
        <p:spPr>
          <a:xfrm>
            <a:off x="1379954" y="5114472"/>
            <a:ext cx="2179345" cy="3930468"/>
          </a:xfrm>
        </p:spPr>
        <p:txBody>
          <a:bodyPr>
            <a:normAutofit/>
          </a:bodyPr>
          <a:lstStyle>
            <a:lvl1pPr>
              <a:defRPr sz="2000"/>
            </a:lvl1pPr>
          </a:lstStyle>
          <a:p>
            <a:r>
              <a:rPr kumimoji="1" lang="en-US" altLang="ja-JP" dirty="0"/>
              <a:t>Add an image</a:t>
            </a:r>
            <a:endParaRPr kumimoji="1" lang="ja-JP" altLang="en-US" dirty="0"/>
          </a:p>
        </p:txBody>
      </p:sp>
      <p:sp>
        <p:nvSpPr>
          <p:cNvPr id="9" name="正方形/長方形 8"/>
          <p:cNvSpPr/>
          <p:nvPr userDrawn="1"/>
        </p:nvSpPr>
        <p:spPr>
          <a:xfrm rot="2700000">
            <a:off x="4379955" y="4588006"/>
            <a:ext cx="12380312" cy="9026445"/>
          </a:xfrm>
          <a:custGeom>
            <a:avLst/>
            <a:gdLst/>
            <a:ahLst/>
            <a:cxnLst/>
            <a:rect l="l" t="t" r="r" b="b"/>
            <a:pathLst>
              <a:path w="12380312" h="9026445">
                <a:moveTo>
                  <a:pt x="0" y="2"/>
                </a:moveTo>
                <a:lnTo>
                  <a:pt x="12380312" y="0"/>
                </a:lnTo>
                <a:lnTo>
                  <a:pt x="6191503" y="6188809"/>
                </a:lnTo>
                <a:lnTo>
                  <a:pt x="2514854" y="9026445"/>
                </a:lnTo>
                <a:lnTo>
                  <a:pt x="5536992" y="6004307"/>
                </a:lnTo>
                <a:cubicBezTo>
                  <a:pt x="5681923" y="5859376"/>
                  <a:pt x="5681923" y="5624397"/>
                  <a:pt x="5536992" y="5479467"/>
                </a:cubicBezTo>
                <a:lnTo>
                  <a:pt x="145909" y="88383"/>
                </a:lnTo>
                <a:cubicBezTo>
                  <a:pt x="103613" y="46088"/>
                  <a:pt x="53648" y="16135"/>
                  <a:pt x="0" y="2"/>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タイトル プレースホルダー 1"/>
          <p:cNvSpPr>
            <a:spLocks noGrp="1"/>
          </p:cNvSpPr>
          <p:nvPr>
            <p:ph type="title" hasCustomPrompt="1"/>
          </p:nvPr>
        </p:nvSpPr>
        <p:spPr>
          <a:xfrm>
            <a:off x="9775491" y="1946365"/>
            <a:ext cx="7777111"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20" name="正方形/長方形 19"/>
          <p:cNvSpPr/>
          <p:nvPr userDrawn="1"/>
        </p:nvSpPr>
        <p:spPr>
          <a:xfrm>
            <a:off x="9873123"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24" hasCustomPrompt="1"/>
          </p:nvPr>
        </p:nvSpPr>
        <p:spPr>
          <a:xfrm>
            <a:off x="9782631" y="5497339"/>
            <a:ext cx="7794169"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77116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750"/>
                                        <p:tgtEl>
                                          <p:spTgt spid="9"/>
                                        </p:tgtEl>
                                      </p:cBhvr>
                                    </p:animEffect>
                                  </p:childTnLst>
                                </p:cTn>
                              </p:par>
                              <p:par>
                                <p:cTn id="27" presetID="2" presetClass="entr" presetSubtype="1" decel="10000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ppt_x"/>
                                          </p:val>
                                        </p:tav>
                                        <p:tav tm="100000">
                                          <p:val>
                                            <p:strVal val="#ppt_x"/>
                                          </p:val>
                                        </p:tav>
                                      </p:tavLst>
                                    </p:anim>
                                    <p:anim calcmode="lin" valueType="num">
                                      <p:cBhvr additive="base">
                                        <p:cTn id="30" dur="750" fill="hold"/>
                                        <p:tgtEl>
                                          <p:spTgt spid="2"/>
                                        </p:tgtEl>
                                        <p:attrNameLst>
                                          <p:attrName>ppt_y</p:attrName>
                                        </p:attrNameLst>
                                      </p:cBhvr>
                                      <p:tavLst>
                                        <p:tav tm="0">
                                          <p:val>
                                            <p:strVal val="0-#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750"/>
                                        <p:tgtEl>
                                          <p:spTgt spid="2"/>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0-#ppt_h/2"/>
                                          </p:val>
                                        </p:tav>
                                        <p:tav tm="100000">
                                          <p:val>
                                            <p:strVal val="#ppt_y"/>
                                          </p:val>
                                        </p:tav>
                                      </p:tavLst>
                                    </p:anim>
                                  </p:childTnLst>
                                </p:cTn>
                              </p:par>
                              <p:par>
                                <p:cTn id="38" presetID="10" presetClass="entr" presetSubtype="0" fill="hold" grpId="1"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750"/>
                                        <p:tgtEl>
                                          <p:spTgt spid="1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750"/>
                                        <p:tgtEl>
                                          <p:spTgt spid="14"/>
                                        </p:tgtEl>
                                      </p:cBhvr>
                                    </p:animEffect>
                                  </p:childTnLst>
                                </p:cTn>
                              </p:par>
                              <p:par>
                                <p:cTn id="45" presetID="2" presetClass="entr" presetSubtype="3" decel="100000" fill="hold" grpId="0" nodeType="withEffect">
                                  <p:stCondLst>
                                    <p:cond delay="0"/>
                                  </p:stCondLst>
                                  <p:iterate type="wd">
                                    <p:tmPct val="10000"/>
                                  </p:iterate>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childTnLst>
                          </p:cTn>
                        </p:par>
                        <p:par>
                          <p:cTn id="49" fill="hold">
                            <p:stCondLst>
                              <p:cond delay="2750"/>
                            </p:stCondLst>
                            <p:childTnLst>
                              <p:par>
                                <p:cTn id="50" presetID="2" presetClass="entr" presetSubtype="2" decel="100000" fill="hold" grpId="0" nodeType="afterEffect">
                                  <p:stCondLst>
                                    <p:cond delay="5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ppt_y"/>
                                          </p:val>
                                        </p:tav>
                                        <p:tav tm="100000">
                                          <p:val>
                                            <p:strVal val="#ppt_y"/>
                                          </p:val>
                                        </p:tav>
                                      </p:tavLst>
                                    </p:anim>
                                  </p:childTnLst>
                                </p:cTn>
                              </p:par>
                              <p:par>
                                <p:cTn id="54" presetID="2" presetClass="entr" presetSubtype="4" decel="10000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6" grpId="0"/>
      <p:bldP spid="6" grpId="1"/>
      <p:bldP spid="18" grpId="0"/>
      <p:bldP spid="18" grpId="1"/>
      <p:bldP spid="9" grpId="0" animBg="1"/>
      <p:bldP spid="19" grpId="0"/>
      <p:bldP spid="20" grpId="0" animBg="1"/>
      <p:bldP spid="21" grpId="0" build="p">
        <p:tmplLst>
          <p:tmpl lvl="1">
            <p:tnLst>
              <p:par>
                <p:cTn presetID="2" presetClass="entr" presetSubtype="4"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obile and 4 Points">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1"/>
            <a:ext cx="18286413" cy="6204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userDrawn="1"/>
        </p:nvSpPr>
        <p:spPr>
          <a:xfrm rot="2700000">
            <a:off x="6717808" y="2315279"/>
            <a:ext cx="8354720" cy="6389625"/>
          </a:xfrm>
          <a:custGeom>
            <a:avLst/>
            <a:gdLst/>
            <a:ahLst/>
            <a:cxnLst/>
            <a:rect l="l" t="t" r="r" b="b"/>
            <a:pathLst>
              <a:path w="8354720" h="6389625">
                <a:moveTo>
                  <a:pt x="0" y="4424528"/>
                </a:moveTo>
                <a:lnTo>
                  <a:pt x="1965096" y="6389624"/>
                </a:lnTo>
                <a:lnTo>
                  <a:pt x="1965095" y="6389625"/>
                </a:lnTo>
                <a:lnTo>
                  <a:pt x="0" y="4424529"/>
                </a:lnTo>
                <a:close/>
                <a:moveTo>
                  <a:pt x="1381229" y="1"/>
                </a:moveTo>
                <a:lnTo>
                  <a:pt x="8354720" y="0"/>
                </a:lnTo>
                <a:lnTo>
                  <a:pt x="4894522" y="3460197"/>
                </a:lnTo>
                <a:lnTo>
                  <a:pt x="1547176" y="112852"/>
                </a:lnTo>
                <a:cubicBezTo>
                  <a:pt x="1497951" y="63626"/>
                  <a:pt x="1441839" y="25483"/>
                  <a:pt x="1381229" y="1"/>
                </a:cubicBezTo>
                <a:close/>
              </a:path>
            </a:pathLst>
          </a:cu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6" name="正方形/長方形 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42" hasCustomPrompt="1"/>
          </p:nvPr>
        </p:nvSpPr>
        <p:spPr>
          <a:xfrm>
            <a:off x="430238" y="7982857"/>
            <a:ext cx="17425936" cy="1461589"/>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pic>
        <p:nvPicPr>
          <p:cNvPr id="7" name="図 6"/>
          <p:cNvPicPr>
            <a:picLocks noChangeAspect="1"/>
          </p:cNvPicPr>
          <p:nvPr userDrawn="1"/>
        </p:nvPicPr>
        <p:blipFill rotWithShape="1">
          <a:blip r:embed="rId2">
            <a:extLst>
              <a:ext uri="{28A0092B-C50C-407E-A947-70E740481C1C}">
                <a14:useLocalDpi xmlns:a14="http://schemas.microsoft.com/office/drawing/2010/main" val="0"/>
              </a:ext>
            </a:extLst>
          </a:blip>
          <a:srcRect b="37462"/>
          <a:stretch/>
        </p:blipFill>
        <p:spPr>
          <a:xfrm>
            <a:off x="7071788" y="911133"/>
            <a:ext cx="4142834" cy="5293723"/>
          </a:xfrm>
          <a:prstGeom prst="rect">
            <a:avLst/>
          </a:prstGeom>
          <a:effectLst/>
        </p:spPr>
      </p:pic>
      <p:sp>
        <p:nvSpPr>
          <p:cNvPr id="8" name="図プレースホルダー 2"/>
          <p:cNvSpPr>
            <a:spLocks noGrp="1"/>
          </p:cNvSpPr>
          <p:nvPr>
            <p:ph type="pic" sz="quarter" idx="12" hasCustomPrompt="1"/>
          </p:nvPr>
        </p:nvSpPr>
        <p:spPr>
          <a:xfrm>
            <a:off x="7373112" y="2008413"/>
            <a:ext cx="3525807" cy="4196443"/>
          </a:xfrm>
        </p:spPr>
        <p:txBody>
          <a:bodyPr>
            <a:normAutofit/>
          </a:bodyPr>
          <a:lstStyle>
            <a:lvl1pPr>
              <a:defRPr sz="2000"/>
            </a:lvl1pPr>
          </a:lstStyle>
          <a:p>
            <a:r>
              <a:rPr kumimoji="1" lang="en-US" altLang="ja-JP" dirty="0"/>
              <a:t>Add an image</a:t>
            </a:r>
            <a:endParaRPr kumimoji="1" lang="ja-JP" altLang="en-US" dirty="0"/>
          </a:p>
        </p:txBody>
      </p:sp>
      <p:sp>
        <p:nvSpPr>
          <p:cNvPr id="22" name="円/楕円 21"/>
          <p:cNvSpPr/>
          <p:nvPr userDrawn="1"/>
        </p:nvSpPr>
        <p:spPr>
          <a:xfrm>
            <a:off x="5152572" y="1698258"/>
            <a:ext cx="1400539" cy="14005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8" hasCustomPrompt="1"/>
          </p:nvPr>
        </p:nvSpPr>
        <p:spPr>
          <a:xfrm>
            <a:off x="5520614" y="2066300"/>
            <a:ext cx="664454" cy="664454"/>
          </a:xfrm>
        </p:spPr>
        <p:txBody>
          <a:bodyPr>
            <a:normAutofit/>
          </a:bodyPr>
          <a:lstStyle>
            <a:lvl1pPr>
              <a:defRPr sz="1200"/>
            </a:lvl1pPr>
          </a:lstStyle>
          <a:p>
            <a:r>
              <a:rPr kumimoji="1" lang="en-US" altLang="ja-JP" dirty="0"/>
              <a:t>ICON</a:t>
            </a:r>
            <a:endParaRPr kumimoji="1" lang="ja-JP" altLang="en-US" dirty="0"/>
          </a:p>
        </p:txBody>
      </p:sp>
      <p:sp>
        <p:nvSpPr>
          <p:cNvPr id="26" name="テキスト プレースホルダー 6"/>
          <p:cNvSpPr>
            <a:spLocks noGrp="1"/>
          </p:cNvSpPr>
          <p:nvPr>
            <p:ph type="body" sz="quarter" idx="20" hasCustomPrompt="1"/>
          </p:nvPr>
        </p:nvSpPr>
        <p:spPr>
          <a:xfrm>
            <a:off x="828165" y="1689841"/>
            <a:ext cx="4210864" cy="720080"/>
          </a:xfrm>
        </p:spPr>
        <p:txBody>
          <a:bodyPr anchor="t">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783770" y="2235366"/>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円/楕円 28"/>
          <p:cNvSpPr/>
          <p:nvPr userDrawn="1"/>
        </p:nvSpPr>
        <p:spPr>
          <a:xfrm>
            <a:off x="5152571" y="3955229"/>
            <a:ext cx="1400539" cy="14005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3" hasCustomPrompt="1"/>
          </p:nvPr>
        </p:nvSpPr>
        <p:spPr>
          <a:xfrm>
            <a:off x="5520613" y="4323271"/>
            <a:ext cx="664454" cy="664454"/>
          </a:xfrm>
        </p:spPr>
        <p:txBody>
          <a:bodyPr>
            <a:normAutofit/>
          </a:bodyPr>
          <a:lstStyle>
            <a:lvl1pPr>
              <a:defRPr sz="1200"/>
            </a:lvl1pPr>
          </a:lstStyle>
          <a:p>
            <a:r>
              <a:rPr kumimoji="1" lang="en-US" altLang="ja-JP" dirty="0"/>
              <a:t>ICON</a:t>
            </a:r>
            <a:endParaRPr kumimoji="1" lang="ja-JP" altLang="en-US" dirty="0"/>
          </a:p>
        </p:txBody>
      </p:sp>
      <p:sp>
        <p:nvSpPr>
          <p:cNvPr id="31" name="テキスト プレースホルダー 6"/>
          <p:cNvSpPr>
            <a:spLocks noGrp="1"/>
          </p:cNvSpPr>
          <p:nvPr>
            <p:ph type="body" sz="quarter" idx="44" hasCustomPrompt="1"/>
          </p:nvPr>
        </p:nvSpPr>
        <p:spPr>
          <a:xfrm>
            <a:off x="828164" y="3946812"/>
            <a:ext cx="4210864" cy="720080"/>
          </a:xfrm>
        </p:spPr>
        <p:txBody>
          <a:bodyPr anchor="t">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45" hasCustomPrompt="1"/>
          </p:nvPr>
        </p:nvSpPr>
        <p:spPr>
          <a:xfrm>
            <a:off x="783769" y="4492337"/>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円/楕円 32"/>
          <p:cNvSpPr/>
          <p:nvPr userDrawn="1"/>
        </p:nvSpPr>
        <p:spPr>
          <a:xfrm>
            <a:off x="11749315" y="1694628"/>
            <a:ext cx="1400539" cy="14005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3"/>
              </a:solidFill>
            </a:endParaRPr>
          </a:p>
        </p:txBody>
      </p:sp>
      <p:sp>
        <p:nvSpPr>
          <p:cNvPr id="34" name="図プレースホルダー 7"/>
          <p:cNvSpPr>
            <a:spLocks noGrp="1"/>
          </p:cNvSpPr>
          <p:nvPr>
            <p:ph type="pic" sz="quarter" idx="46" hasCustomPrompt="1"/>
          </p:nvPr>
        </p:nvSpPr>
        <p:spPr>
          <a:xfrm>
            <a:off x="12117357" y="2062670"/>
            <a:ext cx="664454" cy="664454"/>
          </a:xfrm>
        </p:spPr>
        <p:txBody>
          <a:bodyPr>
            <a:normAutofit/>
          </a:bodyPr>
          <a:lstStyle>
            <a:lvl1pPr>
              <a:defRPr sz="1200"/>
            </a:lvl1pPr>
          </a:lstStyle>
          <a:p>
            <a:r>
              <a:rPr kumimoji="1" lang="en-US" altLang="ja-JP" dirty="0"/>
              <a:t>ICON</a:t>
            </a:r>
            <a:endParaRPr kumimoji="1" lang="ja-JP" altLang="en-US" dirty="0"/>
          </a:p>
        </p:txBody>
      </p:sp>
      <p:sp>
        <p:nvSpPr>
          <p:cNvPr id="35" name="テキスト プレースホルダー 6"/>
          <p:cNvSpPr>
            <a:spLocks noGrp="1"/>
          </p:cNvSpPr>
          <p:nvPr>
            <p:ph type="body" sz="quarter" idx="47" hasCustomPrompt="1"/>
          </p:nvPr>
        </p:nvSpPr>
        <p:spPr>
          <a:xfrm>
            <a:off x="13288682" y="1686211"/>
            <a:ext cx="4210864" cy="720080"/>
          </a:xfrm>
        </p:spPr>
        <p:txBody>
          <a:bodyPr anchor="t">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48" hasCustomPrompt="1"/>
          </p:nvPr>
        </p:nvSpPr>
        <p:spPr>
          <a:xfrm>
            <a:off x="13287829" y="22317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円/楕円 36"/>
          <p:cNvSpPr/>
          <p:nvPr userDrawn="1"/>
        </p:nvSpPr>
        <p:spPr>
          <a:xfrm>
            <a:off x="11749315" y="3955228"/>
            <a:ext cx="1400539" cy="140053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7"/>
          <p:cNvSpPr>
            <a:spLocks noGrp="1"/>
          </p:cNvSpPr>
          <p:nvPr>
            <p:ph type="pic" sz="quarter" idx="49" hasCustomPrompt="1"/>
          </p:nvPr>
        </p:nvSpPr>
        <p:spPr>
          <a:xfrm>
            <a:off x="12117357" y="4323270"/>
            <a:ext cx="664454" cy="664454"/>
          </a:xfrm>
        </p:spPr>
        <p:txBody>
          <a:bodyPr>
            <a:normAutofit/>
          </a:bodyPr>
          <a:lstStyle>
            <a:lvl1pPr>
              <a:defRPr sz="1200"/>
            </a:lvl1pPr>
          </a:lstStyle>
          <a:p>
            <a:r>
              <a:rPr kumimoji="1" lang="en-US" altLang="ja-JP" dirty="0"/>
              <a:t>ICON</a:t>
            </a:r>
            <a:endParaRPr kumimoji="1" lang="ja-JP" altLang="en-US" dirty="0"/>
          </a:p>
        </p:txBody>
      </p:sp>
      <p:sp>
        <p:nvSpPr>
          <p:cNvPr id="39" name="テキスト プレースホルダー 6"/>
          <p:cNvSpPr>
            <a:spLocks noGrp="1"/>
          </p:cNvSpPr>
          <p:nvPr>
            <p:ph type="body" sz="quarter" idx="50" hasCustomPrompt="1"/>
          </p:nvPr>
        </p:nvSpPr>
        <p:spPr>
          <a:xfrm>
            <a:off x="13288682" y="3946811"/>
            <a:ext cx="4210864" cy="720080"/>
          </a:xfrm>
        </p:spPr>
        <p:txBody>
          <a:bodyPr anchor="t">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51" hasCustomPrompt="1"/>
          </p:nvPr>
        </p:nvSpPr>
        <p:spPr>
          <a:xfrm>
            <a:off x="13287829" y="44923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2558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 calcmode="lin" valueType="num">
                                      <p:cBhvr>
                                        <p:cTn id="23" dur="500" fill="hold"/>
                                        <p:tgtEl>
                                          <p:spTgt spid="23"/>
                                        </p:tgtEl>
                                        <p:attrNameLst>
                                          <p:attrName>style.rotation</p:attrName>
                                        </p:attrNameLst>
                                      </p:cBhvr>
                                      <p:tavLst>
                                        <p:tav tm="0">
                                          <p:val>
                                            <p:fltVal val="360"/>
                                          </p:val>
                                        </p:tav>
                                        <p:tav tm="100000">
                                          <p:val>
                                            <p:fltVal val="0"/>
                                          </p:val>
                                        </p:tav>
                                      </p:tavLst>
                                    </p:anim>
                                    <p:animEffect transition="in" filter="fade">
                                      <p:cBhvr>
                                        <p:cTn id="24" dur="500"/>
                                        <p:tgtEl>
                                          <p:spTgt spid="2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 calcmode="lin" valueType="num">
                                      <p:cBhvr>
                                        <p:cTn id="29" dur="500" fill="hold"/>
                                        <p:tgtEl>
                                          <p:spTgt spid="22"/>
                                        </p:tgtEl>
                                        <p:attrNameLst>
                                          <p:attrName>style.rotation</p:attrName>
                                        </p:attrNameLst>
                                      </p:cBhvr>
                                      <p:tavLst>
                                        <p:tav tm="0">
                                          <p:val>
                                            <p:fltVal val="360"/>
                                          </p:val>
                                        </p:tav>
                                        <p:tav tm="100000">
                                          <p:val>
                                            <p:fltVal val="0"/>
                                          </p:val>
                                        </p:tav>
                                      </p:tavLst>
                                    </p:anim>
                                    <p:animEffect transition="in" filter="fade">
                                      <p:cBhvr>
                                        <p:cTn id="30" dur="500"/>
                                        <p:tgtEl>
                                          <p:spTgt spid="22"/>
                                        </p:tgtEl>
                                      </p:cBhvr>
                                    </p:animEffect>
                                  </p:childTnLst>
                                </p:cTn>
                              </p:par>
                            </p:childTnLst>
                          </p:cTn>
                        </p:par>
                        <p:par>
                          <p:cTn id="31" fill="hold">
                            <p:stCondLst>
                              <p:cond delay="1500"/>
                            </p:stCondLst>
                            <p:childTnLst>
                              <p:par>
                                <p:cTn id="32" presetID="2" presetClass="entr" presetSubtype="8" decel="100000" fill="hold" grpId="0" nodeType="afterEffect">
                                  <p:stCondLst>
                                    <p:cond delay="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additive="base">
                                        <p:cTn id="3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6">
                                            <p:txEl>
                                              <p:pRg st="0" end="0"/>
                                            </p:txEl>
                                          </p:spTgt>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100"/>
                                  </p:stCondLst>
                                  <p:childTnLst>
                                    <p:set>
                                      <p:cBhvr>
                                        <p:cTn id="37" dur="1" fill="hold">
                                          <p:stCondLst>
                                            <p:cond delay="0"/>
                                          </p:stCondLst>
                                        </p:cTn>
                                        <p:tgtEl>
                                          <p:spTgt spid="27">
                                            <p:txEl>
                                              <p:pRg st="0" end="0"/>
                                            </p:txEl>
                                          </p:spTgt>
                                        </p:tgtEl>
                                        <p:attrNameLst>
                                          <p:attrName>style.visibility</p:attrName>
                                        </p:attrNameLst>
                                      </p:cBhvr>
                                      <p:to>
                                        <p:strVal val="visible"/>
                                      </p:to>
                                    </p:set>
                                    <p:anim calcmode="lin" valueType="num">
                                      <p:cBhvr additive="base">
                                        <p:cTn id="38"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1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 calcmode="lin" valueType="num">
                                      <p:cBhvr>
                                        <p:cTn id="51" dur="500" fill="hold"/>
                                        <p:tgtEl>
                                          <p:spTgt spid="33"/>
                                        </p:tgtEl>
                                        <p:attrNameLst>
                                          <p:attrName>style.rotation</p:attrName>
                                        </p:attrNameLst>
                                      </p:cBhvr>
                                      <p:tavLst>
                                        <p:tav tm="0">
                                          <p:val>
                                            <p:fltVal val="360"/>
                                          </p:val>
                                        </p:tav>
                                        <p:tav tm="100000">
                                          <p:val>
                                            <p:fltVal val="0"/>
                                          </p:val>
                                        </p:tav>
                                      </p:tavLst>
                                    </p:anim>
                                    <p:animEffect transition="in" filter="fade">
                                      <p:cBhvr>
                                        <p:cTn id="52" dur="500"/>
                                        <p:tgtEl>
                                          <p:spTgt spid="33"/>
                                        </p:tgtEl>
                                      </p:cBhvr>
                                    </p:animEffect>
                                  </p:childTnLst>
                                </p:cTn>
                              </p:par>
                            </p:childTnLst>
                          </p:cTn>
                        </p:par>
                        <p:par>
                          <p:cTn id="53" fill="hold">
                            <p:stCondLst>
                              <p:cond delay="2600"/>
                            </p:stCondLst>
                            <p:childTnLst>
                              <p:par>
                                <p:cTn id="54" presetID="2" presetClass="entr" presetSubtype="2" decel="100000" fill="hold" grpId="0" nodeType="afterEffect">
                                  <p:stCondLst>
                                    <p:cond delay="0"/>
                                  </p:stCondLst>
                                  <p:childTnLst>
                                    <p:set>
                                      <p:cBhvr>
                                        <p:cTn id="55" dur="1" fill="hold">
                                          <p:stCondLst>
                                            <p:cond delay="0"/>
                                          </p:stCondLst>
                                        </p:cTn>
                                        <p:tgtEl>
                                          <p:spTgt spid="35">
                                            <p:txEl>
                                              <p:pRg st="0" end="0"/>
                                            </p:txEl>
                                          </p:spTgt>
                                        </p:tgtEl>
                                        <p:attrNameLst>
                                          <p:attrName>style.visibility</p:attrName>
                                        </p:attrNameLst>
                                      </p:cBhvr>
                                      <p:to>
                                        <p:strVal val="visible"/>
                                      </p:to>
                                    </p:set>
                                    <p:anim calcmode="lin" valueType="num">
                                      <p:cBhvr additive="base">
                                        <p:cTn id="56"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35">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100"/>
                                  </p:stCondLst>
                                  <p:childTnLst>
                                    <p:set>
                                      <p:cBhvr>
                                        <p:cTn id="59" dur="1" fill="hold">
                                          <p:stCondLst>
                                            <p:cond delay="0"/>
                                          </p:stCondLst>
                                        </p:cTn>
                                        <p:tgtEl>
                                          <p:spTgt spid="36">
                                            <p:txEl>
                                              <p:pRg st="0" end="0"/>
                                            </p:txEl>
                                          </p:spTgt>
                                        </p:tgtEl>
                                        <p:attrNameLst>
                                          <p:attrName>style.visibility</p:attrName>
                                        </p:attrNameLst>
                                      </p:cBhvr>
                                      <p:to>
                                        <p:strVal val="visible"/>
                                      </p:to>
                                    </p:set>
                                    <p:anim calcmode="lin" valueType="num">
                                      <p:cBhvr additive="base">
                                        <p:cTn id="60"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49" presetClass="entr" presetSubtype="0" decel="10000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 calcmode="lin" valueType="num">
                                      <p:cBhvr>
                                        <p:cTn id="67" dur="500" fill="hold"/>
                                        <p:tgtEl>
                                          <p:spTgt spid="30"/>
                                        </p:tgtEl>
                                        <p:attrNameLst>
                                          <p:attrName>style.rotation</p:attrName>
                                        </p:attrNameLst>
                                      </p:cBhvr>
                                      <p:tavLst>
                                        <p:tav tm="0">
                                          <p:val>
                                            <p:fltVal val="360"/>
                                          </p:val>
                                        </p:tav>
                                        <p:tav tm="100000">
                                          <p:val>
                                            <p:fltVal val="0"/>
                                          </p:val>
                                        </p:tav>
                                      </p:tavLst>
                                    </p:anim>
                                    <p:animEffect transition="in" filter="fade">
                                      <p:cBhvr>
                                        <p:cTn id="68" dur="500"/>
                                        <p:tgtEl>
                                          <p:spTgt spid="30"/>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 calcmode="lin" valueType="num">
                                      <p:cBhvr>
                                        <p:cTn id="73" dur="500" fill="hold"/>
                                        <p:tgtEl>
                                          <p:spTgt spid="29"/>
                                        </p:tgtEl>
                                        <p:attrNameLst>
                                          <p:attrName>style.rotation</p:attrName>
                                        </p:attrNameLst>
                                      </p:cBhvr>
                                      <p:tavLst>
                                        <p:tav tm="0">
                                          <p:val>
                                            <p:fltVal val="360"/>
                                          </p:val>
                                        </p:tav>
                                        <p:tav tm="100000">
                                          <p:val>
                                            <p:fltVal val="0"/>
                                          </p:val>
                                        </p:tav>
                                      </p:tavLst>
                                    </p:anim>
                                    <p:animEffect transition="in" filter="fade">
                                      <p:cBhvr>
                                        <p:cTn id="74" dur="500"/>
                                        <p:tgtEl>
                                          <p:spTgt spid="29"/>
                                        </p:tgtEl>
                                      </p:cBhvr>
                                    </p:animEffect>
                                  </p:childTnLst>
                                </p:cTn>
                              </p:par>
                            </p:childTnLst>
                          </p:cTn>
                        </p:par>
                        <p:par>
                          <p:cTn id="75" fill="hold">
                            <p:stCondLst>
                              <p:cond delay="3700"/>
                            </p:stCondLst>
                            <p:childTnLst>
                              <p:par>
                                <p:cTn id="76" presetID="2" presetClass="entr" presetSubtype="8" decel="100000" fill="hold" grpId="0" nodeType="afterEffect">
                                  <p:stCondLst>
                                    <p:cond delay="0"/>
                                  </p:stCondLst>
                                  <p:childTnLst>
                                    <p:set>
                                      <p:cBhvr>
                                        <p:cTn id="77" dur="1" fill="hold">
                                          <p:stCondLst>
                                            <p:cond delay="0"/>
                                          </p:stCondLst>
                                        </p:cTn>
                                        <p:tgtEl>
                                          <p:spTgt spid="31">
                                            <p:txEl>
                                              <p:pRg st="0" end="0"/>
                                            </p:txEl>
                                          </p:spTgt>
                                        </p:tgtEl>
                                        <p:attrNameLst>
                                          <p:attrName>style.visibility</p:attrName>
                                        </p:attrNameLst>
                                      </p:cBhvr>
                                      <p:to>
                                        <p:strVal val="visible"/>
                                      </p:to>
                                    </p:set>
                                    <p:anim calcmode="lin" valueType="num">
                                      <p:cBhvr additive="base">
                                        <p:cTn id="78"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31">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decel="100000" fill="hold" grpId="0" nodeType="withEffect">
                                  <p:stCondLst>
                                    <p:cond delay="100"/>
                                  </p:stCondLst>
                                  <p:childTnLst>
                                    <p:set>
                                      <p:cBhvr>
                                        <p:cTn id="81" dur="1" fill="hold">
                                          <p:stCondLst>
                                            <p:cond delay="0"/>
                                          </p:stCondLst>
                                        </p:cTn>
                                        <p:tgtEl>
                                          <p:spTgt spid="32">
                                            <p:txEl>
                                              <p:pRg st="0" end="0"/>
                                            </p:txEl>
                                          </p:spTgt>
                                        </p:tgtEl>
                                        <p:attrNameLst>
                                          <p:attrName>style.visibility</p:attrName>
                                        </p:attrNameLst>
                                      </p:cBhvr>
                                      <p:to>
                                        <p:strVal val="visible"/>
                                      </p:to>
                                    </p:set>
                                    <p:anim calcmode="lin" valueType="num">
                                      <p:cBhvr additive="base">
                                        <p:cTn id="82"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4300"/>
                            </p:stCondLst>
                            <p:childTnLst>
                              <p:par>
                                <p:cTn id="85" presetID="49" presetClass="entr" presetSubtype="0" decel="10000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500" fill="hold"/>
                                        <p:tgtEl>
                                          <p:spTgt spid="38"/>
                                        </p:tgtEl>
                                        <p:attrNameLst>
                                          <p:attrName>ppt_w</p:attrName>
                                        </p:attrNameLst>
                                      </p:cBhvr>
                                      <p:tavLst>
                                        <p:tav tm="0">
                                          <p:val>
                                            <p:fltVal val="0"/>
                                          </p:val>
                                        </p:tav>
                                        <p:tav tm="100000">
                                          <p:val>
                                            <p:strVal val="#ppt_w"/>
                                          </p:val>
                                        </p:tav>
                                      </p:tavLst>
                                    </p:anim>
                                    <p:anim calcmode="lin" valueType="num">
                                      <p:cBhvr>
                                        <p:cTn id="88" dur="500" fill="hold"/>
                                        <p:tgtEl>
                                          <p:spTgt spid="38"/>
                                        </p:tgtEl>
                                        <p:attrNameLst>
                                          <p:attrName>ppt_h</p:attrName>
                                        </p:attrNameLst>
                                      </p:cBhvr>
                                      <p:tavLst>
                                        <p:tav tm="0">
                                          <p:val>
                                            <p:fltVal val="0"/>
                                          </p:val>
                                        </p:tav>
                                        <p:tav tm="100000">
                                          <p:val>
                                            <p:strVal val="#ppt_h"/>
                                          </p:val>
                                        </p:tav>
                                      </p:tavLst>
                                    </p:anim>
                                    <p:anim calcmode="lin" valueType="num">
                                      <p:cBhvr>
                                        <p:cTn id="89" dur="500" fill="hold"/>
                                        <p:tgtEl>
                                          <p:spTgt spid="38"/>
                                        </p:tgtEl>
                                        <p:attrNameLst>
                                          <p:attrName>style.rotation</p:attrName>
                                        </p:attrNameLst>
                                      </p:cBhvr>
                                      <p:tavLst>
                                        <p:tav tm="0">
                                          <p:val>
                                            <p:fltVal val="360"/>
                                          </p:val>
                                        </p:tav>
                                        <p:tav tm="100000">
                                          <p:val>
                                            <p:fltVal val="0"/>
                                          </p:val>
                                        </p:tav>
                                      </p:tavLst>
                                    </p:anim>
                                    <p:animEffect transition="in" filter="fade">
                                      <p:cBhvr>
                                        <p:cTn id="90" dur="500"/>
                                        <p:tgtEl>
                                          <p:spTgt spid="38"/>
                                        </p:tgtEl>
                                      </p:cBhvr>
                                    </p:animEffect>
                                  </p:childTnLst>
                                </p:cTn>
                              </p:par>
                              <p:par>
                                <p:cTn id="91" presetID="49" presetClass="entr" presetSubtype="0" decel="10000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p:cTn id="93" dur="500" fill="hold"/>
                                        <p:tgtEl>
                                          <p:spTgt spid="37"/>
                                        </p:tgtEl>
                                        <p:attrNameLst>
                                          <p:attrName>ppt_w</p:attrName>
                                        </p:attrNameLst>
                                      </p:cBhvr>
                                      <p:tavLst>
                                        <p:tav tm="0">
                                          <p:val>
                                            <p:fltVal val="0"/>
                                          </p:val>
                                        </p:tav>
                                        <p:tav tm="100000">
                                          <p:val>
                                            <p:strVal val="#ppt_w"/>
                                          </p:val>
                                        </p:tav>
                                      </p:tavLst>
                                    </p:anim>
                                    <p:anim calcmode="lin" valueType="num">
                                      <p:cBhvr>
                                        <p:cTn id="94" dur="500" fill="hold"/>
                                        <p:tgtEl>
                                          <p:spTgt spid="37"/>
                                        </p:tgtEl>
                                        <p:attrNameLst>
                                          <p:attrName>ppt_h</p:attrName>
                                        </p:attrNameLst>
                                      </p:cBhvr>
                                      <p:tavLst>
                                        <p:tav tm="0">
                                          <p:val>
                                            <p:fltVal val="0"/>
                                          </p:val>
                                        </p:tav>
                                        <p:tav tm="100000">
                                          <p:val>
                                            <p:strVal val="#ppt_h"/>
                                          </p:val>
                                        </p:tav>
                                      </p:tavLst>
                                    </p:anim>
                                    <p:anim calcmode="lin" valueType="num">
                                      <p:cBhvr>
                                        <p:cTn id="95" dur="500" fill="hold"/>
                                        <p:tgtEl>
                                          <p:spTgt spid="37"/>
                                        </p:tgtEl>
                                        <p:attrNameLst>
                                          <p:attrName>style.rotation</p:attrName>
                                        </p:attrNameLst>
                                      </p:cBhvr>
                                      <p:tavLst>
                                        <p:tav tm="0">
                                          <p:val>
                                            <p:fltVal val="360"/>
                                          </p:val>
                                        </p:tav>
                                        <p:tav tm="100000">
                                          <p:val>
                                            <p:fltVal val="0"/>
                                          </p:val>
                                        </p:tav>
                                      </p:tavLst>
                                    </p:anim>
                                    <p:animEffect transition="in" filter="fade">
                                      <p:cBhvr>
                                        <p:cTn id="96" dur="500"/>
                                        <p:tgtEl>
                                          <p:spTgt spid="37"/>
                                        </p:tgtEl>
                                      </p:cBhvr>
                                    </p:animEffect>
                                  </p:childTnLst>
                                </p:cTn>
                              </p:par>
                            </p:childTnLst>
                          </p:cTn>
                        </p:par>
                        <p:par>
                          <p:cTn id="97" fill="hold">
                            <p:stCondLst>
                              <p:cond delay="4800"/>
                            </p:stCondLst>
                            <p:childTnLst>
                              <p:par>
                                <p:cTn id="98" presetID="2" presetClass="entr" presetSubtype="2" decel="100000" fill="hold" grpId="0" nodeType="afterEffect">
                                  <p:stCondLst>
                                    <p:cond delay="0"/>
                                  </p:stCondLst>
                                  <p:childTnLst>
                                    <p:set>
                                      <p:cBhvr>
                                        <p:cTn id="99" dur="1" fill="hold">
                                          <p:stCondLst>
                                            <p:cond delay="0"/>
                                          </p:stCondLst>
                                        </p:cTn>
                                        <p:tgtEl>
                                          <p:spTgt spid="39">
                                            <p:txEl>
                                              <p:pRg st="0" end="0"/>
                                            </p:txEl>
                                          </p:spTgt>
                                        </p:tgtEl>
                                        <p:attrNameLst>
                                          <p:attrName>style.visibility</p:attrName>
                                        </p:attrNameLst>
                                      </p:cBhvr>
                                      <p:to>
                                        <p:strVal val="visible"/>
                                      </p:to>
                                    </p:set>
                                    <p:anim calcmode="lin" valueType="num">
                                      <p:cBhvr additive="base">
                                        <p:cTn id="10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101" dur="500" fill="hold"/>
                                        <p:tgtEl>
                                          <p:spTgt spid="39">
                                            <p:txEl>
                                              <p:pRg st="0" end="0"/>
                                            </p:txEl>
                                          </p:spTgt>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
                                  </p:stCondLst>
                                  <p:childTnLst>
                                    <p:set>
                                      <p:cBhvr>
                                        <p:cTn id="103" dur="1" fill="hold">
                                          <p:stCondLst>
                                            <p:cond delay="0"/>
                                          </p:stCondLst>
                                        </p:cTn>
                                        <p:tgtEl>
                                          <p:spTgt spid="40">
                                            <p:txEl>
                                              <p:pRg st="0" end="0"/>
                                            </p:txEl>
                                          </p:spTgt>
                                        </p:tgtEl>
                                        <p:attrNameLst>
                                          <p:attrName>style.visibility</p:attrName>
                                        </p:attrNameLst>
                                      </p:cBhvr>
                                      <p:to>
                                        <p:strVal val="visible"/>
                                      </p:to>
                                    </p:set>
                                    <p:anim calcmode="lin" valueType="num">
                                      <p:cBhvr additive="base">
                                        <p:cTn id="104" dur="5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106" fill="hold">
                            <p:stCondLst>
                              <p:cond delay="5400"/>
                            </p:stCondLst>
                            <p:childTnLst>
                              <p:par>
                                <p:cTn id="107" presetID="2" presetClass="entr" presetSubtype="8" decel="100000" fill="hold" grpId="0" nodeType="afterEffect">
                                  <p:stCondLst>
                                    <p:cond delay="500"/>
                                  </p:stCondLst>
                                  <p:iterate type="wd">
                                    <p:tmPct val="10000"/>
                                  </p:iterate>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fill="hold"/>
                                        <p:tgtEl>
                                          <p:spTgt spid="9"/>
                                        </p:tgtEl>
                                        <p:attrNameLst>
                                          <p:attrName>ppt_x</p:attrName>
                                        </p:attrNameLst>
                                      </p:cBhvr>
                                      <p:tavLst>
                                        <p:tav tm="0">
                                          <p:val>
                                            <p:strVal val="0-#ppt_w/2"/>
                                          </p:val>
                                        </p:tav>
                                        <p:tav tm="100000">
                                          <p:val>
                                            <p:strVal val="#ppt_x"/>
                                          </p:val>
                                        </p:tav>
                                      </p:tavLst>
                                    </p:anim>
                                    <p:anim calcmode="lin" valueType="num">
                                      <p:cBhvr additive="base">
                                        <p:cTn id="110" dur="500" fill="hold"/>
                                        <p:tgtEl>
                                          <p:spTgt spid="9"/>
                                        </p:tgtEl>
                                        <p:attrNameLst>
                                          <p:attrName>ppt_y</p:attrName>
                                        </p:attrNameLst>
                                      </p:cBhvr>
                                      <p:tavLst>
                                        <p:tav tm="0">
                                          <p:val>
                                            <p:strVal val="#ppt_y"/>
                                          </p:val>
                                        </p:tav>
                                        <p:tav tm="100000">
                                          <p:val>
                                            <p:strVal val="#ppt_y"/>
                                          </p:val>
                                        </p:tav>
                                      </p:tavLst>
                                    </p:anim>
                                  </p:childTnLst>
                                </p:cTn>
                              </p:par>
                              <p:par>
                                <p:cTn id="111" presetID="2" presetClass="entr" presetSubtype="2" decel="100000" fill="hold" grpId="0" nodeType="withEffect">
                                  <p:stCondLst>
                                    <p:cond delay="500"/>
                                  </p:stCondLst>
                                  <p:childTnLst>
                                    <p:set>
                                      <p:cBhvr>
                                        <p:cTn id="112" dur="1" fill="hold">
                                          <p:stCondLst>
                                            <p:cond delay="0"/>
                                          </p:stCondLst>
                                        </p:cTn>
                                        <p:tgtEl>
                                          <p:spTgt spid="10"/>
                                        </p:tgtEl>
                                        <p:attrNameLst>
                                          <p:attrName>style.visibility</p:attrName>
                                        </p:attrNameLst>
                                      </p:cBhvr>
                                      <p:to>
                                        <p:strVal val="visible"/>
                                      </p:to>
                                    </p:set>
                                    <p:anim calcmode="lin" valueType="num">
                                      <p:cBhvr additive="base">
                                        <p:cTn id="113" dur="500" fill="hold"/>
                                        <p:tgtEl>
                                          <p:spTgt spid="10"/>
                                        </p:tgtEl>
                                        <p:attrNameLst>
                                          <p:attrName>ppt_x</p:attrName>
                                        </p:attrNameLst>
                                      </p:cBhvr>
                                      <p:tavLst>
                                        <p:tav tm="0">
                                          <p:val>
                                            <p:strVal val="1+#ppt_w/2"/>
                                          </p:val>
                                        </p:tav>
                                        <p:tav tm="100000">
                                          <p:val>
                                            <p:strVal val="#ppt_x"/>
                                          </p:val>
                                        </p:tav>
                                      </p:tavLst>
                                    </p:anim>
                                    <p:anim calcmode="lin" valueType="num">
                                      <p:cBhvr additive="base">
                                        <p:cTn id="114" dur="500" fill="hold"/>
                                        <p:tgtEl>
                                          <p:spTgt spid="10"/>
                                        </p:tgtEl>
                                        <p:attrNameLst>
                                          <p:attrName>ppt_y</p:attrName>
                                        </p:attrNameLst>
                                      </p:cBhvr>
                                      <p:tavLst>
                                        <p:tav tm="0">
                                          <p:val>
                                            <p:strVal val="#ppt_y"/>
                                          </p:val>
                                        </p:tav>
                                        <p:tav tm="100000">
                                          <p:val>
                                            <p:strVal val="#ppt_y"/>
                                          </p:val>
                                        </p:tav>
                                      </p:tavLst>
                                    </p:anim>
                                  </p:childTnLst>
                                </p:cTn>
                              </p:par>
                            </p:childTnLst>
                          </p:cTn>
                        </p:par>
                        <p:par>
                          <p:cTn id="115" fill="hold">
                            <p:stCondLst>
                              <p:cond delay="6500"/>
                            </p:stCondLst>
                            <p:childTnLst>
                              <p:par>
                                <p:cTn id="116" presetID="22" presetClass="entr" presetSubtype="8" fill="hold" grpId="0" nodeType="afterEffect">
                                  <p:stCondLst>
                                    <p:cond delay="250"/>
                                  </p:stCondLst>
                                  <p:childTnLst>
                                    <p:set>
                                      <p:cBhvr>
                                        <p:cTn id="117" dur="1" fill="hold">
                                          <p:stCondLst>
                                            <p:cond delay="0"/>
                                          </p:stCondLst>
                                        </p:cTn>
                                        <p:tgtEl>
                                          <p:spTgt spid="11">
                                            <p:txEl>
                                              <p:pRg st="0" end="0"/>
                                            </p:txEl>
                                          </p:spTgt>
                                        </p:tgtEl>
                                        <p:attrNameLst>
                                          <p:attrName>style.visibility</p:attrName>
                                        </p:attrNameLst>
                                      </p:cBhvr>
                                      <p:to>
                                        <p:strVal val="visible"/>
                                      </p:to>
                                    </p:set>
                                    <p:animEffect transition="in" filter="wipe(left)">
                                      <p:cBhvr>
                                        <p:cTn id="11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9" grpId="0"/>
      <p:bldP spid="10" grpId="0" animBg="1"/>
      <p:bldP spid="11" grpId="0" build="p">
        <p:tmplLst>
          <p:tmpl lvl="1">
            <p:tnLst>
              <p:par>
                <p:cTn presetID="22" presetClass="entr" presetSubtype="8"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8" grpId="0"/>
      <p:bldP spid="22" grpId="0" animBg="1"/>
      <p:bldP spid="23" grpId="0"/>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1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9" grpId="0" animBg="1"/>
      <p:bldP spid="30" grpId="0"/>
      <p:bldP spid="31" grpId="0" build="p">
        <p:tmplLst>
          <p:tmpl lvl="1">
            <p:tnLst>
              <p:par>
                <p:cTn presetID="2" presetClass="entr" presetSubtype="8"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8"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p:bldP spid="35" grpId="0" build="p">
        <p:tmplLst>
          <p:tmpl lvl="1">
            <p:tnLst>
              <p:par>
                <p:cTn presetID="2" presetClass="entr" presetSubtype="2"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1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animBg="1"/>
      <p:bldP spid="38" grpId="0"/>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2" decel="100000"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Web">
    <p:bg>
      <p:bgPr>
        <a:solidFill>
          <a:schemeClr val="tx2"/>
        </a:solidFill>
        <a:effectLst/>
      </p:bgPr>
    </p:bg>
    <p:spTree>
      <p:nvGrpSpPr>
        <p:cNvPr id="1" name=""/>
        <p:cNvGrpSpPr/>
        <p:nvPr/>
      </p:nvGrpSpPr>
      <p:grpSpPr>
        <a:xfrm>
          <a:off x="0" y="0"/>
          <a:ext cx="0" cy="0"/>
          <a:chOff x="0" y="0"/>
          <a:chExt cx="0" cy="0"/>
        </a:xfrm>
      </p:grpSpPr>
      <p:sp>
        <p:nvSpPr>
          <p:cNvPr id="43" name="正方形/長方形 42"/>
          <p:cNvSpPr/>
          <p:nvPr userDrawn="1"/>
        </p:nvSpPr>
        <p:spPr>
          <a:xfrm>
            <a:off x="0" y="1"/>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rot="18900000">
            <a:off x="3883795" y="2082068"/>
            <a:ext cx="11703601" cy="13856870"/>
          </a:xfrm>
          <a:custGeom>
            <a:avLst/>
            <a:gdLst/>
            <a:ahLst/>
            <a:cxnLst/>
            <a:rect l="l" t="t" r="r" b="b"/>
            <a:pathLst>
              <a:path w="11703601" h="13856870">
                <a:moveTo>
                  <a:pt x="11703601" y="2930668"/>
                </a:moveTo>
                <a:lnTo>
                  <a:pt x="11703601" y="13128263"/>
                </a:lnTo>
                <a:lnTo>
                  <a:pt x="10974994" y="13856870"/>
                </a:lnTo>
                <a:lnTo>
                  <a:pt x="0" y="2881876"/>
                </a:lnTo>
                <a:lnTo>
                  <a:pt x="1" y="0"/>
                </a:lnTo>
                <a:lnTo>
                  <a:pt x="7317135" y="7317134"/>
                </a:lnTo>
                <a:close/>
              </a:path>
            </a:pathLst>
          </a:custGeom>
          <a:solidFill>
            <a:schemeClr val="accent3">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26" name="図プレースホルダー 19"/>
          <p:cNvSpPr>
            <a:spLocks noGrp="1"/>
          </p:cNvSpPr>
          <p:nvPr>
            <p:ph type="pic" sz="quarter" idx="12" hasCustomPrompt="1"/>
          </p:nvPr>
        </p:nvSpPr>
        <p:spPr>
          <a:xfrm>
            <a:off x="677771" y="2393778"/>
            <a:ext cx="10397852" cy="5846066"/>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38" name="グループ化 37"/>
          <p:cNvGrpSpPr/>
          <p:nvPr userDrawn="1"/>
        </p:nvGrpSpPr>
        <p:grpSpPr>
          <a:xfrm>
            <a:off x="677772" y="1800272"/>
            <a:ext cx="10397851" cy="593505"/>
            <a:chOff x="4888773" y="2065794"/>
            <a:chExt cx="8534400" cy="487140"/>
          </a:xfrm>
        </p:grpSpPr>
        <p:sp>
          <p:nvSpPr>
            <p:cNvPr id="27"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4888773" y="2489434"/>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5071109" y="2204589"/>
              <a:ext cx="542925" cy="142875"/>
              <a:chOff x="2524125" y="1614487"/>
              <a:chExt cx="542925" cy="142875"/>
            </a:xfrm>
          </p:grpSpPr>
          <p:sp>
            <p:nvSpPr>
              <p:cNvPr id="30"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a:off x="13043533" y="2180776"/>
              <a:ext cx="200026" cy="190500"/>
              <a:chOff x="7781924" y="1704975"/>
              <a:chExt cx="200026" cy="190500"/>
            </a:xfrm>
            <a:solidFill>
              <a:schemeClr val="tx1">
                <a:lumMod val="50000"/>
                <a:lumOff val="50000"/>
              </a:schemeClr>
            </a:solidFill>
          </p:grpSpPr>
          <p:sp>
            <p:nvSpPr>
              <p:cNvPr id="34" name="正方形/長方形 33"/>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0" name="タイトル プレースホルダー 1"/>
          <p:cNvSpPr>
            <a:spLocks noGrp="1"/>
          </p:cNvSpPr>
          <p:nvPr>
            <p:ph type="title" hasCustomPrompt="1"/>
          </p:nvPr>
        </p:nvSpPr>
        <p:spPr>
          <a:xfrm>
            <a:off x="11375454" y="829993"/>
            <a:ext cx="6192688" cy="4215032"/>
          </a:xfrm>
          <a:prstGeom prst="rect">
            <a:avLst/>
          </a:prstGeom>
        </p:spPr>
        <p:txBody>
          <a:bodyPr vert="horz" lIns="163275" tIns="81638" rIns="163275" bIns="81638" rtlCol="0" anchor="b">
            <a:normAutofit/>
          </a:bodyPr>
          <a:lstStyle>
            <a:lvl1pPr>
              <a:defRPr baseline="0">
                <a:solidFill>
                  <a:schemeClr val="tx2"/>
                </a:solidFill>
              </a:defRPr>
            </a:lvl1pPr>
          </a:lstStyle>
          <a:p>
            <a:r>
              <a:rPr kumimoji="1" lang="en-US" altLang="ja-JP" dirty="0"/>
              <a:t>Title goes here</a:t>
            </a:r>
            <a:endParaRPr kumimoji="1" lang="ja-JP" altLang="en-US" dirty="0"/>
          </a:p>
        </p:txBody>
      </p:sp>
      <p:sp>
        <p:nvSpPr>
          <p:cNvPr id="41" name="正方形/長方形 40"/>
          <p:cNvSpPr/>
          <p:nvPr userDrawn="1"/>
        </p:nvSpPr>
        <p:spPr>
          <a:xfrm>
            <a:off x="11447462"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4" hasCustomPrompt="1"/>
          </p:nvPr>
        </p:nvSpPr>
        <p:spPr>
          <a:xfrm>
            <a:off x="11395429" y="5497339"/>
            <a:ext cx="6196784" cy="3462585"/>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48" name="正方形/長方形 47"/>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576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ppt_x"/>
                                          </p:val>
                                        </p:tav>
                                        <p:tav tm="100000">
                                          <p:val>
                                            <p:strVal val="#ppt_x"/>
                                          </p:val>
                                        </p:tav>
                                      </p:tavLst>
                                    </p:anim>
                                    <p:anim calcmode="lin" valueType="num">
                                      <p:cBhvr additive="base">
                                        <p:cTn id="16" dur="1000" fill="hold"/>
                                        <p:tgtEl>
                                          <p:spTgt spid="38"/>
                                        </p:tgtEl>
                                        <p:attrNameLst>
                                          <p:attrName>ppt_y</p:attrName>
                                        </p:attrNameLst>
                                      </p:cBhvr>
                                      <p:tavLst>
                                        <p:tav tm="0">
                                          <p:val>
                                            <p:strVal val="1+#ppt_h/2"/>
                                          </p:val>
                                        </p:tav>
                                        <p:tav tm="100000">
                                          <p:val>
                                            <p:strVal val="#ppt_y"/>
                                          </p:val>
                                        </p:tav>
                                      </p:tavLst>
                                    </p:anim>
                                  </p:childTnLst>
                                </p:cTn>
                              </p:par>
                              <p:par>
                                <p:cTn id="17" presetID="10" presetClass="entr" presetSubtype="0" fill="hold" grpId="1"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left)">
                                      <p:cBhvr>
                                        <p:cTn id="26" dur="500"/>
                                        <p:tgtEl>
                                          <p:spTgt spid="44"/>
                                        </p:tgtEl>
                                      </p:cBhvr>
                                    </p:animEffect>
                                  </p:childTnLst>
                                </p:cTn>
                              </p:par>
                            </p:childTnLst>
                          </p:cTn>
                        </p:par>
                        <p:par>
                          <p:cTn id="27" fill="hold">
                            <p:stCondLst>
                              <p:cond delay="2000"/>
                            </p:stCondLst>
                            <p:childTnLst>
                              <p:par>
                                <p:cTn id="28" presetID="2" presetClass="entr" presetSubtype="3" decel="100000" fill="hold" grpId="0" nodeType="afterEffect">
                                  <p:stCondLst>
                                    <p:cond delay="250"/>
                                  </p:stCondLst>
                                  <p:iterate type="wd">
                                    <p:tmPct val="10000"/>
                                  </p:iterate>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1+#ppt_w/2"/>
                                          </p:val>
                                        </p:tav>
                                        <p:tav tm="100000">
                                          <p:val>
                                            <p:strVal val="#ppt_x"/>
                                          </p:val>
                                        </p:tav>
                                      </p:tavLst>
                                    </p:anim>
                                    <p:anim calcmode="lin" valueType="num">
                                      <p:cBhvr additive="base">
                                        <p:cTn id="31" dur="500" fill="hold"/>
                                        <p:tgtEl>
                                          <p:spTgt spid="40"/>
                                        </p:tgtEl>
                                        <p:attrNameLst>
                                          <p:attrName>ppt_y</p:attrName>
                                        </p:attrNameLst>
                                      </p:cBhvr>
                                      <p:tavLst>
                                        <p:tav tm="0">
                                          <p:val>
                                            <p:strVal val="0-#ppt_h/2"/>
                                          </p:val>
                                        </p:tav>
                                        <p:tav tm="100000">
                                          <p:val>
                                            <p:strVal val="#ppt_y"/>
                                          </p:val>
                                        </p:tav>
                                      </p:tavLst>
                                    </p:anim>
                                  </p:childTnLst>
                                </p:cTn>
                              </p:par>
                            </p:childTnLst>
                          </p:cTn>
                        </p:par>
                        <p:par>
                          <p:cTn id="32" fill="hold">
                            <p:stCondLst>
                              <p:cond delay="2850"/>
                            </p:stCondLst>
                            <p:childTnLst>
                              <p:par>
                                <p:cTn id="33" presetID="2" presetClass="entr" presetSubtype="2" decel="100000" fill="hold" grpId="0" nodeType="after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1+#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42">
                                            <p:txEl>
                                              <p:pRg st="0" end="0"/>
                                            </p:txEl>
                                          </p:spTgt>
                                        </p:tgtEl>
                                        <p:attrNameLst>
                                          <p:attrName>style.visibility</p:attrName>
                                        </p:attrNameLst>
                                      </p:cBhvr>
                                      <p:to>
                                        <p:strVal val="visible"/>
                                      </p:to>
                                    </p:set>
                                    <p:anim calcmode="lin" valueType="num">
                                      <p:cBhvr additive="base">
                                        <p:cTn id="39"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26" grpId="0" animBg="1"/>
      <p:bldP spid="26" grpId="1" animBg="1"/>
      <p:bldP spid="40" grpId="0"/>
      <p:bldP spid="41" grpId="0" animBg="1"/>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Title and Text">
    <p:spTree>
      <p:nvGrpSpPr>
        <p:cNvPr id="1" name=""/>
        <p:cNvGrpSpPr/>
        <p:nvPr/>
      </p:nvGrpSpPr>
      <p:grpSpPr>
        <a:xfrm>
          <a:off x="0" y="0"/>
          <a:ext cx="0" cy="0"/>
          <a:chOff x="0" y="0"/>
          <a:chExt cx="0" cy="0"/>
        </a:xfrm>
      </p:grpSpPr>
      <p:sp>
        <p:nvSpPr>
          <p:cNvPr id="14" name="正方形/長方形 13"/>
          <p:cNvSpPr/>
          <p:nvPr userDrawn="1"/>
        </p:nvSpPr>
        <p:spPr>
          <a:xfrm>
            <a:off x="0" y="0"/>
            <a:ext cx="18286413" cy="4484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タイトル プレースホルダー 1"/>
          <p:cNvSpPr>
            <a:spLocks noGrp="1"/>
          </p:cNvSpPr>
          <p:nvPr>
            <p:ph type="title" hasCustomPrompt="1"/>
          </p:nvPr>
        </p:nvSpPr>
        <p:spPr>
          <a:xfrm>
            <a:off x="682170" y="986976"/>
            <a:ext cx="17199429" cy="3381824"/>
          </a:xfrm>
          <a:prstGeom prst="rect">
            <a:avLst/>
          </a:prstGeom>
        </p:spPr>
        <p:txBody>
          <a:bodyPr vert="horz" lIns="163275" tIns="81638" rIns="163275" bIns="81638" rtlCol="0" anchor="b">
            <a:noAutofit/>
          </a:bodyPr>
          <a:lstStyle>
            <a:lvl1pPr>
              <a:defRPr sz="18000" baseline="0">
                <a:solidFill>
                  <a:schemeClr val="bg1"/>
                </a:solidFill>
              </a:defRPr>
            </a:lvl1pPr>
          </a:lstStyle>
          <a:p>
            <a:r>
              <a:rPr kumimoji="1" lang="en-US" altLang="ja-JP" dirty="0"/>
              <a:t>Title goes here</a:t>
            </a:r>
            <a:endParaRPr kumimoji="1" lang="ja-JP" altLang="en-US" dirty="0"/>
          </a:p>
        </p:txBody>
      </p:sp>
      <p:sp>
        <p:nvSpPr>
          <p:cNvPr id="8" name="テキスト プレースホルダー 8"/>
          <p:cNvSpPr>
            <a:spLocks noGrp="1"/>
          </p:cNvSpPr>
          <p:nvPr>
            <p:ph type="body" sz="quarter" idx="12" hasCustomPrompt="1"/>
          </p:nvPr>
        </p:nvSpPr>
        <p:spPr>
          <a:xfrm>
            <a:off x="682172" y="4571998"/>
            <a:ext cx="8069942" cy="4542971"/>
          </a:xfrm>
        </p:spPr>
        <p:txBody>
          <a:bodyPr anchor="t">
            <a:noAutofit/>
          </a:bodyPr>
          <a:lstStyle>
            <a:lvl1pPr algn="l">
              <a:lnSpc>
                <a:spcPct val="100000"/>
              </a:lnSpc>
              <a:spcBef>
                <a:spcPts val="0"/>
              </a:spcBef>
              <a:defRPr sz="7200" baseline="0">
                <a:solidFill>
                  <a:schemeClr val="accent2"/>
                </a:solidFill>
                <a:latin typeface="Route 159 UltraLight" pitchFamily="50" charset="0"/>
              </a:defRPr>
            </a:lvl1pPr>
          </a:lstStyle>
          <a:p>
            <a:pPr lvl="0"/>
            <a:r>
              <a:rPr kumimoji="1" lang="en-US" altLang="ja-JP" dirty="0"/>
              <a:t>Subtitle goes here</a:t>
            </a:r>
            <a:endParaRPr kumimoji="1" lang="ja-JP" altLang="en-US" dirty="0"/>
          </a:p>
        </p:txBody>
      </p:sp>
      <p:sp>
        <p:nvSpPr>
          <p:cNvPr id="10" name="テキスト プレースホルダー 6"/>
          <p:cNvSpPr>
            <a:spLocks noGrp="1"/>
          </p:cNvSpPr>
          <p:nvPr>
            <p:ph type="body" sz="quarter" idx="24" hasCustomPrompt="1"/>
          </p:nvPr>
        </p:nvSpPr>
        <p:spPr>
          <a:xfrm>
            <a:off x="8768342" y="4760682"/>
            <a:ext cx="9113257" cy="4339775"/>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1"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12"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23" name="正方形/長方形 22"/>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388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accel="100000"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 presetClass="entr" presetSubtype="2" decel="100000" fill="hold" grpId="0" nodeType="withEffect">
                                  <p:stCondLst>
                                    <p:cond delay="750"/>
                                  </p:stCondLst>
                                  <p:iterate type="wd">
                                    <p:tmPct val="10000"/>
                                  </p:iterate>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additive="base">
                                        <p:cTn id="22"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3" dur="750" fill="hold"/>
                                        <p:tgtEl>
                                          <p:spTgt spid="8">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p:bldP spid="8" grpId="0" build="p">
        <p:tmplLst>
          <p:tmpl lvl="1">
            <p:tnLst>
              <p:par>
                <p:cTn presetID="2" presetClass="entr" presetSubtype="2" decel="100000" fill="hold" nodeType="withEffect">
                  <p:stCondLst>
                    <p:cond delay="7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ppt_y"/>
                          </p:val>
                        </p:tav>
                        <p:tav tm="100000">
                          <p:val>
                            <p:strVal val="#ppt_y"/>
                          </p:val>
                        </p:tav>
                      </p:tavLst>
                    </p:anim>
                  </p:childTnLst>
                </p:cTn>
              </p:par>
            </p:tnLst>
          </p:tmpl>
        </p:tmplLst>
      </p:bldP>
      <p:bldP spid="10" grpId="0">
        <p:tmplLst>
          <p:tmpl>
            <p:tnLst>
              <p:par>
                <p:cTn presetID="2" presetClass="entr" presetSubtype="2" decel="100000" fill="hold" nodeType="withEffect">
                  <p:stCondLst>
                    <p:cond delay="10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 presetClass="entr" presetSubtype="2" ac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tmplLst>
          <p:tmpl>
            <p:tnLst>
              <p:par>
                <p:cTn presetID="2" presetClass="entr" presetSubtype="2" accel="10000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act">
    <p:bg>
      <p:bgPr>
        <a:solidFill>
          <a:schemeClr val="tx2"/>
        </a:solidFill>
        <a:effectLst/>
      </p:bgPr>
    </p:bg>
    <p:spTree>
      <p:nvGrpSpPr>
        <p:cNvPr id="1" name=""/>
        <p:cNvGrpSpPr/>
        <p:nvPr/>
      </p:nvGrpSpPr>
      <p:grpSpPr>
        <a:xfrm>
          <a:off x="0" y="0"/>
          <a:ext cx="0" cy="0"/>
          <a:chOff x="0" y="0"/>
          <a:chExt cx="0" cy="0"/>
        </a:xfrm>
      </p:grpSpPr>
      <p:sp>
        <p:nvSpPr>
          <p:cNvPr id="12" name="正方形/長方形 11"/>
          <p:cNvSpPr/>
          <p:nvPr userDrawn="1"/>
        </p:nvSpPr>
        <p:spPr>
          <a:xfrm>
            <a:off x="-1" y="6132288"/>
            <a:ext cx="18286413" cy="4571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754352" y="6966857"/>
            <a:ext cx="1756228" cy="1756228"/>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1397829" y="1600838"/>
            <a:ext cx="6904800" cy="6904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userDrawn="1"/>
        </p:nvSpPr>
        <p:spPr>
          <a:xfrm>
            <a:off x="1646019" y="1818285"/>
            <a:ext cx="6904800" cy="69048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7716616" y="1934006"/>
            <a:ext cx="1404254" cy="140425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890750" y="8404305"/>
            <a:ext cx="863602" cy="863602"/>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6" name="図プレースホルダー 5"/>
          <p:cNvSpPr>
            <a:spLocks noGrp="1"/>
          </p:cNvSpPr>
          <p:nvPr>
            <p:ph type="pic" sz="quarter" idx="14" hasCustomPrompt="1"/>
          </p:nvPr>
        </p:nvSpPr>
        <p:spPr>
          <a:xfrm>
            <a:off x="1514934" y="1688420"/>
            <a:ext cx="6903809" cy="6903809"/>
          </a:xfrm>
          <a:prstGeom prst="ellipse">
            <a:avLst/>
          </a:prstGeom>
          <a:solidFill>
            <a:schemeClr val="accent5">
              <a:lumMod val="20000"/>
              <a:lumOff val="80000"/>
            </a:schemeClr>
          </a:solidFill>
          <a:ln w="38100">
            <a:solidFill>
              <a:schemeClr val="accent5"/>
            </a:solidFill>
          </a:ln>
        </p:spPr>
        <p:txBody>
          <a:bodyPr>
            <a:normAutofit/>
          </a:bodyPr>
          <a:lstStyle>
            <a:lvl1pPr>
              <a:defRPr sz="1800"/>
            </a:lvl1pPr>
          </a:lstStyle>
          <a:p>
            <a:r>
              <a:rPr kumimoji="1" lang="en-US" altLang="ja-JP" dirty="0"/>
              <a:t>Add an image</a:t>
            </a:r>
            <a:endParaRPr kumimoji="1" lang="ja-JP" altLang="en-US" dirty="0"/>
          </a:p>
        </p:txBody>
      </p:sp>
      <p:sp>
        <p:nvSpPr>
          <p:cNvPr id="8" name="タイトル プレースホルダー 1"/>
          <p:cNvSpPr>
            <a:spLocks noGrp="1"/>
          </p:cNvSpPr>
          <p:nvPr>
            <p:ph type="title" hasCustomPrompt="1"/>
          </p:nvPr>
        </p:nvSpPr>
        <p:spPr>
          <a:xfrm>
            <a:off x="9142413" y="2481938"/>
            <a:ext cx="8739186" cy="1524008"/>
          </a:xfrm>
          <a:prstGeom prst="rect">
            <a:avLst/>
          </a:prstGeom>
        </p:spPr>
        <p:txBody>
          <a:bodyPr vert="horz" lIns="163275" tIns="81638" rIns="163275" bIns="81638" rtlCol="0" anchor="b">
            <a:noAutofit/>
          </a:bodyPr>
          <a:lstStyle>
            <a:lvl1pPr>
              <a:defRPr sz="8000" baseline="0">
                <a:solidFill>
                  <a:schemeClr val="bg1"/>
                </a:solidFill>
              </a:defRPr>
            </a:lvl1pPr>
          </a:lstStyle>
          <a:p>
            <a:r>
              <a:rPr kumimoji="1" lang="en-US" altLang="ja-JP" dirty="0"/>
              <a:t>Title goes here</a:t>
            </a:r>
            <a:endParaRPr kumimoji="1" lang="ja-JP" altLang="en-US" dirty="0"/>
          </a:p>
        </p:txBody>
      </p:sp>
      <p:sp>
        <p:nvSpPr>
          <p:cNvPr id="9" name="円/楕円 8"/>
          <p:cNvSpPr/>
          <p:nvPr userDrawn="1"/>
        </p:nvSpPr>
        <p:spPr>
          <a:xfrm>
            <a:off x="9142413" y="4206404"/>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12"/>
          <p:cNvSpPr>
            <a:spLocks noGrp="1"/>
          </p:cNvSpPr>
          <p:nvPr>
            <p:ph type="pic" sz="quarter" idx="20" hasCustomPrompt="1"/>
          </p:nvPr>
        </p:nvSpPr>
        <p:spPr>
          <a:xfrm>
            <a:off x="9458009" y="4522001"/>
            <a:ext cx="552341" cy="552341"/>
          </a:xfrm>
        </p:spPr>
        <p:txBody>
          <a:bodyPr>
            <a:normAutofit/>
          </a:bodyPr>
          <a:lstStyle>
            <a:lvl1pPr>
              <a:defRPr sz="1600"/>
            </a:lvl1pPr>
          </a:lstStyle>
          <a:p>
            <a:r>
              <a:rPr kumimoji="1" lang="en-US" altLang="ja-JP" dirty="0"/>
              <a:t> </a:t>
            </a:r>
            <a:endParaRPr kumimoji="1" lang="ja-JP" altLang="en-US" dirty="0"/>
          </a:p>
        </p:txBody>
      </p:sp>
      <p:sp>
        <p:nvSpPr>
          <p:cNvPr id="11" name="テキスト プレースホルダー 6"/>
          <p:cNvSpPr>
            <a:spLocks noGrp="1"/>
          </p:cNvSpPr>
          <p:nvPr>
            <p:ph type="body" sz="quarter" idx="24" hasCustomPrompt="1"/>
          </p:nvPr>
        </p:nvSpPr>
        <p:spPr>
          <a:xfrm>
            <a:off x="10464800" y="4206405"/>
            <a:ext cx="7416799" cy="1183533"/>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3" name="図プレースホルダー 12"/>
          <p:cNvSpPr>
            <a:spLocks noGrp="1"/>
          </p:cNvSpPr>
          <p:nvPr>
            <p:ph type="pic" sz="quarter" idx="25" hasCustomPrompt="1"/>
          </p:nvPr>
        </p:nvSpPr>
        <p:spPr>
          <a:xfrm>
            <a:off x="9458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4" name="テキスト プレースホルダー 6"/>
          <p:cNvSpPr>
            <a:spLocks noGrp="1"/>
          </p:cNvSpPr>
          <p:nvPr>
            <p:ph type="body" sz="quarter" idx="26" hasCustomPrompt="1"/>
          </p:nvPr>
        </p:nvSpPr>
        <p:spPr>
          <a:xfrm>
            <a:off x="10022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7" name="図プレースホルダー 12"/>
          <p:cNvSpPr>
            <a:spLocks noGrp="1"/>
          </p:cNvSpPr>
          <p:nvPr>
            <p:ph type="pic" sz="quarter" idx="27" hasCustomPrompt="1"/>
          </p:nvPr>
        </p:nvSpPr>
        <p:spPr>
          <a:xfrm>
            <a:off x="13776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8" name="テキスト プレースホルダー 6"/>
          <p:cNvSpPr>
            <a:spLocks noGrp="1"/>
          </p:cNvSpPr>
          <p:nvPr>
            <p:ph type="body" sz="quarter" idx="28" hasCustomPrompt="1"/>
          </p:nvPr>
        </p:nvSpPr>
        <p:spPr>
          <a:xfrm>
            <a:off x="14340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9" name="図プレースホルダー 12"/>
          <p:cNvSpPr>
            <a:spLocks noGrp="1"/>
          </p:cNvSpPr>
          <p:nvPr>
            <p:ph type="pic" sz="quarter" idx="29" hasCustomPrompt="1"/>
          </p:nvPr>
        </p:nvSpPr>
        <p:spPr>
          <a:xfrm>
            <a:off x="9458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0" name="テキスト プレースホルダー 6"/>
          <p:cNvSpPr>
            <a:spLocks noGrp="1"/>
          </p:cNvSpPr>
          <p:nvPr>
            <p:ph type="body" sz="quarter" idx="30" hasCustomPrompt="1"/>
          </p:nvPr>
        </p:nvSpPr>
        <p:spPr>
          <a:xfrm>
            <a:off x="10022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1" name="図プレースホルダー 12"/>
          <p:cNvSpPr>
            <a:spLocks noGrp="1"/>
          </p:cNvSpPr>
          <p:nvPr>
            <p:ph type="pic" sz="quarter" idx="31" hasCustomPrompt="1"/>
          </p:nvPr>
        </p:nvSpPr>
        <p:spPr>
          <a:xfrm>
            <a:off x="13776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2" name="テキスト プレースホルダー 6"/>
          <p:cNvSpPr>
            <a:spLocks noGrp="1"/>
          </p:cNvSpPr>
          <p:nvPr>
            <p:ph type="body" sz="quarter" idx="32" hasCustomPrompt="1"/>
          </p:nvPr>
        </p:nvSpPr>
        <p:spPr>
          <a:xfrm>
            <a:off x="14340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6" name="円/楕円 25"/>
          <p:cNvSpPr/>
          <p:nvPr userDrawn="1"/>
        </p:nvSpPr>
        <p:spPr>
          <a:xfrm>
            <a:off x="9052460" y="1738038"/>
            <a:ext cx="504373" cy="504373"/>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446419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10" presetClass="entr" presetSubtype="0" fill="hold" grpId="1" nodeType="with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childTnLst>
                                </p:cTn>
                              </p:par>
                              <p:par>
                                <p:cTn id="12" presetID="2" presetClass="entr" presetSubtype="1" decel="100000" fill="hold" grpId="0" nodeType="withEffect">
                                  <p:stCondLst>
                                    <p:cond delay="1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1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childTnLst>
                                </p:cTn>
                              </p:par>
                              <p:par>
                                <p:cTn id="19" presetID="2" presetClass="entr" presetSubtype="1" decel="100000"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0-#ppt_h/2"/>
                                          </p:val>
                                        </p:tav>
                                        <p:tav tm="100000">
                                          <p:val>
                                            <p:strVal val="#ppt_y"/>
                                          </p:val>
                                        </p:tav>
                                      </p:tavLst>
                                    </p:anim>
                                  </p:childTnLst>
                                </p:cTn>
                              </p:par>
                              <p:par>
                                <p:cTn id="23" presetID="10" presetClass="entr" presetSubtype="0" fill="hold" grpId="1" nodeType="withEffect">
                                  <p:stCondLst>
                                    <p:cond delay="2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childTnLst>
                                </p:cTn>
                              </p:par>
                              <p:par>
                                <p:cTn id="26" presetID="2" presetClass="entr" presetSubtype="3" decel="10000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1+#ppt_w/2"/>
                                          </p:val>
                                        </p:tav>
                                        <p:tav tm="100000">
                                          <p:val>
                                            <p:strVal val="#ppt_x"/>
                                          </p:val>
                                        </p:tav>
                                      </p:tavLst>
                                    </p:anim>
                                    <p:anim calcmode="lin" valueType="num">
                                      <p:cBhvr additive="base">
                                        <p:cTn id="29" dur="1000" fill="hold"/>
                                        <p:tgtEl>
                                          <p:spTgt spid="8"/>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750" fill="hold"/>
                                        <p:tgtEl>
                                          <p:spTgt spid="9"/>
                                        </p:tgtEl>
                                        <p:attrNameLst>
                                          <p:attrName>ppt_x</p:attrName>
                                        </p:attrNameLst>
                                      </p:cBhvr>
                                      <p:tavLst>
                                        <p:tav tm="0">
                                          <p:val>
                                            <p:strVal val="#ppt_x"/>
                                          </p:val>
                                        </p:tav>
                                        <p:tav tm="100000">
                                          <p:val>
                                            <p:strVal val="#ppt_x"/>
                                          </p:val>
                                        </p:tav>
                                      </p:tavLst>
                                    </p:anim>
                                    <p:anim calcmode="lin" valueType="num">
                                      <p:cBhvr additive="base">
                                        <p:cTn id="33" dur="750" fill="hold"/>
                                        <p:tgtEl>
                                          <p:spTgt spid="9"/>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750" fill="hold"/>
                                        <p:tgtEl>
                                          <p:spTgt spid="10"/>
                                        </p:tgtEl>
                                        <p:attrNameLst>
                                          <p:attrName>ppt_x</p:attrName>
                                        </p:attrNameLst>
                                      </p:cBhvr>
                                      <p:tavLst>
                                        <p:tav tm="0">
                                          <p:val>
                                            <p:strVal val="#ppt_x"/>
                                          </p:val>
                                        </p:tav>
                                        <p:tav tm="100000">
                                          <p:val>
                                            <p:strVal val="#ppt_x"/>
                                          </p:val>
                                        </p:tav>
                                      </p:tavLst>
                                    </p:anim>
                                    <p:anim calcmode="lin" valueType="num">
                                      <p:cBhvr additive="base">
                                        <p:cTn id="37" dur="750" fill="hold"/>
                                        <p:tgtEl>
                                          <p:spTgt spid="10"/>
                                        </p:tgtEl>
                                        <p:attrNameLst>
                                          <p:attrName>ppt_y</p:attrName>
                                        </p:attrNameLst>
                                      </p:cBhvr>
                                      <p:tavLst>
                                        <p:tav tm="0">
                                          <p:val>
                                            <p:strVal val="0-#ppt_h/2"/>
                                          </p:val>
                                        </p:tav>
                                        <p:tav tm="100000">
                                          <p:val>
                                            <p:strVal val="#ppt_y"/>
                                          </p:val>
                                        </p:tav>
                                      </p:tavLst>
                                    </p:anim>
                                  </p:childTnLst>
                                </p:cTn>
                              </p:par>
                              <p:par>
                                <p:cTn id="38" presetID="45" presetClass="entr" presetSubtype="0" fill="hold" grpId="1"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ppt_w</p:attrName>
                                        </p:attrNameLst>
                                      </p:cBhvr>
                                      <p:tavLst>
                                        <p:tav tm="0" fmla="#ppt_w*sin(2.5*pi*$)">
                                          <p:val>
                                            <p:fltVal val="0"/>
                                          </p:val>
                                        </p:tav>
                                        <p:tav tm="100000">
                                          <p:val>
                                            <p:fltVal val="1"/>
                                          </p:val>
                                        </p:tav>
                                      </p:tavLst>
                                    </p:anim>
                                    <p:anim calcmode="lin" valueType="num">
                                      <p:cBhvr>
                                        <p:cTn id="42" dur="750" fill="hold"/>
                                        <p:tgtEl>
                                          <p:spTgt spid="9"/>
                                        </p:tgtEl>
                                        <p:attrNameLst>
                                          <p:attrName>ppt_h</p:attrName>
                                        </p:attrNameLst>
                                      </p:cBhvr>
                                      <p:tavLst>
                                        <p:tav tm="0">
                                          <p:val>
                                            <p:strVal val="#ppt_h"/>
                                          </p:val>
                                        </p:tav>
                                        <p:tav tm="100000">
                                          <p:val>
                                            <p:strVal val="#ppt_h"/>
                                          </p:val>
                                        </p:tav>
                                      </p:tavLst>
                                    </p:anim>
                                  </p:childTnLst>
                                </p:cTn>
                              </p:par>
                              <p:par>
                                <p:cTn id="43" presetID="45" presetClass="entr" presetSubtype="0" fill="hold" grpId="1"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ppt_w</p:attrName>
                                        </p:attrNameLst>
                                      </p:cBhvr>
                                      <p:tavLst>
                                        <p:tav tm="0" fmla="#ppt_w*sin(2.5*pi*$)">
                                          <p:val>
                                            <p:fltVal val="0"/>
                                          </p:val>
                                        </p:tav>
                                        <p:tav tm="100000">
                                          <p:val>
                                            <p:fltVal val="1"/>
                                          </p:val>
                                        </p:tav>
                                      </p:tavLst>
                                    </p:anim>
                                    <p:anim calcmode="lin" valueType="num">
                                      <p:cBhvr>
                                        <p:cTn id="47" dur="750" fill="hold"/>
                                        <p:tgtEl>
                                          <p:spTgt spid="10"/>
                                        </p:tgtEl>
                                        <p:attrNameLst>
                                          <p:attrName>ppt_h</p:attrName>
                                        </p:attrNameLst>
                                      </p:cBhvr>
                                      <p:tavLst>
                                        <p:tav tm="0">
                                          <p:val>
                                            <p:strVal val="#ppt_h"/>
                                          </p:val>
                                        </p:tav>
                                        <p:tav tm="100000">
                                          <p:val>
                                            <p:strVal val="#ppt_h"/>
                                          </p:val>
                                        </p:tav>
                                      </p:tavLst>
                                    </p:anim>
                                  </p:childTnLst>
                                </p:cTn>
                              </p:par>
                              <p:par>
                                <p:cTn id="48" presetID="2" presetClass="entr" presetSubtype="2" decel="10000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1+#ppt_w/2"/>
                                          </p:val>
                                        </p:tav>
                                        <p:tav tm="100000">
                                          <p:val>
                                            <p:strVal val="#ppt_x"/>
                                          </p:val>
                                        </p:tav>
                                      </p:tavLst>
                                    </p:anim>
                                    <p:anim calcmode="lin" valueType="num">
                                      <p:cBhvr additive="base">
                                        <p:cTn id="51" dur="500" fill="hold"/>
                                        <p:tgtEl>
                                          <p:spTgt spid="11"/>
                                        </p:tgtEl>
                                        <p:attrNameLst>
                                          <p:attrName>ppt_y</p:attrName>
                                        </p:attrNameLst>
                                      </p:cBhvr>
                                      <p:tavLst>
                                        <p:tav tm="0">
                                          <p:val>
                                            <p:strVal val="#ppt_y"/>
                                          </p:val>
                                        </p:tav>
                                        <p:tav tm="100000">
                                          <p:val>
                                            <p:strVal val="#ppt_y"/>
                                          </p:val>
                                        </p:tav>
                                      </p:tavLst>
                                    </p:anim>
                                  </p:childTnLst>
                                </p:cTn>
                              </p:par>
                              <p:par>
                                <p:cTn id="52" presetID="22" presetClass="entr" presetSubtype="2" fill="hold" grpId="0" nodeType="withEffect">
                                  <p:stCondLst>
                                    <p:cond delay="250"/>
                                  </p:stCondLst>
                                  <p:childTnLst>
                                    <p:set>
                                      <p:cBhvr>
                                        <p:cTn id="53" dur="1" fill="hold">
                                          <p:stCondLst>
                                            <p:cond delay="0"/>
                                          </p:stCondLst>
                                        </p:cTn>
                                        <p:tgtEl>
                                          <p:spTgt spid="12"/>
                                        </p:tgtEl>
                                        <p:attrNameLst>
                                          <p:attrName>style.visibility</p:attrName>
                                        </p:attrNameLst>
                                      </p:cBhvr>
                                      <p:to>
                                        <p:strVal val="visible"/>
                                      </p:to>
                                    </p:set>
                                    <p:animEffect transition="in" filter="wipe(right)">
                                      <p:cBhvr>
                                        <p:cTn id="54" dur="500"/>
                                        <p:tgtEl>
                                          <p:spTgt spid="12"/>
                                        </p:tgtEl>
                                      </p:cBhvr>
                                    </p:animEffect>
                                  </p:childTnLst>
                                </p:cTn>
                              </p:par>
                              <p:par>
                                <p:cTn id="55" presetID="2" presetClass="entr" presetSubtype="6" decel="10000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000" fill="hold"/>
                                        <p:tgtEl>
                                          <p:spTgt spid="13"/>
                                        </p:tgtEl>
                                        <p:attrNameLst>
                                          <p:attrName>ppt_x</p:attrName>
                                        </p:attrNameLst>
                                      </p:cBhvr>
                                      <p:tavLst>
                                        <p:tav tm="0">
                                          <p:val>
                                            <p:strVal val="1+#ppt_w/2"/>
                                          </p:val>
                                        </p:tav>
                                        <p:tav tm="100000">
                                          <p:val>
                                            <p:strVal val="#ppt_x"/>
                                          </p:val>
                                        </p:tav>
                                      </p:tavLst>
                                    </p:anim>
                                    <p:anim calcmode="lin" valueType="num">
                                      <p:cBhvr additive="base">
                                        <p:cTn id="58" dur="1000" fill="hold"/>
                                        <p:tgtEl>
                                          <p:spTgt spid="13"/>
                                        </p:tgtEl>
                                        <p:attrNameLst>
                                          <p:attrName>ppt_y</p:attrName>
                                        </p:attrNameLst>
                                      </p:cBhvr>
                                      <p:tavLst>
                                        <p:tav tm="0">
                                          <p:val>
                                            <p:strVal val="1+#ppt_h/2"/>
                                          </p:val>
                                        </p:tav>
                                        <p:tav tm="100000">
                                          <p:val>
                                            <p:strVal val="#ppt_y"/>
                                          </p:val>
                                        </p:tav>
                                      </p:tavLst>
                                    </p:anim>
                                  </p:childTnLst>
                                </p:cTn>
                              </p:par>
                              <p:par>
                                <p:cTn id="59" presetID="45" presetClass="entr" presetSubtype="0" fill="hold" grpId="1"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ppt_w</p:attrName>
                                        </p:attrNameLst>
                                      </p:cBhvr>
                                      <p:tavLst>
                                        <p:tav tm="0" fmla="#ppt_w*sin(2.5*pi*$)">
                                          <p:val>
                                            <p:fltVal val="0"/>
                                          </p:val>
                                        </p:tav>
                                        <p:tav tm="100000">
                                          <p:val>
                                            <p:fltVal val="1"/>
                                          </p:val>
                                        </p:tav>
                                      </p:tavLst>
                                    </p:anim>
                                    <p:anim calcmode="lin" valueType="num">
                                      <p:cBhvr>
                                        <p:cTn id="63" dur="1000" fill="hold"/>
                                        <p:tgtEl>
                                          <p:spTgt spid="13"/>
                                        </p:tgtEl>
                                        <p:attrNameLst>
                                          <p:attrName>ppt_h</p:attrName>
                                        </p:attrNameLst>
                                      </p:cBhvr>
                                      <p:tavLst>
                                        <p:tav tm="0">
                                          <p:val>
                                            <p:strVal val="#ppt_h"/>
                                          </p:val>
                                        </p:tav>
                                        <p:tav tm="100000">
                                          <p:val>
                                            <p:strVal val="#ppt_h"/>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 calcmode="lin" valueType="num">
                                      <p:cBhvr additive="base">
                                        <p:cTn id="6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67" dur="1000" fill="hold"/>
                                        <p:tgtEl>
                                          <p:spTgt spid="14">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6" decel="10000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1000" fill="hold"/>
                                        <p:tgtEl>
                                          <p:spTgt spid="17"/>
                                        </p:tgtEl>
                                        <p:attrNameLst>
                                          <p:attrName>ppt_x</p:attrName>
                                        </p:attrNameLst>
                                      </p:cBhvr>
                                      <p:tavLst>
                                        <p:tav tm="0">
                                          <p:val>
                                            <p:strVal val="1+#ppt_w/2"/>
                                          </p:val>
                                        </p:tav>
                                        <p:tav tm="100000">
                                          <p:val>
                                            <p:strVal val="#ppt_x"/>
                                          </p:val>
                                        </p:tav>
                                      </p:tavLst>
                                    </p:anim>
                                    <p:anim calcmode="lin" valueType="num">
                                      <p:cBhvr additive="base">
                                        <p:cTn id="71" dur="1000" fill="hold"/>
                                        <p:tgtEl>
                                          <p:spTgt spid="17"/>
                                        </p:tgtEl>
                                        <p:attrNameLst>
                                          <p:attrName>ppt_y</p:attrName>
                                        </p:attrNameLst>
                                      </p:cBhvr>
                                      <p:tavLst>
                                        <p:tav tm="0">
                                          <p:val>
                                            <p:strVal val="1+#ppt_h/2"/>
                                          </p:val>
                                        </p:tav>
                                        <p:tav tm="100000">
                                          <p:val>
                                            <p:strVal val="#ppt_y"/>
                                          </p:val>
                                        </p:tav>
                                      </p:tavLst>
                                    </p:anim>
                                  </p:childTnLst>
                                </p:cTn>
                              </p:par>
                              <p:par>
                                <p:cTn id="72" presetID="45" presetClass="entr" presetSubtype="0" fill="hold" grpId="1"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1000"/>
                                        <p:tgtEl>
                                          <p:spTgt spid="17"/>
                                        </p:tgtEl>
                                      </p:cBhvr>
                                    </p:animEffect>
                                    <p:anim calcmode="lin" valueType="num">
                                      <p:cBhvr>
                                        <p:cTn id="75" dur="1000" fill="hold"/>
                                        <p:tgtEl>
                                          <p:spTgt spid="17"/>
                                        </p:tgtEl>
                                        <p:attrNameLst>
                                          <p:attrName>ppt_w</p:attrName>
                                        </p:attrNameLst>
                                      </p:cBhvr>
                                      <p:tavLst>
                                        <p:tav tm="0" fmla="#ppt_w*sin(2.5*pi*$)">
                                          <p:val>
                                            <p:fltVal val="0"/>
                                          </p:val>
                                        </p:tav>
                                        <p:tav tm="100000">
                                          <p:val>
                                            <p:fltVal val="1"/>
                                          </p:val>
                                        </p:tav>
                                      </p:tavLst>
                                    </p:anim>
                                    <p:anim calcmode="lin" valueType="num">
                                      <p:cBhvr>
                                        <p:cTn id="76" dur="1000" fill="hold"/>
                                        <p:tgtEl>
                                          <p:spTgt spid="17"/>
                                        </p:tgtEl>
                                        <p:attrNameLst>
                                          <p:attrName>ppt_h</p:attrName>
                                        </p:attrNameLst>
                                      </p:cBhvr>
                                      <p:tavLst>
                                        <p:tav tm="0">
                                          <p:val>
                                            <p:strVal val="#ppt_h"/>
                                          </p:val>
                                        </p:tav>
                                        <p:tav tm="100000">
                                          <p:val>
                                            <p:strVal val="#ppt_h"/>
                                          </p:val>
                                        </p:tav>
                                      </p:tavLst>
                                    </p:anim>
                                  </p:childTnLst>
                                </p:cTn>
                              </p:par>
                              <p:par>
                                <p:cTn id="77" presetID="2" presetClass="entr" presetSubtype="6" decel="100000" fill="hold" grpId="0" nodeType="withEffect">
                                  <p:stCondLst>
                                    <p:cond delay="0"/>
                                  </p:stCondLst>
                                  <p:childTnLst>
                                    <p:set>
                                      <p:cBhvr>
                                        <p:cTn id="78" dur="1" fill="hold">
                                          <p:stCondLst>
                                            <p:cond delay="0"/>
                                          </p:stCondLst>
                                        </p:cTn>
                                        <p:tgtEl>
                                          <p:spTgt spid="18">
                                            <p:txEl>
                                              <p:pRg st="0" end="0"/>
                                            </p:txEl>
                                          </p:spTgt>
                                        </p:tgtEl>
                                        <p:attrNameLst>
                                          <p:attrName>style.visibility</p:attrName>
                                        </p:attrNameLst>
                                      </p:cBhvr>
                                      <p:to>
                                        <p:strVal val="visible"/>
                                      </p:to>
                                    </p:set>
                                    <p:anim calcmode="lin" valueType="num">
                                      <p:cBhvr additive="base">
                                        <p:cTn id="79" dur="10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18">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6" decel="10000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1000" fill="hold"/>
                                        <p:tgtEl>
                                          <p:spTgt spid="19"/>
                                        </p:tgtEl>
                                        <p:attrNameLst>
                                          <p:attrName>ppt_x</p:attrName>
                                        </p:attrNameLst>
                                      </p:cBhvr>
                                      <p:tavLst>
                                        <p:tav tm="0">
                                          <p:val>
                                            <p:strVal val="1+#ppt_w/2"/>
                                          </p:val>
                                        </p:tav>
                                        <p:tav tm="100000">
                                          <p:val>
                                            <p:strVal val="#ppt_x"/>
                                          </p:val>
                                        </p:tav>
                                      </p:tavLst>
                                    </p:anim>
                                    <p:anim calcmode="lin" valueType="num">
                                      <p:cBhvr additive="base">
                                        <p:cTn id="84" dur="1000" fill="hold"/>
                                        <p:tgtEl>
                                          <p:spTgt spid="19"/>
                                        </p:tgtEl>
                                        <p:attrNameLst>
                                          <p:attrName>ppt_y</p:attrName>
                                        </p:attrNameLst>
                                      </p:cBhvr>
                                      <p:tavLst>
                                        <p:tav tm="0">
                                          <p:val>
                                            <p:strVal val="1+#ppt_h/2"/>
                                          </p:val>
                                        </p:tav>
                                        <p:tav tm="100000">
                                          <p:val>
                                            <p:strVal val="#ppt_y"/>
                                          </p:val>
                                        </p:tav>
                                      </p:tavLst>
                                    </p:anim>
                                  </p:childTnLst>
                                </p:cTn>
                              </p:par>
                              <p:par>
                                <p:cTn id="85" presetID="45" presetClass="entr" presetSubtype="0" fill="hold" grpId="1"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ppt_w</p:attrName>
                                        </p:attrNameLst>
                                      </p:cBhvr>
                                      <p:tavLst>
                                        <p:tav tm="0" fmla="#ppt_w*sin(2.5*pi*$)">
                                          <p:val>
                                            <p:fltVal val="0"/>
                                          </p:val>
                                        </p:tav>
                                        <p:tav tm="100000">
                                          <p:val>
                                            <p:fltVal val="1"/>
                                          </p:val>
                                        </p:tav>
                                      </p:tavLst>
                                    </p:anim>
                                    <p:anim calcmode="lin" valueType="num">
                                      <p:cBhvr>
                                        <p:cTn id="89" dur="1000" fill="hold"/>
                                        <p:tgtEl>
                                          <p:spTgt spid="19"/>
                                        </p:tgtEl>
                                        <p:attrNameLst>
                                          <p:attrName>ppt_h</p:attrName>
                                        </p:attrNameLst>
                                      </p:cBhvr>
                                      <p:tavLst>
                                        <p:tav tm="0">
                                          <p:val>
                                            <p:strVal val="#ppt_h"/>
                                          </p:val>
                                        </p:tav>
                                        <p:tav tm="100000">
                                          <p:val>
                                            <p:strVal val="#ppt_h"/>
                                          </p:val>
                                        </p:tav>
                                      </p:tavLst>
                                    </p:anim>
                                  </p:childTnLst>
                                </p:cTn>
                              </p:par>
                              <p:par>
                                <p:cTn id="90" presetID="2" presetClass="entr" presetSubtype="6" decel="100000" fill="hold" grpId="0" nodeType="withEffect">
                                  <p:stCondLst>
                                    <p:cond delay="0"/>
                                  </p:stCondLst>
                                  <p:childTnLst>
                                    <p:set>
                                      <p:cBhvr>
                                        <p:cTn id="91" dur="1" fill="hold">
                                          <p:stCondLst>
                                            <p:cond delay="0"/>
                                          </p:stCondLst>
                                        </p:cTn>
                                        <p:tgtEl>
                                          <p:spTgt spid="20">
                                            <p:txEl>
                                              <p:pRg st="0" end="0"/>
                                            </p:txEl>
                                          </p:spTgt>
                                        </p:tgtEl>
                                        <p:attrNameLst>
                                          <p:attrName>style.visibility</p:attrName>
                                        </p:attrNameLst>
                                      </p:cBhvr>
                                      <p:to>
                                        <p:strVal val="visible"/>
                                      </p:to>
                                    </p:set>
                                    <p:anim calcmode="lin" valueType="num">
                                      <p:cBhvr additive="base">
                                        <p:cTn id="92" dur="10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93" dur="1000" fill="hold"/>
                                        <p:tgtEl>
                                          <p:spTgt spid="20">
                                            <p:txEl>
                                              <p:pRg st="0" end="0"/>
                                            </p:txEl>
                                          </p:spTgt>
                                        </p:tgtEl>
                                        <p:attrNameLst>
                                          <p:attrName>ppt_y</p:attrName>
                                        </p:attrNameLst>
                                      </p:cBhvr>
                                      <p:tavLst>
                                        <p:tav tm="0">
                                          <p:val>
                                            <p:strVal val="1+#ppt_h/2"/>
                                          </p:val>
                                        </p:tav>
                                        <p:tav tm="100000">
                                          <p:val>
                                            <p:strVal val="#ppt_y"/>
                                          </p:val>
                                        </p:tav>
                                      </p:tavLst>
                                    </p:anim>
                                  </p:childTnLst>
                                </p:cTn>
                              </p:par>
                              <p:par>
                                <p:cTn id="94" presetID="2" presetClass="entr" presetSubtype="6" decel="10000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additive="base">
                                        <p:cTn id="96" dur="1000" fill="hold"/>
                                        <p:tgtEl>
                                          <p:spTgt spid="21"/>
                                        </p:tgtEl>
                                        <p:attrNameLst>
                                          <p:attrName>ppt_x</p:attrName>
                                        </p:attrNameLst>
                                      </p:cBhvr>
                                      <p:tavLst>
                                        <p:tav tm="0">
                                          <p:val>
                                            <p:strVal val="1+#ppt_w/2"/>
                                          </p:val>
                                        </p:tav>
                                        <p:tav tm="100000">
                                          <p:val>
                                            <p:strVal val="#ppt_x"/>
                                          </p:val>
                                        </p:tav>
                                      </p:tavLst>
                                    </p:anim>
                                    <p:anim calcmode="lin" valueType="num">
                                      <p:cBhvr additive="base">
                                        <p:cTn id="97" dur="1000" fill="hold"/>
                                        <p:tgtEl>
                                          <p:spTgt spid="21"/>
                                        </p:tgtEl>
                                        <p:attrNameLst>
                                          <p:attrName>ppt_y</p:attrName>
                                        </p:attrNameLst>
                                      </p:cBhvr>
                                      <p:tavLst>
                                        <p:tav tm="0">
                                          <p:val>
                                            <p:strVal val="1+#ppt_h/2"/>
                                          </p:val>
                                        </p:tav>
                                        <p:tav tm="100000">
                                          <p:val>
                                            <p:strVal val="#ppt_y"/>
                                          </p:val>
                                        </p:tav>
                                      </p:tavLst>
                                    </p:anim>
                                  </p:childTnLst>
                                </p:cTn>
                              </p:par>
                              <p:par>
                                <p:cTn id="98" presetID="45" presetClass="entr" presetSubtype="0" fill="hold" grpId="1"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1000"/>
                                        <p:tgtEl>
                                          <p:spTgt spid="21"/>
                                        </p:tgtEl>
                                      </p:cBhvr>
                                    </p:animEffect>
                                    <p:anim calcmode="lin" valueType="num">
                                      <p:cBhvr>
                                        <p:cTn id="101" dur="1000" fill="hold"/>
                                        <p:tgtEl>
                                          <p:spTgt spid="21"/>
                                        </p:tgtEl>
                                        <p:attrNameLst>
                                          <p:attrName>ppt_w</p:attrName>
                                        </p:attrNameLst>
                                      </p:cBhvr>
                                      <p:tavLst>
                                        <p:tav tm="0" fmla="#ppt_w*sin(2.5*pi*$)">
                                          <p:val>
                                            <p:fltVal val="0"/>
                                          </p:val>
                                        </p:tav>
                                        <p:tav tm="100000">
                                          <p:val>
                                            <p:fltVal val="1"/>
                                          </p:val>
                                        </p:tav>
                                      </p:tavLst>
                                    </p:anim>
                                    <p:anim calcmode="lin" valueType="num">
                                      <p:cBhvr>
                                        <p:cTn id="102" dur="1000" fill="hold"/>
                                        <p:tgtEl>
                                          <p:spTgt spid="21"/>
                                        </p:tgtEl>
                                        <p:attrNameLst>
                                          <p:attrName>ppt_h</p:attrName>
                                        </p:attrNameLst>
                                      </p:cBhvr>
                                      <p:tavLst>
                                        <p:tav tm="0">
                                          <p:val>
                                            <p:strVal val="#ppt_h"/>
                                          </p:val>
                                        </p:tav>
                                        <p:tav tm="100000">
                                          <p:val>
                                            <p:strVal val="#ppt_h"/>
                                          </p:val>
                                        </p:tav>
                                      </p:tavLst>
                                    </p:anim>
                                  </p:childTnLst>
                                </p:cTn>
                              </p:par>
                              <p:par>
                                <p:cTn id="103" presetID="2" presetClass="entr" presetSubtype="6" decel="100000" fill="hold" grpId="0" nodeType="withEffect">
                                  <p:stCondLst>
                                    <p:cond delay="0"/>
                                  </p:stCondLst>
                                  <p:childTnLst>
                                    <p:set>
                                      <p:cBhvr>
                                        <p:cTn id="104" dur="1" fill="hold">
                                          <p:stCondLst>
                                            <p:cond delay="0"/>
                                          </p:stCondLst>
                                        </p:cTn>
                                        <p:tgtEl>
                                          <p:spTgt spid="22">
                                            <p:txEl>
                                              <p:pRg st="0" end="0"/>
                                            </p:txEl>
                                          </p:spTgt>
                                        </p:tgtEl>
                                        <p:attrNameLst>
                                          <p:attrName>style.visibility</p:attrName>
                                        </p:attrNameLst>
                                      </p:cBhvr>
                                      <p:to>
                                        <p:strVal val="visible"/>
                                      </p:to>
                                    </p:set>
                                    <p:anim calcmode="lin" valueType="num">
                                      <p:cBhvr additive="base">
                                        <p:cTn id="105" dur="10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106" dur="1000" fill="hold"/>
                                        <p:tgtEl>
                                          <p:spTgt spid="22">
                                            <p:txEl>
                                              <p:pRg st="0" end="0"/>
                                            </p:txEl>
                                          </p:spTgt>
                                        </p:tgtEl>
                                        <p:attrNameLst>
                                          <p:attrName>ppt_y</p:attrName>
                                        </p:attrNameLst>
                                      </p:cBhvr>
                                      <p:tavLst>
                                        <p:tav tm="0">
                                          <p:val>
                                            <p:strVal val="1+#ppt_h/2"/>
                                          </p:val>
                                        </p:tav>
                                        <p:tav tm="100000">
                                          <p:val>
                                            <p:strVal val="#ppt_y"/>
                                          </p:val>
                                        </p:tav>
                                      </p:tavLst>
                                    </p:anim>
                                  </p:childTnLst>
                                </p:cTn>
                              </p:par>
                              <p:par>
                                <p:cTn id="107" presetID="2" presetClass="entr" presetSubtype="12" decel="100000" fill="hold" grpId="0" nodeType="withEffect">
                                  <p:stCondLst>
                                    <p:cond delay="25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750" fill="hold"/>
                                        <p:tgtEl>
                                          <p:spTgt spid="24"/>
                                        </p:tgtEl>
                                        <p:attrNameLst>
                                          <p:attrName>ppt_x</p:attrName>
                                        </p:attrNameLst>
                                      </p:cBhvr>
                                      <p:tavLst>
                                        <p:tav tm="0">
                                          <p:val>
                                            <p:strVal val="0-#ppt_w/2"/>
                                          </p:val>
                                        </p:tav>
                                        <p:tav tm="100000">
                                          <p:val>
                                            <p:strVal val="#ppt_x"/>
                                          </p:val>
                                        </p:tav>
                                      </p:tavLst>
                                    </p:anim>
                                    <p:anim calcmode="lin" valueType="num">
                                      <p:cBhvr additive="base">
                                        <p:cTn id="110" dur="750" fill="hold"/>
                                        <p:tgtEl>
                                          <p:spTgt spid="24"/>
                                        </p:tgtEl>
                                        <p:attrNameLst>
                                          <p:attrName>ppt_y</p:attrName>
                                        </p:attrNameLst>
                                      </p:cBhvr>
                                      <p:tavLst>
                                        <p:tav tm="0">
                                          <p:val>
                                            <p:strVal val="1+#ppt_h/2"/>
                                          </p:val>
                                        </p:tav>
                                        <p:tav tm="100000">
                                          <p:val>
                                            <p:strVal val="#ppt_y"/>
                                          </p:val>
                                        </p:tav>
                                      </p:tavLst>
                                    </p:anim>
                                  </p:childTnLst>
                                </p:cTn>
                              </p:par>
                              <p:par>
                                <p:cTn id="111" presetID="45" presetClass="entr" presetSubtype="0" fill="hold" grpId="1" nodeType="withEffect">
                                  <p:stCondLst>
                                    <p:cond delay="250"/>
                                  </p:stCondLst>
                                  <p:childTnLst>
                                    <p:set>
                                      <p:cBhvr>
                                        <p:cTn id="112" dur="1" fill="hold">
                                          <p:stCondLst>
                                            <p:cond delay="0"/>
                                          </p:stCondLst>
                                        </p:cTn>
                                        <p:tgtEl>
                                          <p:spTgt spid="24"/>
                                        </p:tgtEl>
                                        <p:attrNameLst>
                                          <p:attrName>style.visibility</p:attrName>
                                        </p:attrNameLst>
                                      </p:cBhvr>
                                      <p:to>
                                        <p:strVal val="visible"/>
                                      </p:to>
                                    </p:set>
                                    <p:animEffect transition="in" filter="fade">
                                      <p:cBhvr>
                                        <p:cTn id="113" dur="750"/>
                                        <p:tgtEl>
                                          <p:spTgt spid="24"/>
                                        </p:tgtEl>
                                      </p:cBhvr>
                                    </p:animEffect>
                                    <p:anim calcmode="lin" valueType="num">
                                      <p:cBhvr>
                                        <p:cTn id="114" dur="750" fill="hold"/>
                                        <p:tgtEl>
                                          <p:spTgt spid="24"/>
                                        </p:tgtEl>
                                        <p:attrNameLst>
                                          <p:attrName>ppt_w</p:attrName>
                                        </p:attrNameLst>
                                      </p:cBhvr>
                                      <p:tavLst>
                                        <p:tav tm="0" fmla="#ppt_w*sin(2.5*pi*$)">
                                          <p:val>
                                            <p:fltVal val="0"/>
                                          </p:val>
                                        </p:tav>
                                        <p:tav tm="100000">
                                          <p:val>
                                            <p:fltVal val="1"/>
                                          </p:val>
                                        </p:tav>
                                      </p:tavLst>
                                    </p:anim>
                                    <p:anim calcmode="lin" valueType="num">
                                      <p:cBhvr>
                                        <p:cTn id="115" dur="750" fill="hold"/>
                                        <p:tgtEl>
                                          <p:spTgt spid="24"/>
                                        </p:tgtEl>
                                        <p:attrNameLst>
                                          <p:attrName>ppt_h</p:attrName>
                                        </p:attrNameLst>
                                      </p:cBhvr>
                                      <p:tavLst>
                                        <p:tav tm="0">
                                          <p:val>
                                            <p:strVal val="#ppt_h"/>
                                          </p:val>
                                        </p:tav>
                                        <p:tav tm="100000">
                                          <p:val>
                                            <p:strVal val="#ppt_h"/>
                                          </p:val>
                                        </p:tav>
                                      </p:tavLst>
                                    </p:anim>
                                  </p:childTnLst>
                                </p:cTn>
                              </p:par>
                              <p:par>
                                <p:cTn id="116" presetID="2" presetClass="entr" presetSubtype="12" decel="100000" fill="hold" grpId="0" nodeType="withEffect">
                                  <p:stCondLst>
                                    <p:cond delay="250"/>
                                  </p:stCondLst>
                                  <p:childTnLst>
                                    <p:set>
                                      <p:cBhvr>
                                        <p:cTn id="117" dur="1" fill="hold">
                                          <p:stCondLst>
                                            <p:cond delay="0"/>
                                          </p:stCondLst>
                                        </p:cTn>
                                        <p:tgtEl>
                                          <p:spTgt spid="23"/>
                                        </p:tgtEl>
                                        <p:attrNameLst>
                                          <p:attrName>style.visibility</p:attrName>
                                        </p:attrNameLst>
                                      </p:cBhvr>
                                      <p:to>
                                        <p:strVal val="visible"/>
                                      </p:to>
                                    </p:set>
                                    <p:anim calcmode="lin" valueType="num">
                                      <p:cBhvr additive="base">
                                        <p:cTn id="118" dur="750" fill="hold"/>
                                        <p:tgtEl>
                                          <p:spTgt spid="23"/>
                                        </p:tgtEl>
                                        <p:attrNameLst>
                                          <p:attrName>ppt_x</p:attrName>
                                        </p:attrNameLst>
                                      </p:cBhvr>
                                      <p:tavLst>
                                        <p:tav tm="0">
                                          <p:val>
                                            <p:strVal val="0-#ppt_w/2"/>
                                          </p:val>
                                        </p:tav>
                                        <p:tav tm="100000">
                                          <p:val>
                                            <p:strVal val="#ppt_x"/>
                                          </p:val>
                                        </p:tav>
                                      </p:tavLst>
                                    </p:anim>
                                    <p:anim calcmode="lin" valueType="num">
                                      <p:cBhvr additive="base">
                                        <p:cTn id="119" dur="750" fill="hold"/>
                                        <p:tgtEl>
                                          <p:spTgt spid="23"/>
                                        </p:tgtEl>
                                        <p:attrNameLst>
                                          <p:attrName>ppt_y</p:attrName>
                                        </p:attrNameLst>
                                      </p:cBhvr>
                                      <p:tavLst>
                                        <p:tav tm="0">
                                          <p:val>
                                            <p:strVal val="1+#ppt_h/2"/>
                                          </p:val>
                                        </p:tav>
                                        <p:tav tm="100000">
                                          <p:val>
                                            <p:strVal val="#ppt_y"/>
                                          </p:val>
                                        </p:tav>
                                      </p:tavLst>
                                    </p:anim>
                                  </p:childTnLst>
                                </p:cTn>
                              </p:par>
                              <p:par>
                                <p:cTn id="120" presetID="45" presetClass="entr" presetSubtype="0" fill="hold" grpId="1" nodeType="withEffect">
                                  <p:stCondLst>
                                    <p:cond delay="250"/>
                                  </p:stCondLst>
                                  <p:childTnLst>
                                    <p:set>
                                      <p:cBhvr>
                                        <p:cTn id="121" dur="1" fill="hold">
                                          <p:stCondLst>
                                            <p:cond delay="0"/>
                                          </p:stCondLst>
                                        </p:cTn>
                                        <p:tgtEl>
                                          <p:spTgt spid="23"/>
                                        </p:tgtEl>
                                        <p:attrNameLst>
                                          <p:attrName>style.visibility</p:attrName>
                                        </p:attrNameLst>
                                      </p:cBhvr>
                                      <p:to>
                                        <p:strVal val="visible"/>
                                      </p:to>
                                    </p:set>
                                    <p:animEffect transition="in" filter="fade">
                                      <p:cBhvr>
                                        <p:cTn id="122" dur="750"/>
                                        <p:tgtEl>
                                          <p:spTgt spid="23"/>
                                        </p:tgtEl>
                                      </p:cBhvr>
                                    </p:animEffect>
                                    <p:anim calcmode="lin" valueType="num">
                                      <p:cBhvr>
                                        <p:cTn id="123" dur="750" fill="hold"/>
                                        <p:tgtEl>
                                          <p:spTgt spid="23"/>
                                        </p:tgtEl>
                                        <p:attrNameLst>
                                          <p:attrName>ppt_w</p:attrName>
                                        </p:attrNameLst>
                                      </p:cBhvr>
                                      <p:tavLst>
                                        <p:tav tm="0" fmla="#ppt_w*sin(2.5*pi*$)">
                                          <p:val>
                                            <p:fltVal val="0"/>
                                          </p:val>
                                        </p:tav>
                                        <p:tav tm="100000">
                                          <p:val>
                                            <p:fltVal val="1"/>
                                          </p:val>
                                        </p:tav>
                                      </p:tavLst>
                                    </p:anim>
                                    <p:anim calcmode="lin" valueType="num">
                                      <p:cBhvr>
                                        <p:cTn id="124" dur="750" fill="hold"/>
                                        <p:tgtEl>
                                          <p:spTgt spid="23"/>
                                        </p:tgtEl>
                                        <p:attrNameLst>
                                          <p:attrName>ppt_h</p:attrName>
                                        </p:attrNameLst>
                                      </p:cBhvr>
                                      <p:tavLst>
                                        <p:tav tm="0">
                                          <p:val>
                                            <p:strVal val="#ppt_h"/>
                                          </p:val>
                                        </p:tav>
                                        <p:tav tm="100000">
                                          <p:val>
                                            <p:strVal val="#ppt_h"/>
                                          </p:val>
                                        </p:tav>
                                      </p:tavLst>
                                    </p:anim>
                                  </p:childTnLst>
                                </p:cTn>
                              </p:par>
                              <p:par>
                                <p:cTn id="125" presetID="2" presetClass="entr" presetSubtype="3" decel="100000" fill="hold" grpId="0" nodeType="withEffect">
                                  <p:stCondLst>
                                    <p:cond delay="250"/>
                                  </p:stCondLst>
                                  <p:childTnLst>
                                    <p:set>
                                      <p:cBhvr>
                                        <p:cTn id="126" dur="1" fill="hold">
                                          <p:stCondLst>
                                            <p:cond delay="0"/>
                                          </p:stCondLst>
                                        </p:cTn>
                                        <p:tgtEl>
                                          <p:spTgt spid="26"/>
                                        </p:tgtEl>
                                        <p:attrNameLst>
                                          <p:attrName>style.visibility</p:attrName>
                                        </p:attrNameLst>
                                      </p:cBhvr>
                                      <p:to>
                                        <p:strVal val="visible"/>
                                      </p:to>
                                    </p:set>
                                    <p:anim calcmode="lin" valueType="num">
                                      <p:cBhvr additive="base">
                                        <p:cTn id="127" dur="750" fill="hold"/>
                                        <p:tgtEl>
                                          <p:spTgt spid="26"/>
                                        </p:tgtEl>
                                        <p:attrNameLst>
                                          <p:attrName>ppt_x</p:attrName>
                                        </p:attrNameLst>
                                      </p:cBhvr>
                                      <p:tavLst>
                                        <p:tav tm="0">
                                          <p:val>
                                            <p:strVal val="1+#ppt_w/2"/>
                                          </p:val>
                                        </p:tav>
                                        <p:tav tm="100000">
                                          <p:val>
                                            <p:strVal val="#ppt_x"/>
                                          </p:val>
                                        </p:tav>
                                      </p:tavLst>
                                    </p:anim>
                                    <p:anim calcmode="lin" valueType="num">
                                      <p:cBhvr additive="base">
                                        <p:cTn id="128" dur="750" fill="hold"/>
                                        <p:tgtEl>
                                          <p:spTgt spid="26"/>
                                        </p:tgtEl>
                                        <p:attrNameLst>
                                          <p:attrName>ppt_y</p:attrName>
                                        </p:attrNameLst>
                                      </p:cBhvr>
                                      <p:tavLst>
                                        <p:tav tm="0">
                                          <p:val>
                                            <p:strVal val="0-#ppt_h/2"/>
                                          </p:val>
                                        </p:tav>
                                        <p:tav tm="100000">
                                          <p:val>
                                            <p:strVal val="#ppt_y"/>
                                          </p:val>
                                        </p:tav>
                                      </p:tavLst>
                                    </p:anim>
                                  </p:childTnLst>
                                </p:cTn>
                              </p:par>
                              <p:par>
                                <p:cTn id="129" presetID="45" presetClass="entr" presetSubtype="0" fill="hold" grpId="1" nodeType="withEffect">
                                  <p:stCondLst>
                                    <p:cond delay="25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750"/>
                                        <p:tgtEl>
                                          <p:spTgt spid="26"/>
                                        </p:tgtEl>
                                      </p:cBhvr>
                                    </p:animEffect>
                                    <p:anim calcmode="lin" valueType="num">
                                      <p:cBhvr>
                                        <p:cTn id="132" dur="750" fill="hold"/>
                                        <p:tgtEl>
                                          <p:spTgt spid="26"/>
                                        </p:tgtEl>
                                        <p:attrNameLst>
                                          <p:attrName>ppt_w</p:attrName>
                                        </p:attrNameLst>
                                      </p:cBhvr>
                                      <p:tavLst>
                                        <p:tav tm="0" fmla="#ppt_w*sin(2.5*pi*$)">
                                          <p:val>
                                            <p:fltVal val="0"/>
                                          </p:val>
                                        </p:tav>
                                        <p:tav tm="100000">
                                          <p:val>
                                            <p:fltVal val="1"/>
                                          </p:val>
                                        </p:tav>
                                      </p:tavLst>
                                    </p:anim>
                                    <p:anim calcmode="lin" valueType="num">
                                      <p:cBhvr>
                                        <p:cTn id="133" dur="750" fill="hold"/>
                                        <p:tgtEl>
                                          <p:spTgt spid="26"/>
                                        </p:tgtEl>
                                        <p:attrNameLst>
                                          <p:attrName>ppt_h</p:attrName>
                                        </p:attrNameLst>
                                      </p:cBhvr>
                                      <p:tavLst>
                                        <p:tav tm="0">
                                          <p:val>
                                            <p:strVal val="#ppt_h"/>
                                          </p:val>
                                        </p:tav>
                                        <p:tav tm="100000">
                                          <p:val>
                                            <p:strVal val="#ppt_h"/>
                                          </p:val>
                                        </p:tav>
                                      </p:tavLst>
                                    </p:anim>
                                  </p:childTnLst>
                                </p:cTn>
                              </p:par>
                              <p:par>
                                <p:cTn id="134" presetID="2" presetClass="entr" presetSubtype="3" decel="100000" fill="hold" grpId="0" nodeType="withEffect">
                                  <p:stCondLst>
                                    <p:cond delay="250"/>
                                  </p:stCondLst>
                                  <p:childTnLst>
                                    <p:set>
                                      <p:cBhvr>
                                        <p:cTn id="135" dur="1" fill="hold">
                                          <p:stCondLst>
                                            <p:cond delay="0"/>
                                          </p:stCondLst>
                                        </p:cTn>
                                        <p:tgtEl>
                                          <p:spTgt spid="25"/>
                                        </p:tgtEl>
                                        <p:attrNameLst>
                                          <p:attrName>style.visibility</p:attrName>
                                        </p:attrNameLst>
                                      </p:cBhvr>
                                      <p:to>
                                        <p:strVal val="visible"/>
                                      </p:to>
                                    </p:set>
                                    <p:anim calcmode="lin" valueType="num">
                                      <p:cBhvr additive="base">
                                        <p:cTn id="136" dur="750" fill="hold"/>
                                        <p:tgtEl>
                                          <p:spTgt spid="25"/>
                                        </p:tgtEl>
                                        <p:attrNameLst>
                                          <p:attrName>ppt_x</p:attrName>
                                        </p:attrNameLst>
                                      </p:cBhvr>
                                      <p:tavLst>
                                        <p:tav tm="0">
                                          <p:val>
                                            <p:strVal val="1+#ppt_w/2"/>
                                          </p:val>
                                        </p:tav>
                                        <p:tav tm="100000">
                                          <p:val>
                                            <p:strVal val="#ppt_x"/>
                                          </p:val>
                                        </p:tav>
                                      </p:tavLst>
                                    </p:anim>
                                    <p:anim calcmode="lin" valueType="num">
                                      <p:cBhvr additive="base">
                                        <p:cTn id="137" dur="750" fill="hold"/>
                                        <p:tgtEl>
                                          <p:spTgt spid="25"/>
                                        </p:tgtEl>
                                        <p:attrNameLst>
                                          <p:attrName>ppt_y</p:attrName>
                                        </p:attrNameLst>
                                      </p:cBhvr>
                                      <p:tavLst>
                                        <p:tav tm="0">
                                          <p:val>
                                            <p:strVal val="0-#ppt_h/2"/>
                                          </p:val>
                                        </p:tav>
                                        <p:tav tm="100000">
                                          <p:val>
                                            <p:strVal val="#ppt_y"/>
                                          </p:val>
                                        </p:tav>
                                      </p:tavLst>
                                    </p:anim>
                                  </p:childTnLst>
                                </p:cTn>
                              </p:par>
                              <p:par>
                                <p:cTn id="138" presetID="45" presetClass="entr" presetSubtype="0" fill="hold" grpId="1" nodeType="withEffect">
                                  <p:stCondLst>
                                    <p:cond delay="250"/>
                                  </p:stCondLst>
                                  <p:childTnLst>
                                    <p:set>
                                      <p:cBhvr>
                                        <p:cTn id="139" dur="1" fill="hold">
                                          <p:stCondLst>
                                            <p:cond delay="0"/>
                                          </p:stCondLst>
                                        </p:cTn>
                                        <p:tgtEl>
                                          <p:spTgt spid="25"/>
                                        </p:tgtEl>
                                        <p:attrNameLst>
                                          <p:attrName>style.visibility</p:attrName>
                                        </p:attrNameLst>
                                      </p:cBhvr>
                                      <p:to>
                                        <p:strVal val="visible"/>
                                      </p:to>
                                    </p:set>
                                    <p:animEffect transition="in" filter="fade">
                                      <p:cBhvr>
                                        <p:cTn id="140" dur="750"/>
                                        <p:tgtEl>
                                          <p:spTgt spid="25"/>
                                        </p:tgtEl>
                                      </p:cBhvr>
                                    </p:animEffect>
                                    <p:anim calcmode="lin" valueType="num">
                                      <p:cBhvr>
                                        <p:cTn id="141" dur="750" fill="hold"/>
                                        <p:tgtEl>
                                          <p:spTgt spid="25"/>
                                        </p:tgtEl>
                                        <p:attrNameLst>
                                          <p:attrName>ppt_w</p:attrName>
                                        </p:attrNameLst>
                                      </p:cBhvr>
                                      <p:tavLst>
                                        <p:tav tm="0" fmla="#ppt_w*sin(2.5*pi*$)">
                                          <p:val>
                                            <p:fltVal val="0"/>
                                          </p:val>
                                        </p:tav>
                                        <p:tav tm="100000">
                                          <p:val>
                                            <p:fltVal val="1"/>
                                          </p:val>
                                        </p:tav>
                                      </p:tavLst>
                                    </p:anim>
                                    <p:anim calcmode="lin" valueType="num">
                                      <p:cBhvr>
                                        <p:cTn id="142" dur="750" fill="hold"/>
                                        <p:tgtEl>
                                          <p:spTgt spid="25"/>
                                        </p:tgtEl>
                                        <p:attrNameLst>
                                          <p:attrName>ppt_h</p:attrName>
                                        </p:attrNameLst>
                                      </p:cBhvr>
                                      <p:tavLst>
                                        <p:tav tm="0">
                                          <p:val>
                                            <p:strVal val="#ppt_h"/>
                                          </p:val>
                                        </p:tav>
                                        <p:tav tm="100000">
                                          <p:val>
                                            <p:strVal val="#ppt_h"/>
                                          </p:val>
                                        </p:tav>
                                      </p:tavLst>
                                    </p:anim>
                                  </p:childTnLst>
                                </p:cTn>
                              </p:par>
                            </p:childTnLst>
                          </p:cTn>
                        </p:par>
                        <p:par>
                          <p:cTn id="143" fill="hold">
                            <p:stCondLst>
                              <p:cond delay="2200"/>
                            </p:stCondLst>
                            <p:childTnLst>
                              <p:par>
                                <p:cTn id="144" presetID="34" presetClass="emph" presetSubtype="0" fill="hold" grpId="1" nodeType="afterEffect">
                                  <p:stCondLst>
                                    <p:cond delay="250"/>
                                  </p:stCondLst>
                                  <p:iterate type="lt">
                                    <p:tmPct val="10000"/>
                                  </p:iterate>
                                  <p:childTnLst>
                                    <p:animMotion origin="layout" path="M 0.0 0.0 L 0.0 -0.07213" pathEditMode="relative" ptsTypes="">
                                      <p:cBhvr>
                                        <p:cTn id="145" dur="250" accel="50000" decel="50000" autoRev="1" fill="hold">
                                          <p:stCondLst>
                                            <p:cond delay="0"/>
                                          </p:stCondLst>
                                        </p:cTn>
                                        <p:tgtEl>
                                          <p:spTgt spid="8"/>
                                        </p:tgtEl>
                                        <p:attrNameLst>
                                          <p:attrName>ppt_x</p:attrName>
                                          <p:attrName>ppt_y</p:attrName>
                                        </p:attrNameLst>
                                      </p:cBhvr>
                                    </p:animMotion>
                                    <p:animRot by="1500000">
                                      <p:cBhvr>
                                        <p:cTn id="146" dur="125" fill="hold">
                                          <p:stCondLst>
                                            <p:cond delay="0"/>
                                          </p:stCondLst>
                                        </p:cTn>
                                        <p:tgtEl>
                                          <p:spTgt spid="8"/>
                                        </p:tgtEl>
                                        <p:attrNameLst>
                                          <p:attrName>r</p:attrName>
                                        </p:attrNameLst>
                                      </p:cBhvr>
                                    </p:animRot>
                                    <p:animRot by="-1500000">
                                      <p:cBhvr>
                                        <p:cTn id="147" dur="125" fill="hold">
                                          <p:stCondLst>
                                            <p:cond delay="125"/>
                                          </p:stCondLst>
                                        </p:cTn>
                                        <p:tgtEl>
                                          <p:spTgt spid="8"/>
                                        </p:tgtEl>
                                        <p:attrNameLst>
                                          <p:attrName>r</p:attrName>
                                        </p:attrNameLst>
                                      </p:cBhvr>
                                    </p:animRot>
                                    <p:animRot by="-1500000">
                                      <p:cBhvr>
                                        <p:cTn id="148" dur="125" fill="hold">
                                          <p:stCondLst>
                                            <p:cond delay="250"/>
                                          </p:stCondLst>
                                        </p:cTn>
                                        <p:tgtEl>
                                          <p:spTgt spid="8"/>
                                        </p:tgtEl>
                                        <p:attrNameLst>
                                          <p:attrName>r</p:attrName>
                                        </p:attrNameLst>
                                      </p:cBhvr>
                                    </p:animRot>
                                    <p:animRot by="1500000">
                                      <p:cBhvr>
                                        <p:cTn id="149"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3" grpId="0" animBg="1"/>
      <p:bldP spid="23" grpId="1" animBg="1"/>
      <p:bldP spid="27" grpId="0" animBg="1"/>
      <p:bldP spid="27" grpId="1" animBg="1"/>
      <p:bldP spid="2" grpId="0" animBg="1"/>
      <p:bldP spid="2" grpId="1" animBg="1"/>
      <p:bldP spid="25" grpId="0" animBg="1"/>
      <p:bldP spid="25" grpId="1" animBg="1"/>
      <p:bldP spid="24" grpId="0" animBg="1"/>
      <p:bldP spid="24" grpId="1" animBg="1"/>
      <p:bldP spid="6" grpId="0" animBg="1"/>
      <p:bldP spid="6" grpId="1" animBg="1"/>
      <p:bldP spid="8" grpId="0"/>
      <p:bldP spid="8" grpId="1"/>
      <p:bldP spid="9" grpId="0" animBg="1"/>
      <p:bldP spid="9" grpId="1" animBg="1"/>
      <p:bldP spid="10" grpId="0"/>
      <p:bldP spid="10" grpId="1"/>
      <p:bldP spid="11" grpId="0">
        <p:tmplLst>
          <p:tmpl>
            <p:tnLst>
              <p:par>
                <p:cTn presetID="2" presetClass="entr" presetSubtype="2"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3" grpId="0"/>
      <p:bldP spid="13" grpId="1"/>
      <p:bldP spid="14" grpId="0" build="p">
        <p:tmplLst>
          <p:tmpl lvl="1">
            <p:tnLst>
              <p:par>
                <p:cTn presetID="2" presetClass="entr" presetSubtype="6"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1+#ppt_h/2"/>
                          </p:val>
                        </p:tav>
                        <p:tav tm="100000">
                          <p:val>
                            <p:strVal val="#ppt_y"/>
                          </p:val>
                        </p:tav>
                      </p:tavLst>
                    </p:anim>
                  </p:childTnLst>
                </p:cTn>
              </p:par>
            </p:tnLst>
          </p:tmpl>
        </p:tmplLst>
      </p:bldP>
      <p:bldP spid="17" grpId="0"/>
      <p:bldP spid="17" grpId="1"/>
      <p:bldP spid="18" grpId="0" build="p">
        <p:tmplLst>
          <p:tmpl lvl="1">
            <p:tnLst>
              <p:par>
                <p:cTn presetID="2" presetClass="entr" presetSubtype="6"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1000" fill="hold"/>
                        <p:tgtEl>
                          <p:spTgt spid="18"/>
                        </p:tgtEl>
                        <p:attrNameLst>
                          <p:attrName>ppt_x</p:attrName>
                        </p:attrNameLst>
                      </p:cBhvr>
                      <p:tavLst>
                        <p:tav tm="0">
                          <p:val>
                            <p:strVal val="1+#ppt_w/2"/>
                          </p:val>
                        </p:tav>
                        <p:tav tm="100000">
                          <p:val>
                            <p:strVal val="#ppt_x"/>
                          </p:val>
                        </p:tav>
                      </p:tavLst>
                    </p:anim>
                    <p:anim calcmode="lin" valueType="num">
                      <p:cBhvr additive="base">
                        <p:cTn dur="1000" fill="hold"/>
                        <p:tgtEl>
                          <p:spTgt spid="18"/>
                        </p:tgtEl>
                        <p:attrNameLst>
                          <p:attrName>ppt_y</p:attrName>
                        </p:attrNameLst>
                      </p:cBhvr>
                      <p:tavLst>
                        <p:tav tm="0">
                          <p:val>
                            <p:strVal val="1+#ppt_h/2"/>
                          </p:val>
                        </p:tav>
                        <p:tav tm="100000">
                          <p:val>
                            <p:strVal val="#ppt_y"/>
                          </p:val>
                        </p:tav>
                      </p:tavLst>
                    </p:anim>
                  </p:childTnLst>
                </p:cTn>
              </p:par>
            </p:tnLst>
          </p:tmpl>
        </p:tmplLst>
      </p:bldP>
      <p:bldP spid="19" grpId="0"/>
      <p:bldP spid="19" grpId="1"/>
      <p:bldP spid="20" grpId="0" build="p">
        <p:tmplLst>
          <p:tmpl lvl="1">
            <p:tnLst>
              <p:par>
                <p:cTn presetID="2" presetClass="entr" presetSubtype="6"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1+#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p:bldP spid="21" grpId="1"/>
      <p:bldP spid="22" grpId="0" build="p">
        <p:tmplLst>
          <p:tmpl lvl="1">
            <p:tnLst>
              <p:par>
                <p:cTn presetID="2" presetClass="entr" presetSubtype="6"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1+#ppt_w/2"/>
                          </p:val>
                        </p:tav>
                        <p:tav tm="100000">
                          <p:val>
                            <p:strVal val="#ppt_x"/>
                          </p:val>
                        </p:tav>
                      </p:tavLst>
                    </p:anim>
                    <p:anim calcmode="lin" valueType="num">
                      <p:cBhvr additive="base">
                        <p:cTn dur="1000" fill="hold"/>
                        <p:tgtEl>
                          <p:spTgt spid="22"/>
                        </p:tgtEl>
                        <p:attrNameLst>
                          <p:attrName>ppt_y</p:attrName>
                        </p:attrNameLst>
                      </p:cBhvr>
                      <p:tavLst>
                        <p:tav tm="0">
                          <p:val>
                            <p:strVal val="1+#ppt_h/2"/>
                          </p:val>
                        </p:tav>
                        <p:tav tm="100000">
                          <p:val>
                            <p:strVal val="#ppt_y"/>
                          </p:val>
                        </p:tav>
                      </p:tavLst>
                    </p:anim>
                  </p:childTnLst>
                </p:cTn>
              </p:par>
            </p:tnLst>
          </p:tmpl>
        </p:tmplLst>
      </p:bldP>
      <p:bldP spid="26" grpId="0" animBg="1"/>
      <p:bldP spid="26" grpId="1"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grpSp>
        <p:nvGrpSpPr>
          <p:cNvPr id="39" name="グループ化 38"/>
          <p:cNvGrpSpPr/>
          <p:nvPr userDrawn="1"/>
        </p:nvGrpSpPr>
        <p:grpSpPr>
          <a:xfrm flipH="1">
            <a:off x="6153597" y="2531512"/>
            <a:ext cx="4056747" cy="7542332"/>
            <a:chOff x="1400631" y="2191657"/>
            <a:chExt cx="3439887" cy="6734629"/>
          </a:xfrm>
          <a:solidFill>
            <a:schemeClr val="bg1">
              <a:lumMod val="85000"/>
            </a:schemeClr>
          </a:solidFill>
        </p:grpSpPr>
        <p:sp>
          <p:nvSpPr>
            <p:cNvPr id="53" name="直角三角形 52"/>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直角三角形 53"/>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5" name="グループ化 84"/>
          <p:cNvGrpSpPr/>
          <p:nvPr userDrawn="1"/>
        </p:nvGrpSpPr>
        <p:grpSpPr>
          <a:xfrm>
            <a:off x="2096849" y="2533939"/>
            <a:ext cx="4056747" cy="7542332"/>
            <a:chOff x="1400631" y="2191657"/>
            <a:chExt cx="3439887" cy="6734629"/>
          </a:xfrm>
          <a:solidFill>
            <a:schemeClr val="bg1">
              <a:lumMod val="65000"/>
            </a:schemeClr>
          </a:solidFill>
        </p:grpSpPr>
        <p:sp>
          <p:nvSpPr>
            <p:cNvPr id="86" name="直角三角形 85"/>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直角三角形 86"/>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8" name="直角三角形 25"/>
          <p:cNvSpPr/>
          <p:nvPr userDrawn="1"/>
        </p:nvSpPr>
        <p:spPr>
          <a:xfrm rot="16200000" flipH="1">
            <a:off x="884597" y="-884601"/>
            <a:ext cx="4385420" cy="6154621"/>
          </a:xfrm>
          <a:custGeom>
            <a:avLst/>
            <a:gdLst/>
            <a:ahLst/>
            <a:cxnLst/>
            <a:rect l="l" t="t" r="r" b="b"/>
            <a:pathLst>
              <a:path w="4385420" h="6154621">
                <a:moveTo>
                  <a:pt x="688593" y="1814402"/>
                </a:moveTo>
                <a:lnTo>
                  <a:pt x="2537007" y="6154621"/>
                </a:lnTo>
                <a:lnTo>
                  <a:pt x="2537007" y="6154618"/>
                </a:lnTo>
                <a:lnTo>
                  <a:pt x="4385420" y="6154618"/>
                </a:lnTo>
                <a:lnTo>
                  <a:pt x="2537006" y="1814399"/>
                </a:lnTo>
                <a:lnTo>
                  <a:pt x="2537006" y="1814402"/>
                </a:lnTo>
                <a:close/>
                <a:moveTo>
                  <a:pt x="0" y="0"/>
                </a:moveTo>
                <a:lnTo>
                  <a:pt x="0" y="197532"/>
                </a:lnTo>
                <a:lnTo>
                  <a:pt x="688592" y="1814398"/>
                </a:lnTo>
                <a:lnTo>
                  <a:pt x="688592" y="1814395"/>
                </a:lnTo>
                <a:lnTo>
                  <a:pt x="2537005" y="1814395"/>
                </a:lnTo>
                <a:lnTo>
                  <a:pt x="176429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p:cNvSpPr/>
          <p:nvPr userDrawn="1"/>
        </p:nvSpPr>
        <p:spPr>
          <a:xfrm>
            <a:off x="6154618" y="2533939"/>
            <a:ext cx="1001379" cy="1851482"/>
          </a:xfrm>
          <a:custGeom>
            <a:avLst/>
            <a:gdLst>
              <a:gd name="connsiteX0" fmla="*/ 0 w 1001379"/>
              <a:gd name="connsiteY0" fmla="*/ 0 h 1851482"/>
              <a:gd name="connsiteX1" fmla="*/ 1001379 w 1001379"/>
              <a:gd name="connsiteY1" fmla="*/ 1426422 h 1851482"/>
              <a:gd name="connsiteX2" fmla="*/ 0 w 1001379"/>
              <a:gd name="connsiteY2" fmla="*/ 1851482 h 1851482"/>
              <a:gd name="connsiteX3" fmla="*/ 0 w 1001379"/>
              <a:gd name="connsiteY3" fmla="*/ 0 h 1851482"/>
            </a:gdLst>
            <a:ahLst/>
            <a:cxnLst>
              <a:cxn ang="0">
                <a:pos x="connsiteX0" y="connsiteY0"/>
              </a:cxn>
              <a:cxn ang="0">
                <a:pos x="connsiteX1" y="connsiteY1"/>
              </a:cxn>
              <a:cxn ang="0">
                <a:pos x="connsiteX2" y="connsiteY2"/>
              </a:cxn>
              <a:cxn ang="0">
                <a:pos x="connsiteX3" y="connsiteY3"/>
              </a:cxn>
            </a:cxnLst>
            <a:rect l="l" t="t" r="r" b="b"/>
            <a:pathLst>
              <a:path w="1001379" h="1851482">
                <a:moveTo>
                  <a:pt x="0" y="0"/>
                </a:moveTo>
                <a:lnTo>
                  <a:pt x="1001379" y="1426422"/>
                </a:lnTo>
                <a:lnTo>
                  <a:pt x="0" y="1851482"/>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36" name="直角三角形 35"/>
          <p:cNvSpPr/>
          <p:nvPr userDrawn="1"/>
        </p:nvSpPr>
        <p:spPr>
          <a:xfrm rot="16200000" flipH="1">
            <a:off x="842535" y="4764187"/>
            <a:ext cx="4469545" cy="6154621"/>
          </a:xfrm>
          <a:custGeom>
            <a:avLst/>
            <a:gdLst/>
            <a:ahLst/>
            <a:cxnLst/>
            <a:rect l="l" t="t" r="r" b="b"/>
            <a:pathLst>
              <a:path w="4469545" h="6154621">
                <a:moveTo>
                  <a:pt x="772717" y="1814402"/>
                </a:moveTo>
                <a:lnTo>
                  <a:pt x="2621131" y="6154621"/>
                </a:lnTo>
                <a:lnTo>
                  <a:pt x="2621131" y="6154618"/>
                </a:lnTo>
                <a:lnTo>
                  <a:pt x="4469545" y="6154618"/>
                </a:lnTo>
                <a:lnTo>
                  <a:pt x="2621130" y="1814399"/>
                </a:lnTo>
                <a:lnTo>
                  <a:pt x="2621130" y="1814402"/>
                </a:lnTo>
                <a:close/>
                <a:moveTo>
                  <a:pt x="0" y="0"/>
                </a:moveTo>
                <a:lnTo>
                  <a:pt x="772716" y="1814398"/>
                </a:lnTo>
                <a:lnTo>
                  <a:pt x="772716" y="1814395"/>
                </a:lnTo>
                <a:lnTo>
                  <a:pt x="2621129" y="1814395"/>
                </a:lnTo>
                <a:lnTo>
                  <a:pt x="1848414"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p:nvPr userDrawn="1"/>
        </p:nvSpPr>
        <p:spPr>
          <a:xfrm rot="16200000" flipH="1">
            <a:off x="842535" y="968700"/>
            <a:ext cx="4469545" cy="6154621"/>
          </a:xfrm>
          <a:custGeom>
            <a:avLst/>
            <a:gdLst/>
            <a:ahLst/>
            <a:cxnLst/>
            <a:rect l="l" t="t" r="r" b="b"/>
            <a:pathLst>
              <a:path w="4469545" h="6154621">
                <a:moveTo>
                  <a:pt x="772717" y="1814402"/>
                </a:moveTo>
                <a:lnTo>
                  <a:pt x="2621131" y="6154621"/>
                </a:lnTo>
                <a:lnTo>
                  <a:pt x="2621131" y="6154618"/>
                </a:lnTo>
                <a:lnTo>
                  <a:pt x="4469545" y="6154618"/>
                </a:lnTo>
                <a:lnTo>
                  <a:pt x="2621131" y="1814399"/>
                </a:lnTo>
                <a:lnTo>
                  <a:pt x="2621131" y="1814402"/>
                </a:lnTo>
                <a:close/>
                <a:moveTo>
                  <a:pt x="0" y="0"/>
                </a:moveTo>
                <a:lnTo>
                  <a:pt x="772716" y="1814398"/>
                </a:lnTo>
                <a:lnTo>
                  <a:pt x="772716" y="1814395"/>
                </a:lnTo>
                <a:lnTo>
                  <a:pt x="2621130" y="1814395"/>
                </a:lnTo>
                <a:lnTo>
                  <a:pt x="184841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p:nvPr userDrawn="1"/>
        </p:nvSpPr>
        <p:spPr>
          <a:xfrm rot="16200000" flipH="1">
            <a:off x="842536" y="2866443"/>
            <a:ext cx="4469544" cy="6154620"/>
          </a:xfrm>
          <a:custGeom>
            <a:avLst/>
            <a:gdLst/>
            <a:ahLst/>
            <a:cxnLst/>
            <a:rect l="l" t="t" r="r" b="b"/>
            <a:pathLst>
              <a:path w="4469544" h="6154620">
                <a:moveTo>
                  <a:pt x="772717" y="1814401"/>
                </a:moveTo>
                <a:lnTo>
                  <a:pt x="2621131" y="6154620"/>
                </a:lnTo>
                <a:lnTo>
                  <a:pt x="2621131" y="6154617"/>
                </a:lnTo>
                <a:lnTo>
                  <a:pt x="4469544" y="6154617"/>
                </a:lnTo>
                <a:lnTo>
                  <a:pt x="2621130" y="1814398"/>
                </a:lnTo>
                <a:lnTo>
                  <a:pt x="2621130" y="1814401"/>
                </a:lnTo>
                <a:close/>
                <a:moveTo>
                  <a:pt x="0" y="0"/>
                </a:moveTo>
                <a:lnTo>
                  <a:pt x="772716" y="1814397"/>
                </a:lnTo>
                <a:lnTo>
                  <a:pt x="772716" y="1814394"/>
                </a:lnTo>
                <a:lnTo>
                  <a:pt x="2621129" y="1814394"/>
                </a:lnTo>
                <a:lnTo>
                  <a:pt x="184841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p:cNvSpPr/>
          <p:nvPr userDrawn="1"/>
        </p:nvSpPr>
        <p:spPr>
          <a:xfrm>
            <a:off x="6154617" y="3998626"/>
            <a:ext cx="2026350" cy="2281896"/>
          </a:xfrm>
          <a:custGeom>
            <a:avLst/>
            <a:gdLst>
              <a:gd name="connsiteX0" fmla="*/ 1028242 w 2026350"/>
              <a:gd name="connsiteY0" fmla="*/ 0 h 2281896"/>
              <a:gd name="connsiteX1" fmla="*/ 2026350 w 2026350"/>
              <a:gd name="connsiteY1" fmla="*/ 1421762 h 2281896"/>
              <a:gd name="connsiteX2" fmla="*/ 0 w 2026350"/>
              <a:gd name="connsiteY2" fmla="*/ 2281896 h 2281896"/>
              <a:gd name="connsiteX3" fmla="*/ 0 w 2026350"/>
              <a:gd name="connsiteY3" fmla="*/ 436463 h 2281896"/>
              <a:gd name="connsiteX4" fmla="*/ 1028242 w 2026350"/>
              <a:gd name="connsiteY4" fmla="*/ 0 h 228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350" h="2281896">
                <a:moveTo>
                  <a:pt x="1028242" y="0"/>
                </a:moveTo>
                <a:lnTo>
                  <a:pt x="2026350" y="1421762"/>
                </a:lnTo>
                <a:lnTo>
                  <a:pt x="0" y="2281896"/>
                </a:lnTo>
                <a:lnTo>
                  <a:pt x="0" y="436463"/>
                </a:lnTo>
                <a:lnTo>
                  <a:pt x="1028242"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フリーフォーム 62"/>
          <p:cNvSpPr/>
          <p:nvPr userDrawn="1"/>
        </p:nvSpPr>
        <p:spPr>
          <a:xfrm>
            <a:off x="6154618" y="5458653"/>
            <a:ext cx="3052187" cy="2718573"/>
          </a:xfrm>
          <a:custGeom>
            <a:avLst/>
            <a:gdLst>
              <a:gd name="connsiteX0" fmla="*/ 2053212 w 3052187"/>
              <a:gd name="connsiteY0" fmla="*/ 0 h 2718573"/>
              <a:gd name="connsiteX1" fmla="*/ 3052187 w 3052187"/>
              <a:gd name="connsiteY1" fmla="*/ 1422997 h 2718573"/>
              <a:gd name="connsiteX2" fmla="*/ 0 w 3052187"/>
              <a:gd name="connsiteY2" fmla="*/ 2718573 h 2718573"/>
              <a:gd name="connsiteX3" fmla="*/ 0 w 3052187"/>
              <a:gd name="connsiteY3" fmla="*/ 871537 h 2718573"/>
              <a:gd name="connsiteX4" fmla="*/ 2053212 w 3052187"/>
              <a:gd name="connsiteY4" fmla="*/ 0 h 2718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2187" h="2718573">
                <a:moveTo>
                  <a:pt x="2053212" y="0"/>
                </a:moveTo>
                <a:lnTo>
                  <a:pt x="3052187" y="1422997"/>
                </a:lnTo>
                <a:lnTo>
                  <a:pt x="0" y="2718573"/>
                </a:lnTo>
                <a:lnTo>
                  <a:pt x="0" y="871537"/>
                </a:lnTo>
                <a:lnTo>
                  <a:pt x="2053212"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nvGrpSpPr>
          <p:cNvPr id="9" name="グループ化 8"/>
          <p:cNvGrpSpPr/>
          <p:nvPr userDrawn="1"/>
        </p:nvGrpSpPr>
        <p:grpSpPr>
          <a:xfrm>
            <a:off x="6154615" y="6919914"/>
            <a:ext cx="4056748" cy="3156356"/>
            <a:chOff x="7549101" y="6886372"/>
            <a:chExt cx="4056748" cy="3156356"/>
          </a:xfrm>
          <a:solidFill>
            <a:schemeClr val="accent4">
              <a:lumMod val="60000"/>
              <a:lumOff val="40000"/>
            </a:schemeClr>
          </a:solidFill>
        </p:grpSpPr>
        <p:sp>
          <p:nvSpPr>
            <p:cNvPr id="60" name="フリーフォーム 59"/>
            <p:cNvSpPr/>
            <p:nvPr userDrawn="1"/>
          </p:nvSpPr>
          <p:spPr>
            <a:xfrm>
              <a:off x="7549104" y="6886372"/>
              <a:ext cx="4056745" cy="1392686"/>
            </a:xfrm>
            <a:custGeom>
              <a:avLst/>
              <a:gdLst>
                <a:gd name="connsiteX0" fmla="*/ 3079049 w 4056745"/>
                <a:gd name="connsiteY0" fmla="*/ 0 h 1392686"/>
                <a:gd name="connsiteX1" fmla="*/ 4056745 w 4056745"/>
                <a:gd name="connsiteY1" fmla="*/ 1392686 h 1392686"/>
                <a:gd name="connsiteX2" fmla="*/ 0 w 4056745"/>
                <a:gd name="connsiteY2" fmla="*/ 1392686 h 1392686"/>
                <a:gd name="connsiteX3" fmla="*/ 0 w 4056745"/>
                <a:gd name="connsiteY3" fmla="*/ 1306979 h 1392686"/>
                <a:gd name="connsiteX4" fmla="*/ 3079049 w 4056745"/>
                <a:gd name="connsiteY4" fmla="*/ 0 h 139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745" h="1392686">
                  <a:moveTo>
                    <a:pt x="3079049" y="0"/>
                  </a:moveTo>
                  <a:lnTo>
                    <a:pt x="4056745" y="1392686"/>
                  </a:lnTo>
                  <a:lnTo>
                    <a:pt x="0" y="1392686"/>
                  </a:lnTo>
                  <a:lnTo>
                    <a:pt x="0" y="1306979"/>
                  </a:lnTo>
                  <a:lnTo>
                    <a:pt x="307904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フリーフォーム 57"/>
            <p:cNvSpPr/>
            <p:nvPr userDrawn="1"/>
          </p:nvSpPr>
          <p:spPr>
            <a:xfrm>
              <a:off x="7549101" y="8279059"/>
              <a:ext cx="4056747" cy="1763669"/>
            </a:xfrm>
            <a:custGeom>
              <a:avLst/>
              <a:gdLst>
                <a:gd name="connsiteX0" fmla="*/ 0 w 4056747"/>
                <a:gd name="connsiteY0" fmla="*/ 0 h 1763669"/>
                <a:gd name="connsiteX1" fmla="*/ 4056747 w 4056747"/>
                <a:gd name="connsiteY1" fmla="*/ 0 h 1763669"/>
                <a:gd name="connsiteX2" fmla="*/ 0 w 4056747"/>
                <a:gd name="connsiteY2" fmla="*/ 1763669 h 1763669"/>
                <a:gd name="connsiteX3" fmla="*/ 0 w 4056747"/>
                <a:gd name="connsiteY3" fmla="*/ 0 h 1763669"/>
              </a:gdLst>
              <a:ahLst/>
              <a:cxnLst>
                <a:cxn ang="0">
                  <a:pos x="connsiteX0" y="connsiteY0"/>
                </a:cxn>
                <a:cxn ang="0">
                  <a:pos x="connsiteX1" y="connsiteY1"/>
                </a:cxn>
                <a:cxn ang="0">
                  <a:pos x="connsiteX2" y="connsiteY2"/>
                </a:cxn>
                <a:cxn ang="0">
                  <a:pos x="connsiteX3" y="connsiteY3"/>
                </a:cxn>
              </a:cxnLst>
              <a:rect l="l" t="t" r="r" b="b"/>
              <a:pathLst>
                <a:path w="4056747" h="1763669">
                  <a:moveTo>
                    <a:pt x="0" y="0"/>
                  </a:moveTo>
                  <a:lnTo>
                    <a:pt x="4056747" y="0"/>
                  </a:lnTo>
                  <a:lnTo>
                    <a:pt x="0" y="1763669"/>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59" name="テキスト プレースホルダー 6"/>
          <p:cNvSpPr>
            <a:spLocks noGrp="1"/>
          </p:cNvSpPr>
          <p:nvPr>
            <p:ph type="body" sz="quarter" idx="24" hasCustomPrompt="1"/>
          </p:nvPr>
        </p:nvSpPr>
        <p:spPr>
          <a:xfrm rot="1380000">
            <a:off x="1279776" y="1724416"/>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5" hasCustomPrompt="1"/>
          </p:nvPr>
        </p:nvSpPr>
        <p:spPr>
          <a:xfrm rot="1380000">
            <a:off x="1279776" y="3627307"/>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26" hasCustomPrompt="1"/>
          </p:nvPr>
        </p:nvSpPr>
        <p:spPr>
          <a:xfrm rot="1380000">
            <a:off x="1279776" y="5530198"/>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27" hasCustomPrompt="1"/>
          </p:nvPr>
        </p:nvSpPr>
        <p:spPr>
          <a:xfrm rot="1380000">
            <a:off x="1279776" y="7433090"/>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ボックス 14"/>
          <p:cNvSpPr txBox="1"/>
          <p:nvPr userDrawn="1"/>
        </p:nvSpPr>
        <p:spPr>
          <a:xfrm>
            <a:off x="6180019" y="3503092"/>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01</a:t>
            </a:r>
            <a:endParaRPr kumimoji="1" lang="ja-JP" altLang="en-US" sz="4000" dirty="0">
              <a:solidFill>
                <a:schemeClr val="bg1"/>
              </a:solidFill>
            </a:endParaRPr>
          </a:p>
        </p:txBody>
      </p:sp>
      <p:sp>
        <p:nvSpPr>
          <p:cNvPr id="65" name="テキスト ボックス 64"/>
          <p:cNvSpPr txBox="1"/>
          <p:nvPr userDrawn="1"/>
        </p:nvSpPr>
        <p:spPr>
          <a:xfrm>
            <a:off x="6713912" y="5157454"/>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02</a:t>
            </a:r>
            <a:endParaRPr kumimoji="1" lang="ja-JP" altLang="en-US" sz="4000" dirty="0">
              <a:solidFill>
                <a:schemeClr val="bg1"/>
              </a:solidFill>
            </a:endParaRPr>
          </a:p>
        </p:txBody>
      </p:sp>
      <p:sp>
        <p:nvSpPr>
          <p:cNvPr id="67" name="テキスト ボックス 66"/>
          <p:cNvSpPr txBox="1"/>
          <p:nvPr userDrawn="1"/>
        </p:nvSpPr>
        <p:spPr>
          <a:xfrm>
            <a:off x="7270297" y="6823360"/>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03</a:t>
            </a:r>
            <a:endParaRPr kumimoji="1" lang="ja-JP" altLang="en-US" sz="4000" dirty="0">
              <a:solidFill>
                <a:schemeClr val="bg1"/>
              </a:solidFill>
            </a:endParaRPr>
          </a:p>
        </p:txBody>
      </p:sp>
      <p:sp>
        <p:nvSpPr>
          <p:cNvPr id="69" name="テキスト ボックス 68"/>
          <p:cNvSpPr txBox="1"/>
          <p:nvPr userDrawn="1"/>
        </p:nvSpPr>
        <p:spPr>
          <a:xfrm>
            <a:off x="7799473" y="8465001"/>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04</a:t>
            </a:r>
            <a:endParaRPr kumimoji="1" lang="ja-JP" altLang="en-US" sz="4000" dirty="0">
              <a:solidFill>
                <a:schemeClr val="bg1"/>
              </a:solidFill>
            </a:endParaRPr>
          </a:p>
        </p:txBody>
      </p:sp>
      <p:sp>
        <p:nvSpPr>
          <p:cNvPr id="70" name="図プレースホルダー 7"/>
          <p:cNvSpPr>
            <a:spLocks noGrp="1"/>
          </p:cNvSpPr>
          <p:nvPr>
            <p:ph type="pic" sz="quarter" idx="18" hasCustomPrompt="1"/>
          </p:nvPr>
        </p:nvSpPr>
        <p:spPr>
          <a:xfrm rot="1380000">
            <a:off x="5048898" y="2851349"/>
            <a:ext cx="664454" cy="664454"/>
          </a:xfrm>
        </p:spPr>
        <p:txBody>
          <a:bodyPr>
            <a:normAutofit/>
          </a:bodyPr>
          <a:lstStyle>
            <a:lvl1pPr>
              <a:defRPr sz="1200"/>
            </a:lvl1pPr>
          </a:lstStyle>
          <a:p>
            <a:r>
              <a:rPr kumimoji="1" lang="en-US" altLang="ja-JP" dirty="0"/>
              <a:t>ICON</a:t>
            </a:r>
            <a:endParaRPr kumimoji="1" lang="ja-JP" altLang="en-US" dirty="0"/>
          </a:p>
        </p:txBody>
      </p:sp>
      <p:sp>
        <p:nvSpPr>
          <p:cNvPr id="71" name="図プレースホルダー 7"/>
          <p:cNvSpPr>
            <a:spLocks noGrp="1"/>
          </p:cNvSpPr>
          <p:nvPr>
            <p:ph type="pic" sz="quarter" idx="28" hasCustomPrompt="1"/>
          </p:nvPr>
        </p:nvSpPr>
        <p:spPr>
          <a:xfrm rot="1380000">
            <a:off x="5048898" y="4752195"/>
            <a:ext cx="664454" cy="664454"/>
          </a:xfrm>
        </p:spPr>
        <p:txBody>
          <a:bodyPr>
            <a:normAutofit/>
          </a:bodyPr>
          <a:lstStyle>
            <a:lvl1pPr>
              <a:defRPr sz="1200"/>
            </a:lvl1pPr>
          </a:lstStyle>
          <a:p>
            <a:r>
              <a:rPr kumimoji="1" lang="en-US" altLang="ja-JP" dirty="0"/>
              <a:t>ICON</a:t>
            </a:r>
            <a:endParaRPr kumimoji="1" lang="ja-JP" altLang="en-US" dirty="0"/>
          </a:p>
        </p:txBody>
      </p:sp>
      <p:sp>
        <p:nvSpPr>
          <p:cNvPr id="72" name="図プレースホルダー 7"/>
          <p:cNvSpPr>
            <a:spLocks noGrp="1"/>
          </p:cNvSpPr>
          <p:nvPr>
            <p:ph type="pic" sz="quarter" idx="29" hasCustomPrompt="1"/>
          </p:nvPr>
        </p:nvSpPr>
        <p:spPr>
          <a:xfrm rot="1380000">
            <a:off x="5048898" y="6653041"/>
            <a:ext cx="664454" cy="664454"/>
          </a:xfrm>
        </p:spPr>
        <p:txBody>
          <a:bodyPr>
            <a:normAutofit/>
          </a:bodyPr>
          <a:lstStyle>
            <a:lvl1pPr>
              <a:defRPr sz="1200"/>
            </a:lvl1pPr>
          </a:lstStyle>
          <a:p>
            <a:r>
              <a:rPr kumimoji="1" lang="en-US" altLang="ja-JP" dirty="0"/>
              <a:t>ICON</a:t>
            </a:r>
            <a:endParaRPr kumimoji="1" lang="ja-JP" altLang="en-US" dirty="0"/>
          </a:p>
        </p:txBody>
      </p:sp>
      <p:sp>
        <p:nvSpPr>
          <p:cNvPr id="73" name="図プレースホルダー 7"/>
          <p:cNvSpPr>
            <a:spLocks noGrp="1"/>
          </p:cNvSpPr>
          <p:nvPr>
            <p:ph type="pic" sz="quarter" idx="30" hasCustomPrompt="1"/>
          </p:nvPr>
        </p:nvSpPr>
        <p:spPr>
          <a:xfrm rot="1380000">
            <a:off x="5048898" y="8553888"/>
            <a:ext cx="664454" cy="664454"/>
          </a:xfrm>
        </p:spPr>
        <p:txBody>
          <a:bodyPr>
            <a:normAutofit/>
          </a:bodyPr>
          <a:lstStyle>
            <a:lvl1pPr>
              <a:defRPr sz="1200"/>
            </a:lvl1pPr>
          </a:lstStyle>
          <a:p>
            <a:r>
              <a:rPr kumimoji="1" lang="en-US" altLang="ja-JP" dirty="0"/>
              <a:t>ICON</a:t>
            </a:r>
            <a:endParaRPr kumimoji="1" lang="ja-JP" altLang="en-US" dirty="0"/>
          </a:p>
        </p:txBody>
      </p:sp>
      <p:sp>
        <p:nvSpPr>
          <p:cNvPr id="74" name="テキスト プレースホルダー 6"/>
          <p:cNvSpPr>
            <a:spLocks noGrp="1"/>
          </p:cNvSpPr>
          <p:nvPr>
            <p:ph type="body" sz="quarter" idx="31" hasCustomPrompt="1"/>
          </p:nvPr>
        </p:nvSpPr>
        <p:spPr>
          <a:xfrm>
            <a:off x="7202057" y="246327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5" name="テキスト プレースホルダー 6"/>
          <p:cNvSpPr>
            <a:spLocks noGrp="1"/>
          </p:cNvSpPr>
          <p:nvPr>
            <p:ph type="body" sz="quarter" idx="32" hasCustomPrompt="1"/>
          </p:nvPr>
        </p:nvSpPr>
        <p:spPr>
          <a:xfrm>
            <a:off x="8263702" y="3895507"/>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33" hasCustomPrompt="1"/>
          </p:nvPr>
        </p:nvSpPr>
        <p:spPr>
          <a:xfrm>
            <a:off x="9291883" y="532774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7" name="テキスト プレースホルダー 6"/>
          <p:cNvSpPr>
            <a:spLocks noGrp="1"/>
          </p:cNvSpPr>
          <p:nvPr>
            <p:ph type="body" sz="quarter" idx="34" hasCustomPrompt="1"/>
          </p:nvPr>
        </p:nvSpPr>
        <p:spPr>
          <a:xfrm>
            <a:off x="10245469" y="6759976"/>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9" name="正方形/長方形 78"/>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タイトル プレースホルダー 1"/>
          <p:cNvSpPr>
            <a:spLocks noGrp="1"/>
          </p:cNvSpPr>
          <p:nvPr>
            <p:ph type="title" hasCustomPrompt="1"/>
          </p:nvPr>
        </p:nvSpPr>
        <p:spPr>
          <a:xfrm>
            <a:off x="6043539" y="246956"/>
            <a:ext cx="11765081"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83" name="テキスト プレースホルダー 6"/>
          <p:cNvSpPr>
            <a:spLocks noGrp="1"/>
          </p:cNvSpPr>
          <p:nvPr>
            <p:ph type="body" sz="quarter" idx="13" hasCustomPrompt="1"/>
          </p:nvPr>
        </p:nvSpPr>
        <p:spPr>
          <a:xfrm>
            <a:off x="6115547" y="1543100"/>
            <a:ext cx="11659064"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4" name="正方形/長方形 83"/>
          <p:cNvSpPr/>
          <p:nvPr userDrawn="1"/>
        </p:nvSpPr>
        <p:spPr>
          <a:xfrm>
            <a:off x="6187555"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1561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25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 presetClass="entr" presetSubtype="2" decel="10000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1+#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83">
                                            <p:txEl>
                                              <p:pRg st="0" end="0"/>
                                            </p:txEl>
                                          </p:spTgt>
                                        </p:tgtEl>
                                        <p:attrNameLst>
                                          <p:attrName>style.visibility</p:attrName>
                                        </p:attrNameLst>
                                      </p:cBhvr>
                                      <p:to>
                                        <p:strVal val="visible"/>
                                      </p:to>
                                    </p:set>
                                    <p:animEffect transition="in" filter="wipe(left)">
                                      <p:cBhvr>
                                        <p:cTn id="16" dur="500"/>
                                        <p:tgtEl>
                                          <p:spTgt spid="83">
                                            <p:txEl>
                                              <p:pRg st="0" end="0"/>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par>
                                <p:cTn id="20" presetID="22" presetClass="entr" presetSubtype="4" fill="hold"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down)">
                                      <p:cBhvr>
                                        <p:cTn id="22" dur="500"/>
                                        <p:tgtEl>
                                          <p:spTgt spid="85"/>
                                        </p:tgtEl>
                                      </p:cBhvr>
                                    </p:animEffect>
                                  </p:childTnLst>
                                </p:cTn>
                              </p:par>
                            </p:childTnLst>
                          </p:cTn>
                        </p:par>
                        <p:par>
                          <p:cTn id="23" fill="hold">
                            <p:stCondLst>
                              <p:cond delay="2250"/>
                            </p:stCondLst>
                            <p:childTnLst>
                              <p:par>
                                <p:cTn id="24" presetID="2" presetClass="entr" presetSubtype="1" decel="100000"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1250" fill="hold"/>
                                        <p:tgtEl>
                                          <p:spTgt spid="69"/>
                                        </p:tgtEl>
                                        <p:attrNameLst>
                                          <p:attrName>ppt_x</p:attrName>
                                        </p:attrNameLst>
                                      </p:cBhvr>
                                      <p:tavLst>
                                        <p:tav tm="0">
                                          <p:val>
                                            <p:strVal val="#ppt_x"/>
                                          </p:val>
                                        </p:tav>
                                        <p:tav tm="100000">
                                          <p:val>
                                            <p:strVal val="#ppt_x"/>
                                          </p:val>
                                        </p:tav>
                                      </p:tavLst>
                                    </p:anim>
                                    <p:anim calcmode="lin" valueType="num">
                                      <p:cBhvr additive="base">
                                        <p:cTn id="27" dur="1250" fill="hold"/>
                                        <p:tgtEl>
                                          <p:spTgt spid="69"/>
                                        </p:tgtEl>
                                        <p:attrNameLst>
                                          <p:attrName>ppt_y</p:attrName>
                                        </p:attrNameLst>
                                      </p:cBhvr>
                                      <p:tavLst>
                                        <p:tav tm="0">
                                          <p:val>
                                            <p:strVal val="0-#ppt_h/2"/>
                                          </p:val>
                                        </p:tav>
                                        <p:tav tm="100000">
                                          <p:val>
                                            <p:strVal val="#ppt_y"/>
                                          </p:val>
                                        </p:tav>
                                      </p:tavLst>
                                    </p:anim>
                                  </p:childTnLst>
                                </p:cTn>
                              </p:par>
                              <p:par>
                                <p:cTn id="28" presetID="2" presetClass="entr" presetSubtype="1" decel="10000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250" fill="hold"/>
                                        <p:tgtEl>
                                          <p:spTgt spid="9"/>
                                        </p:tgtEl>
                                        <p:attrNameLst>
                                          <p:attrName>ppt_x</p:attrName>
                                        </p:attrNameLst>
                                      </p:cBhvr>
                                      <p:tavLst>
                                        <p:tav tm="0">
                                          <p:val>
                                            <p:strVal val="#ppt_x"/>
                                          </p:val>
                                        </p:tav>
                                        <p:tav tm="100000">
                                          <p:val>
                                            <p:strVal val="#ppt_x"/>
                                          </p:val>
                                        </p:tav>
                                      </p:tavLst>
                                    </p:anim>
                                    <p:anim calcmode="lin" valueType="num">
                                      <p:cBhvr additive="base">
                                        <p:cTn id="31" dur="1250" fill="hold"/>
                                        <p:tgtEl>
                                          <p:spTgt spid="9"/>
                                        </p:tgtEl>
                                        <p:attrNameLst>
                                          <p:attrName>ppt_y</p:attrName>
                                        </p:attrNameLst>
                                      </p:cBhvr>
                                      <p:tavLst>
                                        <p:tav tm="0">
                                          <p:val>
                                            <p:strVal val="0-#ppt_h/2"/>
                                          </p:val>
                                        </p:tav>
                                        <p:tav tm="100000">
                                          <p:val>
                                            <p:strVal val="#ppt_y"/>
                                          </p:val>
                                        </p:tav>
                                      </p:tavLst>
                                    </p:anim>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250"/>
                                        <p:tgtEl>
                                          <p:spTgt spid="9"/>
                                        </p:tgtEl>
                                      </p:cBhvr>
                                    </p:animEffect>
                                  </p:childTnLst>
                                </p:cTn>
                              </p:par>
                              <p:par>
                                <p:cTn id="35" presetID="2" presetClass="entr" presetSubtype="1" decel="10000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1250" fill="hold"/>
                                        <p:tgtEl>
                                          <p:spTgt spid="73"/>
                                        </p:tgtEl>
                                        <p:attrNameLst>
                                          <p:attrName>ppt_x</p:attrName>
                                        </p:attrNameLst>
                                      </p:cBhvr>
                                      <p:tavLst>
                                        <p:tav tm="0">
                                          <p:val>
                                            <p:strVal val="#ppt_x"/>
                                          </p:val>
                                        </p:tav>
                                        <p:tav tm="100000">
                                          <p:val>
                                            <p:strVal val="#ppt_x"/>
                                          </p:val>
                                        </p:tav>
                                      </p:tavLst>
                                    </p:anim>
                                    <p:anim calcmode="lin" valueType="num">
                                      <p:cBhvr additive="base">
                                        <p:cTn id="38" dur="1250"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1250" fill="hold"/>
                                        <p:tgtEl>
                                          <p:spTgt spid="36"/>
                                        </p:tgtEl>
                                        <p:attrNameLst>
                                          <p:attrName>ppt_x</p:attrName>
                                        </p:attrNameLst>
                                      </p:cBhvr>
                                      <p:tavLst>
                                        <p:tav tm="0">
                                          <p:val>
                                            <p:strVal val="#ppt_x"/>
                                          </p:val>
                                        </p:tav>
                                        <p:tav tm="100000">
                                          <p:val>
                                            <p:strVal val="#ppt_x"/>
                                          </p:val>
                                        </p:tav>
                                      </p:tavLst>
                                    </p:anim>
                                    <p:anim calcmode="lin" valueType="num">
                                      <p:cBhvr additive="base">
                                        <p:cTn id="42" dur="1250" fill="hold"/>
                                        <p:tgtEl>
                                          <p:spTgt spid="36"/>
                                        </p:tgtEl>
                                        <p:attrNameLst>
                                          <p:attrName>ppt_y</p:attrName>
                                        </p:attrNameLst>
                                      </p:cBhvr>
                                      <p:tavLst>
                                        <p:tav tm="0">
                                          <p:val>
                                            <p:strVal val="0-#ppt_h/2"/>
                                          </p:val>
                                        </p:tav>
                                        <p:tav tm="100000">
                                          <p:val>
                                            <p:strVal val="#ppt_y"/>
                                          </p:val>
                                        </p:tav>
                                      </p:tavLst>
                                    </p:anim>
                                  </p:childTnLst>
                                </p:cTn>
                              </p:par>
                              <p:par>
                                <p:cTn id="43" presetID="22" presetClass="entr" presetSubtype="2" fill="hold" grpId="1"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right)">
                                      <p:cBhvr>
                                        <p:cTn id="45" dur="1250"/>
                                        <p:tgtEl>
                                          <p:spTgt spid="36"/>
                                        </p:tgtEl>
                                      </p:cBhvr>
                                    </p:animEffect>
                                  </p:childTnLst>
                                </p:cTn>
                              </p:par>
                              <p:par>
                                <p:cTn id="46" presetID="2" presetClass="entr" presetSubtype="1" decel="100000" fill="hold" grpId="0" nodeType="withEffect">
                                  <p:stCondLst>
                                    <p:cond delay="0"/>
                                  </p:stCondLst>
                                  <p:childTnLst>
                                    <p:set>
                                      <p:cBhvr>
                                        <p:cTn id="47" dur="1" fill="hold">
                                          <p:stCondLst>
                                            <p:cond delay="0"/>
                                          </p:stCondLst>
                                        </p:cTn>
                                        <p:tgtEl>
                                          <p:spTgt spid="64">
                                            <p:txEl>
                                              <p:pRg st="0" end="0"/>
                                            </p:txEl>
                                          </p:spTgt>
                                        </p:tgtEl>
                                        <p:attrNameLst>
                                          <p:attrName>style.visibility</p:attrName>
                                        </p:attrNameLst>
                                      </p:cBhvr>
                                      <p:to>
                                        <p:strVal val="visible"/>
                                      </p:to>
                                    </p:set>
                                    <p:anim calcmode="lin" valueType="num">
                                      <p:cBhvr additive="base">
                                        <p:cTn id="48" dur="125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49" dur="1250" fill="hold"/>
                                        <p:tgtEl>
                                          <p:spTgt spid="64">
                                            <p:txEl>
                                              <p:pRg st="0" end="0"/>
                                            </p:txEl>
                                          </p:spTgt>
                                        </p:tgtEl>
                                        <p:attrNameLst>
                                          <p:attrName>ppt_y</p:attrName>
                                        </p:attrNameLst>
                                      </p:cBhvr>
                                      <p:tavLst>
                                        <p:tav tm="0">
                                          <p:val>
                                            <p:strVal val="0-#ppt_h/2"/>
                                          </p:val>
                                        </p:tav>
                                        <p:tav tm="100000">
                                          <p:val>
                                            <p:strVal val="#ppt_y"/>
                                          </p:val>
                                        </p:tav>
                                      </p:tavLst>
                                    </p:anim>
                                  </p:childTnLst>
                                </p:cTn>
                              </p:par>
                              <p:par>
                                <p:cTn id="50" presetID="22" presetClass="entr" presetSubtype="2" fill="hold" grpId="1" nodeType="withEffect">
                                  <p:stCondLst>
                                    <p:cond delay="0"/>
                                  </p:stCondLst>
                                  <p:childTnLst>
                                    <p:set>
                                      <p:cBhvr>
                                        <p:cTn id="51" dur="1" fill="hold">
                                          <p:stCondLst>
                                            <p:cond delay="0"/>
                                          </p:stCondLst>
                                        </p:cTn>
                                        <p:tgtEl>
                                          <p:spTgt spid="64">
                                            <p:txEl>
                                              <p:pRg st="0" end="0"/>
                                            </p:txEl>
                                          </p:spTgt>
                                        </p:tgtEl>
                                        <p:attrNameLst>
                                          <p:attrName>style.visibility</p:attrName>
                                        </p:attrNameLst>
                                      </p:cBhvr>
                                      <p:to>
                                        <p:strVal val="visible"/>
                                      </p:to>
                                    </p:set>
                                    <p:animEffect transition="in" filter="wipe(right)">
                                      <p:cBhvr>
                                        <p:cTn id="52" dur="1000"/>
                                        <p:tgtEl>
                                          <p:spTgt spid="64">
                                            <p:txEl>
                                              <p:pRg st="0" end="0"/>
                                            </p:txEl>
                                          </p:spTgt>
                                        </p:tgtEl>
                                      </p:cBhvr>
                                    </p:animEffect>
                                  </p:childTnLst>
                                </p:cTn>
                              </p:par>
                              <p:par>
                                <p:cTn id="53" presetID="2" presetClass="entr" presetSubtype="2" decel="100000" fill="hold" grpId="0" nodeType="withEffect">
                                  <p:stCondLst>
                                    <p:cond delay="500"/>
                                  </p:stCondLst>
                                  <p:childTnLst>
                                    <p:set>
                                      <p:cBhvr>
                                        <p:cTn id="54" dur="1" fill="hold">
                                          <p:stCondLst>
                                            <p:cond delay="0"/>
                                          </p:stCondLst>
                                        </p:cTn>
                                        <p:tgtEl>
                                          <p:spTgt spid="77">
                                            <p:txEl>
                                              <p:pRg st="0" end="0"/>
                                            </p:txEl>
                                          </p:spTgt>
                                        </p:tgtEl>
                                        <p:attrNameLst>
                                          <p:attrName>style.visibility</p:attrName>
                                        </p:attrNameLst>
                                      </p:cBhvr>
                                      <p:to>
                                        <p:strVal val="visible"/>
                                      </p:to>
                                    </p:set>
                                    <p:anim calcmode="lin" valueType="num">
                                      <p:cBhvr additive="base">
                                        <p:cTn id="55" dur="1000" fill="hold"/>
                                        <p:tgtEl>
                                          <p:spTgt spid="77">
                                            <p:txEl>
                                              <p:pRg st="0" end="0"/>
                                            </p:tx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77">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3750"/>
                            </p:stCondLst>
                            <p:childTnLst>
                              <p:par>
                                <p:cTn id="58" presetID="2" presetClass="entr" presetSubtype="1" decel="100000"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1250" fill="hold"/>
                                        <p:tgtEl>
                                          <p:spTgt spid="67"/>
                                        </p:tgtEl>
                                        <p:attrNameLst>
                                          <p:attrName>ppt_x</p:attrName>
                                        </p:attrNameLst>
                                      </p:cBhvr>
                                      <p:tavLst>
                                        <p:tav tm="0">
                                          <p:val>
                                            <p:strVal val="#ppt_x"/>
                                          </p:val>
                                        </p:tav>
                                        <p:tav tm="100000">
                                          <p:val>
                                            <p:strVal val="#ppt_x"/>
                                          </p:val>
                                        </p:tav>
                                      </p:tavLst>
                                    </p:anim>
                                    <p:anim calcmode="lin" valueType="num">
                                      <p:cBhvr additive="base">
                                        <p:cTn id="61" dur="1250" fill="hold"/>
                                        <p:tgtEl>
                                          <p:spTgt spid="67"/>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additive="base">
                                        <p:cTn id="64" dur="1250" fill="hold"/>
                                        <p:tgtEl>
                                          <p:spTgt spid="63"/>
                                        </p:tgtEl>
                                        <p:attrNameLst>
                                          <p:attrName>ppt_x</p:attrName>
                                        </p:attrNameLst>
                                      </p:cBhvr>
                                      <p:tavLst>
                                        <p:tav tm="0">
                                          <p:val>
                                            <p:strVal val="#ppt_x"/>
                                          </p:val>
                                        </p:tav>
                                        <p:tav tm="100000">
                                          <p:val>
                                            <p:strVal val="#ppt_x"/>
                                          </p:val>
                                        </p:tav>
                                      </p:tavLst>
                                    </p:anim>
                                    <p:anim calcmode="lin" valueType="num">
                                      <p:cBhvr additive="base">
                                        <p:cTn id="65" dur="1250" fill="hold"/>
                                        <p:tgtEl>
                                          <p:spTgt spid="63"/>
                                        </p:tgtEl>
                                        <p:attrNameLst>
                                          <p:attrName>ppt_y</p:attrName>
                                        </p:attrNameLst>
                                      </p:cBhvr>
                                      <p:tavLst>
                                        <p:tav tm="0">
                                          <p:val>
                                            <p:strVal val="0-#ppt_h/2"/>
                                          </p:val>
                                        </p:tav>
                                        <p:tav tm="100000">
                                          <p:val>
                                            <p:strVal val="#ppt_y"/>
                                          </p:val>
                                        </p:tav>
                                      </p:tavLst>
                                    </p:anim>
                                  </p:childTnLst>
                                </p:cTn>
                              </p:par>
                              <p:par>
                                <p:cTn id="66" presetID="22" presetClass="entr" presetSubtype="8" fill="hold" grpId="1"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wipe(left)">
                                      <p:cBhvr>
                                        <p:cTn id="68" dur="1250"/>
                                        <p:tgtEl>
                                          <p:spTgt spid="63"/>
                                        </p:tgtEl>
                                      </p:cBhvr>
                                    </p:animEffect>
                                  </p:childTnLst>
                                </p:cTn>
                              </p:par>
                              <p:par>
                                <p:cTn id="69" presetID="2" presetClass="entr" presetSubtype="1" decel="100000" fill="hold" grpId="0" nodeType="withEffect">
                                  <p:stCondLst>
                                    <p:cond delay="0"/>
                                  </p:stCondLst>
                                  <p:childTnLst>
                                    <p:set>
                                      <p:cBhvr>
                                        <p:cTn id="70" dur="1" fill="hold">
                                          <p:stCondLst>
                                            <p:cond delay="0"/>
                                          </p:stCondLst>
                                        </p:cTn>
                                        <p:tgtEl>
                                          <p:spTgt spid="72"/>
                                        </p:tgtEl>
                                        <p:attrNameLst>
                                          <p:attrName>style.visibility</p:attrName>
                                        </p:attrNameLst>
                                      </p:cBhvr>
                                      <p:to>
                                        <p:strVal val="visible"/>
                                      </p:to>
                                    </p:set>
                                    <p:anim calcmode="lin" valueType="num">
                                      <p:cBhvr additive="base">
                                        <p:cTn id="71" dur="1250" fill="hold"/>
                                        <p:tgtEl>
                                          <p:spTgt spid="72"/>
                                        </p:tgtEl>
                                        <p:attrNameLst>
                                          <p:attrName>ppt_x</p:attrName>
                                        </p:attrNameLst>
                                      </p:cBhvr>
                                      <p:tavLst>
                                        <p:tav tm="0">
                                          <p:val>
                                            <p:strVal val="#ppt_x"/>
                                          </p:val>
                                        </p:tav>
                                        <p:tav tm="100000">
                                          <p:val>
                                            <p:strVal val="#ppt_x"/>
                                          </p:val>
                                        </p:tav>
                                      </p:tavLst>
                                    </p:anim>
                                    <p:anim calcmode="lin" valueType="num">
                                      <p:cBhvr additive="base">
                                        <p:cTn id="72" dur="1250" fill="hold"/>
                                        <p:tgtEl>
                                          <p:spTgt spid="72"/>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250" fill="hold"/>
                                        <p:tgtEl>
                                          <p:spTgt spid="33"/>
                                        </p:tgtEl>
                                        <p:attrNameLst>
                                          <p:attrName>ppt_x</p:attrName>
                                        </p:attrNameLst>
                                      </p:cBhvr>
                                      <p:tavLst>
                                        <p:tav tm="0">
                                          <p:val>
                                            <p:strVal val="#ppt_x"/>
                                          </p:val>
                                        </p:tav>
                                        <p:tav tm="100000">
                                          <p:val>
                                            <p:strVal val="#ppt_x"/>
                                          </p:val>
                                        </p:tav>
                                      </p:tavLst>
                                    </p:anim>
                                    <p:anim calcmode="lin" valueType="num">
                                      <p:cBhvr additive="base">
                                        <p:cTn id="76" dur="1250" fill="hold"/>
                                        <p:tgtEl>
                                          <p:spTgt spid="33"/>
                                        </p:tgtEl>
                                        <p:attrNameLst>
                                          <p:attrName>ppt_y</p:attrName>
                                        </p:attrNameLst>
                                      </p:cBhvr>
                                      <p:tavLst>
                                        <p:tav tm="0">
                                          <p:val>
                                            <p:strVal val="0-#ppt_h/2"/>
                                          </p:val>
                                        </p:tav>
                                        <p:tav tm="100000">
                                          <p:val>
                                            <p:strVal val="#ppt_y"/>
                                          </p:val>
                                        </p:tav>
                                      </p:tavLst>
                                    </p:anim>
                                  </p:childTnLst>
                                </p:cTn>
                              </p:par>
                              <p:par>
                                <p:cTn id="77" presetID="22" presetClass="entr" presetSubtype="2" fill="hold" grpId="1"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right)">
                                      <p:cBhvr>
                                        <p:cTn id="79" dur="1250"/>
                                        <p:tgtEl>
                                          <p:spTgt spid="33"/>
                                        </p:tgtEl>
                                      </p:cBhvr>
                                    </p:animEffect>
                                  </p:childTnLst>
                                </p:cTn>
                              </p:par>
                              <p:par>
                                <p:cTn id="80" presetID="2" presetClass="entr" presetSubtype="1" decel="100000" fill="hold" grpId="0" nodeType="withEffect">
                                  <p:stCondLst>
                                    <p:cond delay="0"/>
                                  </p:stCondLst>
                                  <p:childTnLst>
                                    <p:set>
                                      <p:cBhvr>
                                        <p:cTn id="81" dur="1" fill="hold">
                                          <p:stCondLst>
                                            <p:cond delay="0"/>
                                          </p:stCondLst>
                                        </p:cTn>
                                        <p:tgtEl>
                                          <p:spTgt spid="62">
                                            <p:txEl>
                                              <p:pRg st="0" end="0"/>
                                            </p:txEl>
                                          </p:spTgt>
                                        </p:tgtEl>
                                        <p:attrNameLst>
                                          <p:attrName>style.visibility</p:attrName>
                                        </p:attrNameLst>
                                      </p:cBhvr>
                                      <p:to>
                                        <p:strVal val="visible"/>
                                      </p:to>
                                    </p:set>
                                    <p:anim calcmode="lin" valueType="num">
                                      <p:cBhvr additive="base">
                                        <p:cTn id="82" dur="12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83" dur="1250" fill="hold"/>
                                        <p:tgtEl>
                                          <p:spTgt spid="62">
                                            <p:txEl>
                                              <p:pRg st="0" end="0"/>
                                            </p:txEl>
                                          </p:spTgt>
                                        </p:tgtEl>
                                        <p:attrNameLst>
                                          <p:attrName>ppt_y</p:attrName>
                                        </p:attrNameLst>
                                      </p:cBhvr>
                                      <p:tavLst>
                                        <p:tav tm="0">
                                          <p:val>
                                            <p:strVal val="0-#ppt_h/2"/>
                                          </p:val>
                                        </p:tav>
                                        <p:tav tm="100000">
                                          <p:val>
                                            <p:strVal val="#ppt_y"/>
                                          </p:val>
                                        </p:tav>
                                      </p:tavLst>
                                    </p:anim>
                                  </p:childTnLst>
                                </p:cTn>
                              </p:par>
                              <p:par>
                                <p:cTn id="84" presetID="22" presetClass="entr" presetSubtype="2" fill="hold" grpId="1" nodeType="withEffect">
                                  <p:stCondLst>
                                    <p:cond delay="0"/>
                                  </p:stCondLst>
                                  <p:childTnLst>
                                    <p:set>
                                      <p:cBhvr>
                                        <p:cTn id="85" dur="1" fill="hold">
                                          <p:stCondLst>
                                            <p:cond delay="0"/>
                                          </p:stCondLst>
                                        </p:cTn>
                                        <p:tgtEl>
                                          <p:spTgt spid="62">
                                            <p:txEl>
                                              <p:pRg st="0" end="0"/>
                                            </p:txEl>
                                          </p:spTgt>
                                        </p:tgtEl>
                                        <p:attrNameLst>
                                          <p:attrName>style.visibility</p:attrName>
                                        </p:attrNameLst>
                                      </p:cBhvr>
                                      <p:to>
                                        <p:strVal val="visible"/>
                                      </p:to>
                                    </p:set>
                                    <p:animEffect transition="in" filter="wipe(right)">
                                      <p:cBhvr>
                                        <p:cTn id="86" dur="1000"/>
                                        <p:tgtEl>
                                          <p:spTgt spid="62">
                                            <p:txEl>
                                              <p:pRg st="0" end="0"/>
                                            </p:txEl>
                                          </p:spTgt>
                                        </p:tgtEl>
                                      </p:cBhvr>
                                    </p:animEffect>
                                  </p:childTnLst>
                                </p:cTn>
                              </p:par>
                              <p:par>
                                <p:cTn id="87" presetID="2" presetClass="entr" presetSubtype="2" decel="100000" fill="hold" grpId="0" nodeType="withEffect">
                                  <p:stCondLst>
                                    <p:cond delay="500"/>
                                  </p:stCondLst>
                                  <p:childTnLst>
                                    <p:set>
                                      <p:cBhvr>
                                        <p:cTn id="88" dur="1" fill="hold">
                                          <p:stCondLst>
                                            <p:cond delay="0"/>
                                          </p:stCondLst>
                                        </p:cTn>
                                        <p:tgtEl>
                                          <p:spTgt spid="76">
                                            <p:txEl>
                                              <p:pRg st="0" end="0"/>
                                            </p:txEl>
                                          </p:spTgt>
                                        </p:tgtEl>
                                        <p:attrNameLst>
                                          <p:attrName>style.visibility</p:attrName>
                                        </p:attrNameLst>
                                      </p:cBhvr>
                                      <p:to>
                                        <p:strVal val="visible"/>
                                      </p:to>
                                    </p:set>
                                    <p:anim calcmode="lin" valueType="num">
                                      <p:cBhvr additive="base">
                                        <p:cTn id="89" dur="10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90" dur="1000" fill="hold"/>
                                        <p:tgtEl>
                                          <p:spTgt spid="76">
                                            <p:txEl>
                                              <p:pRg st="0" end="0"/>
                                            </p:txEl>
                                          </p:spTgt>
                                        </p:tgtEl>
                                        <p:attrNameLst>
                                          <p:attrName>ppt_y</p:attrName>
                                        </p:attrNameLst>
                                      </p:cBhvr>
                                      <p:tavLst>
                                        <p:tav tm="0">
                                          <p:val>
                                            <p:strVal val="#ppt_y"/>
                                          </p:val>
                                        </p:tav>
                                        <p:tav tm="100000">
                                          <p:val>
                                            <p:strVal val="#ppt_y"/>
                                          </p:val>
                                        </p:tav>
                                      </p:tavLst>
                                    </p:anim>
                                  </p:childTnLst>
                                </p:cTn>
                              </p:par>
                            </p:childTnLst>
                          </p:cTn>
                        </p:par>
                        <p:par>
                          <p:cTn id="91" fill="hold">
                            <p:stCondLst>
                              <p:cond delay="5250"/>
                            </p:stCondLst>
                            <p:childTnLst>
                              <p:par>
                                <p:cTn id="92" presetID="2" presetClass="entr" presetSubtype="1" decel="100000" fill="hold" grpId="0" nodeType="afterEffect">
                                  <p:stCondLst>
                                    <p:cond delay="0"/>
                                  </p:stCondLst>
                                  <p:childTnLst>
                                    <p:set>
                                      <p:cBhvr>
                                        <p:cTn id="93" dur="1" fill="hold">
                                          <p:stCondLst>
                                            <p:cond delay="0"/>
                                          </p:stCondLst>
                                        </p:cTn>
                                        <p:tgtEl>
                                          <p:spTgt spid="65"/>
                                        </p:tgtEl>
                                        <p:attrNameLst>
                                          <p:attrName>style.visibility</p:attrName>
                                        </p:attrNameLst>
                                      </p:cBhvr>
                                      <p:to>
                                        <p:strVal val="visible"/>
                                      </p:to>
                                    </p:set>
                                    <p:anim calcmode="lin" valueType="num">
                                      <p:cBhvr additive="base">
                                        <p:cTn id="94" dur="1250" fill="hold"/>
                                        <p:tgtEl>
                                          <p:spTgt spid="65"/>
                                        </p:tgtEl>
                                        <p:attrNameLst>
                                          <p:attrName>ppt_x</p:attrName>
                                        </p:attrNameLst>
                                      </p:cBhvr>
                                      <p:tavLst>
                                        <p:tav tm="0">
                                          <p:val>
                                            <p:strVal val="#ppt_x"/>
                                          </p:val>
                                        </p:tav>
                                        <p:tav tm="100000">
                                          <p:val>
                                            <p:strVal val="#ppt_x"/>
                                          </p:val>
                                        </p:tav>
                                      </p:tavLst>
                                    </p:anim>
                                    <p:anim calcmode="lin" valueType="num">
                                      <p:cBhvr additive="base">
                                        <p:cTn id="95" dur="1250" fill="hold"/>
                                        <p:tgtEl>
                                          <p:spTgt spid="65"/>
                                        </p:tgtEl>
                                        <p:attrNameLst>
                                          <p:attrName>ppt_y</p:attrName>
                                        </p:attrNameLst>
                                      </p:cBhvr>
                                      <p:tavLst>
                                        <p:tav tm="0">
                                          <p:val>
                                            <p:strVal val="0-#ppt_h/2"/>
                                          </p:val>
                                        </p:tav>
                                        <p:tav tm="100000">
                                          <p:val>
                                            <p:strVal val="#ppt_y"/>
                                          </p:val>
                                        </p:tav>
                                      </p:tavLst>
                                    </p:anim>
                                  </p:childTnLst>
                                </p:cTn>
                              </p:par>
                              <p:par>
                                <p:cTn id="96" presetID="2" presetClass="entr" presetSubtype="1" decel="100000"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anim calcmode="lin" valueType="num">
                                      <p:cBhvr additive="base">
                                        <p:cTn id="98" dur="1250" fill="hold"/>
                                        <p:tgtEl>
                                          <p:spTgt spid="66"/>
                                        </p:tgtEl>
                                        <p:attrNameLst>
                                          <p:attrName>ppt_x</p:attrName>
                                        </p:attrNameLst>
                                      </p:cBhvr>
                                      <p:tavLst>
                                        <p:tav tm="0">
                                          <p:val>
                                            <p:strVal val="#ppt_x"/>
                                          </p:val>
                                        </p:tav>
                                        <p:tav tm="100000">
                                          <p:val>
                                            <p:strVal val="#ppt_x"/>
                                          </p:val>
                                        </p:tav>
                                      </p:tavLst>
                                    </p:anim>
                                    <p:anim calcmode="lin" valueType="num">
                                      <p:cBhvr additive="base">
                                        <p:cTn id="99" dur="1250" fill="hold"/>
                                        <p:tgtEl>
                                          <p:spTgt spid="66"/>
                                        </p:tgtEl>
                                        <p:attrNameLst>
                                          <p:attrName>ppt_y</p:attrName>
                                        </p:attrNameLst>
                                      </p:cBhvr>
                                      <p:tavLst>
                                        <p:tav tm="0">
                                          <p:val>
                                            <p:strVal val="0-#ppt_h/2"/>
                                          </p:val>
                                        </p:tav>
                                        <p:tav tm="100000">
                                          <p:val>
                                            <p:strVal val="#ppt_y"/>
                                          </p:val>
                                        </p:tav>
                                      </p:tavLst>
                                    </p:anim>
                                  </p:childTnLst>
                                </p:cTn>
                              </p:par>
                              <p:par>
                                <p:cTn id="100" presetID="22" presetClass="entr" presetSubtype="8" fill="hold" grpId="1" nodeType="with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wipe(left)">
                                      <p:cBhvr>
                                        <p:cTn id="102" dur="1250"/>
                                        <p:tgtEl>
                                          <p:spTgt spid="66"/>
                                        </p:tgtEl>
                                      </p:cBhvr>
                                    </p:animEffect>
                                  </p:childTnLst>
                                </p:cTn>
                              </p:par>
                              <p:par>
                                <p:cTn id="103" presetID="2" presetClass="entr" presetSubtype="1" decel="100000" fill="hold" grpId="0" nodeType="with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additive="base">
                                        <p:cTn id="105" dur="1250" fill="hold"/>
                                        <p:tgtEl>
                                          <p:spTgt spid="71"/>
                                        </p:tgtEl>
                                        <p:attrNameLst>
                                          <p:attrName>ppt_x</p:attrName>
                                        </p:attrNameLst>
                                      </p:cBhvr>
                                      <p:tavLst>
                                        <p:tav tm="0">
                                          <p:val>
                                            <p:strVal val="#ppt_x"/>
                                          </p:val>
                                        </p:tav>
                                        <p:tav tm="100000">
                                          <p:val>
                                            <p:strVal val="#ppt_x"/>
                                          </p:val>
                                        </p:tav>
                                      </p:tavLst>
                                    </p:anim>
                                    <p:anim calcmode="lin" valueType="num">
                                      <p:cBhvr additive="base">
                                        <p:cTn id="106" dur="1250" fill="hold"/>
                                        <p:tgtEl>
                                          <p:spTgt spid="71"/>
                                        </p:tgtEl>
                                        <p:attrNameLst>
                                          <p:attrName>ppt_y</p:attrName>
                                        </p:attrNameLst>
                                      </p:cBhvr>
                                      <p:tavLst>
                                        <p:tav tm="0">
                                          <p:val>
                                            <p:strVal val="0-#ppt_h/2"/>
                                          </p:val>
                                        </p:tav>
                                        <p:tav tm="100000">
                                          <p:val>
                                            <p:strVal val="#ppt_y"/>
                                          </p:val>
                                        </p:tav>
                                      </p:tavLst>
                                    </p:anim>
                                  </p:childTnLst>
                                </p:cTn>
                              </p:par>
                              <p:par>
                                <p:cTn id="107" presetID="2" presetClass="entr" presetSubtype="1" decel="100000" fill="hold" grpId="0" nodeType="withEffect">
                                  <p:stCondLst>
                                    <p:cond delay="0"/>
                                  </p:stCondLst>
                                  <p:childTnLst>
                                    <p:set>
                                      <p:cBhvr>
                                        <p:cTn id="108" dur="1" fill="hold">
                                          <p:stCondLst>
                                            <p:cond delay="0"/>
                                          </p:stCondLst>
                                        </p:cTn>
                                        <p:tgtEl>
                                          <p:spTgt spid="61">
                                            <p:txEl>
                                              <p:pRg st="0" end="0"/>
                                            </p:txEl>
                                          </p:spTgt>
                                        </p:tgtEl>
                                        <p:attrNameLst>
                                          <p:attrName>style.visibility</p:attrName>
                                        </p:attrNameLst>
                                      </p:cBhvr>
                                      <p:to>
                                        <p:strVal val="visible"/>
                                      </p:to>
                                    </p:set>
                                    <p:anim calcmode="lin" valueType="num">
                                      <p:cBhvr additive="base">
                                        <p:cTn id="109" dur="1250" fill="hold"/>
                                        <p:tgtEl>
                                          <p:spTgt spid="61">
                                            <p:txEl>
                                              <p:pRg st="0" end="0"/>
                                            </p:txEl>
                                          </p:spTgt>
                                        </p:tgtEl>
                                        <p:attrNameLst>
                                          <p:attrName>ppt_x</p:attrName>
                                        </p:attrNameLst>
                                      </p:cBhvr>
                                      <p:tavLst>
                                        <p:tav tm="0">
                                          <p:val>
                                            <p:strVal val="#ppt_x"/>
                                          </p:val>
                                        </p:tav>
                                        <p:tav tm="100000">
                                          <p:val>
                                            <p:strVal val="#ppt_x"/>
                                          </p:val>
                                        </p:tav>
                                      </p:tavLst>
                                    </p:anim>
                                    <p:anim calcmode="lin" valueType="num">
                                      <p:cBhvr additive="base">
                                        <p:cTn id="110" dur="1250" fill="hold"/>
                                        <p:tgtEl>
                                          <p:spTgt spid="61">
                                            <p:txEl>
                                              <p:pRg st="0" end="0"/>
                                            </p:txEl>
                                          </p:spTgt>
                                        </p:tgtEl>
                                        <p:attrNameLst>
                                          <p:attrName>ppt_y</p:attrName>
                                        </p:attrNameLst>
                                      </p:cBhvr>
                                      <p:tavLst>
                                        <p:tav tm="0">
                                          <p:val>
                                            <p:strVal val="0-#ppt_h/2"/>
                                          </p:val>
                                        </p:tav>
                                        <p:tav tm="100000">
                                          <p:val>
                                            <p:strVal val="#ppt_y"/>
                                          </p:val>
                                        </p:tav>
                                      </p:tavLst>
                                    </p:anim>
                                  </p:childTnLst>
                                </p:cTn>
                              </p:par>
                              <p:par>
                                <p:cTn id="111" presetID="22" presetClass="entr" presetSubtype="2" fill="hold" grpId="1" nodeType="withEffect">
                                  <p:stCondLst>
                                    <p:cond delay="0"/>
                                  </p:stCondLst>
                                  <p:childTnLst>
                                    <p:set>
                                      <p:cBhvr>
                                        <p:cTn id="112" dur="1" fill="hold">
                                          <p:stCondLst>
                                            <p:cond delay="0"/>
                                          </p:stCondLst>
                                        </p:cTn>
                                        <p:tgtEl>
                                          <p:spTgt spid="61">
                                            <p:txEl>
                                              <p:pRg st="0" end="0"/>
                                            </p:txEl>
                                          </p:spTgt>
                                        </p:tgtEl>
                                        <p:attrNameLst>
                                          <p:attrName>style.visibility</p:attrName>
                                        </p:attrNameLst>
                                      </p:cBhvr>
                                      <p:to>
                                        <p:strVal val="visible"/>
                                      </p:to>
                                    </p:set>
                                    <p:animEffect transition="in" filter="wipe(right)">
                                      <p:cBhvr>
                                        <p:cTn id="113" dur="1000"/>
                                        <p:tgtEl>
                                          <p:spTgt spid="61">
                                            <p:txEl>
                                              <p:pRg st="0" end="0"/>
                                            </p:txEl>
                                          </p:spTgt>
                                        </p:tgtEl>
                                      </p:cBhvr>
                                    </p:animEffect>
                                  </p:childTnLst>
                                </p:cTn>
                              </p:par>
                              <p:par>
                                <p:cTn id="114" presetID="2" presetClass="entr" presetSubtype="1" decel="10000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 calcmode="lin" valueType="num">
                                      <p:cBhvr additive="base">
                                        <p:cTn id="116" dur="1250" fill="hold"/>
                                        <p:tgtEl>
                                          <p:spTgt spid="30"/>
                                        </p:tgtEl>
                                        <p:attrNameLst>
                                          <p:attrName>ppt_x</p:attrName>
                                        </p:attrNameLst>
                                      </p:cBhvr>
                                      <p:tavLst>
                                        <p:tav tm="0">
                                          <p:val>
                                            <p:strVal val="#ppt_x"/>
                                          </p:val>
                                        </p:tav>
                                        <p:tav tm="100000">
                                          <p:val>
                                            <p:strVal val="#ppt_x"/>
                                          </p:val>
                                        </p:tav>
                                      </p:tavLst>
                                    </p:anim>
                                    <p:anim calcmode="lin" valueType="num">
                                      <p:cBhvr additive="base">
                                        <p:cTn id="117" dur="1250" fill="hold"/>
                                        <p:tgtEl>
                                          <p:spTgt spid="30"/>
                                        </p:tgtEl>
                                        <p:attrNameLst>
                                          <p:attrName>ppt_y</p:attrName>
                                        </p:attrNameLst>
                                      </p:cBhvr>
                                      <p:tavLst>
                                        <p:tav tm="0">
                                          <p:val>
                                            <p:strVal val="0-#ppt_h/2"/>
                                          </p:val>
                                        </p:tav>
                                        <p:tav tm="100000">
                                          <p:val>
                                            <p:strVal val="#ppt_y"/>
                                          </p:val>
                                        </p:tav>
                                      </p:tavLst>
                                    </p:anim>
                                  </p:childTnLst>
                                </p:cTn>
                              </p:par>
                              <p:par>
                                <p:cTn id="118" presetID="22" presetClass="entr" presetSubtype="2" fill="hold" grpId="1"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right)">
                                      <p:cBhvr>
                                        <p:cTn id="120" dur="1250"/>
                                        <p:tgtEl>
                                          <p:spTgt spid="30"/>
                                        </p:tgtEl>
                                      </p:cBhvr>
                                    </p:animEffect>
                                  </p:childTnLst>
                                </p:cTn>
                              </p:par>
                              <p:par>
                                <p:cTn id="121" presetID="2" presetClass="entr" presetSubtype="2" decel="100000" fill="hold" grpId="0" nodeType="withEffect">
                                  <p:stCondLst>
                                    <p:cond delay="500"/>
                                  </p:stCondLst>
                                  <p:childTnLst>
                                    <p:set>
                                      <p:cBhvr>
                                        <p:cTn id="122" dur="1" fill="hold">
                                          <p:stCondLst>
                                            <p:cond delay="0"/>
                                          </p:stCondLst>
                                        </p:cTn>
                                        <p:tgtEl>
                                          <p:spTgt spid="75">
                                            <p:txEl>
                                              <p:pRg st="0" end="0"/>
                                            </p:txEl>
                                          </p:spTgt>
                                        </p:tgtEl>
                                        <p:attrNameLst>
                                          <p:attrName>style.visibility</p:attrName>
                                        </p:attrNameLst>
                                      </p:cBhvr>
                                      <p:to>
                                        <p:strVal val="visible"/>
                                      </p:to>
                                    </p:set>
                                    <p:anim calcmode="lin" valueType="num">
                                      <p:cBhvr additive="base">
                                        <p:cTn id="123" dur="1000" fill="hold"/>
                                        <p:tgtEl>
                                          <p:spTgt spid="75">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125" fill="hold">
                            <p:stCondLst>
                              <p:cond delay="6750"/>
                            </p:stCondLst>
                            <p:childTnLst>
                              <p:par>
                                <p:cTn id="126" presetID="2" presetClass="entr" presetSubtype="1" decel="100000" fill="hold" grpId="0" nodeType="afterEffect">
                                  <p:stCondLst>
                                    <p:cond delay="0"/>
                                  </p:stCondLst>
                                  <p:childTnLst>
                                    <p:set>
                                      <p:cBhvr>
                                        <p:cTn id="127" dur="1" fill="hold">
                                          <p:stCondLst>
                                            <p:cond delay="0"/>
                                          </p:stCondLst>
                                        </p:cTn>
                                        <p:tgtEl>
                                          <p:spTgt spid="70"/>
                                        </p:tgtEl>
                                        <p:attrNameLst>
                                          <p:attrName>style.visibility</p:attrName>
                                        </p:attrNameLst>
                                      </p:cBhvr>
                                      <p:to>
                                        <p:strVal val="visible"/>
                                      </p:to>
                                    </p:set>
                                    <p:anim calcmode="lin" valueType="num">
                                      <p:cBhvr additive="base">
                                        <p:cTn id="128" dur="1250" fill="hold"/>
                                        <p:tgtEl>
                                          <p:spTgt spid="70"/>
                                        </p:tgtEl>
                                        <p:attrNameLst>
                                          <p:attrName>ppt_x</p:attrName>
                                        </p:attrNameLst>
                                      </p:cBhvr>
                                      <p:tavLst>
                                        <p:tav tm="0">
                                          <p:val>
                                            <p:strVal val="#ppt_x"/>
                                          </p:val>
                                        </p:tav>
                                        <p:tav tm="100000">
                                          <p:val>
                                            <p:strVal val="#ppt_x"/>
                                          </p:val>
                                        </p:tav>
                                      </p:tavLst>
                                    </p:anim>
                                    <p:anim calcmode="lin" valueType="num">
                                      <p:cBhvr additive="base">
                                        <p:cTn id="129" dur="1250" fill="hold"/>
                                        <p:tgtEl>
                                          <p:spTgt spid="70"/>
                                        </p:tgtEl>
                                        <p:attrNameLst>
                                          <p:attrName>ppt_y</p:attrName>
                                        </p:attrNameLst>
                                      </p:cBhvr>
                                      <p:tavLst>
                                        <p:tav tm="0">
                                          <p:val>
                                            <p:strVal val="0-#ppt_h/2"/>
                                          </p:val>
                                        </p:tav>
                                        <p:tav tm="100000">
                                          <p:val>
                                            <p:strVal val="#ppt_y"/>
                                          </p:val>
                                        </p:tav>
                                      </p:tavLst>
                                    </p:anim>
                                  </p:childTnLst>
                                </p:cTn>
                              </p:par>
                              <p:par>
                                <p:cTn id="130" presetID="2" presetClass="entr" presetSubtype="1" decel="100000" fill="hold" grpId="0" nodeType="withEffect">
                                  <p:stCondLst>
                                    <p:cond delay="0"/>
                                  </p:stCondLst>
                                  <p:childTnLst>
                                    <p:set>
                                      <p:cBhvr>
                                        <p:cTn id="131" dur="1" fill="hold">
                                          <p:stCondLst>
                                            <p:cond delay="0"/>
                                          </p:stCondLst>
                                        </p:cTn>
                                        <p:tgtEl>
                                          <p:spTgt spid="59">
                                            <p:txEl>
                                              <p:pRg st="0" end="0"/>
                                            </p:txEl>
                                          </p:spTgt>
                                        </p:tgtEl>
                                        <p:attrNameLst>
                                          <p:attrName>style.visibility</p:attrName>
                                        </p:attrNameLst>
                                      </p:cBhvr>
                                      <p:to>
                                        <p:strVal val="visible"/>
                                      </p:to>
                                    </p:set>
                                    <p:anim calcmode="lin" valueType="num">
                                      <p:cBhvr additive="base">
                                        <p:cTn id="132" dur="125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33" dur="1250" fill="hold"/>
                                        <p:tgtEl>
                                          <p:spTgt spid="59">
                                            <p:txEl>
                                              <p:pRg st="0" end="0"/>
                                            </p:txEl>
                                          </p:spTgt>
                                        </p:tgtEl>
                                        <p:attrNameLst>
                                          <p:attrName>ppt_y</p:attrName>
                                        </p:attrNameLst>
                                      </p:cBhvr>
                                      <p:tavLst>
                                        <p:tav tm="0">
                                          <p:val>
                                            <p:strVal val="0-#ppt_h/2"/>
                                          </p:val>
                                        </p:tav>
                                        <p:tav tm="100000">
                                          <p:val>
                                            <p:strVal val="#ppt_y"/>
                                          </p:val>
                                        </p:tav>
                                      </p:tavLst>
                                    </p:anim>
                                  </p:childTnLst>
                                </p:cTn>
                              </p:par>
                              <p:par>
                                <p:cTn id="134" presetID="22" presetClass="entr" presetSubtype="2" fill="hold" grpId="1" nodeType="withEffect">
                                  <p:stCondLst>
                                    <p:cond delay="0"/>
                                  </p:stCondLst>
                                  <p:childTnLst>
                                    <p:set>
                                      <p:cBhvr>
                                        <p:cTn id="135" dur="1" fill="hold">
                                          <p:stCondLst>
                                            <p:cond delay="0"/>
                                          </p:stCondLst>
                                        </p:cTn>
                                        <p:tgtEl>
                                          <p:spTgt spid="59">
                                            <p:txEl>
                                              <p:pRg st="0" end="0"/>
                                            </p:txEl>
                                          </p:spTgt>
                                        </p:tgtEl>
                                        <p:attrNameLst>
                                          <p:attrName>style.visibility</p:attrName>
                                        </p:attrNameLst>
                                      </p:cBhvr>
                                      <p:to>
                                        <p:strVal val="visible"/>
                                      </p:to>
                                    </p:set>
                                    <p:animEffect transition="in" filter="wipe(right)">
                                      <p:cBhvr>
                                        <p:cTn id="136" dur="1000"/>
                                        <p:tgtEl>
                                          <p:spTgt spid="59">
                                            <p:txEl>
                                              <p:pRg st="0" end="0"/>
                                            </p:txEl>
                                          </p:spTgt>
                                        </p:tgtEl>
                                      </p:cBhvr>
                                    </p:animEffect>
                                  </p:childTnLst>
                                </p:cTn>
                              </p:par>
                              <p:par>
                                <p:cTn id="137" presetID="2" presetClass="entr" presetSubtype="1" decel="100000" fill="hold" grpId="0" nodeType="withEffect">
                                  <p:stCondLst>
                                    <p:cond delay="0"/>
                                  </p:stCondLst>
                                  <p:childTnLst>
                                    <p:set>
                                      <p:cBhvr>
                                        <p:cTn id="138" dur="1" fill="hold">
                                          <p:stCondLst>
                                            <p:cond delay="0"/>
                                          </p:stCondLst>
                                        </p:cTn>
                                        <p:tgtEl>
                                          <p:spTgt spid="78"/>
                                        </p:tgtEl>
                                        <p:attrNameLst>
                                          <p:attrName>style.visibility</p:attrName>
                                        </p:attrNameLst>
                                      </p:cBhvr>
                                      <p:to>
                                        <p:strVal val="visible"/>
                                      </p:to>
                                    </p:set>
                                    <p:anim calcmode="lin" valueType="num">
                                      <p:cBhvr additive="base">
                                        <p:cTn id="139" dur="1250" fill="hold"/>
                                        <p:tgtEl>
                                          <p:spTgt spid="78"/>
                                        </p:tgtEl>
                                        <p:attrNameLst>
                                          <p:attrName>ppt_x</p:attrName>
                                        </p:attrNameLst>
                                      </p:cBhvr>
                                      <p:tavLst>
                                        <p:tav tm="0">
                                          <p:val>
                                            <p:strVal val="#ppt_x"/>
                                          </p:val>
                                        </p:tav>
                                        <p:tav tm="100000">
                                          <p:val>
                                            <p:strVal val="#ppt_x"/>
                                          </p:val>
                                        </p:tav>
                                      </p:tavLst>
                                    </p:anim>
                                    <p:anim calcmode="lin" valueType="num">
                                      <p:cBhvr additive="base">
                                        <p:cTn id="140" dur="1250" fill="hold"/>
                                        <p:tgtEl>
                                          <p:spTgt spid="78"/>
                                        </p:tgtEl>
                                        <p:attrNameLst>
                                          <p:attrName>ppt_y</p:attrName>
                                        </p:attrNameLst>
                                      </p:cBhvr>
                                      <p:tavLst>
                                        <p:tav tm="0">
                                          <p:val>
                                            <p:strVal val="0-#ppt_h/2"/>
                                          </p:val>
                                        </p:tav>
                                        <p:tav tm="100000">
                                          <p:val>
                                            <p:strVal val="#ppt_y"/>
                                          </p:val>
                                        </p:tav>
                                      </p:tavLst>
                                    </p:anim>
                                  </p:childTnLst>
                                </p:cTn>
                              </p:par>
                              <p:par>
                                <p:cTn id="141" presetID="22" presetClass="entr" presetSubtype="2" fill="hold" grpId="1" nodeType="withEffect">
                                  <p:stCondLst>
                                    <p:cond delay="0"/>
                                  </p:stCondLst>
                                  <p:childTnLst>
                                    <p:set>
                                      <p:cBhvr>
                                        <p:cTn id="142" dur="1" fill="hold">
                                          <p:stCondLst>
                                            <p:cond delay="0"/>
                                          </p:stCondLst>
                                        </p:cTn>
                                        <p:tgtEl>
                                          <p:spTgt spid="78"/>
                                        </p:tgtEl>
                                        <p:attrNameLst>
                                          <p:attrName>style.visibility</p:attrName>
                                        </p:attrNameLst>
                                      </p:cBhvr>
                                      <p:to>
                                        <p:strVal val="visible"/>
                                      </p:to>
                                    </p:set>
                                    <p:animEffect transition="in" filter="wipe(right)">
                                      <p:cBhvr>
                                        <p:cTn id="143" dur="1250"/>
                                        <p:tgtEl>
                                          <p:spTgt spid="78"/>
                                        </p:tgtEl>
                                      </p:cBhvr>
                                    </p:animEffect>
                                  </p:childTnLst>
                                </p:cTn>
                              </p:par>
                              <p:par>
                                <p:cTn id="144" presetID="2" presetClass="entr" presetSubtype="1" decel="100000" fill="hold" grpId="0" nodeType="withEffect">
                                  <p:stCondLst>
                                    <p:cond delay="0"/>
                                  </p:stCondLst>
                                  <p:childTnLst>
                                    <p:set>
                                      <p:cBhvr>
                                        <p:cTn id="145" dur="1" fill="hold">
                                          <p:stCondLst>
                                            <p:cond delay="0"/>
                                          </p:stCondLst>
                                        </p:cTn>
                                        <p:tgtEl>
                                          <p:spTgt spid="15"/>
                                        </p:tgtEl>
                                        <p:attrNameLst>
                                          <p:attrName>style.visibility</p:attrName>
                                        </p:attrNameLst>
                                      </p:cBhvr>
                                      <p:to>
                                        <p:strVal val="visible"/>
                                      </p:to>
                                    </p:set>
                                    <p:anim calcmode="lin" valueType="num">
                                      <p:cBhvr additive="base">
                                        <p:cTn id="146" dur="1250" fill="hold"/>
                                        <p:tgtEl>
                                          <p:spTgt spid="15"/>
                                        </p:tgtEl>
                                        <p:attrNameLst>
                                          <p:attrName>ppt_x</p:attrName>
                                        </p:attrNameLst>
                                      </p:cBhvr>
                                      <p:tavLst>
                                        <p:tav tm="0">
                                          <p:val>
                                            <p:strVal val="#ppt_x"/>
                                          </p:val>
                                        </p:tav>
                                        <p:tav tm="100000">
                                          <p:val>
                                            <p:strVal val="#ppt_x"/>
                                          </p:val>
                                        </p:tav>
                                      </p:tavLst>
                                    </p:anim>
                                    <p:anim calcmode="lin" valueType="num">
                                      <p:cBhvr additive="base">
                                        <p:cTn id="147" dur="1250" fill="hold"/>
                                        <p:tgtEl>
                                          <p:spTgt spid="15"/>
                                        </p:tgtEl>
                                        <p:attrNameLst>
                                          <p:attrName>ppt_y</p:attrName>
                                        </p:attrNameLst>
                                      </p:cBhvr>
                                      <p:tavLst>
                                        <p:tav tm="0">
                                          <p:val>
                                            <p:strVal val="0-#ppt_h/2"/>
                                          </p:val>
                                        </p:tav>
                                        <p:tav tm="100000">
                                          <p:val>
                                            <p:strVal val="#ppt_y"/>
                                          </p:val>
                                        </p:tav>
                                      </p:tavLst>
                                    </p:anim>
                                  </p:childTnLst>
                                </p:cTn>
                              </p:par>
                              <p:par>
                                <p:cTn id="148" presetID="2" presetClass="entr" presetSubtype="1" decel="100000" fill="hold" grpId="0" nodeType="withEffect">
                                  <p:stCondLst>
                                    <p:cond delay="0"/>
                                  </p:stCondLst>
                                  <p:childTnLst>
                                    <p:set>
                                      <p:cBhvr>
                                        <p:cTn id="149" dur="1" fill="hold">
                                          <p:stCondLst>
                                            <p:cond delay="0"/>
                                          </p:stCondLst>
                                        </p:cTn>
                                        <p:tgtEl>
                                          <p:spTgt spid="68"/>
                                        </p:tgtEl>
                                        <p:attrNameLst>
                                          <p:attrName>style.visibility</p:attrName>
                                        </p:attrNameLst>
                                      </p:cBhvr>
                                      <p:to>
                                        <p:strVal val="visible"/>
                                      </p:to>
                                    </p:set>
                                    <p:anim calcmode="lin" valueType="num">
                                      <p:cBhvr additive="base">
                                        <p:cTn id="150" dur="1250" fill="hold"/>
                                        <p:tgtEl>
                                          <p:spTgt spid="68"/>
                                        </p:tgtEl>
                                        <p:attrNameLst>
                                          <p:attrName>ppt_x</p:attrName>
                                        </p:attrNameLst>
                                      </p:cBhvr>
                                      <p:tavLst>
                                        <p:tav tm="0">
                                          <p:val>
                                            <p:strVal val="#ppt_x"/>
                                          </p:val>
                                        </p:tav>
                                        <p:tav tm="100000">
                                          <p:val>
                                            <p:strVal val="#ppt_x"/>
                                          </p:val>
                                        </p:tav>
                                      </p:tavLst>
                                    </p:anim>
                                    <p:anim calcmode="lin" valueType="num">
                                      <p:cBhvr additive="base">
                                        <p:cTn id="151" dur="1250" fill="hold"/>
                                        <p:tgtEl>
                                          <p:spTgt spid="68"/>
                                        </p:tgtEl>
                                        <p:attrNameLst>
                                          <p:attrName>ppt_y</p:attrName>
                                        </p:attrNameLst>
                                      </p:cBhvr>
                                      <p:tavLst>
                                        <p:tav tm="0">
                                          <p:val>
                                            <p:strVal val="0-#ppt_h/2"/>
                                          </p:val>
                                        </p:tav>
                                        <p:tav tm="100000">
                                          <p:val>
                                            <p:strVal val="#ppt_y"/>
                                          </p:val>
                                        </p:tav>
                                      </p:tavLst>
                                    </p:anim>
                                  </p:childTnLst>
                                </p:cTn>
                              </p:par>
                              <p:par>
                                <p:cTn id="152" presetID="22" presetClass="entr" presetSubtype="8" fill="hold" grpId="1" nodeType="withEffect">
                                  <p:stCondLst>
                                    <p:cond delay="0"/>
                                  </p:stCondLst>
                                  <p:childTnLst>
                                    <p:set>
                                      <p:cBhvr>
                                        <p:cTn id="153" dur="1" fill="hold">
                                          <p:stCondLst>
                                            <p:cond delay="0"/>
                                          </p:stCondLst>
                                        </p:cTn>
                                        <p:tgtEl>
                                          <p:spTgt spid="68"/>
                                        </p:tgtEl>
                                        <p:attrNameLst>
                                          <p:attrName>style.visibility</p:attrName>
                                        </p:attrNameLst>
                                      </p:cBhvr>
                                      <p:to>
                                        <p:strVal val="visible"/>
                                      </p:to>
                                    </p:set>
                                    <p:animEffect transition="in" filter="wipe(left)">
                                      <p:cBhvr>
                                        <p:cTn id="154" dur="1250"/>
                                        <p:tgtEl>
                                          <p:spTgt spid="68"/>
                                        </p:tgtEl>
                                      </p:cBhvr>
                                    </p:animEffect>
                                  </p:childTnLst>
                                </p:cTn>
                              </p:par>
                              <p:par>
                                <p:cTn id="155" presetID="2" presetClass="entr" presetSubtype="2" decel="100000" fill="hold" grpId="0" nodeType="withEffect">
                                  <p:stCondLst>
                                    <p:cond delay="500"/>
                                  </p:stCondLst>
                                  <p:childTnLst>
                                    <p:set>
                                      <p:cBhvr>
                                        <p:cTn id="156" dur="1" fill="hold">
                                          <p:stCondLst>
                                            <p:cond delay="0"/>
                                          </p:stCondLst>
                                        </p:cTn>
                                        <p:tgtEl>
                                          <p:spTgt spid="74">
                                            <p:txEl>
                                              <p:pRg st="0" end="0"/>
                                            </p:txEl>
                                          </p:spTgt>
                                        </p:tgtEl>
                                        <p:attrNameLst>
                                          <p:attrName>style.visibility</p:attrName>
                                        </p:attrNameLst>
                                      </p:cBhvr>
                                      <p:to>
                                        <p:strVal val="visible"/>
                                      </p:to>
                                    </p:set>
                                    <p:anim calcmode="lin" valueType="num">
                                      <p:cBhvr additive="base">
                                        <p:cTn id="157"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158" dur="1000" fill="hold"/>
                                        <p:tgtEl>
                                          <p:spTgt spid="7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8" grpId="1" animBg="1"/>
      <p:bldP spid="68" grpId="0" animBg="1"/>
      <p:bldP spid="68" grpId="1" animBg="1"/>
      <p:bldP spid="36" grpId="0" animBg="1"/>
      <p:bldP spid="36" grpId="1" animBg="1"/>
      <p:bldP spid="30" grpId="0" animBg="1"/>
      <p:bldP spid="30" grpId="1" animBg="1"/>
      <p:bldP spid="33" grpId="0" animBg="1"/>
      <p:bldP spid="33" grpId="1" animBg="1"/>
      <p:bldP spid="66" grpId="0" animBg="1"/>
      <p:bldP spid="66" grpId="1" animBg="1"/>
      <p:bldP spid="63" grpId="0" animBg="1"/>
      <p:bldP spid="63" grpId="1" animBg="1"/>
      <p:bldP spid="59" grpId="0" build="p">
        <p:tmplLst>
          <p:tmpl lvl="1">
            <p:tnLst>
              <p:par>
                <p:cTn presetID="2" presetClass="entr" presetSubtype="1" decel="10000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1250" fill="hold"/>
                        <p:tgtEl>
                          <p:spTgt spid="59"/>
                        </p:tgtEl>
                        <p:attrNameLst>
                          <p:attrName>ppt_x</p:attrName>
                        </p:attrNameLst>
                      </p:cBhvr>
                      <p:tavLst>
                        <p:tav tm="0">
                          <p:val>
                            <p:strVal val="#ppt_x"/>
                          </p:val>
                        </p:tav>
                        <p:tav tm="100000">
                          <p:val>
                            <p:strVal val="#ppt_x"/>
                          </p:val>
                        </p:tav>
                      </p:tavLst>
                    </p:anim>
                    <p:anim calcmode="lin" valueType="num">
                      <p:cBhvr additive="base">
                        <p:cTn dur="1250" fill="hold"/>
                        <p:tgtEl>
                          <p:spTgt spid="59"/>
                        </p:tgtEl>
                        <p:attrNameLst>
                          <p:attrName>ppt_y</p:attrName>
                        </p:attrNameLst>
                      </p:cBhvr>
                      <p:tavLst>
                        <p:tav tm="0">
                          <p:val>
                            <p:strVal val="0-#ppt_h/2"/>
                          </p:val>
                        </p:tav>
                        <p:tav tm="100000">
                          <p:val>
                            <p:strVal val="#ppt_y"/>
                          </p:val>
                        </p:tav>
                      </p:tavLst>
                    </p:anim>
                  </p:childTnLst>
                </p:cTn>
              </p:par>
            </p:tnLst>
          </p:tmpl>
        </p:tmplLst>
      </p:bldP>
      <p:bldP spid="59" grpId="1" build="p">
        <p:tmplLst>
          <p:tmpl lvl="1">
            <p:tnLst>
              <p:par>
                <p:cTn presetID="22" presetClass="entr" presetSubtype="2"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1000"/>
                        <p:tgtEl>
                          <p:spTgt spid="59"/>
                        </p:tgtEl>
                      </p:cBhvr>
                    </p:animEffect>
                  </p:childTnLst>
                </p:cTn>
              </p:par>
            </p:tnLst>
          </p:tmpl>
        </p:tmplLst>
      </p:bldP>
      <p:bldP spid="61" grpId="0" build="p">
        <p:tmplLst>
          <p:tmpl lvl="1">
            <p:tnLst>
              <p:par>
                <p:cTn presetID="2" presetClass="entr" presetSubtype="1" decel="10000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1250" fill="hold"/>
                        <p:tgtEl>
                          <p:spTgt spid="61"/>
                        </p:tgtEl>
                        <p:attrNameLst>
                          <p:attrName>ppt_x</p:attrName>
                        </p:attrNameLst>
                      </p:cBhvr>
                      <p:tavLst>
                        <p:tav tm="0">
                          <p:val>
                            <p:strVal val="#ppt_x"/>
                          </p:val>
                        </p:tav>
                        <p:tav tm="100000">
                          <p:val>
                            <p:strVal val="#ppt_x"/>
                          </p:val>
                        </p:tav>
                      </p:tavLst>
                    </p:anim>
                    <p:anim calcmode="lin" valueType="num">
                      <p:cBhvr additive="base">
                        <p:cTn dur="1250" fill="hold"/>
                        <p:tgtEl>
                          <p:spTgt spid="61"/>
                        </p:tgtEl>
                        <p:attrNameLst>
                          <p:attrName>ppt_y</p:attrName>
                        </p:attrNameLst>
                      </p:cBhvr>
                      <p:tavLst>
                        <p:tav tm="0">
                          <p:val>
                            <p:strVal val="0-#ppt_h/2"/>
                          </p:val>
                        </p:tav>
                        <p:tav tm="100000">
                          <p:val>
                            <p:strVal val="#ppt_y"/>
                          </p:val>
                        </p:tav>
                      </p:tavLst>
                    </p:anim>
                  </p:childTnLst>
                </p:cTn>
              </p:par>
            </p:tnLst>
          </p:tmpl>
        </p:tmplLst>
      </p:bldP>
      <p:bldP spid="61" grpId="1" build="p">
        <p:tmplLst>
          <p:tmpl lvl="1">
            <p:tnLst>
              <p:par>
                <p:cTn presetID="22" presetClass="entr" presetSubtype="2"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right)">
                      <p:cBhvr>
                        <p:cTn dur="1000"/>
                        <p:tgtEl>
                          <p:spTgt spid="61"/>
                        </p:tgtEl>
                      </p:cBhvr>
                    </p:animEffect>
                  </p:childTnLst>
                </p:cTn>
              </p:par>
            </p:tnLst>
          </p:tmpl>
        </p:tmplLst>
      </p:bldP>
      <p:bldP spid="62" grpId="0" build="p">
        <p:tmplLst>
          <p:tmpl lvl="1">
            <p:tnLst>
              <p:par>
                <p:cTn presetID="2" presetClass="entr" presetSubtype="1"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1250" fill="hold"/>
                        <p:tgtEl>
                          <p:spTgt spid="62"/>
                        </p:tgtEl>
                        <p:attrNameLst>
                          <p:attrName>ppt_x</p:attrName>
                        </p:attrNameLst>
                      </p:cBhvr>
                      <p:tavLst>
                        <p:tav tm="0">
                          <p:val>
                            <p:strVal val="#ppt_x"/>
                          </p:val>
                        </p:tav>
                        <p:tav tm="100000">
                          <p:val>
                            <p:strVal val="#ppt_x"/>
                          </p:val>
                        </p:tav>
                      </p:tavLst>
                    </p:anim>
                    <p:anim calcmode="lin" valueType="num">
                      <p:cBhvr additive="base">
                        <p:cTn dur="1250" fill="hold"/>
                        <p:tgtEl>
                          <p:spTgt spid="62"/>
                        </p:tgtEl>
                        <p:attrNameLst>
                          <p:attrName>ppt_y</p:attrName>
                        </p:attrNameLst>
                      </p:cBhvr>
                      <p:tavLst>
                        <p:tav tm="0">
                          <p:val>
                            <p:strVal val="0-#ppt_h/2"/>
                          </p:val>
                        </p:tav>
                        <p:tav tm="100000">
                          <p:val>
                            <p:strVal val="#ppt_y"/>
                          </p:val>
                        </p:tav>
                      </p:tavLst>
                    </p:anim>
                  </p:childTnLst>
                </p:cTn>
              </p:par>
            </p:tnLst>
          </p:tmpl>
        </p:tmplLst>
      </p:bldP>
      <p:bldP spid="62" grpId="1" build="p">
        <p:tmplLst>
          <p:tmpl lvl="1">
            <p:tnLst>
              <p:par>
                <p:cTn presetID="22" presetClass="entr" presetSubtype="2"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1000"/>
                        <p:tgtEl>
                          <p:spTgt spid="62"/>
                        </p:tgtEl>
                      </p:cBhvr>
                    </p:animEffect>
                  </p:childTnLst>
                </p:cTn>
              </p:par>
            </p:tnLst>
          </p:tmpl>
        </p:tmplLst>
      </p:bldP>
      <p:bldP spid="64" grpId="0" build="p">
        <p:tmplLst>
          <p:tmpl lvl="1">
            <p:tnLst>
              <p:par>
                <p:cTn presetID="2" presetClass="entr" presetSubtype="1" decel="10000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1250" fill="hold"/>
                        <p:tgtEl>
                          <p:spTgt spid="64"/>
                        </p:tgtEl>
                        <p:attrNameLst>
                          <p:attrName>ppt_x</p:attrName>
                        </p:attrNameLst>
                      </p:cBhvr>
                      <p:tavLst>
                        <p:tav tm="0">
                          <p:val>
                            <p:strVal val="#ppt_x"/>
                          </p:val>
                        </p:tav>
                        <p:tav tm="100000">
                          <p:val>
                            <p:strVal val="#ppt_x"/>
                          </p:val>
                        </p:tav>
                      </p:tavLst>
                    </p:anim>
                    <p:anim calcmode="lin" valueType="num">
                      <p:cBhvr additive="base">
                        <p:cTn dur="1250" fill="hold"/>
                        <p:tgtEl>
                          <p:spTgt spid="64"/>
                        </p:tgtEl>
                        <p:attrNameLst>
                          <p:attrName>ppt_y</p:attrName>
                        </p:attrNameLst>
                      </p:cBhvr>
                      <p:tavLst>
                        <p:tav tm="0">
                          <p:val>
                            <p:strVal val="0-#ppt_h/2"/>
                          </p:val>
                        </p:tav>
                        <p:tav tm="100000">
                          <p:val>
                            <p:strVal val="#ppt_y"/>
                          </p:val>
                        </p:tav>
                      </p:tavLst>
                    </p:anim>
                  </p:childTnLst>
                </p:cTn>
              </p:par>
            </p:tnLst>
          </p:tmpl>
        </p:tmplLst>
      </p:bldP>
      <p:bldP spid="64" grpId="1" build="p">
        <p:tmplLst>
          <p:tmpl lvl="1">
            <p:tnLst>
              <p:par>
                <p:cTn presetID="22" presetClass="entr" presetSubtype="2"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right)">
                      <p:cBhvr>
                        <p:cTn dur="1000"/>
                        <p:tgtEl>
                          <p:spTgt spid="64"/>
                        </p:tgtEl>
                      </p:cBhvr>
                    </p:animEffect>
                  </p:childTnLst>
                </p:cTn>
              </p:par>
            </p:tnLst>
          </p:tmpl>
        </p:tmplLst>
      </p:bldP>
      <p:bldP spid="15" grpId="0"/>
      <p:bldP spid="65" grpId="0"/>
      <p:bldP spid="67" grpId="0"/>
      <p:bldP spid="69" grpId="0"/>
      <p:bldP spid="70" grpId="0"/>
      <p:bldP spid="71" grpId="0"/>
      <p:bldP spid="72" grpId="0"/>
      <p:bldP spid="73" grpId="0"/>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5" grpId="0" build="p">
        <p:tmplLst>
          <p:tmpl lvl="1">
            <p:tnLst>
              <p:par>
                <p:cTn presetID="2" presetClass="entr" presetSubtype="2" decel="100000" fill="hold" nodeType="withEffect">
                  <p:stCondLst>
                    <p:cond delay="50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1000" fill="hold"/>
                        <p:tgtEl>
                          <p:spTgt spid="75"/>
                        </p:tgtEl>
                        <p:attrNameLst>
                          <p:attrName>ppt_x</p:attrName>
                        </p:attrNameLst>
                      </p:cBhvr>
                      <p:tavLst>
                        <p:tav tm="0">
                          <p:val>
                            <p:strVal val="1+#ppt_w/2"/>
                          </p:val>
                        </p:tav>
                        <p:tav tm="100000">
                          <p:val>
                            <p:strVal val="#ppt_x"/>
                          </p:val>
                        </p:tav>
                      </p:tavLst>
                    </p:anim>
                    <p:anim calcmode="lin" valueType="num">
                      <p:cBhvr additive="base">
                        <p:cTn dur="10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 presetClass="entr" presetSubtype="2" decel="100000" fill="hold" nodeType="withEffect">
                  <p:stCondLst>
                    <p:cond delay="50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1000" fill="hold"/>
                        <p:tgtEl>
                          <p:spTgt spid="76"/>
                        </p:tgtEl>
                        <p:attrNameLst>
                          <p:attrName>ppt_x</p:attrName>
                        </p:attrNameLst>
                      </p:cBhvr>
                      <p:tavLst>
                        <p:tav tm="0">
                          <p:val>
                            <p:strVal val="1+#ppt_w/2"/>
                          </p:val>
                        </p:tav>
                        <p:tav tm="100000">
                          <p:val>
                            <p:strVal val="#ppt_x"/>
                          </p:val>
                        </p:tav>
                      </p:tavLst>
                    </p:anim>
                    <p:anim calcmode="lin" valueType="num">
                      <p:cBhvr additive="base">
                        <p:cTn dur="1000" fill="hold"/>
                        <p:tgtEl>
                          <p:spTgt spid="76"/>
                        </p:tgtEl>
                        <p:attrNameLst>
                          <p:attrName>ppt_y</p:attrName>
                        </p:attrNameLst>
                      </p:cBhvr>
                      <p:tavLst>
                        <p:tav tm="0">
                          <p:val>
                            <p:strVal val="#ppt_y"/>
                          </p:val>
                        </p:tav>
                        <p:tav tm="100000">
                          <p:val>
                            <p:strVal val="#ppt_y"/>
                          </p:val>
                        </p:tav>
                      </p:tavLst>
                    </p:anim>
                  </p:childTnLst>
                </p:cTn>
              </p:par>
            </p:tnLst>
          </p:tmpl>
        </p:tmplLst>
      </p:bldP>
      <p:bldP spid="77" grpId="0" build="p">
        <p:tmplLst>
          <p:tmpl lvl="1">
            <p:tnLst>
              <p:par>
                <p:cTn presetID="2" presetClass="entr" presetSubtype="2" decel="100000" fill="hold" nodeType="withEffect">
                  <p:stCondLst>
                    <p:cond delay="50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1000" fill="hold"/>
                        <p:tgtEl>
                          <p:spTgt spid="77"/>
                        </p:tgtEl>
                        <p:attrNameLst>
                          <p:attrName>ppt_x</p:attrName>
                        </p:attrNameLst>
                      </p:cBhvr>
                      <p:tavLst>
                        <p:tav tm="0">
                          <p:val>
                            <p:strVal val="1+#ppt_w/2"/>
                          </p:val>
                        </p:tav>
                        <p:tav tm="100000">
                          <p:val>
                            <p:strVal val="#ppt_x"/>
                          </p:val>
                        </p:tav>
                      </p:tavLst>
                    </p:anim>
                    <p:anim calcmode="lin" valueType="num">
                      <p:cBhvr additive="base">
                        <p:cTn dur="1000" fill="hold"/>
                        <p:tgtEl>
                          <p:spTgt spid="77"/>
                        </p:tgtEl>
                        <p:attrNameLst>
                          <p:attrName>ppt_y</p:attrName>
                        </p:attrNameLst>
                      </p:cBhvr>
                      <p:tavLst>
                        <p:tav tm="0">
                          <p:val>
                            <p:strVal val="#ppt_y"/>
                          </p:val>
                        </p:tav>
                        <p:tav tm="100000">
                          <p:val>
                            <p:strVal val="#ppt_y"/>
                          </p:val>
                        </p:tav>
                      </p:tavLst>
                    </p:anim>
                  </p:childTnLst>
                </p:cTn>
              </p:par>
            </p:tnLst>
          </p:tmpl>
        </p:tmplLst>
      </p:bldP>
      <p:bldP spid="82" grpId="0"/>
      <p:bldP spid="83" grpId="0" build="p">
        <p:tmplLst>
          <p:tmpl lvl="1">
            <p:tnLst>
              <p:par>
                <p:cTn presetID="22" presetClass="entr" presetSubtype="8"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wipe(left)">
                      <p:cBhvr>
                        <p:cTn dur="500"/>
                        <p:tgtEl>
                          <p:spTgt spid="83"/>
                        </p:tgtEl>
                      </p:cBhvr>
                    </p:animEffect>
                  </p:childTnLst>
                </p:cTn>
              </p:par>
            </p:tnLst>
          </p:tmpl>
        </p:tmplLst>
      </p:bldP>
      <p:bldP spid="84"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5 Simple List">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656478" y="284432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2656478" y="418410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8" name="テキスト プレースホルダー 6"/>
          <p:cNvSpPr>
            <a:spLocks noGrp="1"/>
          </p:cNvSpPr>
          <p:nvPr>
            <p:ph type="body" sz="quarter" idx="28" hasCustomPrompt="1"/>
          </p:nvPr>
        </p:nvSpPr>
        <p:spPr>
          <a:xfrm>
            <a:off x="3562010" y="2735836"/>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29" hasCustomPrompt="1"/>
          </p:nvPr>
        </p:nvSpPr>
        <p:spPr>
          <a:xfrm>
            <a:off x="3562010" y="4075614"/>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 name="円/楕円 9"/>
          <p:cNvSpPr/>
          <p:nvPr userDrawn="1"/>
        </p:nvSpPr>
        <p:spPr>
          <a:xfrm>
            <a:off x="2656478" y="552388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1" name="テキスト プレースホルダー 6"/>
          <p:cNvSpPr>
            <a:spLocks noGrp="1"/>
          </p:cNvSpPr>
          <p:nvPr>
            <p:ph type="body" sz="quarter" idx="31" hasCustomPrompt="1"/>
          </p:nvPr>
        </p:nvSpPr>
        <p:spPr>
          <a:xfrm>
            <a:off x="3562010" y="5415392"/>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2" name="円/楕円 11"/>
          <p:cNvSpPr/>
          <p:nvPr userDrawn="1"/>
        </p:nvSpPr>
        <p:spPr>
          <a:xfrm>
            <a:off x="2656478" y="686365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13" name="テキスト プレースホルダー 6"/>
          <p:cNvSpPr>
            <a:spLocks noGrp="1"/>
          </p:cNvSpPr>
          <p:nvPr>
            <p:ph type="body" sz="quarter" idx="33" hasCustomPrompt="1"/>
          </p:nvPr>
        </p:nvSpPr>
        <p:spPr>
          <a:xfrm>
            <a:off x="3562010" y="6755170"/>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4" name="円/楕円 13"/>
          <p:cNvSpPr/>
          <p:nvPr userDrawn="1"/>
        </p:nvSpPr>
        <p:spPr>
          <a:xfrm>
            <a:off x="2656478" y="820343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5" name="テキスト プレースホルダー 6"/>
          <p:cNvSpPr>
            <a:spLocks noGrp="1"/>
          </p:cNvSpPr>
          <p:nvPr>
            <p:ph type="body" sz="quarter" idx="35" hasCustomPrompt="1"/>
          </p:nvPr>
        </p:nvSpPr>
        <p:spPr>
          <a:xfrm>
            <a:off x="3562010" y="8094948"/>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51640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wipe(left)">
                                      <p:cBhvr>
                                        <p:cTn id="21" dur="500"/>
                                        <p:tgtEl>
                                          <p:spTgt spid="8">
                                            <p:txEl>
                                              <p:pRg st="0" end="0"/>
                                            </p:txEl>
                                          </p:spTgt>
                                        </p:tgtEl>
                                      </p:cBhvr>
                                    </p:animEffect>
                                  </p:childTnLst>
                                </p:cTn>
                              </p:par>
                            </p:childTnLst>
                          </p:cTn>
                        </p:par>
                        <p:par>
                          <p:cTn id="22" fill="hold">
                            <p:stCondLst>
                              <p:cond delay="2500"/>
                            </p:stCondLst>
                            <p:childTnLst>
                              <p:par>
                                <p:cTn id="23" presetID="2" presetClass="entr" presetSubtype="1" decel="10000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wipe(left)">
                                      <p:cBhvr>
                                        <p:cTn id="30" dur="500"/>
                                        <p:tgtEl>
                                          <p:spTgt spid="9">
                                            <p:txEl>
                                              <p:pRg st="0" end="0"/>
                                            </p:txEl>
                                          </p:spTgt>
                                        </p:tgtEl>
                                      </p:cBhvr>
                                    </p:animEffect>
                                  </p:childTnLst>
                                </p:cTn>
                              </p:par>
                            </p:childTnLst>
                          </p:cTn>
                        </p:par>
                        <p:par>
                          <p:cTn id="31" fill="hold">
                            <p:stCondLst>
                              <p:cond delay="3500"/>
                            </p:stCondLst>
                            <p:childTnLst>
                              <p:par>
                                <p:cTn id="32" presetID="2" presetClass="entr" presetSubtype="1" decel="10000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0-#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animEffect transition="in" filter="wipe(left)">
                                      <p:cBhvr>
                                        <p:cTn id="39" dur="500"/>
                                        <p:tgtEl>
                                          <p:spTgt spid="11">
                                            <p:txEl>
                                              <p:pRg st="0" end="0"/>
                                            </p:txEl>
                                          </p:spTgt>
                                        </p:tgtEl>
                                      </p:cBhvr>
                                    </p:animEffect>
                                  </p:childTnLst>
                                </p:cTn>
                              </p:par>
                            </p:childTnLst>
                          </p:cTn>
                        </p:par>
                        <p:par>
                          <p:cTn id="40" fill="hold">
                            <p:stCondLst>
                              <p:cond delay="4500"/>
                            </p:stCondLst>
                            <p:childTnLst>
                              <p:par>
                                <p:cTn id="41" presetID="2" presetClass="entr" presetSubtype="1" decel="10000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3">
                                            <p:txEl>
                                              <p:pRg st="0" end="0"/>
                                            </p:txEl>
                                          </p:spTgt>
                                        </p:tgtEl>
                                        <p:attrNameLst>
                                          <p:attrName>style.visibility</p:attrName>
                                        </p:attrNameLst>
                                      </p:cBhvr>
                                      <p:to>
                                        <p:strVal val="visible"/>
                                      </p:to>
                                    </p:set>
                                    <p:animEffect transition="in" filter="wipe(left)">
                                      <p:cBhvr>
                                        <p:cTn id="48" dur="500"/>
                                        <p:tgtEl>
                                          <p:spTgt spid="13">
                                            <p:txEl>
                                              <p:pRg st="0" end="0"/>
                                            </p:txEl>
                                          </p:spTgt>
                                        </p:tgtEl>
                                      </p:cBhvr>
                                    </p:animEffect>
                                  </p:childTnLst>
                                </p:cTn>
                              </p:par>
                            </p:childTnLst>
                          </p:cTn>
                        </p:par>
                        <p:par>
                          <p:cTn id="49" fill="hold">
                            <p:stCondLst>
                              <p:cond delay="5500"/>
                            </p:stCondLst>
                            <p:childTnLst>
                              <p:par>
                                <p:cTn id="50" presetID="2" presetClass="entr" presetSubtype="1"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0-#ppt_h/2"/>
                                          </p:val>
                                        </p:tav>
                                        <p:tav tm="100000">
                                          <p:val>
                                            <p:strVal val="#ppt_y"/>
                                          </p:val>
                                        </p:tav>
                                      </p:tavLst>
                                    </p:anim>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15">
                                            <p:txEl>
                                              <p:pRg st="0" end="0"/>
                                            </p:txEl>
                                          </p:spTgt>
                                        </p:tgtEl>
                                        <p:attrNameLst>
                                          <p:attrName>style.visibility</p:attrName>
                                        </p:attrNameLst>
                                      </p:cBhvr>
                                      <p:to>
                                        <p:strVal val="visible"/>
                                      </p:to>
                                    </p:set>
                                    <p:animEffect transition="in" filter="wipe(left)">
                                      <p:cBhvr>
                                        <p:cTn id="5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animBg="1"/>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animBg="1"/>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animBg="1"/>
      <p:bldP spid="17" grpId="0"/>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71510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8095828"/>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 name="円/楕円 3"/>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84066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2000"/>
                            </p:stCondLst>
                            <p:childTnLst>
                              <p:par>
                                <p:cTn id="18" presetID="2" presetClass="entr" presetSubtype="2" decel="100000" fill="hold" grpId="0" nodeType="afterEffect">
                                  <p:stCondLst>
                                    <p:cond delay="0"/>
                                  </p:stCondLst>
                                  <p:iterate type="wd">
                                    <p:tmPct val="10000"/>
                                  </p:iterate>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75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21" dur="75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0-#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3950"/>
                            </p:stCondLst>
                            <p:childTnLst>
                              <p:par>
                                <p:cTn id="27" presetID="10" presetClass="entr" presetSubtype="0" fill="hold" nodeType="afterEffect">
                                  <p:stCondLst>
                                    <p:cond delay="5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4950"/>
                            </p:stCondLst>
                            <p:childTnLst>
                              <p:par>
                                <p:cTn id="31" presetID="10" presetClass="entr" presetSubtype="0" fill="hold" grpId="0" nodeType="after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4" grpId="0" animBg="1"/>
      <p:bldP spid="12" grpId="0" animBg="1"/>
      <p:bldP spid="13" grpId="0" animBg="1"/>
      <p:bldP spid="14"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1193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6"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5835460"/>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5952048"/>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6070930"/>
            <a:ext cx="71193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6"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9371957" y="2423471"/>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アーチ 19"/>
          <p:cNvSpPr/>
          <p:nvPr userDrawn="1"/>
        </p:nvSpPr>
        <p:spPr>
          <a:xfrm rot="6618510">
            <a:off x="9488545" y="2540059"/>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10229336" y="2658941"/>
            <a:ext cx="71193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10915352" y="336511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3" name="アーチ 22"/>
          <p:cNvSpPr/>
          <p:nvPr userDrawn="1"/>
        </p:nvSpPr>
        <p:spPr>
          <a:xfrm rot="3600000">
            <a:off x="9371957" y="5838510"/>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アーチ 23"/>
          <p:cNvSpPr/>
          <p:nvPr userDrawn="1"/>
        </p:nvSpPr>
        <p:spPr>
          <a:xfrm rot="6618510">
            <a:off x="9488545" y="5955098"/>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テキスト プレースホルダー 6"/>
          <p:cNvSpPr>
            <a:spLocks noGrp="1"/>
          </p:cNvSpPr>
          <p:nvPr>
            <p:ph type="body" sz="quarter" idx="20" hasCustomPrompt="1"/>
          </p:nvPr>
        </p:nvSpPr>
        <p:spPr>
          <a:xfrm>
            <a:off x="10229336" y="6073980"/>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1" hasCustomPrompt="1"/>
          </p:nvPr>
        </p:nvSpPr>
        <p:spPr>
          <a:xfrm>
            <a:off x="10915352" y="678015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4238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750" fill="hold"/>
                                        <p:tgtEl>
                                          <p:spTgt spid="20"/>
                                        </p:tgtEl>
                                        <p:attrNameLst>
                                          <p:attrName>ppt_x</p:attrName>
                                        </p:attrNameLst>
                                      </p:cBhvr>
                                      <p:tavLst>
                                        <p:tav tm="0">
                                          <p:val>
                                            <p:strVal val="#ppt_x"/>
                                          </p:val>
                                        </p:tav>
                                        <p:tav tm="100000">
                                          <p:val>
                                            <p:strVal val="#ppt_x"/>
                                          </p:val>
                                        </p:tav>
                                      </p:tavLst>
                                    </p:anim>
                                    <p:anim calcmode="lin" valueType="num">
                                      <p:cBhvr additive="base">
                                        <p:cTn id="72" dur="75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750" fill="hold"/>
                                        <p:tgtEl>
                                          <p:spTgt spid="19"/>
                                        </p:tgtEl>
                                        <p:attrNameLst>
                                          <p:attrName>ppt_x</p:attrName>
                                        </p:attrNameLst>
                                      </p:cBhvr>
                                      <p:tavLst>
                                        <p:tav tm="0">
                                          <p:val>
                                            <p:strVal val="0-#ppt_w/2"/>
                                          </p:val>
                                        </p:tav>
                                        <p:tav tm="100000">
                                          <p:val>
                                            <p:strVal val="#ppt_x"/>
                                          </p:val>
                                        </p:tav>
                                      </p:tavLst>
                                    </p:anim>
                                    <p:anim calcmode="lin" valueType="num">
                                      <p:cBhvr additive="base">
                                        <p:cTn id="76" dur="750" fill="hold"/>
                                        <p:tgtEl>
                                          <p:spTgt spid="19"/>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750"/>
                                        <p:tgtEl>
                                          <p:spTgt spid="20"/>
                                        </p:tgtEl>
                                      </p:cBhvr>
                                    </p:animEffect>
                                    <p:anim calcmode="lin" valueType="num">
                                      <p:cBhvr>
                                        <p:cTn id="80" dur="750" fill="hold"/>
                                        <p:tgtEl>
                                          <p:spTgt spid="20"/>
                                        </p:tgtEl>
                                        <p:attrNameLst>
                                          <p:attrName>ppt_w</p:attrName>
                                        </p:attrNameLst>
                                      </p:cBhvr>
                                      <p:tavLst>
                                        <p:tav tm="0" fmla="#ppt_w*sin(2.5*pi*$)">
                                          <p:val>
                                            <p:fltVal val="0"/>
                                          </p:val>
                                        </p:tav>
                                        <p:tav tm="100000">
                                          <p:val>
                                            <p:fltVal val="1"/>
                                          </p:val>
                                        </p:tav>
                                      </p:tavLst>
                                    </p:anim>
                                    <p:anim calcmode="lin" valueType="num">
                                      <p:cBhvr>
                                        <p:cTn id="81" dur="750" fill="hold"/>
                                        <p:tgtEl>
                                          <p:spTgt spid="20"/>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750"/>
                                        <p:tgtEl>
                                          <p:spTgt spid="19"/>
                                        </p:tgtEl>
                                      </p:cBhvr>
                                    </p:animEffect>
                                    <p:anim calcmode="lin" valueType="num">
                                      <p:cBhvr>
                                        <p:cTn id="85" dur="750" fill="hold"/>
                                        <p:tgtEl>
                                          <p:spTgt spid="19"/>
                                        </p:tgtEl>
                                        <p:attrNameLst>
                                          <p:attrName>ppt_w</p:attrName>
                                        </p:attrNameLst>
                                      </p:cBhvr>
                                      <p:tavLst>
                                        <p:tav tm="0" fmla="#ppt_w*sin(2.5*pi*$)">
                                          <p:val>
                                            <p:fltVal val="0"/>
                                          </p:val>
                                        </p:tav>
                                        <p:tav tm="100000">
                                          <p:val>
                                            <p:fltVal val="1"/>
                                          </p:val>
                                        </p:tav>
                                      </p:tavLst>
                                    </p:anim>
                                    <p:anim calcmode="lin" valueType="num">
                                      <p:cBhvr>
                                        <p:cTn id="86" dur="750" fill="hold"/>
                                        <p:tgtEl>
                                          <p:spTgt spid="19"/>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21">
                                            <p:txEl>
                                              <p:pRg st="0" end="0"/>
                                            </p:txEl>
                                          </p:spTgt>
                                        </p:tgtEl>
                                        <p:attrNameLst>
                                          <p:attrName>style.visibility</p:attrName>
                                        </p:attrNameLst>
                                      </p:cBhvr>
                                      <p:to>
                                        <p:strVal val="visible"/>
                                      </p:to>
                                    </p:set>
                                    <p:anim calcmode="lin" valueType="num">
                                      <p:cBhvr additive="base">
                                        <p:cTn id="8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additive="base">
                                        <p:cTn id="9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6" fill="hold">
                            <p:stCondLst>
                              <p:cond delay="6050"/>
                            </p:stCondLst>
                            <p:childTnLst>
                              <p:par>
                                <p:cTn id="97" presetID="2" presetClass="entr" presetSubtype="4" decel="100000"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750" fill="hold"/>
                                        <p:tgtEl>
                                          <p:spTgt spid="24"/>
                                        </p:tgtEl>
                                        <p:attrNameLst>
                                          <p:attrName>ppt_x</p:attrName>
                                        </p:attrNameLst>
                                      </p:cBhvr>
                                      <p:tavLst>
                                        <p:tav tm="0">
                                          <p:val>
                                            <p:strVal val="#ppt_x"/>
                                          </p:val>
                                        </p:tav>
                                        <p:tav tm="100000">
                                          <p:val>
                                            <p:strVal val="#ppt_x"/>
                                          </p:val>
                                        </p:tav>
                                      </p:tavLst>
                                    </p:anim>
                                    <p:anim calcmode="lin" valueType="num">
                                      <p:cBhvr additive="base">
                                        <p:cTn id="100" dur="750" fill="hold"/>
                                        <p:tgtEl>
                                          <p:spTgt spid="24"/>
                                        </p:tgtEl>
                                        <p:attrNameLst>
                                          <p:attrName>ppt_y</p:attrName>
                                        </p:attrNameLst>
                                      </p:cBhvr>
                                      <p:tavLst>
                                        <p:tav tm="0">
                                          <p:val>
                                            <p:strVal val="1+#ppt_h/2"/>
                                          </p:val>
                                        </p:tav>
                                        <p:tav tm="100000">
                                          <p:val>
                                            <p:strVal val="#ppt_y"/>
                                          </p:val>
                                        </p:tav>
                                      </p:tavLst>
                                    </p:anim>
                                  </p:childTnLst>
                                </p:cTn>
                              </p:par>
                              <p:par>
                                <p:cTn id="101" presetID="2" presetClass="entr" presetSubtype="8" decel="100000"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750" fill="hold"/>
                                        <p:tgtEl>
                                          <p:spTgt spid="23"/>
                                        </p:tgtEl>
                                        <p:attrNameLst>
                                          <p:attrName>ppt_x</p:attrName>
                                        </p:attrNameLst>
                                      </p:cBhvr>
                                      <p:tavLst>
                                        <p:tav tm="0">
                                          <p:val>
                                            <p:strVal val="0-#ppt_w/2"/>
                                          </p:val>
                                        </p:tav>
                                        <p:tav tm="100000">
                                          <p:val>
                                            <p:strVal val="#ppt_x"/>
                                          </p:val>
                                        </p:tav>
                                      </p:tavLst>
                                    </p:anim>
                                    <p:anim calcmode="lin" valueType="num">
                                      <p:cBhvr additive="base">
                                        <p:cTn id="104" dur="750" fill="hold"/>
                                        <p:tgtEl>
                                          <p:spTgt spid="23"/>
                                        </p:tgtEl>
                                        <p:attrNameLst>
                                          <p:attrName>ppt_y</p:attrName>
                                        </p:attrNameLst>
                                      </p:cBhvr>
                                      <p:tavLst>
                                        <p:tav tm="0">
                                          <p:val>
                                            <p:strVal val="#ppt_y"/>
                                          </p:val>
                                        </p:tav>
                                        <p:tav tm="100000">
                                          <p:val>
                                            <p:strVal val="#ppt_y"/>
                                          </p:val>
                                        </p:tav>
                                      </p:tavLst>
                                    </p:anim>
                                  </p:childTnLst>
                                </p:cTn>
                              </p:par>
                              <p:par>
                                <p:cTn id="105" presetID="45" presetClass="entr" presetSubtype="0" fill="hold" grpId="1"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750"/>
                                        <p:tgtEl>
                                          <p:spTgt spid="24"/>
                                        </p:tgtEl>
                                      </p:cBhvr>
                                    </p:animEffect>
                                    <p:anim calcmode="lin" valueType="num">
                                      <p:cBhvr>
                                        <p:cTn id="108" dur="750" fill="hold"/>
                                        <p:tgtEl>
                                          <p:spTgt spid="24"/>
                                        </p:tgtEl>
                                        <p:attrNameLst>
                                          <p:attrName>ppt_w</p:attrName>
                                        </p:attrNameLst>
                                      </p:cBhvr>
                                      <p:tavLst>
                                        <p:tav tm="0" fmla="#ppt_w*sin(2.5*pi*$)">
                                          <p:val>
                                            <p:fltVal val="0"/>
                                          </p:val>
                                        </p:tav>
                                        <p:tav tm="100000">
                                          <p:val>
                                            <p:fltVal val="1"/>
                                          </p:val>
                                        </p:tav>
                                      </p:tavLst>
                                    </p:anim>
                                    <p:anim calcmode="lin" valueType="num">
                                      <p:cBhvr>
                                        <p:cTn id="109" dur="750" fill="hold"/>
                                        <p:tgtEl>
                                          <p:spTgt spid="24"/>
                                        </p:tgtEl>
                                        <p:attrNameLst>
                                          <p:attrName>ppt_h</p:attrName>
                                        </p:attrNameLst>
                                      </p:cBhvr>
                                      <p:tavLst>
                                        <p:tav tm="0">
                                          <p:val>
                                            <p:strVal val="#ppt_h"/>
                                          </p:val>
                                        </p:tav>
                                        <p:tav tm="100000">
                                          <p:val>
                                            <p:strVal val="#ppt_h"/>
                                          </p:val>
                                        </p:tav>
                                      </p:tavLst>
                                    </p:anim>
                                  </p:childTnLst>
                                </p:cTn>
                              </p:par>
                              <p:par>
                                <p:cTn id="110" presetID="45" presetClass="entr" presetSubtype="0" fill="hold" grpId="1"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750"/>
                                        <p:tgtEl>
                                          <p:spTgt spid="23"/>
                                        </p:tgtEl>
                                      </p:cBhvr>
                                    </p:animEffect>
                                    <p:anim calcmode="lin" valueType="num">
                                      <p:cBhvr>
                                        <p:cTn id="113" dur="750" fill="hold"/>
                                        <p:tgtEl>
                                          <p:spTgt spid="23"/>
                                        </p:tgtEl>
                                        <p:attrNameLst>
                                          <p:attrName>ppt_w</p:attrName>
                                        </p:attrNameLst>
                                      </p:cBhvr>
                                      <p:tavLst>
                                        <p:tav tm="0" fmla="#ppt_w*sin(2.5*pi*$)">
                                          <p:val>
                                            <p:fltVal val="0"/>
                                          </p:val>
                                        </p:tav>
                                        <p:tav tm="100000">
                                          <p:val>
                                            <p:fltVal val="1"/>
                                          </p:val>
                                        </p:tav>
                                      </p:tavLst>
                                    </p:anim>
                                    <p:anim calcmode="lin" valueType="num">
                                      <p:cBhvr>
                                        <p:cTn id="114" dur="750" fill="hold"/>
                                        <p:tgtEl>
                                          <p:spTgt spid="23"/>
                                        </p:tgtEl>
                                        <p:attrNameLst>
                                          <p:attrName>ppt_h</p:attrName>
                                        </p:attrNameLst>
                                      </p:cBhvr>
                                      <p:tavLst>
                                        <p:tav tm="0">
                                          <p:val>
                                            <p:strVal val="#ppt_h"/>
                                          </p:val>
                                        </p:tav>
                                        <p:tav tm="100000">
                                          <p:val>
                                            <p:strVal val="#ppt_h"/>
                                          </p:val>
                                        </p:tav>
                                      </p:tavLst>
                                    </p:anim>
                                  </p:childTnLst>
                                </p:cTn>
                              </p:par>
                              <p:par>
                                <p:cTn id="115" presetID="2" presetClass="entr" presetSubtype="9" decel="100000" fill="hold" grpId="0" nodeType="withEffect">
                                  <p:stCondLst>
                                    <p:cond delay="500"/>
                                  </p:stCondLst>
                                  <p:iterate type="wd">
                                    <p:tmPct val="10000"/>
                                  </p:iterate>
                                  <p:childTnLst>
                                    <p:set>
                                      <p:cBhvr>
                                        <p:cTn id="116" dur="1" fill="hold">
                                          <p:stCondLst>
                                            <p:cond delay="0"/>
                                          </p:stCondLst>
                                        </p:cTn>
                                        <p:tgtEl>
                                          <p:spTgt spid="25">
                                            <p:txEl>
                                              <p:pRg st="0" end="0"/>
                                            </p:txEl>
                                          </p:spTgt>
                                        </p:tgtEl>
                                        <p:attrNameLst>
                                          <p:attrName>style.visibility</p:attrName>
                                        </p:attrNameLst>
                                      </p:cBhvr>
                                      <p:to>
                                        <p:strVal val="visible"/>
                                      </p:to>
                                    </p:set>
                                    <p:anim calcmode="lin" valueType="num">
                                      <p:cBhvr additive="base">
                                        <p:cTn id="117"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118"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119" fill="hold">
                            <p:stCondLst>
                              <p:cond delay="7150"/>
                            </p:stCondLst>
                            <p:childTnLst>
                              <p:par>
                                <p:cTn id="120" presetID="2" presetClass="entr" presetSubtype="2" decel="100000" fill="hold" grpId="0" nodeType="afterEffect">
                                  <p:stCondLst>
                                    <p:cond delay="250"/>
                                  </p:stCondLst>
                                  <p:childTnLst>
                                    <p:set>
                                      <p:cBhvr>
                                        <p:cTn id="121" dur="1" fill="hold">
                                          <p:stCondLst>
                                            <p:cond delay="0"/>
                                          </p:stCondLst>
                                        </p:cTn>
                                        <p:tgtEl>
                                          <p:spTgt spid="26">
                                            <p:txEl>
                                              <p:pRg st="0" end="0"/>
                                            </p:txEl>
                                          </p:spTgt>
                                        </p:tgtEl>
                                        <p:attrNameLst>
                                          <p:attrName>style.visibility</p:attrName>
                                        </p:attrNameLst>
                                      </p:cBhvr>
                                      <p:to>
                                        <p:strVal val="visible"/>
                                      </p:to>
                                    </p:set>
                                    <p:anim calcmode="lin" valueType="num">
                                      <p:cBhvr additive="base">
                                        <p:cTn id="12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123"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19" grpId="0" animBg="1"/>
      <p:bldP spid="19" grpId="1" animBg="1"/>
      <p:bldP spid="20" grpId="0" animBg="1"/>
      <p:bldP spid="20" grpId="1" animBg="1"/>
      <p:bldP spid="2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3" grpId="1" animBg="1"/>
      <p:bldP spid="24" grpId="0" animBg="1"/>
      <p:bldP spid="24" grpId="1" animBg="1"/>
      <p:bldP spid="25"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2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nimated Title">
    <p:spTree>
      <p:nvGrpSpPr>
        <p:cNvPr id="1" name=""/>
        <p:cNvGrpSpPr/>
        <p:nvPr/>
      </p:nvGrpSpPr>
      <p:grpSpPr>
        <a:xfrm>
          <a:off x="0" y="0"/>
          <a:ext cx="0" cy="0"/>
          <a:chOff x="0" y="0"/>
          <a:chExt cx="0" cy="0"/>
        </a:xfrm>
      </p:grpSpPr>
      <p:sp>
        <p:nvSpPr>
          <p:cNvPr id="4" name="正方形/長方形 3"/>
          <p:cNvSpPr/>
          <p:nvPr userDrawn="1"/>
        </p:nvSpPr>
        <p:spPr>
          <a:xfrm rot="21066044">
            <a:off x="-9553475" y="-4938712"/>
            <a:ext cx="3541109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rot="21066044">
            <a:off x="-7789278" y="5016998"/>
            <a:ext cx="3540186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rot="21066044">
            <a:off x="-9553475" y="-4938712"/>
            <a:ext cx="3541109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21066044">
            <a:off x="-7789278" y="5016998"/>
            <a:ext cx="3540186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rot="21066044">
            <a:off x="-9553475" y="-4938712"/>
            <a:ext cx="3541109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rot="21066044">
            <a:off x="-7789278" y="5016998"/>
            <a:ext cx="3540186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21066044">
            <a:off x="-9553475" y="-4938712"/>
            <a:ext cx="3541109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rot="21066044">
            <a:off x="-7789278" y="5016998"/>
            <a:ext cx="3540186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rot="17100000">
            <a:off x="6622413" y="2420092"/>
            <a:ext cx="5040000" cy="5040000"/>
            <a:chOff x="6682240" y="2680152"/>
            <a:chExt cx="5040000" cy="5040000"/>
          </a:xfrm>
        </p:grpSpPr>
        <p:sp>
          <p:nvSpPr>
            <p:cNvPr id="15" name="円/楕円 14"/>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アーチ 15"/>
            <p:cNvSpPr/>
            <p:nvPr userDrawn="1"/>
          </p:nvSpPr>
          <p:spPr>
            <a:xfrm>
              <a:off x="6682240" y="2680152"/>
              <a:ext cx="5040000" cy="5040000"/>
            </a:xfrm>
            <a:prstGeom prst="blockArc">
              <a:avLst>
                <a:gd name="adj1" fmla="val 10800000"/>
                <a:gd name="adj2" fmla="val 3801423"/>
                <a:gd name="adj3" fmla="val 14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17" name="グループ化 16"/>
          <p:cNvGrpSpPr>
            <a:grpSpLocks noChangeAspect="1"/>
          </p:cNvGrpSpPr>
          <p:nvPr userDrawn="1"/>
        </p:nvGrpSpPr>
        <p:grpSpPr>
          <a:xfrm rot="11994079">
            <a:off x="6442413" y="2240092"/>
            <a:ext cx="5400000" cy="5400000"/>
            <a:chOff x="6682240" y="2680152"/>
            <a:chExt cx="5040000" cy="5040000"/>
          </a:xfrm>
        </p:grpSpPr>
        <p:sp>
          <p:nvSpPr>
            <p:cNvPr id="18" name="円/楕円 17"/>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アーチ 18"/>
            <p:cNvSpPr/>
            <p:nvPr userDrawn="1"/>
          </p:nvSpPr>
          <p:spPr>
            <a:xfrm>
              <a:off x="6682240" y="2680152"/>
              <a:ext cx="5040000" cy="5040000"/>
            </a:xfrm>
            <a:prstGeom prst="blockArc">
              <a:avLst>
                <a:gd name="adj1" fmla="val 10800000"/>
                <a:gd name="adj2" fmla="val 3829372"/>
                <a:gd name="adj3" fmla="val 1485"/>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0" name="グループ化 19"/>
          <p:cNvGrpSpPr>
            <a:grpSpLocks noChangeAspect="1"/>
          </p:cNvGrpSpPr>
          <p:nvPr userDrawn="1"/>
        </p:nvGrpSpPr>
        <p:grpSpPr>
          <a:xfrm rot="3600000">
            <a:off x="6262413" y="2060092"/>
            <a:ext cx="5760000" cy="5760000"/>
            <a:chOff x="6682240" y="2680152"/>
            <a:chExt cx="5040000" cy="5040000"/>
          </a:xfrm>
        </p:grpSpPr>
        <p:sp>
          <p:nvSpPr>
            <p:cNvPr id="21" name="円/楕円 20"/>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アーチ 21"/>
            <p:cNvSpPr/>
            <p:nvPr userDrawn="1"/>
          </p:nvSpPr>
          <p:spPr>
            <a:xfrm>
              <a:off x="6682240" y="2680152"/>
              <a:ext cx="5040000" cy="5040000"/>
            </a:xfrm>
            <a:prstGeom prst="blockArc">
              <a:avLst>
                <a:gd name="adj1" fmla="val 10800000"/>
                <a:gd name="adj2" fmla="val 3790965"/>
                <a:gd name="adj3" fmla="val 141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3" name="グループ化 22"/>
          <p:cNvGrpSpPr>
            <a:grpSpLocks noChangeAspect="1"/>
          </p:cNvGrpSpPr>
          <p:nvPr userDrawn="1"/>
        </p:nvGrpSpPr>
        <p:grpSpPr>
          <a:xfrm rot="18000000">
            <a:off x="6082413" y="1880092"/>
            <a:ext cx="6120000" cy="6120000"/>
            <a:chOff x="6682240" y="2680152"/>
            <a:chExt cx="5040000" cy="5040000"/>
          </a:xfrm>
        </p:grpSpPr>
        <p:sp>
          <p:nvSpPr>
            <p:cNvPr id="24" name="円/楕円 23"/>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アーチ 24"/>
            <p:cNvSpPr/>
            <p:nvPr userDrawn="1"/>
          </p:nvSpPr>
          <p:spPr>
            <a:xfrm>
              <a:off x="6682240" y="2680152"/>
              <a:ext cx="5040000" cy="5040000"/>
            </a:xfrm>
            <a:prstGeom prst="blockArc">
              <a:avLst>
                <a:gd name="adj1" fmla="val 10800000"/>
                <a:gd name="adj2" fmla="val 3781764"/>
                <a:gd name="adj3" fmla="val 13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6" name="グループ化 25"/>
          <p:cNvGrpSpPr>
            <a:grpSpLocks noChangeAspect="1"/>
          </p:cNvGrpSpPr>
          <p:nvPr userDrawn="1"/>
        </p:nvGrpSpPr>
        <p:grpSpPr>
          <a:xfrm rot="7511662">
            <a:off x="5902413" y="1700092"/>
            <a:ext cx="6480000" cy="6480000"/>
            <a:chOff x="6682240" y="2680152"/>
            <a:chExt cx="5040000" cy="5040000"/>
          </a:xfrm>
        </p:grpSpPr>
        <p:sp>
          <p:nvSpPr>
            <p:cNvPr id="27" name="円/楕円 26"/>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アーチ 27"/>
            <p:cNvSpPr/>
            <p:nvPr userDrawn="1"/>
          </p:nvSpPr>
          <p:spPr>
            <a:xfrm>
              <a:off x="6682240" y="2680152"/>
              <a:ext cx="5040000" cy="5040000"/>
            </a:xfrm>
            <a:prstGeom prst="blockArc">
              <a:avLst>
                <a:gd name="adj1" fmla="val 10800000"/>
                <a:gd name="adj2" fmla="val 3755127"/>
                <a:gd name="adj3" fmla="val 124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9" name="グループ化 28"/>
          <p:cNvGrpSpPr>
            <a:grpSpLocks noChangeAspect="1"/>
          </p:cNvGrpSpPr>
          <p:nvPr userDrawn="1"/>
        </p:nvGrpSpPr>
        <p:grpSpPr>
          <a:xfrm rot="10993309">
            <a:off x="5722413" y="1520092"/>
            <a:ext cx="6840000" cy="6840000"/>
            <a:chOff x="6682240" y="2680152"/>
            <a:chExt cx="5040000" cy="5040000"/>
          </a:xfrm>
        </p:grpSpPr>
        <p:sp>
          <p:nvSpPr>
            <p:cNvPr id="30" name="円/楕円 29"/>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アーチ 30"/>
            <p:cNvSpPr/>
            <p:nvPr userDrawn="1"/>
          </p:nvSpPr>
          <p:spPr>
            <a:xfrm>
              <a:off x="6682240" y="2680152"/>
              <a:ext cx="5040000" cy="5040000"/>
            </a:xfrm>
            <a:prstGeom prst="blockArc">
              <a:avLst>
                <a:gd name="adj1" fmla="val 10800000"/>
                <a:gd name="adj2" fmla="val 3748913"/>
                <a:gd name="adj3" fmla="val 110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3"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sp>
        <p:nvSpPr>
          <p:cNvPr id="34"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grpSp>
        <p:nvGrpSpPr>
          <p:cNvPr id="35" name="グループ化 34"/>
          <p:cNvGrpSpPr/>
          <p:nvPr userDrawn="1"/>
        </p:nvGrpSpPr>
        <p:grpSpPr>
          <a:xfrm>
            <a:off x="8595214" y="8095828"/>
            <a:ext cx="1088138" cy="188527"/>
            <a:chOff x="8595214" y="6592642"/>
            <a:chExt cx="1088138" cy="188527"/>
          </a:xfrm>
        </p:grpSpPr>
        <p:sp>
          <p:nvSpPr>
            <p:cNvPr id="36" name="円/楕円 35"/>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9" name="円/楕円 38"/>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31318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ac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9" ac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0-#ppt_w/2"/>
                                          </p:val>
                                        </p:tav>
                                        <p:tav tm="100000">
                                          <p:val>
                                            <p:strVal val="#ppt_x"/>
                                          </p:val>
                                        </p:tav>
                                      </p:tavLst>
                                    </p:anim>
                                    <p:anim calcmode="lin" valueType="num">
                                      <p:cBhvr additive="base">
                                        <p:cTn id="16" dur="75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ac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ppt_x"/>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9" accel="100000" fill="hold" grpId="0" nodeType="withEffect">
                                  <p:stCondLst>
                                    <p:cond delay="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fill="hold"/>
                                        <p:tgtEl>
                                          <p:spTgt spid="10"/>
                                        </p:tgtEl>
                                        <p:attrNameLst>
                                          <p:attrName>ppt_x</p:attrName>
                                        </p:attrNameLst>
                                      </p:cBhvr>
                                      <p:tavLst>
                                        <p:tav tm="0">
                                          <p:val>
                                            <p:strVal val="0-#ppt_w/2"/>
                                          </p:val>
                                        </p:tav>
                                        <p:tav tm="100000">
                                          <p:val>
                                            <p:strVal val="#ppt_x"/>
                                          </p:val>
                                        </p:tav>
                                      </p:tavLst>
                                    </p:anim>
                                    <p:anim calcmode="lin" valueType="num">
                                      <p:cBhvr additive="base">
                                        <p:cTn id="24" dur="75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4" accel="100000"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9" accel="100000" fill="hold" grpId="0" nodeType="withEffect">
                                  <p:stCondLst>
                                    <p:cond delay="7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0-#ppt_w/2"/>
                                          </p:val>
                                        </p:tav>
                                        <p:tav tm="100000">
                                          <p:val>
                                            <p:strVal val="#ppt_x"/>
                                          </p:val>
                                        </p:tav>
                                      </p:tavLst>
                                    </p:anim>
                                    <p:anim calcmode="lin" valueType="num">
                                      <p:cBhvr additive="base">
                                        <p:cTn id="32" dur="750" fill="hold"/>
                                        <p:tgtEl>
                                          <p:spTgt spid="12"/>
                                        </p:tgtEl>
                                        <p:attrNameLst>
                                          <p:attrName>ppt_y</p:attrName>
                                        </p:attrNameLst>
                                      </p:cBhvr>
                                      <p:tavLst>
                                        <p:tav tm="0">
                                          <p:val>
                                            <p:strVal val="0-#ppt_h/2"/>
                                          </p:val>
                                        </p:tav>
                                        <p:tav tm="100000">
                                          <p:val>
                                            <p:strVal val="#ppt_y"/>
                                          </p:val>
                                        </p:tav>
                                      </p:tavLst>
                                    </p:anim>
                                  </p:childTnLst>
                                </p:cTn>
                              </p:par>
                              <p:par>
                                <p:cTn id="33" presetID="2" presetClass="entr" presetSubtype="4" accel="100000" fill="hold" grpId="0"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ppt_x"/>
                                          </p:val>
                                        </p:tav>
                                        <p:tav tm="100000">
                                          <p:val>
                                            <p:strVal val="#ppt_x"/>
                                          </p:val>
                                        </p:tav>
                                      </p:tavLst>
                                    </p:anim>
                                    <p:anim calcmode="lin" valueType="num">
                                      <p:cBhvr additive="base">
                                        <p:cTn id="36" dur="75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2" presetClass="entr" presetSubtype="4" decel="10000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ppt_x"/>
                                          </p:val>
                                        </p:tav>
                                        <p:tav tm="100000">
                                          <p:val>
                                            <p:strVal val="#ppt_x"/>
                                          </p:val>
                                        </p:tav>
                                      </p:tavLst>
                                    </p:anim>
                                    <p:anim calcmode="lin" valueType="num">
                                      <p:cBhvr additive="base">
                                        <p:cTn id="41" dur="75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12" decel="100000" fill="hold" nodeType="withEffect">
                                  <p:stCondLst>
                                    <p:cond delay="10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750" fill="hold"/>
                                        <p:tgtEl>
                                          <p:spTgt spid="17"/>
                                        </p:tgtEl>
                                        <p:attrNameLst>
                                          <p:attrName>ppt_x</p:attrName>
                                        </p:attrNameLst>
                                      </p:cBhvr>
                                      <p:tavLst>
                                        <p:tav tm="0">
                                          <p:val>
                                            <p:strVal val="0-#ppt_w/2"/>
                                          </p:val>
                                        </p:tav>
                                        <p:tav tm="100000">
                                          <p:val>
                                            <p:strVal val="#ppt_x"/>
                                          </p:val>
                                        </p:tav>
                                      </p:tavLst>
                                    </p:anim>
                                    <p:anim calcmode="lin" valueType="num">
                                      <p:cBhvr additive="base">
                                        <p:cTn id="45" dur="750" fill="hold"/>
                                        <p:tgtEl>
                                          <p:spTgt spid="17"/>
                                        </p:tgtEl>
                                        <p:attrNameLst>
                                          <p:attrName>ppt_y</p:attrName>
                                        </p:attrNameLst>
                                      </p:cBhvr>
                                      <p:tavLst>
                                        <p:tav tm="0">
                                          <p:val>
                                            <p:strVal val="1+#ppt_h/2"/>
                                          </p:val>
                                        </p:tav>
                                        <p:tav tm="100000">
                                          <p:val>
                                            <p:strVal val="#ppt_y"/>
                                          </p:val>
                                        </p:tav>
                                      </p:tavLst>
                                    </p:anim>
                                  </p:childTnLst>
                                </p:cTn>
                              </p:par>
                              <p:par>
                                <p:cTn id="46" presetID="2" presetClass="entr" presetSubtype="8" decel="100000" fill="hold" nodeType="withEffect">
                                  <p:stCondLst>
                                    <p:cond delay="2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750" fill="hold"/>
                                        <p:tgtEl>
                                          <p:spTgt spid="20"/>
                                        </p:tgtEl>
                                        <p:attrNameLst>
                                          <p:attrName>ppt_x</p:attrName>
                                        </p:attrNameLst>
                                      </p:cBhvr>
                                      <p:tavLst>
                                        <p:tav tm="0">
                                          <p:val>
                                            <p:strVal val="0-#ppt_w/2"/>
                                          </p:val>
                                        </p:tav>
                                        <p:tav tm="100000">
                                          <p:val>
                                            <p:strVal val="#ppt_x"/>
                                          </p:val>
                                        </p:tav>
                                      </p:tavLst>
                                    </p:anim>
                                    <p:anim calcmode="lin" valueType="num">
                                      <p:cBhvr additive="base">
                                        <p:cTn id="49" dur="750" fill="hold"/>
                                        <p:tgtEl>
                                          <p:spTgt spid="20"/>
                                        </p:tgtEl>
                                        <p:attrNameLst>
                                          <p:attrName>ppt_y</p:attrName>
                                        </p:attrNameLst>
                                      </p:cBhvr>
                                      <p:tavLst>
                                        <p:tav tm="0">
                                          <p:val>
                                            <p:strVal val="#ppt_y"/>
                                          </p:val>
                                        </p:tav>
                                        <p:tav tm="100000">
                                          <p:val>
                                            <p:strVal val="#ppt_y"/>
                                          </p:val>
                                        </p:tav>
                                      </p:tavLst>
                                    </p:anim>
                                  </p:childTnLst>
                                </p:cTn>
                              </p:par>
                              <p:par>
                                <p:cTn id="50" presetID="2" presetClass="entr" presetSubtype="3" decel="100000" fill="hold" nodeType="withEffect">
                                  <p:stCondLst>
                                    <p:cond delay="3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1+#ppt_w/2"/>
                                          </p:val>
                                        </p:tav>
                                        <p:tav tm="100000">
                                          <p:val>
                                            <p:strVal val="#ppt_x"/>
                                          </p:val>
                                        </p:tav>
                                      </p:tavLst>
                                    </p:anim>
                                    <p:anim calcmode="lin" valueType="num">
                                      <p:cBhvr additive="base">
                                        <p:cTn id="53" dur="750" fill="hold"/>
                                        <p:tgtEl>
                                          <p:spTgt spid="23"/>
                                        </p:tgtEl>
                                        <p:attrNameLst>
                                          <p:attrName>ppt_y</p:attrName>
                                        </p:attrNameLst>
                                      </p:cBhvr>
                                      <p:tavLst>
                                        <p:tav tm="0">
                                          <p:val>
                                            <p:strVal val="0-#ppt_h/2"/>
                                          </p:val>
                                        </p:tav>
                                        <p:tav tm="100000">
                                          <p:val>
                                            <p:strVal val="#ppt_y"/>
                                          </p:val>
                                        </p:tav>
                                      </p:tavLst>
                                    </p:anim>
                                  </p:childTnLst>
                                </p:cTn>
                              </p:par>
                              <p:par>
                                <p:cTn id="54" presetID="2" presetClass="entr" presetSubtype="6" decel="100000" fill="hold" nodeType="withEffect">
                                  <p:stCondLst>
                                    <p:cond delay="4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1+#ppt_w/2"/>
                                          </p:val>
                                        </p:tav>
                                        <p:tav tm="100000">
                                          <p:val>
                                            <p:strVal val="#ppt_x"/>
                                          </p:val>
                                        </p:tav>
                                      </p:tavLst>
                                    </p:anim>
                                    <p:anim calcmode="lin" valueType="num">
                                      <p:cBhvr additive="base">
                                        <p:cTn id="57" dur="750" fill="hold"/>
                                        <p:tgtEl>
                                          <p:spTgt spid="26"/>
                                        </p:tgtEl>
                                        <p:attrNameLst>
                                          <p:attrName>ppt_y</p:attrName>
                                        </p:attrNameLst>
                                      </p:cBhvr>
                                      <p:tavLst>
                                        <p:tav tm="0">
                                          <p:val>
                                            <p:strVal val="1+#ppt_h/2"/>
                                          </p:val>
                                        </p:tav>
                                        <p:tav tm="100000">
                                          <p:val>
                                            <p:strVal val="#ppt_y"/>
                                          </p:val>
                                        </p:tav>
                                      </p:tavLst>
                                    </p:anim>
                                  </p:childTnLst>
                                </p:cTn>
                              </p:par>
                              <p:par>
                                <p:cTn id="58" presetID="2" presetClass="entr" presetSubtype="2" decel="100000" fill="hold" nodeType="withEffect">
                                  <p:stCondLst>
                                    <p:cond delay="50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750" fill="hold"/>
                                        <p:tgtEl>
                                          <p:spTgt spid="29"/>
                                        </p:tgtEl>
                                        <p:attrNameLst>
                                          <p:attrName>ppt_x</p:attrName>
                                        </p:attrNameLst>
                                      </p:cBhvr>
                                      <p:tavLst>
                                        <p:tav tm="0">
                                          <p:val>
                                            <p:strVal val="1+#ppt_w/2"/>
                                          </p:val>
                                        </p:tav>
                                        <p:tav tm="100000">
                                          <p:val>
                                            <p:strVal val="#ppt_x"/>
                                          </p:val>
                                        </p:tav>
                                      </p:tavLst>
                                    </p:anim>
                                    <p:anim calcmode="lin" valueType="num">
                                      <p:cBhvr additive="base">
                                        <p:cTn id="61" dur="750" fill="hold"/>
                                        <p:tgtEl>
                                          <p:spTgt spid="29"/>
                                        </p:tgtEl>
                                        <p:attrNameLst>
                                          <p:attrName>ppt_y</p:attrName>
                                        </p:attrNameLst>
                                      </p:cBhvr>
                                      <p:tavLst>
                                        <p:tav tm="0">
                                          <p:val>
                                            <p:strVal val="#ppt_y"/>
                                          </p:val>
                                        </p:tav>
                                        <p:tav tm="100000">
                                          <p:val>
                                            <p:strVal val="#ppt_y"/>
                                          </p:val>
                                        </p:tav>
                                      </p:tavLst>
                                    </p:anim>
                                  </p:childTnLst>
                                </p:cTn>
                              </p:par>
                              <p:par>
                                <p:cTn id="62" presetID="21" presetClass="entr" presetSubtype="1"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heel(1)">
                                      <p:cBhvr>
                                        <p:cTn id="64" dur="750"/>
                                        <p:tgtEl>
                                          <p:spTgt spid="14"/>
                                        </p:tgtEl>
                                      </p:cBhvr>
                                    </p:animEffect>
                                  </p:childTnLst>
                                </p:cTn>
                              </p:par>
                              <p:par>
                                <p:cTn id="65" presetID="21" presetClass="entr" presetSubtype="1" fill="hold" nodeType="withEffect">
                                  <p:stCondLst>
                                    <p:cond delay="100"/>
                                  </p:stCondLst>
                                  <p:childTnLst>
                                    <p:set>
                                      <p:cBhvr>
                                        <p:cTn id="66" dur="1" fill="hold">
                                          <p:stCondLst>
                                            <p:cond delay="0"/>
                                          </p:stCondLst>
                                        </p:cTn>
                                        <p:tgtEl>
                                          <p:spTgt spid="17"/>
                                        </p:tgtEl>
                                        <p:attrNameLst>
                                          <p:attrName>style.visibility</p:attrName>
                                        </p:attrNameLst>
                                      </p:cBhvr>
                                      <p:to>
                                        <p:strVal val="visible"/>
                                      </p:to>
                                    </p:set>
                                    <p:animEffect transition="in" filter="wheel(1)">
                                      <p:cBhvr>
                                        <p:cTn id="67" dur="750"/>
                                        <p:tgtEl>
                                          <p:spTgt spid="17"/>
                                        </p:tgtEl>
                                      </p:cBhvr>
                                    </p:animEffect>
                                  </p:childTnLst>
                                </p:cTn>
                              </p:par>
                              <p:par>
                                <p:cTn id="68" presetID="21" presetClass="entr" presetSubtype="1" fill="hold" nodeType="withEffect">
                                  <p:stCondLst>
                                    <p:cond delay="20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750"/>
                                        <p:tgtEl>
                                          <p:spTgt spid="20"/>
                                        </p:tgtEl>
                                      </p:cBhvr>
                                    </p:animEffect>
                                  </p:childTnLst>
                                </p:cTn>
                              </p:par>
                              <p:par>
                                <p:cTn id="71" presetID="21" presetClass="entr" presetSubtype="1" fill="hold" nodeType="withEffect">
                                  <p:stCondLst>
                                    <p:cond delay="300"/>
                                  </p:stCondLst>
                                  <p:childTnLst>
                                    <p:set>
                                      <p:cBhvr>
                                        <p:cTn id="72" dur="1" fill="hold">
                                          <p:stCondLst>
                                            <p:cond delay="0"/>
                                          </p:stCondLst>
                                        </p:cTn>
                                        <p:tgtEl>
                                          <p:spTgt spid="23"/>
                                        </p:tgtEl>
                                        <p:attrNameLst>
                                          <p:attrName>style.visibility</p:attrName>
                                        </p:attrNameLst>
                                      </p:cBhvr>
                                      <p:to>
                                        <p:strVal val="visible"/>
                                      </p:to>
                                    </p:set>
                                    <p:animEffect transition="in" filter="wheel(1)">
                                      <p:cBhvr>
                                        <p:cTn id="73" dur="750"/>
                                        <p:tgtEl>
                                          <p:spTgt spid="23"/>
                                        </p:tgtEl>
                                      </p:cBhvr>
                                    </p:animEffect>
                                  </p:childTnLst>
                                </p:cTn>
                              </p:par>
                              <p:par>
                                <p:cTn id="74" presetID="21" presetClass="entr" presetSubtype="1" fill="hold" nodeType="withEffect">
                                  <p:stCondLst>
                                    <p:cond delay="400"/>
                                  </p:stCondLst>
                                  <p:childTnLst>
                                    <p:set>
                                      <p:cBhvr>
                                        <p:cTn id="75" dur="1" fill="hold">
                                          <p:stCondLst>
                                            <p:cond delay="0"/>
                                          </p:stCondLst>
                                        </p:cTn>
                                        <p:tgtEl>
                                          <p:spTgt spid="26"/>
                                        </p:tgtEl>
                                        <p:attrNameLst>
                                          <p:attrName>style.visibility</p:attrName>
                                        </p:attrNameLst>
                                      </p:cBhvr>
                                      <p:to>
                                        <p:strVal val="visible"/>
                                      </p:to>
                                    </p:set>
                                    <p:animEffect transition="in" filter="wheel(1)">
                                      <p:cBhvr>
                                        <p:cTn id="76" dur="750"/>
                                        <p:tgtEl>
                                          <p:spTgt spid="26"/>
                                        </p:tgtEl>
                                      </p:cBhvr>
                                    </p:animEffect>
                                  </p:childTnLst>
                                </p:cTn>
                              </p:par>
                              <p:par>
                                <p:cTn id="77" presetID="21" presetClass="entr" presetSubtype="1" fill="hold" nodeType="withEffect">
                                  <p:stCondLst>
                                    <p:cond delay="500"/>
                                  </p:stCondLst>
                                  <p:childTnLst>
                                    <p:set>
                                      <p:cBhvr>
                                        <p:cTn id="78" dur="1" fill="hold">
                                          <p:stCondLst>
                                            <p:cond delay="0"/>
                                          </p:stCondLst>
                                        </p:cTn>
                                        <p:tgtEl>
                                          <p:spTgt spid="29"/>
                                        </p:tgtEl>
                                        <p:attrNameLst>
                                          <p:attrName>style.visibility</p:attrName>
                                        </p:attrNameLst>
                                      </p:cBhvr>
                                      <p:to>
                                        <p:strVal val="visible"/>
                                      </p:to>
                                    </p:set>
                                    <p:animEffect transition="in" filter="wheel(1)">
                                      <p:cBhvr>
                                        <p:cTn id="79" dur="750"/>
                                        <p:tgtEl>
                                          <p:spTgt spid="29"/>
                                        </p:tgtEl>
                                      </p:cBhvr>
                                    </p:animEffect>
                                  </p:childTnLst>
                                </p:cTn>
                              </p:par>
                              <p:par>
                                <p:cTn id="80" presetID="49" presetClass="entr" presetSubtype="0" decel="100000"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750" fill="hold"/>
                                        <p:tgtEl>
                                          <p:spTgt spid="14"/>
                                        </p:tgtEl>
                                        <p:attrNameLst>
                                          <p:attrName>ppt_w</p:attrName>
                                        </p:attrNameLst>
                                      </p:cBhvr>
                                      <p:tavLst>
                                        <p:tav tm="0">
                                          <p:val>
                                            <p:fltVal val="0"/>
                                          </p:val>
                                        </p:tav>
                                        <p:tav tm="100000">
                                          <p:val>
                                            <p:strVal val="#ppt_w"/>
                                          </p:val>
                                        </p:tav>
                                      </p:tavLst>
                                    </p:anim>
                                    <p:anim calcmode="lin" valueType="num">
                                      <p:cBhvr>
                                        <p:cTn id="83" dur="750" fill="hold"/>
                                        <p:tgtEl>
                                          <p:spTgt spid="14"/>
                                        </p:tgtEl>
                                        <p:attrNameLst>
                                          <p:attrName>ppt_h</p:attrName>
                                        </p:attrNameLst>
                                      </p:cBhvr>
                                      <p:tavLst>
                                        <p:tav tm="0">
                                          <p:val>
                                            <p:fltVal val="0"/>
                                          </p:val>
                                        </p:tav>
                                        <p:tav tm="100000">
                                          <p:val>
                                            <p:strVal val="#ppt_h"/>
                                          </p:val>
                                        </p:tav>
                                      </p:tavLst>
                                    </p:anim>
                                    <p:anim calcmode="lin" valueType="num">
                                      <p:cBhvr>
                                        <p:cTn id="84" dur="750" fill="hold"/>
                                        <p:tgtEl>
                                          <p:spTgt spid="14"/>
                                        </p:tgtEl>
                                        <p:attrNameLst>
                                          <p:attrName>style.rotation</p:attrName>
                                        </p:attrNameLst>
                                      </p:cBhvr>
                                      <p:tavLst>
                                        <p:tav tm="0">
                                          <p:val>
                                            <p:fltVal val="360"/>
                                          </p:val>
                                        </p:tav>
                                        <p:tav tm="100000">
                                          <p:val>
                                            <p:fltVal val="0"/>
                                          </p:val>
                                        </p:tav>
                                      </p:tavLst>
                                    </p:anim>
                                    <p:animEffect transition="in" filter="fade">
                                      <p:cBhvr>
                                        <p:cTn id="85" dur="750"/>
                                        <p:tgtEl>
                                          <p:spTgt spid="14"/>
                                        </p:tgtEl>
                                      </p:cBhvr>
                                    </p:animEffect>
                                  </p:childTnLst>
                                </p:cTn>
                              </p:par>
                              <p:par>
                                <p:cTn id="86" presetID="49" presetClass="entr" presetSubtype="0" decel="100000" fill="hold" nodeType="withEffect">
                                  <p:stCondLst>
                                    <p:cond delay="100"/>
                                  </p:stCondLst>
                                  <p:childTnLst>
                                    <p:set>
                                      <p:cBhvr>
                                        <p:cTn id="87" dur="1" fill="hold">
                                          <p:stCondLst>
                                            <p:cond delay="0"/>
                                          </p:stCondLst>
                                        </p:cTn>
                                        <p:tgtEl>
                                          <p:spTgt spid="17"/>
                                        </p:tgtEl>
                                        <p:attrNameLst>
                                          <p:attrName>style.visibility</p:attrName>
                                        </p:attrNameLst>
                                      </p:cBhvr>
                                      <p:to>
                                        <p:strVal val="visible"/>
                                      </p:to>
                                    </p:set>
                                    <p:anim calcmode="lin" valueType="num">
                                      <p:cBhvr>
                                        <p:cTn id="88" dur="750" fill="hold"/>
                                        <p:tgtEl>
                                          <p:spTgt spid="17"/>
                                        </p:tgtEl>
                                        <p:attrNameLst>
                                          <p:attrName>ppt_w</p:attrName>
                                        </p:attrNameLst>
                                      </p:cBhvr>
                                      <p:tavLst>
                                        <p:tav tm="0">
                                          <p:val>
                                            <p:fltVal val="0"/>
                                          </p:val>
                                        </p:tav>
                                        <p:tav tm="100000">
                                          <p:val>
                                            <p:strVal val="#ppt_w"/>
                                          </p:val>
                                        </p:tav>
                                      </p:tavLst>
                                    </p:anim>
                                    <p:anim calcmode="lin" valueType="num">
                                      <p:cBhvr>
                                        <p:cTn id="89" dur="750" fill="hold"/>
                                        <p:tgtEl>
                                          <p:spTgt spid="17"/>
                                        </p:tgtEl>
                                        <p:attrNameLst>
                                          <p:attrName>ppt_h</p:attrName>
                                        </p:attrNameLst>
                                      </p:cBhvr>
                                      <p:tavLst>
                                        <p:tav tm="0">
                                          <p:val>
                                            <p:fltVal val="0"/>
                                          </p:val>
                                        </p:tav>
                                        <p:tav tm="100000">
                                          <p:val>
                                            <p:strVal val="#ppt_h"/>
                                          </p:val>
                                        </p:tav>
                                      </p:tavLst>
                                    </p:anim>
                                    <p:anim calcmode="lin" valueType="num">
                                      <p:cBhvr>
                                        <p:cTn id="90" dur="750" fill="hold"/>
                                        <p:tgtEl>
                                          <p:spTgt spid="17"/>
                                        </p:tgtEl>
                                        <p:attrNameLst>
                                          <p:attrName>style.rotation</p:attrName>
                                        </p:attrNameLst>
                                      </p:cBhvr>
                                      <p:tavLst>
                                        <p:tav tm="0">
                                          <p:val>
                                            <p:fltVal val="360"/>
                                          </p:val>
                                        </p:tav>
                                        <p:tav tm="100000">
                                          <p:val>
                                            <p:fltVal val="0"/>
                                          </p:val>
                                        </p:tav>
                                      </p:tavLst>
                                    </p:anim>
                                    <p:animEffect transition="in" filter="fade">
                                      <p:cBhvr>
                                        <p:cTn id="91" dur="750"/>
                                        <p:tgtEl>
                                          <p:spTgt spid="17"/>
                                        </p:tgtEl>
                                      </p:cBhvr>
                                    </p:animEffect>
                                  </p:childTnLst>
                                </p:cTn>
                              </p:par>
                              <p:par>
                                <p:cTn id="92" presetID="49" presetClass="entr" presetSubtype="0" decel="100000" fill="hold" nodeType="withEffect">
                                  <p:stCondLst>
                                    <p:cond delay="200"/>
                                  </p:stCondLst>
                                  <p:childTnLst>
                                    <p:set>
                                      <p:cBhvr>
                                        <p:cTn id="93" dur="1" fill="hold">
                                          <p:stCondLst>
                                            <p:cond delay="0"/>
                                          </p:stCondLst>
                                        </p:cTn>
                                        <p:tgtEl>
                                          <p:spTgt spid="20"/>
                                        </p:tgtEl>
                                        <p:attrNameLst>
                                          <p:attrName>style.visibility</p:attrName>
                                        </p:attrNameLst>
                                      </p:cBhvr>
                                      <p:to>
                                        <p:strVal val="visible"/>
                                      </p:to>
                                    </p:set>
                                    <p:anim calcmode="lin" valueType="num">
                                      <p:cBhvr>
                                        <p:cTn id="94" dur="750" fill="hold"/>
                                        <p:tgtEl>
                                          <p:spTgt spid="20"/>
                                        </p:tgtEl>
                                        <p:attrNameLst>
                                          <p:attrName>ppt_w</p:attrName>
                                        </p:attrNameLst>
                                      </p:cBhvr>
                                      <p:tavLst>
                                        <p:tav tm="0">
                                          <p:val>
                                            <p:fltVal val="0"/>
                                          </p:val>
                                        </p:tav>
                                        <p:tav tm="100000">
                                          <p:val>
                                            <p:strVal val="#ppt_w"/>
                                          </p:val>
                                        </p:tav>
                                      </p:tavLst>
                                    </p:anim>
                                    <p:anim calcmode="lin" valueType="num">
                                      <p:cBhvr>
                                        <p:cTn id="95" dur="750" fill="hold"/>
                                        <p:tgtEl>
                                          <p:spTgt spid="20"/>
                                        </p:tgtEl>
                                        <p:attrNameLst>
                                          <p:attrName>ppt_h</p:attrName>
                                        </p:attrNameLst>
                                      </p:cBhvr>
                                      <p:tavLst>
                                        <p:tav tm="0">
                                          <p:val>
                                            <p:fltVal val="0"/>
                                          </p:val>
                                        </p:tav>
                                        <p:tav tm="100000">
                                          <p:val>
                                            <p:strVal val="#ppt_h"/>
                                          </p:val>
                                        </p:tav>
                                      </p:tavLst>
                                    </p:anim>
                                    <p:anim calcmode="lin" valueType="num">
                                      <p:cBhvr>
                                        <p:cTn id="96" dur="750" fill="hold"/>
                                        <p:tgtEl>
                                          <p:spTgt spid="20"/>
                                        </p:tgtEl>
                                        <p:attrNameLst>
                                          <p:attrName>style.rotation</p:attrName>
                                        </p:attrNameLst>
                                      </p:cBhvr>
                                      <p:tavLst>
                                        <p:tav tm="0">
                                          <p:val>
                                            <p:fltVal val="360"/>
                                          </p:val>
                                        </p:tav>
                                        <p:tav tm="100000">
                                          <p:val>
                                            <p:fltVal val="0"/>
                                          </p:val>
                                        </p:tav>
                                      </p:tavLst>
                                    </p:anim>
                                    <p:animEffect transition="in" filter="fade">
                                      <p:cBhvr>
                                        <p:cTn id="97" dur="750"/>
                                        <p:tgtEl>
                                          <p:spTgt spid="20"/>
                                        </p:tgtEl>
                                      </p:cBhvr>
                                    </p:animEffect>
                                  </p:childTnLst>
                                </p:cTn>
                              </p:par>
                              <p:par>
                                <p:cTn id="98" presetID="49" presetClass="entr" presetSubtype="0" decel="100000" fill="hold" nodeType="withEffect">
                                  <p:stCondLst>
                                    <p:cond delay="30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750" fill="hold"/>
                                        <p:tgtEl>
                                          <p:spTgt spid="23"/>
                                        </p:tgtEl>
                                        <p:attrNameLst>
                                          <p:attrName>ppt_w</p:attrName>
                                        </p:attrNameLst>
                                      </p:cBhvr>
                                      <p:tavLst>
                                        <p:tav tm="0">
                                          <p:val>
                                            <p:fltVal val="0"/>
                                          </p:val>
                                        </p:tav>
                                        <p:tav tm="100000">
                                          <p:val>
                                            <p:strVal val="#ppt_w"/>
                                          </p:val>
                                        </p:tav>
                                      </p:tavLst>
                                    </p:anim>
                                    <p:anim calcmode="lin" valueType="num">
                                      <p:cBhvr>
                                        <p:cTn id="101" dur="750" fill="hold"/>
                                        <p:tgtEl>
                                          <p:spTgt spid="23"/>
                                        </p:tgtEl>
                                        <p:attrNameLst>
                                          <p:attrName>ppt_h</p:attrName>
                                        </p:attrNameLst>
                                      </p:cBhvr>
                                      <p:tavLst>
                                        <p:tav tm="0">
                                          <p:val>
                                            <p:fltVal val="0"/>
                                          </p:val>
                                        </p:tav>
                                        <p:tav tm="100000">
                                          <p:val>
                                            <p:strVal val="#ppt_h"/>
                                          </p:val>
                                        </p:tav>
                                      </p:tavLst>
                                    </p:anim>
                                    <p:anim calcmode="lin" valueType="num">
                                      <p:cBhvr>
                                        <p:cTn id="102" dur="750" fill="hold"/>
                                        <p:tgtEl>
                                          <p:spTgt spid="23"/>
                                        </p:tgtEl>
                                        <p:attrNameLst>
                                          <p:attrName>style.rotation</p:attrName>
                                        </p:attrNameLst>
                                      </p:cBhvr>
                                      <p:tavLst>
                                        <p:tav tm="0">
                                          <p:val>
                                            <p:fltVal val="360"/>
                                          </p:val>
                                        </p:tav>
                                        <p:tav tm="100000">
                                          <p:val>
                                            <p:fltVal val="0"/>
                                          </p:val>
                                        </p:tav>
                                      </p:tavLst>
                                    </p:anim>
                                    <p:animEffect transition="in" filter="fade">
                                      <p:cBhvr>
                                        <p:cTn id="103" dur="750"/>
                                        <p:tgtEl>
                                          <p:spTgt spid="23"/>
                                        </p:tgtEl>
                                      </p:cBhvr>
                                    </p:animEffect>
                                  </p:childTnLst>
                                </p:cTn>
                              </p:par>
                              <p:par>
                                <p:cTn id="104" presetID="49" presetClass="entr" presetSubtype="0" decel="100000" fill="hold" nodeType="withEffect">
                                  <p:stCondLst>
                                    <p:cond delay="40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750" fill="hold"/>
                                        <p:tgtEl>
                                          <p:spTgt spid="26"/>
                                        </p:tgtEl>
                                        <p:attrNameLst>
                                          <p:attrName>ppt_w</p:attrName>
                                        </p:attrNameLst>
                                      </p:cBhvr>
                                      <p:tavLst>
                                        <p:tav tm="0">
                                          <p:val>
                                            <p:fltVal val="0"/>
                                          </p:val>
                                        </p:tav>
                                        <p:tav tm="100000">
                                          <p:val>
                                            <p:strVal val="#ppt_w"/>
                                          </p:val>
                                        </p:tav>
                                      </p:tavLst>
                                    </p:anim>
                                    <p:anim calcmode="lin" valueType="num">
                                      <p:cBhvr>
                                        <p:cTn id="107" dur="750" fill="hold"/>
                                        <p:tgtEl>
                                          <p:spTgt spid="26"/>
                                        </p:tgtEl>
                                        <p:attrNameLst>
                                          <p:attrName>ppt_h</p:attrName>
                                        </p:attrNameLst>
                                      </p:cBhvr>
                                      <p:tavLst>
                                        <p:tav tm="0">
                                          <p:val>
                                            <p:fltVal val="0"/>
                                          </p:val>
                                        </p:tav>
                                        <p:tav tm="100000">
                                          <p:val>
                                            <p:strVal val="#ppt_h"/>
                                          </p:val>
                                        </p:tav>
                                      </p:tavLst>
                                    </p:anim>
                                    <p:anim calcmode="lin" valueType="num">
                                      <p:cBhvr>
                                        <p:cTn id="108" dur="750" fill="hold"/>
                                        <p:tgtEl>
                                          <p:spTgt spid="26"/>
                                        </p:tgtEl>
                                        <p:attrNameLst>
                                          <p:attrName>style.rotation</p:attrName>
                                        </p:attrNameLst>
                                      </p:cBhvr>
                                      <p:tavLst>
                                        <p:tav tm="0">
                                          <p:val>
                                            <p:fltVal val="360"/>
                                          </p:val>
                                        </p:tav>
                                        <p:tav tm="100000">
                                          <p:val>
                                            <p:fltVal val="0"/>
                                          </p:val>
                                        </p:tav>
                                      </p:tavLst>
                                    </p:anim>
                                    <p:animEffect transition="in" filter="fade">
                                      <p:cBhvr>
                                        <p:cTn id="109" dur="750"/>
                                        <p:tgtEl>
                                          <p:spTgt spid="26"/>
                                        </p:tgtEl>
                                      </p:cBhvr>
                                    </p:animEffect>
                                  </p:childTnLst>
                                </p:cTn>
                              </p:par>
                              <p:par>
                                <p:cTn id="110" presetID="49" presetClass="entr" presetSubtype="0" decel="100000" fill="hold" nodeType="withEffect">
                                  <p:stCondLst>
                                    <p:cond delay="500"/>
                                  </p:stCondLst>
                                  <p:childTnLst>
                                    <p:set>
                                      <p:cBhvr>
                                        <p:cTn id="111" dur="1" fill="hold">
                                          <p:stCondLst>
                                            <p:cond delay="0"/>
                                          </p:stCondLst>
                                        </p:cTn>
                                        <p:tgtEl>
                                          <p:spTgt spid="29"/>
                                        </p:tgtEl>
                                        <p:attrNameLst>
                                          <p:attrName>style.visibility</p:attrName>
                                        </p:attrNameLst>
                                      </p:cBhvr>
                                      <p:to>
                                        <p:strVal val="visible"/>
                                      </p:to>
                                    </p:set>
                                    <p:anim calcmode="lin" valueType="num">
                                      <p:cBhvr>
                                        <p:cTn id="112" dur="750" fill="hold"/>
                                        <p:tgtEl>
                                          <p:spTgt spid="29"/>
                                        </p:tgtEl>
                                        <p:attrNameLst>
                                          <p:attrName>ppt_w</p:attrName>
                                        </p:attrNameLst>
                                      </p:cBhvr>
                                      <p:tavLst>
                                        <p:tav tm="0">
                                          <p:val>
                                            <p:fltVal val="0"/>
                                          </p:val>
                                        </p:tav>
                                        <p:tav tm="100000">
                                          <p:val>
                                            <p:strVal val="#ppt_w"/>
                                          </p:val>
                                        </p:tav>
                                      </p:tavLst>
                                    </p:anim>
                                    <p:anim calcmode="lin" valueType="num">
                                      <p:cBhvr>
                                        <p:cTn id="113" dur="750" fill="hold"/>
                                        <p:tgtEl>
                                          <p:spTgt spid="29"/>
                                        </p:tgtEl>
                                        <p:attrNameLst>
                                          <p:attrName>ppt_h</p:attrName>
                                        </p:attrNameLst>
                                      </p:cBhvr>
                                      <p:tavLst>
                                        <p:tav tm="0">
                                          <p:val>
                                            <p:fltVal val="0"/>
                                          </p:val>
                                        </p:tav>
                                        <p:tav tm="100000">
                                          <p:val>
                                            <p:strVal val="#ppt_h"/>
                                          </p:val>
                                        </p:tav>
                                      </p:tavLst>
                                    </p:anim>
                                    <p:anim calcmode="lin" valueType="num">
                                      <p:cBhvr>
                                        <p:cTn id="114" dur="750" fill="hold"/>
                                        <p:tgtEl>
                                          <p:spTgt spid="29"/>
                                        </p:tgtEl>
                                        <p:attrNameLst>
                                          <p:attrName>style.rotation</p:attrName>
                                        </p:attrNameLst>
                                      </p:cBhvr>
                                      <p:tavLst>
                                        <p:tav tm="0">
                                          <p:val>
                                            <p:fltVal val="360"/>
                                          </p:val>
                                        </p:tav>
                                        <p:tav tm="100000">
                                          <p:val>
                                            <p:fltVal val="0"/>
                                          </p:val>
                                        </p:tav>
                                      </p:tavLst>
                                    </p:anim>
                                    <p:animEffect transition="in" filter="fade">
                                      <p:cBhvr>
                                        <p:cTn id="115" dur="750"/>
                                        <p:tgtEl>
                                          <p:spTgt spid="29"/>
                                        </p:tgtEl>
                                      </p:cBhvr>
                                    </p:animEffect>
                                  </p:childTnLst>
                                </p:cTn>
                              </p:par>
                              <p:par>
                                <p:cTn id="116" presetID="45" presetClass="exit" presetSubtype="0" fill="hold" nodeType="withEffect">
                                  <p:stCondLst>
                                    <p:cond delay="1000"/>
                                  </p:stCondLst>
                                  <p:childTnLst>
                                    <p:animEffect transition="out" filter="fade">
                                      <p:cBhvr>
                                        <p:cTn id="117" dur="750"/>
                                        <p:tgtEl>
                                          <p:spTgt spid="14"/>
                                        </p:tgtEl>
                                      </p:cBhvr>
                                    </p:animEffect>
                                    <p:anim calcmode="lin" valueType="num">
                                      <p:cBhvr>
                                        <p:cTn id="118" dur="750"/>
                                        <p:tgtEl>
                                          <p:spTgt spid="1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19" dur="750"/>
                                        <p:tgtEl>
                                          <p:spTgt spid="14"/>
                                        </p:tgtEl>
                                        <p:attrNameLst>
                                          <p:attrName>ppt_h</p:attrName>
                                        </p:attrNameLst>
                                      </p:cBhvr>
                                      <p:tavLst>
                                        <p:tav tm="0">
                                          <p:val>
                                            <p:strVal val="ppt_h"/>
                                          </p:val>
                                        </p:tav>
                                        <p:tav tm="100000">
                                          <p:val>
                                            <p:strVal val="ppt_h"/>
                                          </p:val>
                                        </p:tav>
                                      </p:tavLst>
                                    </p:anim>
                                    <p:set>
                                      <p:cBhvr>
                                        <p:cTn id="120" dur="1" fill="hold">
                                          <p:stCondLst>
                                            <p:cond delay="749"/>
                                          </p:stCondLst>
                                        </p:cTn>
                                        <p:tgtEl>
                                          <p:spTgt spid="14"/>
                                        </p:tgtEl>
                                        <p:attrNameLst>
                                          <p:attrName>style.visibility</p:attrName>
                                        </p:attrNameLst>
                                      </p:cBhvr>
                                      <p:to>
                                        <p:strVal val="hidden"/>
                                      </p:to>
                                    </p:set>
                                  </p:childTnLst>
                                </p:cTn>
                              </p:par>
                              <p:par>
                                <p:cTn id="121" presetID="45" presetClass="exit" presetSubtype="0" fill="hold" nodeType="withEffect">
                                  <p:stCondLst>
                                    <p:cond delay="1100"/>
                                  </p:stCondLst>
                                  <p:childTnLst>
                                    <p:animEffect transition="out" filter="fade">
                                      <p:cBhvr>
                                        <p:cTn id="122" dur="750"/>
                                        <p:tgtEl>
                                          <p:spTgt spid="17"/>
                                        </p:tgtEl>
                                      </p:cBhvr>
                                    </p:animEffect>
                                    <p:anim calcmode="lin" valueType="num">
                                      <p:cBhvr>
                                        <p:cTn id="123" dur="750"/>
                                        <p:tgtEl>
                                          <p:spTgt spid="1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4" dur="750"/>
                                        <p:tgtEl>
                                          <p:spTgt spid="17"/>
                                        </p:tgtEl>
                                        <p:attrNameLst>
                                          <p:attrName>ppt_h</p:attrName>
                                        </p:attrNameLst>
                                      </p:cBhvr>
                                      <p:tavLst>
                                        <p:tav tm="0">
                                          <p:val>
                                            <p:strVal val="ppt_h"/>
                                          </p:val>
                                        </p:tav>
                                        <p:tav tm="100000">
                                          <p:val>
                                            <p:strVal val="ppt_h"/>
                                          </p:val>
                                        </p:tav>
                                      </p:tavLst>
                                    </p:anim>
                                    <p:set>
                                      <p:cBhvr>
                                        <p:cTn id="125" dur="1" fill="hold">
                                          <p:stCondLst>
                                            <p:cond delay="749"/>
                                          </p:stCondLst>
                                        </p:cTn>
                                        <p:tgtEl>
                                          <p:spTgt spid="17"/>
                                        </p:tgtEl>
                                        <p:attrNameLst>
                                          <p:attrName>style.visibility</p:attrName>
                                        </p:attrNameLst>
                                      </p:cBhvr>
                                      <p:to>
                                        <p:strVal val="hidden"/>
                                      </p:to>
                                    </p:set>
                                  </p:childTnLst>
                                </p:cTn>
                              </p:par>
                              <p:par>
                                <p:cTn id="126" presetID="45" presetClass="exit" presetSubtype="0" fill="hold" nodeType="withEffect">
                                  <p:stCondLst>
                                    <p:cond delay="1200"/>
                                  </p:stCondLst>
                                  <p:childTnLst>
                                    <p:animEffect transition="out" filter="fade">
                                      <p:cBhvr>
                                        <p:cTn id="127" dur="750"/>
                                        <p:tgtEl>
                                          <p:spTgt spid="20"/>
                                        </p:tgtEl>
                                      </p:cBhvr>
                                    </p:animEffect>
                                    <p:anim calcmode="lin" valueType="num">
                                      <p:cBhvr>
                                        <p:cTn id="128" dur="750"/>
                                        <p:tgtEl>
                                          <p:spTgt spid="2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9" dur="750"/>
                                        <p:tgtEl>
                                          <p:spTgt spid="20"/>
                                        </p:tgtEl>
                                        <p:attrNameLst>
                                          <p:attrName>ppt_h</p:attrName>
                                        </p:attrNameLst>
                                      </p:cBhvr>
                                      <p:tavLst>
                                        <p:tav tm="0">
                                          <p:val>
                                            <p:strVal val="ppt_h"/>
                                          </p:val>
                                        </p:tav>
                                        <p:tav tm="100000">
                                          <p:val>
                                            <p:strVal val="ppt_h"/>
                                          </p:val>
                                        </p:tav>
                                      </p:tavLst>
                                    </p:anim>
                                    <p:set>
                                      <p:cBhvr>
                                        <p:cTn id="130" dur="1" fill="hold">
                                          <p:stCondLst>
                                            <p:cond delay="749"/>
                                          </p:stCondLst>
                                        </p:cTn>
                                        <p:tgtEl>
                                          <p:spTgt spid="20"/>
                                        </p:tgtEl>
                                        <p:attrNameLst>
                                          <p:attrName>style.visibility</p:attrName>
                                        </p:attrNameLst>
                                      </p:cBhvr>
                                      <p:to>
                                        <p:strVal val="hidden"/>
                                      </p:to>
                                    </p:set>
                                  </p:childTnLst>
                                </p:cTn>
                              </p:par>
                              <p:par>
                                <p:cTn id="131" presetID="45" presetClass="exit" presetSubtype="0" fill="hold" nodeType="withEffect">
                                  <p:stCondLst>
                                    <p:cond delay="1300"/>
                                  </p:stCondLst>
                                  <p:childTnLst>
                                    <p:animEffect transition="out" filter="fade">
                                      <p:cBhvr>
                                        <p:cTn id="132" dur="750"/>
                                        <p:tgtEl>
                                          <p:spTgt spid="23"/>
                                        </p:tgtEl>
                                      </p:cBhvr>
                                    </p:animEffect>
                                    <p:anim calcmode="lin" valueType="num">
                                      <p:cBhvr>
                                        <p:cTn id="133" dur="750"/>
                                        <p:tgtEl>
                                          <p:spTgt spid="2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4" dur="750"/>
                                        <p:tgtEl>
                                          <p:spTgt spid="23"/>
                                        </p:tgtEl>
                                        <p:attrNameLst>
                                          <p:attrName>ppt_h</p:attrName>
                                        </p:attrNameLst>
                                      </p:cBhvr>
                                      <p:tavLst>
                                        <p:tav tm="0">
                                          <p:val>
                                            <p:strVal val="ppt_h"/>
                                          </p:val>
                                        </p:tav>
                                        <p:tav tm="100000">
                                          <p:val>
                                            <p:strVal val="ppt_h"/>
                                          </p:val>
                                        </p:tav>
                                      </p:tavLst>
                                    </p:anim>
                                    <p:set>
                                      <p:cBhvr>
                                        <p:cTn id="135" dur="1" fill="hold">
                                          <p:stCondLst>
                                            <p:cond delay="749"/>
                                          </p:stCondLst>
                                        </p:cTn>
                                        <p:tgtEl>
                                          <p:spTgt spid="23"/>
                                        </p:tgtEl>
                                        <p:attrNameLst>
                                          <p:attrName>style.visibility</p:attrName>
                                        </p:attrNameLst>
                                      </p:cBhvr>
                                      <p:to>
                                        <p:strVal val="hidden"/>
                                      </p:to>
                                    </p:set>
                                  </p:childTnLst>
                                </p:cTn>
                              </p:par>
                              <p:par>
                                <p:cTn id="136" presetID="45" presetClass="exit" presetSubtype="0" fill="hold" nodeType="withEffect">
                                  <p:stCondLst>
                                    <p:cond delay="1400"/>
                                  </p:stCondLst>
                                  <p:childTnLst>
                                    <p:animEffect transition="out" filter="fade">
                                      <p:cBhvr>
                                        <p:cTn id="137" dur="750"/>
                                        <p:tgtEl>
                                          <p:spTgt spid="26"/>
                                        </p:tgtEl>
                                      </p:cBhvr>
                                    </p:animEffect>
                                    <p:anim calcmode="lin" valueType="num">
                                      <p:cBhvr>
                                        <p:cTn id="138" dur="750"/>
                                        <p:tgtEl>
                                          <p:spTgt spid="2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9" dur="750"/>
                                        <p:tgtEl>
                                          <p:spTgt spid="26"/>
                                        </p:tgtEl>
                                        <p:attrNameLst>
                                          <p:attrName>ppt_h</p:attrName>
                                        </p:attrNameLst>
                                      </p:cBhvr>
                                      <p:tavLst>
                                        <p:tav tm="0">
                                          <p:val>
                                            <p:strVal val="ppt_h"/>
                                          </p:val>
                                        </p:tav>
                                        <p:tav tm="100000">
                                          <p:val>
                                            <p:strVal val="ppt_h"/>
                                          </p:val>
                                        </p:tav>
                                      </p:tavLst>
                                    </p:anim>
                                    <p:set>
                                      <p:cBhvr>
                                        <p:cTn id="140" dur="1" fill="hold">
                                          <p:stCondLst>
                                            <p:cond delay="749"/>
                                          </p:stCondLst>
                                        </p:cTn>
                                        <p:tgtEl>
                                          <p:spTgt spid="26"/>
                                        </p:tgtEl>
                                        <p:attrNameLst>
                                          <p:attrName>style.visibility</p:attrName>
                                        </p:attrNameLst>
                                      </p:cBhvr>
                                      <p:to>
                                        <p:strVal val="hidden"/>
                                      </p:to>
                                    </p:set>
                                  </p:childTnLst>
                                </p:cTn>
                              </p:par>
                              <p:par>
                                <p:cTn id="141" presetID="45" presetClass="exit" presetSubtype="0" fill="hold" nodeType="withEffect">
                                  <p:stCondLst>
                                    <p:cond delay="1500"/>
                                  </p:stCondLst>
                                  <p:childTnLst>
                                    <p:animEffect transition="out" filter="fade">
                                      <p:cBhvr>
                                        <p:cTn id="142" dur="750"/>
                                        <p:tgtEl>
                                          <p:spTgt spid="29"/>
                                        </p:tgtEl>
                                      </p:cBhvr>
                                    </p:animEffect>
                                    <p:anim calcmode="lin" valueType="num">
                                      <p:cBhvr>
                                        <p:cTn id="143" dur="750"/>
                                        <p:tgtEl>
                                          <p:spTgt spid="2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44" dur="750"/>
                                        <p:tgtEl>
                                          <p:spTgt spid="29"/>
                                        </p:tgtEl>
                                        <p:attrNameLst>
                                          <p:attrName>ppt_h</p:attrName>
                                        </p:attrNameLst>
                                      </p:cBhvr>
                                      <p:tavLst>
                                        <p:tav tm="0">
                                          <p:val>
                                            <p:strVal val="ppt_h"/>
                                          </p:val>
                                        </p:tav>
                                        <p:tav tm="100000">
                                          <p:val>
                                            <p:strVal val="ppt_h"/>
                                          </p:val>
                                        </p:tav>
                                      </p:tavLst>
                                    </p:anim>
                                    <p:set>
                                      <p:cBhvr>
                                        <p:cTn id="145" dur="1" fill="hold">
                                          <p:stCondLst>
                                            <p:cond delay="749"/>
                                          </p:stCondLst>
                                        </p:cTn>
                                        <p:tgtEl>
                                          <p:spTgt spid="29"/>
                                        </p:tgtEl>
                                        <p:attrNameLst>
                                          <p:attrName>style.visibility</p:attrName>
                                        </p:attrNameLst>
                                      </p:cBhvr>
                                      <p:to>
                                        <p:strVal val="hidden"/>
                                      </p:to>
                                    </p:set>
                                  </p:childTnLst>
                                </p:cTn>
                              </p:par>
                              <p:par>
                                <p:cTn id="146" presetID="2" presetClass="entr" presetSubtype="2" decel="100000" fill="hold" grpId="0" nodeType="withEffect">
                                  <p:stCondLst>
                                    <p:cond delay="1500"/>
                                  </p:stCondLst>
                                  <p:iterate type="wd">
                                    <p:tmPct val="10000"/>
                                  </p:iterate>
                                  <p:childTnLst>
                                    <p:set>
                                      <p:cBhvr>
                                        <p:cTn id="147" dur="1" fill="hold">
                                          <p:stCondLst>
                                            <p:cond delay="0"/>
                                          </p:stCondLst>
                                        </p:cTn>
                                        <p:tgtEl>
                                          <p:spTgt spid="33">
                                            <p:txEl>
                                              <p:pRg st="0" end="0"/>
                                            </p:txEl>
                                          </p:spTgt>
                                        </p:tgtEl>
                                        <p:attrNameLst>
                                          <p:attrName>style.visibility</p:attrName>
                                        </p:attrNameLst>
                                      </p:cBhvr>
                                      <p:to>
                                        <p:strVal val="visible"/>
                                      </p:to>
                                    </p:set>
                                    <p:anim calcmode="lin" valueType="num">
                                      <p:cBhvr additive="base">
                                        <p:cTn id="148" dur="75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49" dur="750" fill="hold"/>
                                        <p:tgtEl>
                                          <p:spTgt spid="33">
                                            <p:txEl>
                                              <p:pRg st="0" end="0"/>
                                            </p:txEl>
                                          </p:spTgt>
                                        </p:tgtEl>
                                        <p:attrNameLst>
                                          <p:attrName>ppt_y</p:attrName>
                                        </p:attrNameLst>
                                      </p:cBhvr>
                                      <p:tavLst>
                                        <p:tav tm="0">
                                          <p:val>
                                            <p:strVal val="#ppt_y"/>
                                          </p:val>
                                        </p:tav>
                                        <p:tav tm="100000">
                                          <p:val>
                                            <p:strVal val="#ppt_y"/>
                                          </p:val>
                                        </p:tav>
                                      </p:tavLst>
                                    </p:anim>
                                  </p:childTnLst>
                                </p:cTn>
                              </p:par>
                              <p:par>
                                <p:cTn id="150" presetID="2" presetClass="entr" presetSubtype="8" decel="100000" fill="hold" grpId="0" nodeType="withEffect">
                                  <p:stCondLst>
                                    <p:cond delay="1500"/>
                                  </p:stCondLst>
                                  <p:iterate type="lt">
                                    <p:tmPct val="10000"/>
                                  </p:iterate>
                                  <p:childTnLst>
                                    <p:set>
                                      <p:cBhvr>
                                        <p:cTn id="151" dur="1" fill="hold">
                                          <p:stCondLst>
                                            <p:cond delay="0"/>
                                          </p:stCondLst>
                                        </p:cTn>
                                        <p:tgtEl>
                                          <p:spTgt spid="32"/>
                                        </p:tgtEl>
                                        <p:attrNameLst>
                                          <p:attrName>style.visibility</p:attrName>
                                        </p:attrNameLst>
                                      </p:cBhvr>
                                      <p:to>
                                        <p:strVal val="visible"/>
                                      </p:to>
                                    </p:set>
                                    <p:anim calcmode="lin" valueType="num">
                                      <p:cBhvr additive="base">
                                        <p:cTn id="152" dur="500" fill="hold"/>
                                        <p:tgtEl>
                                          <p:spTgt spid="32"/>
                                        </p:tgtEl>
                                        <p:attrNameLst>
                                          <p:attrName>ppt_x</p:attrName>
                                        </p:attrNameLst>
                                      </p:cBhvr>
                                      <p:tavLst>
                                        <p:tav tm="0">
                                          <p:val>
                                            <p:strVal val="0-#ppt_w/2"/>
                                          </p:val>
                                        </p:tav>
                                        <p:tav tm="100000">
                                          <p:val>
                                            <p:strVal val="#ppt_x"/>
                                          </p:val>
                                        </p:tav>
                                      </p:tavLst>
                                    </p:anim>
                                    <p:anim calcmode="lin" valueType="num">
                                      <p:cBhvr additive="base">
                                        <p:cTn id="153" dur="500" fill="hold"/>
                                        <p:tgtEl>
                                          <p:spTgt spid="32"/>
                                        </p:tgtEl>
                                        <p:attrNameLst>
                                          <p:attrName>ppt_y</p:attrName>
                                        </p:attrNameLst>
                                      </p:cBhvr>
                                      <p:tavLst>
                                        <p:tav tm="0">
                                          <p:val>
                                            <p:strVal val="#ppt_y"/>
                                          </p:val>
                                        </p:tav>
                                        <p:tav tm="100000">
                                          <p:val>
                                            <p:strVal val="#ppt_y"/>
                                          </p:val>
                                        </p:tav>
                                      </p:tavLst>
                                    </p:anim>
                                  </p:childTnLst>
                                </p:cTn>
                              </p:par>
                              <p:par>
                                <p:cTn id="154" presetID="2" presetClass="entr" presetSubtype="1" decel="100000" fill="hold" grpId="0" nodeType="withEffect">
                                  <p:stCondLst>
                                    <p:cond delay="1500"/>
                                  </p:stCondLst>
                                  <p:childTnLst>
                                    <p:set>
                                      <p:cBhvr>
                                        <p:cTn id="155" dur="1" fill="hold">
                                          <p:stCondLst>
                                            <p:cond delay="0"/>
                                          </p:stCondLst>
                                        </p:cTn>
                                        <p:tgtEl>
                                          <p:spTgt spid="39"/>
                                        </p:tgtEl>
                                        <p:attrNameLst>
                                          <p:attrName>style.visibility</p:attrName>
                                        </p:attrNameLst>
                                      </p:cBhvr>
                                      <p:to>
                                        <p:strVal val="visible"/>
                                      </p:to>
                                    </p:set>
                                    <p:anim calcmode="lin" valueType="num">
                                      <p:cBhvr additive="base">
                                        <p:cTn id="156" dur="750" fill="hold"/>
                                        <p:tgtEl>
                                          <p:spTgt spid="39"/>
                                        </p:tgtEl>
                                        <p:attrNameLst>
                                          <p:attrName>ppt_x</p:attrName>
                                        </p:attrNameLst>
                                      </p:cBhvr>
                                      <p:tavLst>
                                        <p:tav tm="0">
                                          <p:val>
                                            <p:strVal val="#ppt_x"/>
                                          </p:val>
                                        </p:tav>
                                        <p:tav tm="100000">
                                          <p:val>
                                            <p:strVal val="#ppt_x"/>
                                          </p:val>
                                        </p:tav>
                                      </p:tavLst>
                                    </p:anim>
                                    <p:anim calcmode="lin" valueType="num">
                                      <p:cBhvr additive="base">
                                        <p:cTn id="157" dur="750" fill="hold"/>
                                        <p:tgtEl>
                                          <p:spTgt spid="39"/>
                                        </p:tgtEl>
                                        <p:attrNameLst>
                                          <p:attrName>ppt_y</p:attrName>
                                        </p:attrNameLst>
                                      </p:cBhvr>
                                      <p:tavLst>
                                        <p:tav tm="0">
                                          <p:val>
                                            <p:strVal val="0-#ppt_h/2"/>
                                          </p:val>
                                        </p:tav>
                                        <p:tav tm="100000">
                                          <p:val>
                                            <p:strVal val="#ppt_y"/>
                                          </p:val>
                                        </p:tav>
                                      </p:tavLst>
                                    </p:anim>
                                  </p:childTnLst>
                                </p:cTn>
                              </p:par>
                              <p:par>
                                <p:cTn id="158" presetID="2" presetClass="entr" presetSubtype="1" decel="100000" fill="hold" grpId="0" nodeType="withEffect">
                                  <p:stCondLst>
                                    <p:cond delay="1600"/>
                                  </p:stCondLst>
                                  <p:childTnLst>
                                    <p:set>
                                      <p:cBhvr>
                                        <p:cTn id="159" dur="1" fill="hold">
                                          <p:stCondLst>
                                            <p:cond delay="0"/>
                                          </p:stCondLst>
                                        </p:cTn>
                                        <p:tgtEl>
                                          <p:spTgt spid="40"/>
                                        </p:tgtEl>
                                        <p:attrNameLst>
                                          <p:attrName>style.visibility</p:attrName>
                                        </p:attrNameLst>
                                      </p:cBhvr>
                                      <p:to>
                                        <p:strVal val="visible"/>
                                      </p:to>
                                    </p:set>
                                    <p:anim calcmode="lin" valueType="num">
                                      <p:cBhvr additive="base">
                                        <p:cTn id="160" dur="750" fill="hold"/>
                                        <p:tgtEl>
                                          <p:spTgt spid="40"/>
                                        </p:tgtEl>
                                        <p:attrNameLst>
                                          <p:attrName>ppt_x</p:attrName>
                                        </p:attrNameLst>
                                      </p:cBhvr>
                                      <p:tavLst>
                                        <p:tav tm="0">
                                          <p:val>
                                            <p:strVal val="#ppt_x"/>
                                          </p:val>
                                        </p:tav>
                                        <p:tav tm="100000">
                                          <p:val>
                                            <p:strVal val="#ppt_x"/>
                                          </p:val>
                                        </p:tav>
                                      </p:tavLst>
                                    </p:anim>
                                    <p:anim calcmode="lin" valueType="num">
                                      <p:cBhvr additive="base">
                                        <p:cTn id="161" dur="750" fill="hold"/>
                                        <p:tgtEl>
                                          <p:spTgt spid="40"/>
                                        </p:tgtEl>
                                        <p:attrNameLst>
                                          <p:attrName>ppt_y</p:attrName>
                                        </p:attrNameLst>
                                      </p:cBhvr>
                                      <p:tavLst>
                                        <p:tav tm="0">
                                          <p:val>
                                            <p:strVal val="0-#ppt_h/2"/>
                                          </p:val>
                                        </p:tav>
                                        <p:tav tm="100000">
                                          <p:val>
                                            <p:strVal val="#ppt_y"/>
                                          </p:val>
                                        </p:tav>
                                      </p:tavLst>
                                    </p:anim>
                                  </p:childTnLst>
                                </p:cTn>
                              </p:par>
                              <p:par>
                                <p:cTn id="162" presetID="2" presetClass="entr" presetSubtype="1" decel="100000" fill="hold" grpId="0" nodeType="withEffect">
                                  <p:stCondLst>
                                    <p:cond delay="1700"/>
                                  </p:stCondLst>
                                  <p:childTnLst>
                                    <p:set>
                                      <p:cBhvr>
                                        <p:cTn id="163" dur="1" fill="hold">
                                          <p:stCondLst>
                                            <p:cond delay="0"/>
                                          </p:stCondLst>
                                        </p:cTn>
                                        <p:tgtEl>
                                          <p:spTgt spid="41"/>
                                        </p:tgtEl>
                                        <p:attrNameLst>
                                          <p:attrName>style.visibility</p:attrName>
                                        </p:attrNameLst>
                                      </p:cBhvr>
                                      <p:to>
                                        <p:strVal val="visible"/>
                                      </p:to>
                                    </p:set>
                                    <p:anim calcmode="lin" valueType="num">
                                      <p:cBhvr additive="base">
                                        <p:cTn id="164" dur="750" fill="hold"/>
                                        <p:tgtEl>
                                          <p:spTgt spid="41"/>
                                        </p:tgtEl>
                                        <p:attrNameLst>
                                          <p:attrName>ppt_x</p:attrName>
                                        </p:attrNameLst>
                                      </p:cBhvr>
                                      <p:tavLst>
                                        <p:tav tm="0">
                                          <p:val>
                                            <p:strVal val="#ppt_x"/>
                                          </p:val>
                                        </p:tav>
                                        <p:tav tm="100000">
                                          <p:val>
                                            <p:strVal val="#ppt_x"/>
                                          </p:val>
                                        </p:tav>
                                      </p:tavLst>
                                    </p:anim>
                                    <p:anim calcmode="lin" valueType="num">
                                      <p:cBhvr additive="base">
                                        <p:cTn id="165" dur="750" fill="hold"/>
                                        <p:tgtEl>
                                          <p:spTgt spid="41"/>
                                        </p:tgtEl>
                                        <p:attrNameLst>
                                          <p:attrName>ppt_y</p:attrName>
                                        </p:attrNameLst>
                                      </p:cBhvr>
                                      <p:tavLst>
                                        <p:tav tm="0">
                                          <p:val>
                                            <p:strVal val="0-#ppt_h/2"/>
                                          </p:val>
                                        </p:tav>
                                        <p:tav tm="100000">
                                          <p:val>
                                            <p:strVal val="#ppt_y"/>
                                          </p:val>
                                        </p:tav>
                                      </p:tavLst>
                                    </p:anim>
                                  </p:childTnLst>
                                </p:cTn>
                              </p:par>
                              <p:par>
                                <p:cTn id="166" presetID="2" presetClass="entr" presetSubtype="1" decel="100000" fill="hold" grpId="0" nodeType="withEffect">
                                  <p:stCondLst>
                                    <p:cond delay="1800"/>
                                  </p:stCondLst>
                                  <p:childTnLst>
                                    <p:set>
                                      <p:cBhvr>
                                        <p:cTn id="167" dur="1" fill="hold">
                                          <p:stCondLst>
                                            <p:cond delay="0"/>
                                          </p:stCondLst>
                                        </p:cTn>
                                        <p:tgtEl>
                                          <p:spTgt spid="42"/>
                                        </p:tgtEl>
                                        <p:attrNameLst>
                                          <p:attrName>style.visibility</p:attrName>
                                        </p:attrNameLst>
                                      </p:cBhvr>
                                      <p:to>
                                        <p:strVal val="visible"/>
                                      </p:to>
                                    </p:set>
                                    <p:anim calcmode="lin" valueType="num">
                                      <p:cBhvr additive="base">
                                        <p:cTn id="168" dur="750" fill="hold"/>
                                        <p:tgtEl>
                                          <p:spTgt spid="42"/>
                                        </p:tgtEl>
                                        <p:attrNameLst>
                                          <p:attrName>ppt_x</p:attrName>
                                        </p:attrNameLst>
                                      </p:cBhvr>
                                      <p:tavLst>
                                        <p:tav tm="0">
                                          <p:val>
                                            <p:strVal val="#ppt_x"/>
                                          </p:val>
                                        </p:tav>
                                        <p:tav tm="100000">
                                          <p:val>
                                            <p:strVal val="#ppt_x"/>
                                          </p:val>
                                        </p:tav>
                                      </p:tavLst>
                                    </p:anim>
                                    <p:anim calcmode="lin" valueType="num">
                                      <p:cBhvr additive="base">
                                        <p:cTn id="169" dur="750" fill="hold"/>
                                        <p:tgtEl>
                                          <p:spTgt spid="42"/>
                                        </p:tgtEl>
                                        <p:attrNameLst>
                                          <p:attrName>ppt_y</p:attrName>
                                        </p:attrNameLst>
                                      </p:cBhvr>
                                      <p:tavLst>
                                        <p:tav tm="0">
                                          <p:val>
                                            <p:strVal val="0-#ppt_h/2"/>
                                          </p:val>
                                        </p:tav>
                                        <p:tav tm="100000">
                                          <p:val>
                                            <p:strVal val="#ppt_y"/>
                                          </p:val>
                                        </p:tav>
                                      </p:tavLst>
                                    </p:anim>
                                  </p:childTnLst>
                                </p:cTn>
                              </p:par>
                              <p:par>
                                <p:cTn id="170" presetID="45" presetClass="entr" presetSubtype="0" fill="hold" grpId="1" nodeType="withEffect">
                                  <p:stCondLst>
                                    <p:cond delay="1500"/>
                                  </p:stCondLst>
                                  <p:childTnLst>
                                    <p:set>
                                      <p:cBhvr>
                                        <p:cTn id="171" dur="1" fill="hold">
                                          <p:stCondLst>
                                            <p:cond delay="0"/>
                                          </p:stCondLst>
                                        </p:cTn>
                                        <p:tgtEl>
                                          <p:spTgt spid="39"/>
                                        </p:tgtEl>
                                        <p:attrNameLst>
                                          <p:attrName>style.visibility</p:attrName>
                                        </p:attrNameLst>
                                      </p:cBhvr>
                                      <p:to>
                                        <p:strVal val="visible"/>
                                      </p:to>
                                    </p:set>
                                    <p:animEffect transition="in" filter="fade">
                                      <p:cBhvr>
                                        <p:cTn id="172" dur="750"/>
                                        <p:tgtEl>
                                          <p:spTgt spid="39"/>
                                        </p:tgtEl>
                                      </p:cBhvr>
                                    </p:animEffect>
                                    <p:anim calcmode="lin" valueType="num">
                                      <p:cBhvr>
                                        <p:cTn id="173" dur="750" fill="hold"/>
                                        <p:tgtEl>
                                          <p:spTgt spid="39"/>
                                        </p:tgtEl>
                                        <p:attrNameLst>
                                          <p:attrName>ppt_w</p:attrName>
                                        </p:attrNameLst>
                                      </p:cBhvr>
                                      <p:tavLst>
                                        <p:tav tm="0" fmla="#ppt_w*sin(2.5*pi*$)">
                                          <p:val>
                                            <p:fltVal val="0"/>
                                          </p:val>
                                        </p:tav>
                                        <p:tav tm="100000">
                                          <p:val>
                                            <p:fltVal val="1"/>
                                          </p:val>
                                        </p:tav>
                                      </p:tavLst>
                                    </p:anim>
                                    <p:anim calcmode="lin" valueType="num">
                                      <p:cBhvr>
                                        <p:cTn id="174" dur="750" fill="hold"/>
                                        <p:tgtEl>
                                          <p:spTgt spid="39"/>
                                        </p:tgtEl>
                                        <p:attrNameLst>
                                          <p:attrName>ppt_h</p:attrName>
                                        </p:attrNameLst>
                                      </p:cBhvr>
                                      <p:tavLst>
                                        <p:tav tm="0">
                                          <p:val>
                                            <p:strVal val="#ppt_h"/>
                                          </p:val>
                                        </p:tav>
                                        <p:tav tm="100000">
                                          <p:val>
                                            <p:strVal val="#ppt_h"/>
                                          </p:val>
                                        </p:tav>
                                      </p:tavLst>
                                    </p:anim>
                                  </p:childTnLst>
                                </p:cTn>
                              </p:par>
                              <p:par>
                                <p:cTn id="175" presetID="45" presetClass="entr" presetSubtype="0" fill="hold" grpId="1" nodeType="withEffect">
                                  <p:stCondLst>
                                    <p:cond delay="1600"/>
                                  </p:stCondLst>
                                  <p:childTnLst>
                                    <p:set>
                                      <p:cBhvr>
                                        <p:cTn id="176" dur="1" fill="hold">
                                          <p:stCondLst>
                                            <p:cond delay="0"/>
                                          </p:stCondLst>
                                        </p:cTn>
                                        <p:tgtEl>
                                          <p:spTgt spid="40"/>
                                        </p:tgtEl>
                                        <p:attrNameLst>
                                          <p:attrName>style.visibility</p:attrName>
                                        </p:attrNameLst>
                                      </p:cBhvr>
                                      <p:to>
                                        <p:strVal val="visible"/>
                                      </p:to>
                                    </p:set>
                                    <p:animEffect transition="in" filter="fade">
                                      <p:cBhvr>
                                        <p:cTn id="177" dur="750"/>
                                        <p:tgtEl>
                                          <p:spTgt spid="40"/>
                                        </p:tgtEl>
                                      </p:cBhvr>
                                    </p:animEffect>
                                    <p:anim calcmode="lin" valueType="num">
                                      <p:cBhvr>
                                        <p:cTn id="178" dur="750" fill="hold"/>
                                        <p:tgtEl>
                                          <p:spTgt spid="40"/>
                                        </p:tgtEl>
                                        <p:attrNameLst>
                                          <p:attrName>ppt_w</p:attrName>
                                        </p:attrNameLst>
                                      </p:cBhvr>
                                      <p:tavLst>
                                        <p:tav tm="0" fmla="#ppt_w*sin(2.5*pi*$)">
                                          <p:val>
                                            <p:fltVal val="0"/>
                                          </p:val>
                                        </p:tav>
                                        <p:tav tm="100000">
                                          <p:val>
                                            <p:fltVal val="1"/>
                                          </p:val>
                                        </p:tav>
                                      </p:tavLst>
                                    </p:anim>
                                    <p:anim calcmode="lin" valueType="num">
                                      <p:cBhvr>
                                        <p:cTn id="179" dur="750" fill="hold"/>
                                        <p:tgtEl>
                                          <p:spTgt spid="40"/>
                                        </p:tgtEl>
                                        <p:attrNameLst>
                                          <p:attrName>ppt_h</p:attrName>
                                        </p:attrNameLst>
                                      </p:cBhvr>
                                      <p:tavLst>
                                        <p:tav tm="0">
                                          <p:val>
                                            <p:strVal val="#ppt_h"/>
                                          </p:val>
                                        </p:tav>
                                        <p:tav tm="100000">
                                          <p:val>
                                            <p:strVal val="#ppt_h"/>
                                          </p:val>
                                        </p:tav>
                                      </p:tavLst>
                                    </p:anim>
                                  </p:childTnLst>
                                </p:cTn>
                              </p:par>
                              <p:par>
                                <p:cTn id="180" presetID="45" presetClass="entr" presetSubtype="0" fill="hold" grpId="1" nodeType="withEffect">
                                  <p:stCondLst>
                                    <p:cond delay="1700"/>
                                  </p:stCondLst>
                                  <p:childTnLst>
                                    <p:set>
                                      <p:cBhvr>
                                        <p:cTn id="181" dur="1" fill="hold">
                                          <p:stCondLst>
                                            <p:cond delay="0"/>
                                          </p:stCondLst>
                                        </p:cTn>
                                        <p:tgtEl>
                                          <p:spTgt spid="41"/>
                                        </p:tgtEl>
                                        <p:attrNameLst>
                                          <p:attrName>style.visibility</p:attrName>
                                        </p:attrNameLst>
                                      </p:cBhvr>
                                      <p:to>
                                        <p:strVal val="visible"/>
                                      </p:to>
                                    </p:set>
                                    <p:animEffect transition="in" filter="fade">
                                      <p:cBhvr>
                                        <p:cTn id="182" dur="750"/>
                                        <p:tgtEl>
                                          <p:spTgt spid="41"/>
                                        </p:tgtEl>
                                      </p:cBhvr>
                                    </p:animEffect>
                                    <p:anim calcmode="lin" valueType="num">
                                      <p:cBhvr>
                                        <p:cTn id="183" dur="750" fill="hold"/>
                                        <p:tgtEl>
                                          <p:spTgt spid="41"/>
                                        </p:tgtEl>
                                        <p:attrNameLst>
                                          <p:attrName>ppt_w</p:attrName>
                                        </p:attrNameLst>
                                      </p:cBhvr>
                                      <p:tavLst>
                                        <p:tav tm="0" fmla="#ppt_w*sin(2.5*pi*$)">
                                          <p:val>
                                            <p:fltVal val="0"/>
                                          </p:val>
                                        </p:tav>
                                        <p:tav tm="100000">
                                          <p:val>
                                            <p:fltVal val="1"/>
                                          </p:val>
                                        </p:tav>
                                      </p:tavLst>
                                    </p:anim>
                                    <p:anim calcmode="lin" valueType="num">
                                      <p:cBhvr>
                                        <p:cTn id="184" dur="750" fill="hold"/>
                                        <p:tgtEl>
                                          <p:spTgt spid="41"/>
                                        </p:tgtEl>
                                        <p:attrNameLst>
                                          <p:attrName>ppt_h</p:attrName>
                                        </p:attrNameLst>
                                      </p:cBhvr>
                                      <p:tavLst>
                                        <p:tav tm="0">
                                          <p:val>
                                            <p:strVal val="#ppt_h"/>
                                          </p:val>
                                        </p:tav>
                                        <p:tav tm="100000">
                                          <p:val>
                                            <p:strVal val="#ppt_h"/>
                                          </p:val>
                                        </p:tav>
                                      </p:tavLst>
                                    </p:anim>
                                  </p:childTnLst>
                                </p:cTn>
                              </p:par>
                              <p:par>
                                <p:cTn id="185" presetID="45" presetClass="entr" presetSubtype="0" fill="hold" grpId="1" nodeType="withEffect">
                                  <p:stCondLst>
                                    <p:cond delay="1800"/>
                                  </p:stCondLst>
                                  <p:childTnLst>
                                    <p:set>
                                      <p:cBhvr>
                                        <p:cTn id="186" dur="1" fill="hold">
                                          <p:stCondLst>
                                            <p:cond delay="0"/>
                                          </p:stCondLst>
                                        </p:cTn>
                                        <p:tgtEl>
                                          <p:spTgt spid="42"/>
                                        </p:tgtEl>
                                        <p:attrNameLst>
                                          <p:attrName>style.visibility</p:attrName>
                                        </p:attrNameLst>
                                      </p:cBhvr>
                                      <p:to>
                                        <p:strVal val="visible"/>
                                      </p:to>
                                    </p:set>
                                    <p:animEffect transition="in" filter="fade">
                                      <p:cBhvr>
                                        <p:cTn id="187" dur="750"/>
                                        <p:tgtEl>
                                          <p:spTgt spid="42"/>
                                        </p:tgtEl>
                                      </p:cBhvr>
                                    </p:animEffect>
                                    <p:anim calcmode="lin" valueType="num">
                                      <p:cBhvr>
                                        <p:cTn id="188" dur="750" fill="hold"/>
                                        <p:tgtEl>
                                          <p:spTgt spid="42"/>
                                        </p:tgtEl>
                                        <p:attrNameLst>
                                          <p:attrName>ppt_w</p:attrName>
                                        </p:attrNameLst>
                                      </p:cBhvr>
                                      <p:tavLst>
                                        <p:tav tm="0" fmla="#ppt_w*sin(2.5*pi*$)">
                                          <p:val>
                                            <p:fltVal val="0"/>
                                          </p:val>
                                        </p:tav>
                                        <p:tav tm="100000">
                                          <p:val>
                                            <p:fltVal val="1"/>
                                          </p:val>
                                        </p:tav>
                                      </p:tavLst>
                                    </p:anim>
                                    <p:anim calcmode="lin" valueType="num">
                                      <p:cBhvr>
                                        <p:cTn id="189" dur="750" fill="hold"/>
                                        <p:tgtEl>
                                          <p:spTgt spid="42"/>
                                        </p:tgtEl>
                                        <p:attrNameLst>
                                          <p:attrName>ppt_h</p:attrName>
                                        </p:attrNameLst>
                                      </p:cBhvr>
                                      <p:tavLst>
                                        <p:tav tm="0">
                                          <p:val>
                                            <p:strVal val="#ppt_h"/>
                                          </p:val>
                                        </p:tav>
                                        <p:tav tm="100000">
                                          <p:val>
                                            <p:strVal val="#ppt_h"/>
                                          </p:val>
                                        </p:tav>
                                      </p:tavLst>
                                    </p:anim>
                                  </p:childTnLst>
                                </p:cTn>
                              </p:par>
                            </p:childTnLst>
                          </p:cTn>
                        </p:par>
                        <p:par>
                          <p:cTn id="190" fill="hold">
                            <p:stCondLst>
                              <p:cond delay="4300"/>
                            </p:stCondLst>
                            <p:childTnLst>
                              <p:par>
                                <p:cTn id="191" presetID="10" presetClass="entr" presetSubtype="0" fill="hold" nodeType="afterEffect">
                                  <p:stCondLst>
                                    <p:cond delay="500"/>
                                  </p:stCondLst>
                                  <p:childTnLst>
                                    <p:set>
                                      <p:cBhvr>
                                        <p:cTn id="192" dur="1" fill="hold">
                                          <p:stCondLst>
                                            <p:cond delay="0"/>
                                          </p:stCondLst>
                                        </p:cTn>
                                        <p:tgtEl>
                                          <p:spTgt spid="35"/>
                                        </p:tgtEl>
                                        <p:attrNameLst>
                                          <p:attrName>style.visibility</p:attrName>
                                        </p:attrNameLst>
                                      </p:cBhvr>
                                      <p:to>
                                        <p:strVal val="visible"/>
                                      </p:to>
                                    </p:set>
                                    <p:animEffect transition="in" filter="fade">
                                      <p:cBhvr>
                                        <p:cTn id="193" dur="500"/>
                                        <p:tgtEl>
                                          <p:spTgt spid="35"/>
                                        </p:tgtEl>
                                      </p:cBhvr>
                                    </p:animEffect>
                                  </p:childTnLst>
                                </p:cTn>
                              </p:par>
                            </p:childTnLst>
                          </p:cTn>
                        </p:par>
                        <p:par>
                          <p:cTn id="194" fill="hold">
                            <p:stCondLst>
                              <p:cond delay="5300"/>
                            </p:stCondLst>
                            <p:childTnLst>
                              <p:par>
                                <p:cTn id="195" presetID="10" presetClass="entr" presetSubtype="0" fill="hold" grpId="0" nodeType="afterEffect">
                                  <p:stCondLst>
                                    <p:cond delay="0"/>
                                  </p:stCondLst>
                                  <p:childTnLst>
                                    <p:set>
                                      <p:cBhvr>
                                        <p:cTn id="196" dur="1" fill="hold">
                                          <p:stCondLst>
                                            <p:cond delay="0"/>
                                          </p:stCondLst>
                                        </p:cTn>
                                        <p:tgtEl>
                                          <p:spTgt spid="34">
                                            <p:txEl>
                                              <p:pRg st="0" end="0"/>
                                            </p:txEl>
                                          </p:spTgt>
                                        </p:tgtEl>
                                        <p:attrNameLst>
                                          <p:attrName>style.visibility</p:attrName>
                                        </p:attrNameLst>
                                      </p:cBhvr>
                                      <p:to>
                                        <p:strVal val="visible"/>
                                      </p:to>
                                    </p:set>
                                    <p:animEffect transition="in" filter="fade">
                                      <p:cBhvr>
                                        <p:cTn id="197"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P spid="13" grpId="0" animBg="1"/>
      <p:bldP spid="32" grpId="0"/>
      <p:bldP spid="33" grpId="0" build="p">
        <p:tmplLst>
          <p:tmpl lvl="1">
            <p:tnLst>
              <p:par>
                <p:cTn presetID="2" presetClass="entr" presetSubtype="2" decel="100000" fill="hold" nodeType="withEffect">
                  <p:stCondLst>
                    <p:cond delay="150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750" fill="hold"/>
                        <p:tgtEl>
                          <p:spTgt spid="33"/>
                        </p:tgtEl>
                        <p:attrNameLst>
                          <p:attrName>ppt_x</p:attrName>
                        </p:attrNameLst>
                      </p:cBhvr>
                      <p:tavLst>
                        <p:tav tm="0">
                          <p:val>
                            <p:strVal val="1+#ppt_w/2"/>
                          </p:val>
                        </p:tav>
                        <p:tav tm="100000">
                          <p:val>
                            <p:strVal val="#ppt_x"/>
                          </p:val>
                        </p:tav>
                      </p:tavLst>
                    </p:anim>
                    <p:anim calcmode="lin" valueType="num">
                      <p:cBhvr additive="base">
                        <p:cTn dur="75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9" grpId="0" animBg="1"/>
      <p:bldP spid="39" grpId="1" animBg="1"/>
      <p:bldP spid="40" grpId="0" animBg="1"/>
      <p:bldP spid="40" grpId="1" animBg="1"/>
      <p:bldP spid="41" grpId="0" animBg="1"/>
      <p:bldP spid="41" grpId="1" animBg="1"/>
      <p:bldP spid="42" grpId="0" animBg="1"/>
      <p:bldP spid="42" grpId="1"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3"/>
                </a:solidFill>
                <a:latin typeface="Route 159 UltraLight" pitchFamily="50" charset="0"/>
              </a:defRPr>
            </a:lvl1pPr>
          </a:lstStyle>
          <a:p>
            <a:r>
              <a:rPr kumimoji="1" lang="en-US" altLang="ja-JP" dirty="0"/>
              <a:t>TEXT GOES HERE</a:t>
            </a:r>
            <a:endParaRPr kumimoji="1" lang="ja-JP" altLang="en-US" dirty="0"/>
          </a:p>
        </p:txBody>
      </p:sp>
      <p:sp>
        <p:nvSpPr>
          <p:cNvPr id="3" name="サブタイトル 2"/>
          <p:cNvSpPr>
            <a:spLocks noGrp="1"/>
          </p:cNvSpPr>
          <p:nvPr>
            <p:ph type="subTitle" idx="1" hasCustomPrompt="1"/>
          </p:nvPr>
        </p:nvSpPr>
        <p:spPr>
          <a:xfrm>
            <a:off x="1366342" y="7112000"/>
            <a:ext cx="15553728" cy="2928044"/>
          </a:xfrm>
        </p:spPr>
        <p:txBody>
          <a:bodyPr anchor="b">
            <a:normAutofit/>
          </a:bodyPr>
          <a:lstStyle>
            <a:lvl1pPr marL="0" indent="0" algn="ctr">
              <a:buNone/>
              <a:defRPr sz="2000">
                <a:solidFill>
                  <a:schemeClr val="tx1">
                    <a:tint val="75000"/>
                  </a:schemeClr>
                </a:solidFill>
                <a:latin typeface="Open Sans Light" panose="020B0306030504020204" pitchFamily="34" charset="0"/>
                <a:cs typeface="Open Sans Light" panose="020B0306030504020204"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6644399"/>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Tree>
    <p:extLst>
      <p:ext uri="{BB962C8B-B14F-4D97-AF65-F5344CB8AC3E}">
        <p14:creationId xmlns:p14="http://schemas.microsoft.com/office/powerpoint/2010/main" val="144291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wd">
                                    <p:tmPct val="10000"/>
                                  </p:iterate>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75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8" dur="750" fill="hold"/>
                                        <p:tgtEl>
                                          <p:spTgt spid="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3" decel="100000" fill="hold" grpId="0" nodeType="with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900"/>
                            </p:stCondLst>
                            <p:childTnLst>
                              <p:par>
                                <p:cTn id="14" presetID="10" presetClass="entr" presetSubtype="0" fill="hold" nodeType="after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900"/>
                            </p:stCondLst>
                            <p:childTnLst>
                              <p:par>
                                <p:cTn id="18" presetID="10"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649736"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502246"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7594055" y="6766640"/>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7577521" y="7951812"/>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610258"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3457832"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865661"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431238" y="8298184"/>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2086422" y="1872979"/>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72937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0-#ppt_w/2"/>
                                          </p:val>
                                        </p:tav>
                                        <p:tav tm="100000">
                                          <p:val>
                                            <p:strVal val="#ppt_x"/>
                                          </p:val>
                                        </p:tav>
                                      </p:tavLst>
                                    </p:anim>
                                    <p:anim calcmode="lin" valueType="num">
                                      <p:cBhvr additive="base">
                                        <p:cTn id="12" dur="750" fill="hold"/>
                                        <p:tgtEl>
                                          <p:spTgt spid="17"/>
                                        </p:tgtEl>
                                        <p:attrNameLst>
                                          <p:attrName>ppt_y</p:attrName>
                                        </p:attrNameLst>
                                      </p:cBhvr>
                                      <p:tavLst>
                                        <p:tav tm="0">
                                          <p:val>
                                            <p:strVal val="1+#ppt_h/2"/>
                                          </p:val>
                                        </p:tav>
                                        <p:tav tm="100000">
                                          <p:val>
                                            <p:strVal val="#ppt_y"/>
                                          </p:val>
                                        </p:tav>
                                      </p:tavLst>
                                    </p:anim>
                                  </p:childTnLst>
                                </p:cTn>
                              </p:par>
                              <p:par>
                                <p:cTn id="13" presetID="45" presetClass="entr" presetSubtype="0" fill="hold" grpId="1"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ppt_w</p:attrName>
                                        </p:attrNameLst>
                                      </p:cBhvr>
                                      <p:tavLst>
                                        <p:tav tm="0" fmla="#ppt_w*sin(2.5*pi*$)">
                                          <p:val>
                                            <p:fltVal val="0"/>
                                          </p:val>
                                        </p:tav>
                                        <p:tav tm="100000">
                                          <p:val>
                                            <p:fltVal val="1"/>
                                          </p:val>
                                        </p:tav>
                                      </p:tavLst>
                                    </p:anim>
                                    <p:anim calcmode="lin" valueType="num">
                                      <p:cBhvr>
                                        <p:cTn id="17" dur="750" fill="hold"/>
                                        <p:tgtEl>
                                          <p:spTgt spid="17"/>
                                        </p:tgtEl>
                                        <p:attrNameLst>
                                          <p:attrName>ppt_h</p:attrName>
                                        </p:attrNameLst>
                                      </p:cBhvr>
                                      <p:tavLst>
                                        <p:tav tm="0">
                                          <p:val>
                                            <p:strVal val="#ppt_h"/>
                                          </p:val>
                                        </p:tav>
                                        <p:tav tm="100000">
                                          <p:val>
                                            <p:strVal val="#ppt_h"/>
                                          </p:val>
                                        </p:tav>
                                      </p:tavLst>
                                    </p:anim>
                                  </p:childTnLst>
                                </p:cTn>
                              </p:par>
                              <p:par>
                                <p:cTn id="18" presetID="2" presetClass="entr" presetSubtype="12" decel="100000" fill="hold" grpId="0" nodeType="withEffect">
                                  <p:stCondLst>
                                    <p:cond delay="1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750" fill="hold"/>
                                        <p:tgtEl>
                                          <p:spTgt spid="7"/>
                                        </p:tgtEl>
                                        <p:attrNameLst>
                                          <p:attrName>ppt_x</p:attrName>
                                        </p:attrNameLst>
                                      </p:cBhvr>
                                      <p:tavLst>
                                        <p:tav tm="0">
                                          <p:val>
                                            <p:strVal val="0-#ppt_w/2"/>
                                          </p:val>
                                        </p:tav>
                                        <p:tav tm="100000">
                                          <p:val>
                                            <p:strVal val="#ppt_x"/>
                                          </p:val>
                                        </p:tav>
                                      </p:tavLst>
                                    </p:anim>
                                    <p:anim calcmode="lin" valueType="num">
                                      <p:cBhvr additive="base">
                                        <p:cTn id="21" dur="750" fill="hold"/>
                                        <p:tgtEl>
                                          <p:spTgt spid="7"/>
                                        </p:tgtEl>
                                        <p:attrNameLst>
                                          <p:attrName>ppt_y</p:attrName>
                                        </p:attrNameLst>
                                      </p:cBhvr>
                                      <p:tavLst>
                                        <p:tav tm="0">
                                          <p:val>
                                            <p:strVal val="1+#ppt_h/2"/>
                                          </p:val>
                                        </p:tav>
                                        <p:tav tm="100000">
                                          <p:val>
                                            <p:strVal val="#ppt_y"/>
                                          </p:val>
                                        </p:tav>
                                      </p:tavLst>
                                    </p:anim>
                                  </p:childTnLst>
                                </p:cTn>
                              </p:par>
                              <p:par>
                                <p:cTn id="22" presetID="45" presetClass="entr" presetSubtype="0" fill="hold" grpId="1" nodeType="withEffect">
                                  <p:stCondLst>
                                    <p:cond delay="1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ppt_w</p:attrName>
                                        </p:attrNameLst>
                                      </p:cBhvr>
                                      <p:tavLst>
                                        <p:tav tm="0" fmla="#ppt_w*sin(2.5*pi*$)">
                                          <p:val>
                                            <p:fltVal val="0"/>
                                          </p:val>
                                        </p:tav>
                                        <p:tav tm="100000">
                                          <p:val>
                                            <p:fltVal val="1"/>
                                          </p:val>
                                        </p:tav>
                                      </p:tavLst>
                                    </p:anim>
                                    <p:anim calcmode="lin" valueType="num">
                                      <p:cBhvr>
                                        <p:cTn id="26" dur="750" fill="hold"/>
                                        <p:tgtEl>
                                          <p:spTgt spid="7"/>
                                        </p:tgtEl>
                                        <p:attrNameLst>
                                          <p:attrName>ppt_h</p:attrName>
                                        </p:attrNameLst>
                                      </p:cBhvr>
                                      <p:tavLst>
                                        <p:tav tm="0">
                                          <p:val>
                                            <p:strVal val="#ppt_h"/>
                                          </p:val>
                                        </p:tav>
                                        <p:tav tm="100000">
                                          <p:val>
                                            <p:strVal val="#ppt_h"/>
                                          </p:val>
                                        </p:tav>
                                      </p:tavLst>
                                    </p:anim>
                                  </p:childTnLst>
                                </p:cTn>
                              </p:par>
                              <p:par>
                                <p:cTn id="27" presetID="2" presetClass="entr" presetSubtype="12" decel="100000" fill="hold" grpId="0" nodeType="withEffect">
                                  <p:stCondLst>
                                    <p:cond delay="1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0-#ppt_w/2"/>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par>
                                <p:cTn id="31" presetID="45" presetClass="entr" presetSubtype="0" fill="hold" grpId="1" nodeType="withEffect">
                                  <p:stCondLst>
                                    <p:cond delay="2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ppt_w</p:attrName>
                                        </p:attrNameLst>
                                      </p:cBhvr>
                                      <p:tavLst>
                                        <p:tav tm="0" fmla="#ppt_w*sin(2.5*pi*$)">
                                          <p:val>
                                            <p:fltVal val="0"/>
                                          </p:val>
                                        </p:tav>
                                        <p:tav tm="100000">
                                          <p:val>
                                            <p:fltVal val="1"/>
                                          </p:val>
                                        </p:tav>
                                      </p:tavLst>
                                    </p:anim>
                                    <p:anim calcmode="lin" valueType="num">
                                      <p:cBhvr>
                                        <p:cTn id="35" dur="750" fill="hold"/>
                                        <p:tgtEl>
                                          <p:spTgt spid="8"/>
                                        </p:tgtEl>
                                        <p:attrNameLst>
                                          <p:attrName>ppt_h</p:attrName>
                                        </p:attrNameLst>
                                      </p:cBhvr>
                                      <p:tavLst>
                                        <p:tav tm="0">
                                          <p:val>
                                            <p:strVal val="#ppt_h"/>
                                          </p:val>
                                        </p:tav>
                                        <p:tav tm="100000">
                                          <p:val>
                                            <p:strVal val="#ppt_h"/>
                                          </p:val>
                                        </p:tav>
                                      </p:tavLst>
                                    </p:anim>
                                  </p:childTnLst>
                                </p:cTn>
                              </p:par>
                              <p:par>
                                <p:cTn id="36" presetID="2" presetClass="entr" presetSubtype="12"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750" fill="hold"/>
                                        <p:tgtEl>
                                          <p:spTgt spid="8"/>
                                        </p:tgtEl>
                                        <p:attrNameLst>
                                          <p:attrName>ppt_x</p:attrName>
                                        </p:attrNameLst>
                                      </p:cBhvr>
                                      <p:tavLst>
                                        <p:tav tm="0">
                                          <p:val>
                                            <p:strVal val="0-#ppt_w/2"/>
                                          </p:val>
                                        </p:tav>
                                        <p:tav tm="100000">
                                          <p:val>
                                            <p:strVal val="#ppt_x"/>
                                          </p:val>
                                        </p:tav>
                                      </p:tavLst>
                                    </p:anim>
                                    <p:anim calcmode="lin" valueType="num">
                                      <p:cBhvr additive="base">
                                        <p:cTn id="39" dur="750" fill="hold"/>
                                        <p:tgtEl>
                                          <p:spTgt spid="8"/>
                                        </p:tgtEl>
                                        <p:attrNameLst>
                                          <p:attrName>ppt_y</p:attrName>
                                        </p:attrNameLst>
                                      </p:cBhvr>
                                      <p:tavLst>
                                        <p:tav tm="0">
                                          <p:val>
                                            <p:strVal val="1+#ppt_h/2"/>
                                          </p:val>
                                        </p:tav>
                                        <p:tav tm="100000">
                                          <p:val>
                                            <p:strVal val="#ppt_y"/>
                                          </p:val>
                                        </p:tav>
                                      </p:tavLst>
                                    </p:anim>
                                  </p:childTnLst>
                                </p:cTn>
                              </p:par>
                              <p:par>
                                <p:cTn id="40" presetID="45" presetClass="entr" presetSubtype="0" fill="hold" grpId="1" nodeType="withEffect">
                                  <p:stCondLst>
                                    <p:cond delay="3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750"/>
                                        <p:tgtEl>
                                          <p:spTgt spid="9"/>
                                        </p:tgtEl>
                                      </p:cBhvr>
                                    </p:animEffect>
                                    <p:anim calcmode="lin" valueType="num">
                                      <p:cBhvr>
                                        <p:cTn id="43" dur="750" fill="hold"/>
                                        <p:tgtEl>
                                          <p:spTgt spid="9"/>
                                        </p:tgtEl>
                                        <p:attrNameLst>
                                          <p:attrName>ppt_w</p:attrName>
                                        </p:attrNameLst>
                                      </p:cBhvr>
                                      <p:tavLst>
                                        <p:tav tm="0" fmla="#ppt_w*sin(2.5*pi*$)">
                                          <p:val>
                                            <p:fltVal val="0"/>
                                          </p:val>
                                        </p:tav>
                                        <p:tav tm="100000">
                                          <p:val>
                                            <p:fltVal val="1"/>
                                          </p:val>
                                        </p:tav>
                                      </p:tavLst>
                                    </p:anim>
                                    <p:anim calcmode="lin" valueType="num">
                                      <p:cBhvr>
                                        <p:cTn id="44" dur="750" fill="hold"/>
                                        <p:tgtEl>
                                          <p:spTgt spid="9"/>
                                        </p:tgtEl>
                                        <p:attrNameLst>
                                          <p:attrName>ppt_h</p:attrName>
                                        </p:attrNameLst>
                                      </p:cBhvr>
                                      <p:tavLst>
                                        <p:tav tm="0">
                                          <p:val>
                                            <p:strVal val="#ppt_h"/>
                                          </p:val>
                                        </p:tav>
                                        <p:tav tm="100000">
                                          <p:val>
                                            <p:strVal val="#ppt_h"/>
                                          </p:val>
                                        </p:tav>
                                      </p:tavLst>
                                    </p:anim>
                                  </p:childTnLst>
                                </p:cTn>
                              </p:par>
                              <p:par>
                                <p:cTn id="45" presetID="2" presetClass="entr" presetSubtype="12" decel="100000" fill="hold" grpId="0" nodeType="withEffect">
                                  <p:stCondLst>
                                    <p:cond delay="3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0-#ppt_w/2"/>
                                          </p:val>
                                        </p:tav>
                                        <p:tav tm="100000">
                                          <p:val>
                                            <p:strVal val="#ppt_x"/>
                                          </p:val>
                                        </p:tav>
                                      </p:tavLst>
                                    </p:anim>
                                    <p:anim calcmode="lin" valueType="num">
                                      <p:cBhvr additive="base">
                                        <p:cTn id="48" dur="75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12" decel="100000"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750" fill="hold"/>
                                        <p:tgtEl>
                                          <p:spTgt spid="16"/>
                                        </p:tgtEl>
                                        <p:attrNameLst>
                                          <p:attrName>ppt_x</p:attrName>
                                        </p:attrNameLst>
                                      </p:cBhvr>
                                      <p:tavLst>
                                        <p:tav tm="0">
                                          <p:val>
                                            <p:strVal val="0-#ppt_w/2"/>
                                          </p:val>
                                        </p:tav>
                                        <p:tav tm="100000">
                                          <p:val>
                                            <p:strVal val="#ppt_x"/>
                                          </p:val>
                                        </p:tav>
                                      </p:tavLst>
                                    </p:anim>
                                    <p:anim calcmode="lin" valueType="num">
                                      <p:cBhvr additive="base">
                                        <p:cTn id="52" dur="750" fill="hold"/>
                                        <p:tgtEl>
                                          <p:spTgt spid="16"/>
                                        </p:tgtEl>
                                        <p:attrNameLst>
                                          <p:attrName>ppt_y</p:attrName>
                                        </p:attrNameLst>
                                      </p:cBhvr>
                                      <p:tavLst>
                                        <p:tav tm="0">
                                          <p:val>
                                            <p:strVal val="1+#ppt_h/2"/>
                                          </p:val>
                                        </p:tav>
                                        <p:tav tm="100000">
                                          <p:val>
                                            <p:strVal val="#ppt_y"/>
                                          </p:val>
                                        </p:tav>
                                      </p:tavLst>
                                    </p:anim>
                                  </p:childTnLst>
                                </p:cTn>
                              </p:par>
                              <p:par>
                                <p:cTn id="53" presetID="45" presetClass="entr" presetSubtype="0" fill="hold" grpId="1" nodeType="withEffect">
                                  <p:stCondLst>
                                    <p:cond delay="4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50"/>
                                        <p:tgtEl>
                                          <p:spTgt spid="16"/>
                                        </p:tgtEl>
                                      </p:cBhvr>
                                    </p:animEffect>
                                    <p:anim calcmode="lin" valueType="num">
                                      <p:cBhvr>
                                        <p:cTn id="56" dur="750" fill="hold"/>
                                        <p:tgtEl>
                                          <p:spTgt spid="16"/>
                                        </p:tgtEl>
                                        <p:attrNameLst>
                                          <p:attrName>ppt_w</p:attrName>
                                        </p:attrNameLst>
                                      </p:cBhvr>
                                      <p:tavLst>
                                        <p:tav tm="0" fmla="#ppt_w*sin(2.5*pi*$)">
                                          <p:val>
                                            <p:fltVal val="0"/>
                                          </p:val>
                                        </p:tav>
                                        <p:tav tm="100000">
                                          <p:val>
                                            <p:fltVal val="1"/>
                                          </p:val>
                                        </p:tav>
                                      </p:tavLst>
                                    </p:anim>
                                    <p:anim calcmode="lin" valueType="num">
                                      <p:cBhvr>
                                        <p:cTn id="57" dur="750" fill="hold"/>
                                        <p:tgtEl>
                                          <p:spTgt spid="16"/>
                                        </p:tgtEl>
                                        <p:attrNameLst>
                                          <p:attrName>ppt_h</p:attrName>
                                        </p:attrNameLst>
                                      </p:cBhvr>
                                      <p:tavLst>
                                        <p:tav tm="0">
                                          <p:val>
                                            <p:strVal val="#ppt_h"/>
                                          </p:val>
                                        </p:tav>
                                        <p:tav tm="100000">
                                          <p:val>
                                            <p:strVal val="#ppt_h"/>
                                          </p:val>
                                        </p:tav>
                                      </p:tavLst>
                                    </p:anim>
                                  </p:childTnLst>
                                </p:cTn>
                              </p:par>
                              <p:par>
                                <p:cTn id="58" presetID="2" presetClass="entr" presetSubtype="12" decel="100000" fill="hold" grpId="0" nodeType="withEffect">
                                  <p:stCondLst>
                                    <p:cond delay="50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750" fill="hold"/>
                                        <p:tgtEl>
                                          <p:spTgt spid="6"/>
                                        </p:tgtEl>
                                        <p:attrNameLst>
                                          <p:attrName>ppt_x</p:attrName>
                                        </p:attrNameLst>
                                      </p:cBhvr>
                                      <p:tavLst>
                                        <p:tav tm="0">
                                          <p:val>
                                            <p:strVal val="0-#ppt_w/2"/>
                                          </p:val>
                                        </p:tav>
                                        <p:tav tm="100000">
                                          <p:val>
                                            <p:strVal val="#ppt_x"/>
                                          </p:val>
                                        </p:tav>
                                      </p:tavLst>
                                    </p:anim>
                                    <p:anim calcmode="lin" valueType="num">
                                      <p:cBhvr additive="base">
                                        <p:cTn id="61" dur="750" fill="hold"/>
                                        <p:tgtEl>
                                          <p:spTgt spid="6"/>
                                        </p:tgtEl>
                                        <p:attrNameLst>
                                          <p:attrName>ppt_y</p:attrName>
                                        </p:attrNameLst>
                                      </p:cBhvr>
                                      <p:tavLst>
                                        <p:tav tm="0">
                                          <p:val>
                                            <p:strVal val="1+#ppt_h/2"/>
                                          </p:val>
                                        </p:tav>
                                        <p:tav tm="100000">
                                          <p:val>
                                            <p:strVal val="#ppt_y"/>
                                          </p:val>
                                        </p:tav>
                                      </p:tavLst>
                                    </p:anim>
                                  </p:childTnLst>
                                </p:cTn>
                              </p:par>
                            </p:childTnLst>
                          </p:cTn>
                        </p:par>
                        <p:par>
                          <p:cTn id="62" fill="hold">
                            <p:stCondLst>
                              <p:cond delay="1750"/>
                            </p:stCondLst>
                            <p:childTnLst>
                              <p:par>
                                <p:cTn id="63" presetID="10"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750"/>
                                        <p:tgtEl>
                                          <p:spTgt spid="13"/>
                                        </p:tgtEl>
                                      </p:cBhvr>
                                    </p:animEffect>
                                  </p:childTnLst>
                                </p:cTn>
                              </p:par>
                            </p:childTnLst>
                          </p:cTn>
                        </p:par>
                        <p:par>
                          <p:cTn id="66" fill="hold">
                            <p:stCondLst>
                              <p:cond delay="2500"/>
                            </p:stCondLst>
                            <p:childTnLst>
                              <p:par>
                                <p:cTn id="67" presetID="2" presetClass="entr" presetSubtype="12" decel="100000" fill="hold" grpId="0" nodeType="afterEffect">
                                  <p:stCondLst>
                                    <p:cond delay="0"/>
                                  </p:stCondLst>
                                  <p:iterate type="wd">
                                    <p:tmPct val="10000"/>
                                  </p:iterate>
                                  <p:childTnLst>
                                    <p:set>
                                      <p:cBhvr>
                                        <p:cTn id="68" dur="1" fill="hold">
                                          <p:stCondLst>
                                            <p:cond delay="0"/>
                                          </p:stCondLst>
                                        </p:cTn>
                                        <p:tgtEl>
                                          <p:spTgt spid="14">
                                            <p:txEl>
                                              <p:pRg st="0" end="0"/>
                                            </p:txEl>
                                          </p:spTgt>
                                        </p:tgtEl>
                                        <p:attrNameLst>
                                          <p:attrName>style.visibility</p:attrName>
                                        </p:attrNameLst>
                                      </p:cBhvr>
                                      <p:to>
                                        <p:strVal val="visible"/>
                                      </p:to>
                                    </p:set>
                                    <p:anim calcmode="lin" valueType="num">
                                      <p:cBhvr additive="base">
                                        <p:cTn id="69"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7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tmplLst>
          <p:tmpl>
            <p:tnLst>
              <p:par>
                <p:cTn presetID="2" presetClass="entr" presetSubtype="12"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0-#ppt_w/2"/>
                          </p:val>
                        </p:tav>
                        <p:tav tm="100000">
                          <p:val>
                            <p:strVal val="#ppt_x"/>
                          </p:val>
                        </p:tav>
                      </p:tavLst>
                    </p:anim>
                    <p:anim calcmode="lin" valueType="num">
                      <p:cBhvr additive="base">
                        <p:cTn dur="75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tmplLst>
          <p:tmpl>
            <p:tnLst>
              <p:par>
                <p:cTn presetID="2" presetClass="entr" presetSubtype="12" decel="10000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7" grpId="1" animBg="1">
        <p:tmplLst>
          <p:tmpl>
            <p:tnLst>
              <p:par>
                <p:cTn presetID="45" presetClass="entr" presetSubtype="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Effect transition="in" filter="fade">
                      <p:cBhvr>
                        <p:cTn dur="750"/>
                        <p:tgtEl>
                          <p:spTgt spid="7"/>
                        </p:tgtEl>
                      </p:cBhvr>
                    </p:animEffect>
                    <p:anim calcmode="lin" valueType="num">
                      <p:cBhvr>
                        <p:cTn dur="750" fill="hold"/>
                        <p:tgtEl>
                          <p:spTgt spid="7"/>
                        </p:tgtEl>
                        <p:attrNameLst>
                          <p:attrName>ppt_w</p:attrName>
                        </p:attrNameLst>
                      </p:cBhvr>
                      <p:tavLst>
                        <p:tav tm="0" fmla="#ppt_w*sin(2.5*pi*$)">
                          <p:val>
                            <p:fltVal val="0"/>
                          </p:val>
                        </p:tav>
                        <p:tav tm="100000">
                          <p:val>
                            <p:fltVal val="1"/>
                          </p:val>
                        </p:tav>
                      </p:tavLst>
                    </p:anim>
                    <p:anim calcmode="lin" valueType="num">
                      <p:cBhvr>
                        <p:cTn dur="750" fill="hold"/>
                        <p:tgtEl>
                          <p:spTgt spid="7"/>
                        </p:tgtEl>
                        <p:attrNameLst>
                          <p:attrName>ppt_h</p:attrName>
                        </p:attrNameLst>
                      </p:cBhvr>
                      <p:tavLst>
                        <p:tav tm="0">
                          <p:val>
                            <p:strVal val="#ppt_h"/>
                          </p:val>
                        </p:tav>
                        <p:tav tm="100000">
                          <p:val>
                            <p:strVal val="#ppt_h"/>
                          </p:val>
                        </p:tav>
                      </p:tavLst>
                    </p:anim>
                  </p:childTnLst>
                </p:cTn>
              </p:par>
            </p:tnLst>
          </p:tmpl>
        </p:tmplLst>
      </p:bldP>
      <p:bldP spid="8" grpId="0" animBg="1">
        <p:tmplLst>
          <p:tmpl>
            <p:tnLst>
              <p:par>
                <p:cTn presetID="2" presetClass="entr" presetSubtype="12" decel="10000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8" grpId="1" animBg="1">
        <p:tmplLst>
          <p:tmpl>
            <p:tnLst>
              <p:par>
                <p:cTn presetID="45"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ppt_w</p:attrName>
                        </p:attrNameLst>
                      </p:cBhvr>
                      <p:tavLst>
                        <p:tav tm="0" fmla="#ppt_w*sin(2.5*pi*$)">
                          <p:val>
                            <p:fltVal val="0"/>
                          </p:val>
                        </p:tav>
                        <p:tav tm="100000">
                          <p:val>
                            <p:fltVal val="1"/>
                          </p:val>
                        </p:tav>
                      </p:tavLst>
                    </p:anim>
                    <p:anim calcmode="lin" valueType="num">
                      <p:cBhvr>
                        <p:cTn dur="750" fill="hold"/>
                        <p:tgtEl>
                          <p:spTgt spid="8"/>
                        </p:tgtEl>
                        <p:attrNameLst>
                          <p:attrName>ppt_h</p:attrName>
                        </p:attrNameLst>
                      </p:cBhvr>
                      <p:tavLst>
                        <p:tav tm="0">
                          <p:val>
                            <p:strVal val="#ppt_h"/>
                          </p:val>
                        </p:tav>
                        <p:tav tm="100000">
                          <p:val>
                            <p:strVal val="#ppt_h"/>
                          </p:val>
                        </p:tav>
                      </p:tavLst>
                    </p:anim>
                  </p:childTnLst>
                </p:cTn>
              </p:par>
            </p:tnLst>
          </p:tmpl>
        </p:tmplLst>
      </p:bldP>
      <p:bldP spid="9" grpId="0" animBg="1">
        <p:tmplLst>
          <p:tmpl>
            <p:tnLst>
              <p:par>
                <p:cTn presetID="2" presetClass="entr" presetSubtype="12" decel="10000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9" grpId="1" animBg="1">
        <p:tmplLst>
          <p:tmpl>
            <p:tnLst>
              <p:par>
                <p:cTn presetID="45" presetClass="entr" presetSubtype="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ppt_w</p:attrName>
                        </p:attrNameLst>
                      </p:cBhvr>
                      <p:tavLst>
                        <p:tav tm="0" fmla="#ppt_w*sin(2.5*pi*$)">
                          <p:val>
                            <p:fltVal val="0"/>
                          </p:val>
                        </p:tav>
                        <p:tav tm="100000">
                          <p:val>
                            <p:fltVal val="1"/>
                          </p:val>
                        </p:tav>
                      </p:tavLst>
                    </p:anim>
                    <p:anim calcmode="lin" valueType="num">
                      <p:cBhvr>
                        <p:cTn dur="750" fill="hold"/>
                        <p:tgtEl>
                          <p:spTgt spid="9"/>
                        </p:tgtEl>
                        <p:attrNameLst>
                          <p:attrName>ppt_h</p:attrName>
                        </p:attrNameLst>
                      </p:cBhvr>
                      <p:tavLst>
                        <p:tav tm="0">
                          <p:val>
                            <p:strVal val="#ppt_h"/>
                          </p:val>
                        </p:tav>
                        <p:tav tm="100000">
                          <p:val>
                            <p:strVal val="#ppt_h"/>
                          </p:val>
                        </p:tav>
                      </p:tavLst>
                    </p:anim>
                  </p:childTnLst>
                </p:cTn>
              </p:par>
            </p:tnLst>
          </p:tmpl>
        </p:tmplLst>
      </p:bldP>
      <p:bldP spid="11" grpId="0">
        <p:tmplLst>
          <p:tmpl>
            <p:tnLst>
              <p:par>
                <p:cTn presetID="2" presetClass="entr" presetSubtype="12" decel="100000" fill="hold" nodeType="withEffect">
                  <p:stCondLst>
                    <p:cond delay="1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0-#ppt_w/2"/>
                          </p:val>
                        </p:tav>
                        <p:tav tm="100000">
                          <p:val>
                            <p:strVal val="#ppt_x"/>
                          </p:val>
                        </p:tav>
                      </p:tavLst>
                    </p:anim>
                    <p:anim calcmode="lin" valueType="num">
                      <p:cBhvr additive="base">
                        <p:cTn dur="750" fill="hold"/>
                        <p:tgtEl>
                          <p:spTgt spid="11"/>
                        </p:tgtEl>
                        <p:attrNameLst>
                          <p:attrName>ppt_y</p:attrName>
                        </p:attrNameLst>
                      </p:cBhvr>
                      <p:tavLst>
                        <p:tav tm="0">
                          <p:val>
                            <p:strVal val="1+#ppt_h/2"/>
                          </p:val>
                        </p:tav>
                        <p:tav tm="100000">
                          <p:val>
                            <p:strVal val="#ppt_y"/>
                          </p:val>
                        </p:tav>
                      </p:tavLst>
                    </p:anim>
                  </p:childTnLst>
                </p:cTn>
              </p:par>
            </p:tnLst>
          </p:tmpl>
        </p:tmplLst>
      </p:bldP>
      <p:bldP spid="13" grpId="0"/>
      <p:bldP spid="14" grpId="0" build="p">
        <p:tmplLst>
          <p:tmpl lvl="1">
            <p:tnLst>
              <p:par>
                <p:cTn presetID="2" presetClass="entr" presetSubtype="12" decel="100000" fill="hold" nodeType="after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6" grpId="0" animBg="1">
        <p:tmplLst>
          <p:tmpl>
            <p:tnLst>
              <p:par>
                <p:cTn presetID="2" presetClass="entr" presetSubtype="12" decel="10000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0-#ppt_w/2"/>
                          </p:val>
                        </p:tav>
                        <p:tav tm="100000">
                          <p:val>
                            <p:strVal val="#ppt_x"/>
                          </p:val>
                        </p:tav>
                      </p:tavLst>
                    </p:anim>
                    <p:anim calcmode="lin" valueType="num">
                      <p:cBhvr additive="base">
                        <p:cTn dur="750" fill="hold"/>
                        <p:tgtEl>
                          <p:spTgt spid="16"/>
                        </p:tgtEl>
                        <p:attrNameLst>
                          <p:attrName>ppt_y</p:attrName>
                        </p:attrNameLst>
                      </p:cBhvr>
                      <p:tavLst>
                        <p:tav tm="0">
                          <p:val>
                            <p:strVal val="1+#ppt_h/2"/>
                          </p:val>
                        </p:tav>
                        <p:tav tm="100000">
                          <p:val>
                            <p:strVal val="#ppt_y"/>
                          </p:val>
                        </p:tav>
                      </p:tavLst>
                    </p:anim>
                  </p:childTnLst>
                </p:cTn>
              </p:par>
            </p:tnLst>
          </p:tmpl>
        </p:tmplLst>
      </p:bldP>
      <p:bldP spid="16" grpId="1" animBg="1">
        <p:tmplLst>
          <p:tmpl>
            <p:tnLst>
              <p:par>
                <p:cTn presetID="45" presetClass="entr" presetSubtype="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anim calcmode="lin" valueType="num">
                      <p:cBhvr>
                        <p:cTn dur="750" fill="hold"/>
                        <p:tgtEl>
                          <p:spTgt spid="16"/>
                        </p:tgtEl>
                        <p:attrNameLst>
                          <p:attrName>ppt_w</p:attrName>
                        </p:attrNameLst>
                      </p:cBhvr>
                      <p:tavLst>
                        <p:tav tm="0" fmla="#ppt_w*sin(2.5*pi*$)">
                          <p:val>
                            <p:fltVal val="0"/>
                          </p:val>
                        </p:tav>
                        <p:tav tm="100000">
                          <p:val>
                            <p:fltVal val="1"/>
                          </p:val>
                        </p:tav>
                      </p:tavLst>
                    </p:anim>
                    <p:anim calcmode="lin" valueType="num">
                      <p:cBhvr>
                        <p:cTn dur="750" fill="hold"/>
                        <p:tgtEl>
                          <p:spTgt spid="16"/>
                        </p:tgtEl>
                        <p:attrNameLst>
                          <p:attrName>ppt_h</p:attrName>
                        </p:attrNameLst>
                      </p:cBhvr>
                      <p:tavLst>
                        <p:tav tm="0">
                          <p:val>
                            <p:strVal val="#ppt_h"/>
                          </p:val>
                        </p:tav>
                        <p:tav tm="100000">
                          <p:val>
                            <p:strVal val="#ppt_h"/>
                          </p:val>
                        </p:tav>
                      </p:tavLst>
                    </p:anim>
                  </p:childTnLst>
                </p:cTn>
              </p:par>
            </p:tnLst>
          </p:tmpl>
        </p:tmplLst>
      </p:bldP>
      <p:bldP spid="17" grpId="0" animBg="1">
        <p:tmplLst>
          <p:tmpl>
            <p:tnLst>
              <p:par>
                <p:cTn presetID="2" presetClass="entr" presetSubtype="12"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0-#ppt_w/2"/>
                          </p:val>
                        </p:tav>
                        <p:tav tm="100000">
                          <p:val>
                            <p:strVal val="#ppt_x"/>
                          </p:val>
                        </p:tav>
                      </p:tavLst>
                    </p:anim>
                    <p:anim calcmode="lin" valueType="num">
                      <p:cBhvr additive="base">
                        <p:cTn dur="750" fill="hold"/>
                        <p:tgtEl>
                          <p:spTgt spid="17"/>
                        </p:tgtEl>
                        <p:attrNameLst>
                          <p:attrName>ppt_y</p:attrName>
                        </p:attrNameLst>
                      </p:cBhvr>
                      <p:tavLst>
                        <p:tav tm="0">
                          <p:val>
                            <p:strVal val="1+#ppt_h/2"/>
                          </p:val>
                        </p:tav>
                        <p:tav tm="100000">
                          <p:val>
                            <p:strVal val="#ppt_y"/>
                          </p:val>
                        </p:tav>
                      </p:tavLst>
                    </p:anim>
                  </p:childTnLst>
                </p:cTn>
              </p:par>
            </p:tnLst>
          </p:tmpl>
        </p:tmplLst>
      </p:bldP>
      <p:bldP spid="17" grpId="1" animBg="1">
        <p:tmplLst>
          <p:tmpl>
            <p:tnLst>
              <p:par>
                <p:cTn presetID="45"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ppt_w</p:attrName>
                        </p:attrNameLst>
                      </p:cBhvr>
                      <p:tavLst>
                        <p:tav tm="0" fmla="#ppt_w*sin(2.5*pi*$)">
                          <p:val>
                            <p:fltVal val="0"/>
                          </p:val>
                        </p:tav>
                        <p:tav tm="100000">
                          <p:val>
                            <p:fltVal val="1"/>
                          </p:val>
                        </p:tav>
                      </p:tavLst>
                    </p:anim>
                    <p:anim calcmode="lin" valueType="num">
                      <p:cBhvr>
                        <p:cTn dur="750" fill="hold"/>
                        <p:tgtEl>
                          <p:spTgt spid="17"/>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10799390"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488022"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6766942" y="7779029"/>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8207102" y="8295804"/>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16596034"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13607486"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11015315"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610279" y="7186443"/>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15695935" y="1436231"/>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8211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6" decel="100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1+#ppt_w/2"/>
                                          </p:val>
                                        </p:tav>
                                        <p:tav tm="100000">
                                          <p:val>
                                            <p:strVal val="#ppt_x"/>
                                          </p:val>
                                        </p:tav>
                                      </p:tavLst>
                                    </p:anim>
                                    <p:anim calcmode="lin" valueType="num">
                                      <p:cBhvr additive="base">
                                        <p:cTn id="12" dur="750" fill="hold"/>
                                        <p:tgtEl>
                                          <p:spTgt spid="17"/>
                                        </p:tgtEl>
                                        <p:attrNameLst>
                                          <p:attrName>ppt_y</p:attrName>
                                        </p:attrNameLst>
                                      </p:cBhvr>
                                      <p:tavLst>
                                        <p:tav tm="0">
                                          <p:val>
                                            <p:strVal val="1+#ppt_h/2"/>
                                          </p:val>
                                        </p:tav>
                                        <p:tav tm="100000">
                                          <p:val>
                                            <p:strVal val="#ppt_y"/>
                                          </p:val>
                                        </p:tav>
                                      </p:tavLst>
                                    </p:anim>
                                  </p:childTnLst>
                                </p:cTn>
                              </p:par>
                              <p:par>
                                <p:cTn id="13" presetID="45" presetClass="entr" presetSubtype="0" fill="hold" grpId="1"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ppt_w</p:attrName>
                                        </p:attrNameLst>
                                      </p:cBhvr>
                                      <p:tavLst>
                                        <p:tav tm="0" fmla="#ppt_w*sin(2.5*pi*$)">
                                          <p:val>
                                            <p:fltVal val="0"/>
                                          </p:val>
                                        </p:tav>
                                        <p:tav tm="100000">
                                          <p:val>
                                            <p:fltVal val="1"/>
                                          </p:val>
                                        </p:tav>
                                      </p:tavLst>
                                    </p:anim>
                                    <p:anim calcmode="lin" valueType="num">
                                      <p:cBhvr>
                                        <p:cTn id="17" dur="750" fill="hold"/>
                                        <p:tgtEl>
                                          <p:spTgt spid="17"/>
                                        </p:tgtEl>
                                        <p:attrNameLst>
                                          <p:attrName>ppt_h</p:attrName>
                                        </p:attrNameLst>
                                      </p:cBhvr>
                                      <p:tavLst>
                                        <p:tav tm="0">
                                          <p:val>
                                            <p:strVal val="#ppt_h"/>
                                          </p:val>
                                        </p:tav>
                                        <p:tav tm="100000">
                                          <p:val>
                                            <p:strVal val="#ppt_h"/>
                                          </p:val>
                                        </p:tav>
                                      </p:tavLst>
                                    </p:anim>
                                  </p:childTnLst>
                                </p:cTn>
                              </p:par>
                              <p:par>
                                <p:cTn id="18" presetID="2" presetClass="entr" presetSubtype="6" decel="100000" fill="hold" grpId="0" nodeType="withEffect">
                                  <p:stCondLst>
                                    <p:cond delay="1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750" fill="hold"/>
                                        <p:tgtEl>
                                          <p:spTgt spid="11"/>
                                        </p:tgtEl>
                                        <p:attrNameLst>
                                          <p:attrName>ppt_x</p:attrName>
                                        </p:attrNameLst>
                                      </p:cBhvr>
                                      <p:tavLst>
                                        <p:tav tm="0">
                                          <p:val>
                                            <p:strVal val="1+#ppt_w/2"/>
                                          </p:val>
                                        </p:tav>
                                        <p:tav tm="100000">
                                          <p:val>
                                            <p:strVal val="#ppt_x"/>
                                          </p:val>
                                        </p:tav>
                                      </p:tavLst>
                                    </p:anim>
                                    <p:anim calcmode="lin" valueType="num">
                                      <p:cBhvr additive="base">
                                        <p:cTn id="21" dur="750" fill="hold"/>
                                        <p:tgtEl>
                                          <p:spTgt spid="11"/>
                                        </p:tgtEl>
                                        <p:attrNameLst>
                                          <p:attrName>ppt_y</p:attrName>
                                        </p:attrNameLst>
                                      </p:cBhvr>
                                      <p:tavLst>
                                        <p:tav tm="0">
                                          <p:val>
                                            <p:strVal val="1+#ppt_h/2"/>
                                          </p:val>
                                        </p:tav>
                                        <p:tav tm="100000">
                                          <p:val>
                                            <p:strVal val="#ppt_y"/>
                                          </p:val>
                                        </p:tav>
                                      </p:tavLst>
                                    </p:anim>
                                  </p:childTnLst>
                                </p:cTn>
                              </p:par>
                              <p:par>
                                <p:cTn id="22" presetID="45" presetClass="entr" presetSubtype="0" fill="hold" grpId="1" nodeType="withEffect">
                                  <p:stCondLst>
                                    <p:cond delay="1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ppt_w</p:attrName>
                                        </p:attrNameLst>
                                      </p:cBhvr>
                                      <p:tavLst>
                                        <p:tav tm="0" fmla="#ppt_w*sin(2.5*pi*$)">
                                          <p:val>
                                            <p:fltVal val="0"/>
                                          </p:val>
                                        </p:tav>
                                        <p:tav tm="100000">
                                          <p:val>
                                            <p:fltVal val="1"/>
                                          </p:val>
                                        </p:tav>
                                      </p:tavLst>
                                    </p:anim>
                                    <p:anim calcmode="lin" valueType="num">
                                      <p:cBhvr>
                                        <p:cTn id="26" dur="750" fill="hold"/>
                                        <p:tgtEl>
                                          <p:spTgt spid="7"/>
                                        </p:tgtEl>
                                        <p:attrNameLst>
                                          <p:attrName>ppt_h</p:attrName>
                                        </p:attrNameLst>
                                      </p:cBhvr>
                                      <p:tavLst>
                                        <p:tav tm="0">
                                          <p:val>
                                            <p:strVal val="#ppt_h"/>
                                          </p:val>
                                        </p:tav>
                                        <p:tav tm="100000">
                                          <p:val>
                                            <p:strVal val="#ppt_h"/>
                                          </p:val>
                                        </p:tav>
                                      </p:tavLst>
                                    </p:anim>
                                  </p:childTnLst>
                                </p:cTn>
                              </p:par>
                              <p:par>
                                <p:cTn id="27" presetID="2" presetClass="entr" presetSubtype="6" decel="100000" fill="hold" grpId="0" nodeType="withEffect">
                                  <p:stCondLst>
                                    <p:cond delay="1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750" fill="hold"/>
                                        <p:tgtEl>
                                          <p:spTgt spid="7"/>
                                        </p:tgtEl>
                                        <p:attrNameLst>
                                          <p:attrName>ppt_x</p:attrName>
                                        </p:attrNameLst>
                                      </p:cBhvr>
                                      <p:tavLst>
                                        <p:tav tm="0">
                                          <p:val>
                                            <p:strVal val="1+#ppt_w/2"/>
                                          </p:val>
                                        </p:tav>
                                        <p:tav tm="100000">
                                          <p:val>
                                            <p:strVal val="#ppt_x"/>
                                          </p:val>
                                        </p:tav>
                                      </p:tavLst>
                                    </p:anim>
                                    <p:anim calcmode="lin" valueType="num">
                                      <p:cBhvr additive="base">
                                        <p:cTn id="30" dur="750" fill="hold"/>
                                        <p:tgtEl>
                                          <p:spTgt spid="7"/>
                                        </p:tgtEl>
                                        <p:attrNameLst>
                                          <p:attrName>ppt_y</p:attrName>
                                        </p:attrNameLst>
                                      </p:cBhvr>
                                      <p:tavLst>
                                        <p:tav tm="0">
                                          <p:val>
                                            <p:strVal val="1+#ppt_h/2"/>
                                          </p:val>
                                        </p:tav>
                                        <p:tav tm="100000">
                                          <p:val>
                                            <p:strVal val="#ppt_y"/>
                                          </p:val>
                                        </p:tav>
                                      </p:tavLst>
                                    </p:anim>
                                  </p:childTnLst>
                                </p:cTn>
                              </p:par>
                              <p:par>
                                <p:cTn id="31" presetID="45" presetClass="entr" presetSubtype="0" fill="hold" grpId="1" nodeType="withEffect">
                                  <p:stCondLst>
                                    <p:cond delay="2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ppt_w</p:attrName>
                                        </p:attrNameLst>
                                      </p:cBhvr>
                                      <p:tavLst>
                                        <p:tav tm="0" fmla="#ppt_w*sin(2.5*pi*$)">
                                          <p:val>
                                            <p:fltVal val="0"/>
                                          </p:val>
                                        </p:tav>
                                        <p:tav tm="100000">
                                          <p:val>
                                            <p:fltVal val="1"/>
                                          </p:val>
                                        </p:tav>
                                      </p:tavLst>
                                    </p:anim>
                                    <p:anim calcmode="lin" valueType="num">
                                      <p:cBhvr>
                                        <p:cTn id="35" dur="750" fill="hold"/>
                                        <p:tgtEl>
                                          <p:spTgt spid="8"/>
                                        </p:tgtEl>
                                        <p:attrNameLst>
                                          <p:attrName>ppt_h</p:attrName>
                                        </p:attrNameLst>
                                      </p:cBhvr>
                                      <p:tavLst>
                                        <p:tav tm="0">
                                          <p:val>
                                            <p:strVal val="#ppt_h"/>
                                          </p:val>
                                        </p:tav>
                                        <p:tav tm="100000">
                                          <p:val>
                                            <p:strVal val="#ppt_h"/>
                                          </p:val>
                                        </p:tav>
                                      </p:tavLst>
                                    </p:anim>
                                  </p:childTnLst>
                                </p:cTn>
                              </p:par>
                              <p:par>
                                <p:cTn id="36" presetID="2" presetClass="entr" presetSubtype="6"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750" fill="hold"/>
                                        <p:tgtEl>
                                          <p:spTgt spid="8"/>
                                        </p:tgtEl>
                                        <p:attrNameLst>
                                          <p:attrName>ppt_x</p:attrName>
                                        </p:attrNameLst>
                                      </p:cBhvr>
                                      <p:tavLst>
                                        <p:tav tm="0">
                                          <p:val>
                                            <p:strVal val="1+#ppt_w/2"/>
                                          </p:val>
                                        </p:tav>
                                        <p:tav tm="100000">
                                          <p:val>
                                            <p:strVal val="#ppt_x"/>
                                          </p:val>
                                        </p:tav>
                                      </p:tavLst>
                                    </p:anim>
                                    <p:anim calcmode="lin" valueType="num">
                                      <p:cBhvr additive="base">
                                        <p:cTn id="39" dur="75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6" decel="100000"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750" fill="hold"/>
                                        <p:tgtEl>
                                          <p:spTgt spid="9"/>
                                        </p:tgtEl>
                                        <p:attrNameLst>
                                          <p:attrName>ppt_x</p:attrName>
                                        </p:attrNameLst>
                                      </p:cBhvr>
                                      <p:tavLst>
                                        <p:tav tm="0">
                                          <p:val>
                                            <p:strVal val="1+#ppt_w/2"/>
                                          </p:val>
                                        </p:tav>
                                        <p:tav tm="100000">
                                          <p:val>
                                            <p:strVal val="#ppt_x"/>
                                          </p:val>
                                        </p:tav>
                                      </p:tavLst>
                                    </p:anim>
                                    <p:anim calcmode="lin" valueType="num">
                                      <p:cBhvr additive="base">
                                        <p:cTn id="43" dur="750" fill="hold"/>
                                        <p:tgtEl>
                                          <p:spTgt spid="9"/>
                                        </p:tgtEl>
                                        <p:attrNameLst>
                                          <p:attrName>ppt_y</p:attrName>
                                        </p:attrNameLst>
                                      </p:cBhvr>
                                      <p:tavLst>
                                        <p:tav tm="0">
                                          <p:val>
                                            <p:strVal val="1+#ppt_h/2"/>
                                          </p:val>
                                        </p:tav>
                                        <p:tav tm="100000">
                                          <p:val>
                                            <p:strVal val="#ppt_y"/>
                                          </p:val>
                                        </p:tav>
                                      </p:tavLst>
                                    </p:anim>
                                  </p:childTnLst>
                                </p:cTn>
                              </p:par>
                              <p:par>
                                <p:cTn id="44" presetID="45" presetClass="entr" presetSubtype="0" fill="hold" grpId="1" nodeType="withEffect">
                                  <p:stCondLst>
                                    <p:cond delay="30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ppt_w</p:attrName>
                                        </p:attrNameLst>
                                      </p:cBhvr>
                                      <p:tavLst>
                                        <p:tav tm="0" fmla="#ppt_w*sin(2.5*pi*$)">
                                          <p:val>
                                            <p:fltVal val="0"/>
                                          </p:val>
                                        </p:tav>
                                        <p:tav tm="100000">
                                          <p:val>
                                            <p:fltVal val="1"/>
                                          </p:val>
                                        </p:tav>
                                      </p:tavLst>
                                    </p:anim>
                                    <p:anim calcmode="lin" valueType="num">
                                      <p:cBhvr>
                                        <p:cTn id="48" dur="750" fill="hold"/>
                                        <p:tgtEl>
                                          <p:spTgt spid="9"/>
                                        </p:tgtEl>
                                        <p:attrNameLst>
                                          <p:attrName>ppt_h</p:attrName>
                                        </p:attrNameLst>
                                      </p:cBhvr>
                                      <p:tavLst>
                                        <p:tav tm="0">
                                          <p:val>
                                            <p:strVal val="#ppt_h"/>
                                          </p:val>
                                        </p:tav>
                                        <p:tav tm="100000">
                                          <p:val>
                                            <p:strVal val="#ppt_h"/>
                                          </p:val>
                                        </p:tav>
                                      </p:tavLst>
                                    </p:anim>
                                  </p:childTnLst>
                                </p:cTn>
                              </p:par>
                              <p:par>
                                <p:cTn id="49" presetID="2" presetClass="entr" presetSubtype="6" decel="100000"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750" fill="hold"/>
                                        <p:tgtEl>
                                          <p:spTgt spid="16"/>
                                        </p:tgtEl>
                                        <p:attrNameLst>
                                          <p:attrName>ppt_x</p:attrName>
                                        </p:attrNameLst>
                                      </p:cBhvr>
                                      <p:tavLst>
                                        <p:tav tm="0">
                                          <p:val>
                                            <p:strVal val="1+#ppt_w/2"/>
                                          </p:val>
                                        </p:tav>
                                        <p:tav tm="100000">
                                          <p:val>
                                            <p:strVal val="#ppt_x"/>
                                          </p:val>
                                        </p:tav>
                                      </p:tavLst>
                                    </p:anim>
                                    <p:anim calcmode="lin" valueType="num">
                                      <p:cBhvr additive="base">
                                        <p:cTn id="52" dur="750" fill="hold"/>
                                        <p:tgtEl>
                                          <p:spTgt spid="16"/>
                                        </p:tgtEl>
                                        <p:attrNameLst>
                                          <p:attrName>ppt_y</p:attrName>
                                        </p:attrNameLst>
                                      </p:cBhvr>
                                      <p:tavLst>
                                        <p:tav tm="0">
                                          <p:val>
                                            <p:strVal val="1+#ppt_h/2"/>
                                          </p:val>
                                        </p:tav>
                                        <p:tav tm="100000">
                                          <p:val>
                                            <p:strVal val="#ppt_y"/>
                                          </p:val>
                                        </p:tav>
                                      </p:tavLst>
                                    </p:anim>
                                  </p:childTnLst>
                                </p:cTn>
                              </p:par>
                              <p:par>
                                <p:cTn id="53" presetID="45" presetClass="entr" presetSubtype="0" fill="hold" grpId="1" nodeType="withEffect">
                                  <p:stCondLst>
                                    <p:cond delay="4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50"/>
                                        <p:tgtEl>
                                          <p:spTgt spid="16"/>
                                        </p:tgtEl>
                                      </p:cBhvr>
                                    </p:animEffect>
                                    <p:anim calcmode="lin" valueType="num">
                                      <p:cBhvr>
                                        <p:cTn id="56" dur="750" fill="hold"/>
                                        <p:tgtEl>
                                          <p:spTgt spid="16"/>
                                        </p:tgtEl>
                                        <p:attrNameLst>
                                          <p:attrName>ppt_w</p:attrName>
                                        </p:attrNameLst>
                                      </p:cBhvr>
                                      <p:tavLst>
                                        <p:tav tm="0" fmla="#ppt_w*sin(2.5*pi*$)">
                                          <p:val>
                                            <p:fltVal val="0"/>
                                          </p:val>
                                        </p:tav>
                                        <p:tav tm="100000">
                                          <p:val>
                                            <p:fltVal val="1"/>
                                          </p:val>
                                        </p:tav>
                                      </p:tavLst>
                                    </p:anim>
                                    <p:anim calcmode="lin" valueType="num">
                                      <p:cBhvr>
                                        <p:cTn id="57" dur="750" fill="hold"/>
                                        <p:tgtEl>
                                          <p:spTgt spid="16"/>
                                        </p:tgtEl>
                                        <p:attrNameLst>
                                          <p:attrName>ppt_h</p:attrName>
                                        </p:attrNameLst>
                                      </p:cBhvr>
                                      <p:tavLst>
                                        <p:tav tm="0">
                                          <p:val>
                                            <p:strVal val="#ppt_h"/>
                                          </p:val>
                                        </p:tav>
                                        <p:tav tm="100000">
                                          <p:val>
                                            <p:strVal val="#ppt_h"/>
                                          </p:val>
                                        </p:tav>
                                      </p:tavLst>
                                    </p:anim>
                                  </p:childTnLst>
                                </p:cTn>
                              </p:par>
                              <p:par>
                                <p:cTn id="58" presetID="2" presetClass="entr" presetSubtype="6" decel="100000" fill="hold" grpId="0" nodeType="withEffect">
                                  <p:stCondLst>
                                    <p:cond delay="50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750" fill="hold"/>
                                        <p:tgtEl>
                                          <p:spTgt spid="6"/>
                                        </p:tgtEl>
                                        <p:attrNameLst>
                                          <p:attrName>ppt_x</p:attrName>
                                        </p:attrNameLst>
                                      </p:cBhvr>
                                      <p:tavLst>
                                        <p:tav tm="0">
                                          <p:val>
                                            <p:strVal val="1+#ppt_w/2"/>
                                          </p:val>
                                        </p:tav>
                                        <p:tav tm="100000">
                                          <p:val>
                                            <p:strVal val="#ppt_x"/>
                                          </p:val>
                                        </p:tav>
                                      </p:tavLst>
                                    </p:anim>
                                    <p:anim calcmode="lin" valueType="num">
                                      <p:cBhvr additive="base">
                                        <p:cTn id="61" dur="750" fill="hold"/>
                                        <p:tgtEl>
                                          <p:spTgt spid="6"/>
                                        </p:tgtEl>
                                        <p:attrNameLst>
                                          <p:attrName>ppt_y</p:attrName>
                                        </p:attrNameLst>
                                      </p:cBhvr>
                                      <p:tavLst>
                                        <p:tav tm="0">
                                          <p:val>
                                            <p:strVal val="1+#ppt_h/2"/>
                                          </p:val>
                                        </p:tav>
                                        <p:tav tm="100000">
                                          <p:val>
                                            <p:strVal val="#ppt_y"/>
                                          </p:val>
                                        </p:tav>
                                      </p:tavLst>
                                    </p:anim>
                                  </p:childTnLst>
                                </p:cTn>
                              </p:par>
                            </p:childTnLst>
                          </p:cTn>
                        </p:par>
                        <p:par>
                          <p:cTn id="62" fill="hold">
                            <p:stCondLst>
                              <p:cond delay="1750"/>
                            </p:stCondLst>
                            <p:childTnLst>
                              <p:par>
                                <p:cTn id="63" presetID="10"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childTnLst>
                          </p:cTn>
                        </p:par>
                        <p:par>
                          <p:cTn id="66" fill="hold">
                            <p:stCondLst>
                              <p:cond delay="2250"/>
                            </p:stCondLst>
                            <p:childTnLst>
                              <p:par>
                                <p:cTn id="67" presetID="2" presetClass="entr" presetSubtype="6" decel="100000" fill="hold" grpId="0" nodeType="afterEffect">
                                  <p:stCondLst>
                                    <p:cond delay="0"/>
                                  </p:stCondLst>
                                  <p:iterate type="wd">
                                    <p:tmPct val="10000"/>
                                  </p:iterate>
                                  <p:childTnLst>
                                    <p:set>
                                      <p:cBhvr>
                                        <p:cTn id="68" dur="1" fill="hold">
                                          <p:stCondLst>
                                            <p:cond delay="0"/>
                                          </p:stCondLst>
                                        </p:cTn>
                                        <p:tgtEl>
                                          <p:spTgt spid="14">
                                            <p:txEl>
                                              <p:pRg st="0" end="0"/>
                                            </p:txEl>
                                          </p:spTgt>
                                        </p:tgtEl>
                                        <p:attrNameLst>
                                          <p:attrName>style.visibility</p:attrName>
                                        </p:attrNameLst>
                                      </p:cBhvr>
                                      <p:to>
                                        <p:strVal val="visible"/>
                                      </p:to>
                                    </p:set>
                                    <p:anim calcmode="lin" valueType="num">
                                      <p:cBhvr additive="base">
                                        <p:cTn id="69"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tmplLst>
          <p:tmpl>
            <p:tnLst>
              <p:par>
                <p:cTn presetID="2" presetClass="entr" presetSubtype="6"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1+#ppt_w/2"/>
                          </p:val>
                        </p:tav>
                        <p:tav tm="100000">
                          <p:val>
                            <p:strVal val="#ppt_x"/>
                          </p:val>
                        </p:tav>
                      </p:tavLst>
                    </p:anim>
                    <p:anim calcmode="lin" valueType="num">
                      <p:cBhvr additive="base">
                        <p:cTn dur="75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tmplLst>
          <p:tmpl>
            <p:tnLst>
              <p:par>
                <p:cTn presetID="2" presetClass="entr" presetSubtype="6" decel="10000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1+#ppt_w/2"/>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7" grpId="1" animBg="1">
        <p:tmplLst>
          <p:tmpl>
            <p:tnLst>
              <p:par>
                <p:cTn presetID="45" presetClass="entr" presetSubtype="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Effect transition="in" filter="fade">
                      <p:cBhvr>
                        <p:cTn dur="750"/>
                        <p:tgtEl>
                          <p:spTgt spid="7"/>
                        </p:tgtEl>
                      </p:cBhvr>
                    </p:animEffect>
                    <p:anim calcmode="lin" valueType="num">
                      <p:cBhvr>
                        <p:cTn dur="750" fill="hold"/>
                        <p:tgtEl>
                          <p:spTgt spid="7"/>
                        </p:tgtEl>
                        <p:attrNameLst>
                          <p:attrName>ppt_w</p:attrName>
                        </p:attrNameLst>
                      </p:cBhvr>
                      <p:tavLst>
                        <p:tav tm="0" fmla="#ppt_w*sin(2.5*pi*$)">
                          <p:val>
                            <p:fltVal val="0"/>
                          </p:val>
                        </p:tav>
                        <p:tav tm="100000">
                          <p:val>
                            <p:fltVal val="1"/>
                          </p:val>
                        </p:tav>
                      </p:tavLst>
                    </p:anim>
                    <p:anim calcmode="lin" valueType="num">
                      <p:cBhvr>
                        <p:cTn dur="750" fill="hold"/>
                        <p:tgtEl>
                          <p:spTgt spid="7"/>
                        </p:tgtEl>
                        <p:attrNameLst>
                          <p:attrName>ppt_h</p:attrName>
                        </p:attrNameLst>
                      </p:cBhvr>
                      <p:tavLst>
                        <p:tav tm="0">
                          <p:val>
                            <p:strVal val="#ppt_h"/>
                          </p:val>
                        </p:tav>
                        <p:tav tm="100000">
                          <p:val>
                            <p:strVal val="#ppt_h"/>
                          </p:val>
                        </p:tav>
                      </p:tavLst>
                    </p:anim>
                  </p:childTnLst>
                </p:cTn>
              </p:par>
            </p:tnLst>
          </p:tmpl>
        </p:tmplLst>
      </p:bldP>
      <p:bldP spid="8" grpId="0" animBg="1">
        <p:tmplLst>
          <p:tmpl>
            <p:tnLst>
              <p:par>
                <p:cTn presetID="2" presetClass="entr" presetSubtype="6" decel="10000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8" grpId="1" animBg="1">
        <p:tmplLst>
          <p:tmpl>
            <p:tnLst>
              <p:par>
                <p:cTn presetID="45"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ppt_w</p:attrName>
                        </p:attrNameLst>
                      </p:cBhvr>
                      <p:tavLst>
                        <p:tav tm="0" fmla="#ppt_w*sin(2.5*pi*$)">
                          <p:val>
                            <p:fltVal val="0"/>
                          </p:val>
                        </p:tav>
                        <p:tav tm="100000">
                          <p:val>
                            <p:fltVal val="1"/>
                          </p:val>
                        </p:tav>
                      </p:tavLst>
                    </p:anim>
                    <p:anim calcmode="lin" valueType="num">
                      <p:cBhvr>
                        <p:cTn dur="750" fill="hold"/>
                        <p:tgtEl>
                          <p:spTgt spid="8"/>
                        </p:tgtEl>
                        <p:attrNameLst>
                          <p:attrName>ppt_h</p:attrName>
                        </p:attrNameLst>
                      </p:cBhvr>
                      <p:tavLst>
                        <p:tav tm="0">
                          <p:val>
                            <p:strVal val="#ppt_h"/>
                          </p:val>
                        </p:tav>
                        <p:tav tm="100000">
                          <p:val>
                            <p:strVal val="#ppt_h"/>
                          </p:val>
                        </p:tav>
                      </p:tavLst>
                    </p:anim>
                  </p:childTnLst>
                </p:cTn>
              </p:par>
            </p:tnLst>
          </p:tmpl>
        </p:tmplLst>
      </p:bldP>
      <p:bldP spid="9" grpId="0" animBg="1">
        <p:tmplLst>
          <p:tmpl>
            <p:tnLst>
              <p:par>
                <p:cTn presetID="2" presetClass="entr" presetSubtype="6" decel="10000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9" grpId="1" animBg="1">
        <p:tmplLst>
          <p:tmpl>
            <p:tnLst>
              <p:par>
                <p:cTn presetID="45" presetClass="entr" presetSubtype="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ppt_w</p:attrName>
                        </p:attrNameLst>
                      </p:cBhvr>
                      <p:tavLst>
                        <p:tav tm="0" fmla="#ppt_w*sin(2.5*pi*$)">
                          <p:val>
                            <p:fltVal val="0"/>
                          </p:val>
                        </p:tav>
                        <p:tav tm="100000">
                          <p:val>
                            <p:fltVal val="1"/>
                          </p:val>
                        </p:tav>
                      </p:tavLst>
                    </p:anim>
                    <p:anim calcmode="lin" valueType="num">
                      <p:cBhvr>
                        <p:cTn dur="750" fill="hold"/>
                        <p:tgtEl>
                          <p:spTgt spid="9"/>
                        </p:tgtEl>
                        <p:attrNameLst>
                          <p:attrName>ppt_h</p:attrName>
                        </p:attrNameLst>
                      </p:cBhvr>
                      <p:tavLst>
                        <p:tav tm="0">
                          <p:val>
                            <p:strVal val="#ppt_h"/>
                          </p:val>
                        </p:tav>
                        <p:tav tm="100000">
                          <p:val>
                            <p:strVal val="#ppt_h"/>
                          </p:val>
                        </p:tav>
                      </p:tavLst>
                    </p:anim>
                  </p:childTnLst>
                </p:cTn>
              </p:par>
            </p:tnLst>
          </p:tmpl>
        </p:tmplLst>
      </p:bldP>
      <p:bldP spid="11" grpId="0">
        <p:tmplLst>
          <p:tmpl>
            <p:tnLst>
              <p:par>
                <p:cTn presetID="2" presetClass="entr" presetSubtype="6" decel="100000" fill="hold" nodeType="withEffect">
                  <p:stCondLst>
                    <p:cond delay="1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1+#ppt_h/2"/>
                          </p:val>
                        </p:tav>
                        <p:tav tm="100000">
                          <p:val>
                            <p:strVal val="#ppt_y"/>
                          </p:val>
                        </p:tav>
                      </p:tavLst>
                    </p:anim>
                  </p:childTnLst>
                </p:cTn>
              </p:par>
            </p:tnLst>
          </p:tmpl>
        </p:tmplLst>
      </p:bldP>
      <p:bldP spid="13" grpId="0"/>
      <p:bldP spid="14" grpId="0" build="p">
        <p:tmplLst>
          <p:tmpl lvl="1">
            <p:tnLst>
              <p:par>
                <p:cTn presetID="2" presetClass="entr" presetSubtype="6" decel="100000" fill="hold" nodeType="after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animBg="1">
        <p:tmplLst>
          <p:tmpl>
            <p:tnLst>
              <p:par>
                <p:cTn presetID="2" presetClass="entr" presetSubtype="6" decel="10000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1+#ppt_w/2"/>
                          </p:val>
                        </p:tav>
                        <p:tav tm="100000">
                          <p:val>
                            <p:strVal val="#ppt_x"/>
                          </p:val>
                        </p:tav>
                      </p:tavLst>
                    </p:anim>
                    <p:anim calcmode="lin" valueType="num">
                      <p:cBhvr additive="base">
                        <p:cTn dur="750" fill="hold"/>
                        <p:tgtEl>
                          <p:spTgt spid="16"/>
                        </p:tgtEl>
                        <p:attrNameLst>
                          <p:attrName>ppt_y</p:attrName>
                        </p:attrNameLst>
                      </p:cBhvr>
                      <p:tavLst>
                        <p:tav tm="0">
                          <p:val>
                            <p:strVal val="1+#ppt_h/2"/>
                          </p:val>
                        </p:tav>
                        <p:tav tm="100000">
                          <p:val>
                            <p:strVal val="#ppt_y"/>
                          </p:val>
                        </p:tav>
                      </p:tavLst>
                    </p:anim>
                  </p:childTnLst>
                </p:cTn>
              </p:par>
            </p:tnLst>
          </p:tmpl>
        </p:tmplLst>
      </p:bldP>
      <p:bldP spid="16" grpId="1" animBg="1">
        <p:tmplLst>
          <p:tmpl>
            <p:tnLst>
              <p:par>
                <p:cTn presetID="45" presetClass="entr" presetSubtype="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anim calcmode="lin" valueType="num">
                      <p:cBhvr>
                        <p:cTn dur="750" fill="hold"/>
                        <p:tgtEl>
                          <p:spTgt spid="16"/>
                        </p:tgtEl>
                        <p:attrNameLst>
                          <p:attrName>ppt_w</p:attrName>
                        </p:attrNameLst>
                      </p:cBhvr>
                      <p:tavLst>
                        <p:tav tm="0" fmla="#ppt_w*sin(2.5*pi*$)">
                          <p:val>
                            <p:fltVal val="0"/>
                          </p:val>
                        </p:tav>
                        <p:tav tm="100000">
                          <p:val>
                            <p:fltVal val="1"/>
                          </p:val>
                        </p:tav>
                      </p:tavLst>
                    </p:anim>
                    <p:anim calcmode="lin" valueType="num">
                      <p:cBhvr>
                        <p:cTn dur="750" fill="hold"/>
                        <p:tgtEl>
                          <p:spTgt spid="16"/>
                        </p:tgtEl>
                        <p:attrNameLst>
                          <p:attrName>ppt_h</p:attrName>
                        </p:attrNameLst>
                      </p:cBhvr>
                      <p:tavLst>
                        <p:tav tm="0">
                          <p:val>
                            <p:strVal val="#ppt_h"/>
                          </p:val>
                        </p:tav>
                        <p:tav tm="100000">
                          <p:val>
                            <p:strVal val="#ppt_h"/>
                          </p:val>
                        </p:tav>
                      </p:tavLst>
                    </p:anim>
                  </p:childTnLst>
                </p:cTn>
              </p:par>
            </p:tnLst>
          </p:tmpl>
        </p:tmplLst>
      </p:bldP>
      <p:bldP spid="17" grpId="0" animBg="1">
        <p:tmplLst>
          <p:tmpl>
            <p:tnLst>
              <p:par>
                <p:cTn presetID="2" presetClass="entr" presetSubtype="6"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1+#ppt_w/2"/>
                          </p:val>
                        </p:tav>
                        <p:tav tm="100000">
                          <p:val>
                            <p:strVal val="#ppt_x"/>
                          </p:val>
                        </p:tav>
                      </p:tavLst>
                    </p:anim>
                    <p:anim calcmode="lin" valueType="num">
                      <p:cBhvr additive="base">
                        <p:cTn dur="750" fill="hold"/>
                        <p:tgtEl>
                          <p:spTgt spid="17"/>
                        </p:tgtEl>
                        <p:attrNameLst>
                          <p:attrName>ppt_y</p:attrName>
                        </p:attrNameLst>
                      </p:cBhvr>
                      <p:tavLst>
                        <p:tav tm="0">
                          <p:val>
                            <p:strVal val="1+#ppt_h/2"/>
                          </p:val>
                        </p:tav>
                        <p:tav tm="100000">
                          <p:val>
                            <p:strVal val="#ppt_y"/>
                          </p:val>
                        </p:tav>
                      </p:tavLst>
                    </p:anim>
                  </p:childTnLst>
                </p:cTn>
              </p:par>
            </p:tnLst>
          </p:tmpl>
        </p:tmplLst>
      </p:bldP>
      <p:bldP spid="17" grpId="1" animBg="1">
        <p:tmplLst>
          <p:tmpl>
            <p:tnLst>
              <p:par>
                <p:cTn presetID="45"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ppt_w</p:attrName>
                        </p:attrNameLst>
                      </p:cBhvr>
                      <p:tavLst>
                        <p:tav tm="0" fmla="#ppt_w*sin(2.5*pi*$)">
                          <p:val>
                            <p:fltVal val="0"/>
                          </p:val>
                        </p:tav>
                        <p:tav tm="100000">
                          <p:val>
                            <p:fltVal val="1"/>
                          </p:val>
                        </p:tav>
                      </p:tavLst>
                    </p:anim>
                    <p:anim calcmode="lin" valueType="num">
                      <p:cBhvr>
                        <p:cTn dur="750" fill="hold"/>
                        <p:tgtEl>
                          <p:spTgt spid="17"/>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3" name="円/楕円 32"/>
          <p:cNvSpPr/>
          <p:nvPr userDrawn="1"/>
        </p:nvSpPr>
        <p:spPr>
          <a:xfrm>
            <a:off x="6099984" y="4672631"/>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1870398" y="1163191"/>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1268264" y="175609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円/楕円 29"/>
          <p:cNvSpPr/>
          <p:nvPr userDrawn="1"/>
        </p:nvSpPr>
        <p:spPr>
          <a:xfrm>
            <a:off x="1706513" y="1039044"/>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1"/>
          <p:cNvSpPr>
            <a:spLocks noGrp="1"/>
          </p:cNvSpPr>
          <p:nvPr>
            <p:ph type="title" hasCustomPrompt="1"/>
          </p:nvPr>
        </p:nvSpPr>
        <p:spPr>
          <a:xfrm>
            <a:off x="7545905" y="1111052"/>
            <a:ext cx="9577064" cy="1350907"/>
          </a:xfrm>
        </p:spPr>
        <p:txBody>
          <a:bodyPr anchor="b">
            <a:normAutofit/>
          </a:bodyPr>
          <a:lstStyle>
            <a:lvl1pPr>
              <a:defRPr sz="6600" baseline="0">
                <a:solidFill>
                  <a:schemeClr val="tx2"/>
                </a:solidFill>
                <a:latin typeface="Route 159 UltraLight" pitchFamily="50" charset="0"/>
              </a:defRPr>
            </a:lvl1pPr>
          </a:lstStyle>
          <a:p>
            <a:r>
              <a:rPr kumimoji="1" lang="en-US" altLang="ja-JP" dirty="0"/>
              <a:t>Text goes here</a:t>
            </a:r>
            <a:endParaRPr kumimoji="1" lang="ja-JP" altLang="en-US" dirty="0"/>
          </a:p>
        </p:txBody>
      </p:sp>
      <p:sp>
        <p:nvSpPr>
          <p:cNvPr id="4" name="正方形/長方形 3"/>
          <p:cNvSpPr/>
          <p:nvPr userDrawn="1"/>
        </p:nvSpPr>
        <p:spPr>
          <a:xfrm>
            <a:off x="7689921" y="24771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プレースホルダー 6"/>
          <p:cNvSpPr>
            <a:spLocks noGrp="1"/>
          </p:cNvSpPr>
          <p:nvPr>
            <p:ph type="body" sz="quarter" idx="16" hasCustomPrompt="1"/>
          </p:nvPr>
        </p:nvSpPr>
        <p:spPr>
          <a:xfrm>
            <a:off x="7545905" y="2549853"/>
            <a:ext cx="9577064" cy="935442"/>
          </a:xfrm>
        </p:spPr>
        <p:txBody>
          <a:bodyPr anchor="t">
            <a:noAutofit/>
          </a:bodyPr>
          <a:lstStyle>
            <a:lvl1pPr algn="l">
              <a:defRPr sz="32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7" name="図プレースホルダー 5"/>
          <p:cNvSpPr>
            <a:spLocks noGrp="1"/>
          </p:cNvSpPr>
          <p:nvPr>
            <p:ph type="pic" sz="quarter" idx="13" hasCustomPrompt="1"/>
          </p:nvPr>
        </p:nvSpPr>
        <p:spPr>
          <a:xfrm>
            <a:off x="1870398" y="1163191"/>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8" name="円/楕円 7"/>
          <p:cNvSpPr/>
          <p:nvPr userDrawn="1"/>
        </p:nvSpPr>
        <p:spPr>
          <a:xfrm>
            <a:off x="8104770" y="3838753"/>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12"/>
          <p:cNvSpPr>
            <a:spLocks noGrp="1"/>
          </p:cNvSpPr>
          <p:nvPr>
            <p:ph type="pic" sz="quarter" idx="17" hasCustomPrompt="1"/>
          </p:nvPr>
        </p:nvSpPr>
        <p:spPr>
          <a:xfrm>
            <a:off x="8440247" y="4174230"/>
            <a:ext cx="625191" cy="625191"/>
          </a:xfrm>
        </p:spPr>
        <p:txBody>
          <a:bodyPr>
            <a:normAutofit/>
          </a:bodyPr>
          <a:lstStyle>
            <a:lvl1pPr>
              <a:defRPr sz="1600"/>
            </a:lvl1pPr>
          </a:lstStyle>
          <a:p>
            <a:r>
              <a:rPr kumimoji="1" lang="en-US" altLang="ja-JP" dirty="0"/>
              <a:t>Icon</a:t>
            </a:r>
            <a:endParaRPr kumimoji="1" lang="ja-JP" altLang="en-US" dirty="0"/>
          </a:p>
        </p:txBody>
      </p:sp>
      <p:sp>
        <p:nvSpPr>
          <p:cNvPr id="10" name="円/楕円 9"/>
          <p:cNvSpPr/>
          <p:nvPr userDrawn="1"/>
        </p:nvSpPr>
        <p:spPr>
          <a:xfrm>
            <a:off x="10720458" y="3838752"/>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3319670" y="3838751"/>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2"/>
          <p:cNvSpPr>
            <a:spLocks noGrp="1"/>
          </p:cNvSpPr>
          <p:nvPr>
            <p:ph type="pic" sz="quarter" idx="18" hasCustomPrompt="1"/>
          </p:nvPr>
        </p:nvSpPr>
        <p:spPr>
          <a:xfrm>
            <a:off x="11055935" y="4174229"/>
            <a:ext cx="625191" cy="625191"/>
          </a:xfrm>
        </p:spPr>
        <p:txBody>
          <a:bodyPr>
            <a:normAutofit/>
          </a:bodyPr>
          <a:lstStyle>
            <a:lvl1pPr>
              <a:defRPr sz="1600"/>
            </a:lvl1pPr>
          </a:lstStyle>
          <a:p>
            <a:r>
              <a:rPr kumimoji="1" lang="en-US" altLang="ja-JP" dirty="0"/>
              <a:t>Icon</a:t>
            </a:r>
            <a:endParaRPr kumimoji="1" lang="ja-JP" altLang="en-US" dirty="0"/>
          </a:p>
        </p:txBody>
      </p:sp>
      <p:sp>
        <p:nvSpPr>
          <p:cNvPr id="13" name="図プレースホルダー 12"/>
          <p:cNvSpPr>
            <a:spLocks noGrp="1"/>
          </p:cNvSpPr>
          <p:nvPr>
            <p:ph type="pic" sz="quarter" idx="19" hasCustomPrompt="1"/>
          </p:nvPr>
        </p:nvSpPr>
        <p:spPr>
          <a:xfrm>
            <a:off x="13655147" y="4174228"/>
            <a:ext cx="625191" cy="625191"/>
          </a:xfrm>
        </p:spPr>
        <p:txBody>
          <a:bodyPr>
            <a:normAutofit/>
          </a:bodyPr>
          <a:lstStyle>
            <a:lvl1pPr>
              <a:defRPr sz="1600"/>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20" hasCustomPrompt="1"/>
          </p:nvPr>
        </p:nvSpPr>
        <p:spPr>
          <a:xfrm>
            <a:off x="7541830" y="5279575"/>
            <a:ext cx="2448272" cy="935442"/>
          </a:xfrm>
        </p:spPr>
        <p:txBody>
          <a:bodyPr anchor="t">
            <a:noAutofit/>
          </a:bodyPr>
          <a:lstStyle>
            <a:lvl1pPr algn="ctr">
              <a:defRPr sz="2400" i="0" baseline="0">
                <a:solidFill>
                  <a:schemeClr val="accent3"/>
                </a:solidFill>
                <a:latin typeface="+mn-lt"/>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1" hasCustomPrompt="1"/>
          </p:nvPr>
        </p:nvSpPr>
        <p:spPr>
          <a:xfrm>
            <a:off x="10151318" y="5279575"/>
            <a:ext cx="2448272" cy="935442"/>
          </a:xfrm>
        </p:spPr>
        <p:txBody>
          <a:bodyPr anchor="t">
            <a:noAutofit/>
          </a:bodyPr>
          <a:lstStyle>
            <a:lvl1pPr algn="ctr">
              <a:defRPr sz="2400" i="0" baseline="0">
                <a:solidFill>
                  <a:schemeClr val="accent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22" hasCustomPrompt="1"/>
          </p:nvPr>
        </p:nvSpPr>
        <p:spPr>
          <a:xfrm>
            <a:off x="12743606" y="5277230"/>
            <a:ext cx="2448272" cy="935442"/>
          </a:xfrm>
        </p:spPr>
        <p:txBody>
          <a:bodyPr anchor="t">
            <a:noAutofit/>
          </a:bodyPr>
          <a:lstStyle>
            <a:lvl1pPr algn="ctr">
              <a:defRPr sz="2400" i="0" baseline="0">
                <a:solidFill>
                  <a:schemeClr val="accent5"/>
                </a:solidFill>
                <a:latin typeface="+mn-lt"/>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1192885" y="6295628"/>
            <a:ext cx="15900643" cy="201622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8" name="正方形/長方形 17"/>
          <p:cNvSpPr/>
          <p:nvPr userDrawn="1"/>
        </p:nvSpPr>
        <p:spPr>
          <a:xfrm>
            <a:off x="0" y="8527876"/>
            <a:ext cx="18286413" cy="17591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12"/>
          <p:cNvSpPr>
            <a:spLocks noGrp="1"/>
          </p:cNvSpPr>
          <p:nvPr>
            <p:ph type="pic" sz="quarter" idx="23" hasCustomPrompt="1"/>
          </p:nvPr>
        </p:nvSpPr>
        <p:spPr>
          <a:xfrm>
            <a:off x="4016008" y="8773140"/>
            <a:ext cx="625191" cy="625191"/>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p:ph type="pic" sz="quarter" idx="24" hasCustomPrompt="1"/>
          </p:nvPr>
        </p:nvSpPr>
        <p:spPr>
          <a:xfrm>
            <a:off x="8827218" y="8773139"/>
            <a:ext cx="625191" cy="625191"/>
          </a:xfrm>
        </p:spPr>
        <p:txBody>
          <a:bodyPr>
            <a:normAutofit/>
          </a:bodyPr>
          <a:lstStyle>
            <a:lvl1pPr>
              <a:defRPr sz="1600"/>
            </a:lvl1pPr>
          </a:lstStyle>
          <a:p>
            <a:r>
              <a:rPr kumimoji="1" lang="en-US" altLang="ja-JP" dirty="0"/>
              <a:t>Icon</a:t>
            </a:r>
            <a:endParaRPr kumimoji="1" lang="ja-JP" altLang="en-US" dirty="0"/>
          </a:p>
        </p:txBody>
      </p:sp>
      <p:sp>
        <p:nvSpPr>
          <p:cNvPr id="21" name="図プレースホルダー 12"/>
          <p:cNvSpPr>
            <a:spLocks noGrp="1"/>
          </p:cNvSpPr>
          <p:nvPr>
            <p:ph type="pic" sz="quarter" idx="25" hasCustomPrompt="1"/>
          </p:nvPr>
        </p:nvSpPr>
        <p:spPr>
          <a:xfrm>
            <a:off x="13607778" y="8773138"/>
            <a:ext cx="625191" cy="625191"/>
          </a:xfrm>
        </p:spPr>
        <p:txBody>
          <a:bodyPr>
            <a:normAutofit/>
          </a:bodyPr>
          <a:lstStyle>
            <a:lvl1pPr>
              <a:defRPr sz="1600"/>
            </a:lvl1pPr>
          </a:lstStyle>
          <a:p>
            <a:r>
              <a:rPr kumimoji="1" lang="en-US" altLang="ja-JP" dirty="0"/>
              <a:t>Icon</a:t>
            </a:r>
            <a:endParaRPr kumimoji="1" lang="ja-JP" altLang="en-US" dirty="0"/>
          </a:p>
        </p:txBody>
      </p:sp>
      <p:sp>
        <p:nvSpPr>
          <p:cNvPr id="22" name="テキスト プレースホルダー 6"/>
          <p:cNvSpPr>
            <a:spLocks noGrp="1"/>
          </p:cNvSpPr>
          <p:nvPr>
            <p:ph type="body" sz="quarter" idx="26" hasCustomPrompt="1"/>
          </p:nvPr>
        </p:nvSpPr>
        <p:spPr>
          <a:xfrm>
            <a:off x="2384388"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7" hasCustomPrompt="1"/>
          </p:nvPr>
        </p:nvSpPr>
        <p:spPr>
          <a:xfrm>
            <a:off x="7164560"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8" hasCustomPrompt="1"/>
          </p:nvPr>
        </p:nvSpPr>
        <p:spPr>
          <a:xfrm>
            <a:off x="11961452"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5" name="円/楕円 24"/>
          <p:cNvSpPr/>
          <p:nvPr userDrawn="1"/>
        </p:nvSpPr>
        <p:spPr>
          <a:xfrm>
            <a:off x="574254" y="1019175"/>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1952340" y="1066981"/>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userDrawn="1"/>
        </p:nvSpPr>
        <p:spPr>
          <a:xfrm>
            <a:off x="7102660" y="4288481"/>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203803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ppt_w</p:attrName>
                                        </p:attrNameLst>
                                      </p:cBhvr>
                                      <p:tavLst>
                                        <p:tav tm="0" fmla="#ppt_w*sin(2.5*pi*$)">
                                          <p:val>
                                            <p:fltVal val="0"/>
                                          </p:val>
                                        </p:tav>
                                        <p:tav tm="100000">
                                          <p:val>
                                            <p:fltVal val="1"/>
                                          </p:val>
                                        </p:tav>
                                      </p:tavLst>
                                    </p:anim>
                                    <p:anim calcmode="lin" valueType="num">
                                      <p:cBhvr>
                                        <p:cTn id="9" dur="750" fill="hold"/>
                                        <p:tgtEl>
                                          <p:spTgt spid="25"/>
                                        </p:tgtEl>
                                        <p:attrNameLst>
                                          <p:attrName>ppt_h</p:attrName>
                                        </p:attrNameLst>
                                      </p:cBhvr>
                                      <p:tavLst>
                                        <p:tav tm="0">
                                          <p:val>
                                            <p:strVal val="#ppt_h"/>
                                          </p:val>
                                        </p:tav>
                                        <p:tav tm="100000">
                                          <p:val>
                                            <p:strVal val="#ppt_h"/>
                                          </p:val>
                                        </p:tav>
                                      </p:tavLst>
                                    </p:anim>
                                  </p:childTnLst>
                                </p:cTn>
                              </p:par>
                              <p:par>
                                <p:cTn id="10" presetID="2" presetClass="entr" presetSubtype="12" decel="100000" fill="hold" grpId="1"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750" fill="hold"/>
                                        <p:tgtEl>
                                          <p:spTgt spid="25"/>
                                        </p:tgtEl>
                                        <p:attrNameLst>
                                          <p:attrName>ppt_x</p:attrName>
                                        </p:attrNameLst>
                                      </p:cBhvr>
                                      <p:tavLst>
                                        <p:tav tm="0">
                                          <p:val>
                                            <p:strVal val="0-#ppt_w/2"/>
                                          </p:val>
                                        </p:tav>
                                        <p:tav tm="100000">
                                          <p:val>
                                            <p:strVal val="#ppt_x"/>
                                          </p:val>
                                        </p:tav>
                                      </p:tavLst>
                                    </p:anim>
                                    <p:anim calcmode="lin" valueType="num">
                                      <p:cBhvr additive="base">
                                        <p:cTn id="13" dur="750" fill="hold"/>
                                        <p:tgtEl>
                                          <p:spTgt spid="25"/>
                                        </p:tgtEl>
                                        <p:attrNameLst>
                                          <p:attrName>ppt_y</p:attrName>
                                        </p:attrNameLst>
                                      </p:cBhvr>
                                      <p:tavLst>
                                        <p:tav tm="0">
                                          <p:val>
                                            <p:strVal val="1+#ppt_h/2"/>
                                          </p:val>
                                        </p:tav>
                                        <p:tav tm="100000">
                                          <p:val>
                                            <p:strVal val="#ppt_y"/>
                                          </p:val>
                                        </p:tav>
                                      </p:tavLst>
                                    </p:anim>
                                  </p:childTnLst>
                                </p:cTn>
                              </p:par>
                              <p:par>
                                <p:cTn id="14" presetID="45" presetClass="entr" presetSubtype="0" fill="hold" grpId="0" nodeType="withEffect">
                                  <p:stCondLst>
                                    <p:cond delay="1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750"/>
                                        <p:tgtEl>
                                          <p:spTgt spid="28"/>
                                        </p:tgtEl>
                                      </p:cBhvr>
                                    </p:animEffect>
                                    <p:anim calcmode="lin" valueType="num">
                                      <p:cBhvr>
                                        <p:cTn id="17" dur="750" fill="hold"/>
                                        <p:tgtEl>
                                          <p:spTgt spid="28"/>
                                        </p:tgtEl>
                                        <p:attrNameLst>
                                          <p:attrName>ppt_w</p:attrName>
                                        </p:attrNameLst>
                                      </p:cBhvr>
                                      <p:tavLst>
                                        <p:tav tm="0" fmla="#ppt_w*sin(2.5*pi*$)">
                                          <p:val>
                                            <p:fltVal val="0"/>
                                          </p:val>
                                        </p:tav>
                                        <p:tav tm="100000">
                                          <p:val>
                                            <p:fltVal val="1"/>
                                          </p:val>
                                        </p:tav>
                                      </p:tavLst>
                                    </p:anim>
                                    <p:anim calcmode="lin" valueType="num">
                                      <p:cBhvr>
                                        <p:cTn id="18" dur="750" fill="hold"/>
                                        <p:tgtEl>
                                          <p:spTgt spid="28"/>
                                        </p:tgtEl>
                                        <p:attrNameLst>
                                          <p:attrName>ppt_h</p:attrName>
                                        </p:attrNameLst>
                                      </p:cBhvr>
                                      <p:tavLst>
                                        <p:tav tm="0">
                                          <p:val>
                                            <p:strVal val="#ppt_h"/>
                                          </p:val>
                                        </p:tav>
                                        <p:tav tm="100000">
                                          <p:val>
                                            <p:strVal val="#ppt_h"/>
                                          </p:val>
                                        </p:tav>
                                      </p:tavLst>
                                    </p:anim>
                                  </p:childTnLst>
                                </p:cTn>
                              </p:par>
                              <p:par>
                                <p:cTn id="19" presetID="2" presetClass="entr" presetSubtype="12" decel="100000" fill="hold" grpId="1" nodeType="withEffect">
                                  <p:stCondLst>
                                    <p:cond delay="1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750" fill="hold"/>
                                        <p:tgtEl>
                                          <p:spTgt spid="28"/>
                                        </p:tgtEl>
                                        <p:attrNameLst>
                                          <p:attrName>ppt_x</p:attrName>
                                        </p:attrNameLst>
                                      </p:cBhvr>
                                      <p:tavLst>
                                        <p:tav tm="0">
                                          <p:val>
                                            <p:strVal val="0-#ppt_w/2"/>
                                          </p:val>
                                        </p:tav>
                                        <p:tav tm="100000">
                                          <p:val>
                                            <p:strVal val="#ppt_x"/>
                                          </p:val>
                                        </p:tav>
                                      </p:tavLst>
                                    </p:anim>
                                    <p:anim calcmode="lin" valueType="num">
                                      <p:cBhvr additive="base">
                                        <p:cTn id="22" dur="750" fill="hold"/>
                                        <p:tgtEl>
                                          <p:spTgt spid="28"/>
                                        </p:tgtEl>
                                        <p:attrNameLst>
                                          <p:attrName>ppt_y</p:attrName>
                                        </p:attrNameLst>
                                      </p:cBhvr>
                                      <p:tavLst>
                                        <p:tav tm="0">
                                          <p:val>
                                            <p:strVal val="1+#ppt_h/2"/>
                                          </p:val>
                                        </p:tav>
                                        <p:tav tm="100000">
                                          <p:val>
                                            <p:strVal val="#ppt_y"/>
                                          </p:val>
                                        </p:tav>
                                      </p:tavLst>
                                    </p:anim>
                                  </p:childTnLst>
                                </p:cTn>
                              </p:par>
                              <p:par>
                                <p:cTn id="23" presetID="45" presetClass="entr" presetSubtype="0" fill="hold" grpId="0" nodeType="withEffect">
                                  <p:stCondLst>
                                    <p:cond delay="2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750"/>
                                        <p:tgtEl>
                                          <p:spTgt spid="26"/>
                                        </p:tgtEl>
                                      </p:cBhvr>
                                    </p:animEffect>
                                    <p:anim calcmode="lin" valueType="num">
                                      <p:cBhvr>
                                        <p:cTn id="26" dur="750" fill="hold"/>
                                        <p:tgtEl>
                                          <p:spTgt spid="26"/>
                                        </p:tgtEl>
                                        <p:attrNameLst>
                                          <p:attrName>ppt_w</p:attrName>
                                        </p:attrNameLst>
                                      </p:cBhvr>
                                      <p:tavLst>
                                        <p:tav tm="0" fmla="#ppt_w*sin(2.5*pi*$)">
                                          <p:val>
                                            <p:fltVal val="0"/>
                                          </p:val>
                                        </p:tav>
                                        <p:tav tm="100000">
                                          <p:val>
                                            <p:fltVal val="1"/>
                                          </p:val>
                                        </p:tav>
                                      </p:tavLst>
                                    </p:anim>
                                    <p:anim calcmode="lin" valueType="num">
                                      <p:cBhvr>
                                        <p:cTn id="27" dur="750" fill="hold"/>
                                        <p:tgtEl>
                                          <p:spTgt spid="26"/>
                                        </p:tgtEl>
                                        <p:attrNameLst>
                                          <p:attrName>ppt_h</p:attrName>
                                        </p:attrNameLst>
                                      </p:cBhvr>
                                      <p:tavLst>
                                        <p:tav tm="0">
                                          <p:val>
                                            <p:strVal val="#ppt_h"/>
                                          </p:val>
                                        </p:tav>
                                        <p:tav tm="100000">
                                          <p:val>
                                            <p:strVal val="#ppt_h"/>
                                          </p:val>
                                        </p:tav>
                                      </p:tavLst>
                                    </p:anim>
                                  </p:childTnLst>
                                </p:cTn>
                              </p:par>
                              <p:par>
                                <p:cTn id="28" presetID="2" presetClass="entr" presetSubtype="12" decel="100000" fill="hold" grpId="1"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750" fill="hold"/>
                                        <p:tgtEl>
                                          <p:spTgt spid="26"/>
                                        </p:tgtEl>
                                        <p:attrNameLst>
                                          <p:attrName>ppt_x</p:attrName>
                                        </p:attrNameLst>
                                      </p:cBhvr>
                                      <p:tavLst>
                                        <p:tav tm="0">
                                          <p:val>
                                            <p:strVal val="0-#ppt_w/2"/>
                                          </p:val>
                                        </p:tav>
                                        <p:tav tm="100000">
                                          <p:val>
                                            <p:strVal val="#ppt_x"/>
                                          </p:val>
                                        </p:tav>
                                      </p:tavLst>
                                    </p:anim>
                                    <p:anim calcmode="lin" valueType="num">
                                      <p:cBhvr additive="base">
                                        <p:cTn id="31" dur="750" fill="hold"/>
                                        <p:tgtEl>
                                          <p:spTgt spid="26"/>
                                        </p:tgtEl>
                                        <p:attrNameLst>
                                          <p:attrName>ppt_y</p:attrName>
                                        </p:attrNameLst>
                                      </p:cBhvr>
                                      <p:tavLst>
                                        <p:tav tm="0">
                                          <p:val>
                                            <p:strVal val="1+#ppt_h/2"/>
                                          </p:val>
                                        </p:tav>
                                        <p:tav tm="100000">
                                          <p:val>
                                            <p:strVal val="#ppt_y"/>
                                          </p:val>
                                        </p:tav>
                                      </p:tavLst>
                                    </p:anim>
                                  </p:childTnLst>
                                </p:cTn>
                              </p:par>
                              <p:par>
                                <p:cTn id="32" presetID="45" presetClass="entr" presetSubtype="0" fill="hold" grpId="0" nodeType="withEffect">
                                  <p:stCondLst>
                                    <p:cond delay="30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750"/>
                                        <p:tgtEl>
                                          <p:spTgt spid="33"/>
                                        </p:tgtEl>
                                      </p:cBhvr>
                                    </p:animEffect>
                                    <p:anim calcmode="lin" valueType="num">
                                      <p:cBhvr>
                                        <p:cTn id="35" dur="750" fill="hold"/>
                                        <p:tgtEl>
                                          <p:spTgt spid="33"/>
                                        </p:tgtEl>
                                        <p:attrNameLst>
                                          <p:attrName>ppt_w</p:attrName>
                                        </p:attrNameLst>
                                      </p:cBhvr>
                                      <p:tavLst>
                                        <p:tav tm="0" fmla="#ppt_w*sin(2.5*pi*$)">
                                          <p:val>
                                            <p:fltVal val="0"/>
                                          </p:val>
                                        </p:tav>
                                        <p:tav tm="100000">
                                          <p:val>
                                            <p:fltVal val="1"/>
                                          </p:val>
                                        </p:tav>
                                      </p:tavLst>
                                    </p:anim>
                                    <p:anim calcmode="lin" valueType="num">
                                      <p:cBhvr>
                                        <p:cTn id="36" dur="750" fill="hold"/>
                                        <p:tgtEl>
                                          <p:spTgt spid="33"/>
                                        </p:tgtEl>
                                        <p:attrNameLst>
                                          <p:attrName>ppt_h</p:attrName>
                                        </p:attrNameLst>
                                      </p:cBhvr>
                                      <p:tavLst>
                                        <p:tav tm="0">
                                          <p:val>
                                            <p:strVal val="#ppt_h"/>
                                          </p:val>
                                        </p:tav>
                                        <p:tav tm="100000">
                                          <p:val>
                                            <p:strVal val="#ppt_h"/>
                                          </p:val>
                                        </p:tav>
                                      </p:tavLst>
                                    </p:anim>
                                  </p:childTnLst>
                                </p:cTn>
                              </p:par>
                              <p:par>
                                <p:cTn id="37" presetID="2" presetClass="entr" presetSubtype="12" decel="100000" fill="hold" grpId="1" nodeType="withEffect">
                                  <p:stCondLst>
                                    <p:cond delay="3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750" fill="hold"/>
                                        <p:tgtEl>
                                          <p:spTgt spid="33"/>
                                        </p:tgtEl>
                                        <p:attrNameLst>
                                          <p:attrName>ppt_x</p:attrName>
                                        </p:attrNameLst>
                                      </p:cBhvr>
                                      <p:tavLst>
                                        <p:tav tm="0">
                                          <p:val>
                                            <p:strVal val="0-#ppt_w/2"/>
                                          </p:val>
                                        </p:tav>
                                        <p:tav tm="100000">
                                          <p:val>
                                            <p:strVal val="#ppt_x"/>
                                          </p:val>
                                        </p:tav>
                                      </p:tavLst>
                                    </p:anim>
                                    <p:anim calcmode="lin" valueType="num">
                                      <p:cBhvr additive="base">
                                        <p:cTn id="40" dur="750" fill="hold"/>
                                        <p:tgtEl>
                                          <p:spTgt spid="33"/>
                                        </p:tgtEl>
                                        <p:attrNameLst>
                                          <p:attrName>ppt_y</p:attrName>
                                        </p:attrNameLst>
                                      </p:cBhvr>
                                      <p:tavLst>
                                        <p:tav tm="0">
                                          <p:val>
                                            <p:strVal val="1+#ppt_h/2"/>
                                          </p:val>
                                        </p:tav>
                                        <p:tav tm="100000">
                                          <p:val>
                                            <p:strVal val="#ppt_y"/>
                                          </p:val>
                                        </p:tav>
                                      </p:tavLst>
                                    </p:anim>
                                  </p:childTnLst>
                                </p:cTn>
                              </p:par>
                              <p:par>
                                <p:cTn id="41" presetID="45" presetClass="entr" presetSubtype="0" fill="hold" grpId="0" nodeType="withEffect">
                                  <p:stCondLst>
                                    <p:cond delay="4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750"/>
                                        <p:tgtEl>
                                          <p:spTgt spid="34"/>
                                        </p:tgtEl>
                                      </p:cBhvr>
                                    </p:animEffect>
                                    <p:anim calcmode="lin" valueType="num">
                                      <p:cBhvr>
                                        <p:cTn id="44" dur="750" fill="hold"/>
                                        <p:tgtEl>
                                          <p:spTgt spid="34"/>
                                        </p:tgtEl>
                                        <p:attrNameLst>
                                          <p:attrName>ppt_w</p:attrName>
                                        </p:attrNameLst>
                                      </p:cBhvr>
                                      <p:tavLst>
                                        <p:tav tm="0" fmla="#ppt_w*sin(2.5*pi*$)">
                                          <p:val>
                                            <p:fltVal val="0"/>
                                          </p:val>
                                        </p:tav>
                                        <p:tav tm="100000">
                                          <p:val>
                                            <p:fltVal val="1"/>
                                          </p:val>
                                        </p:tav>
                                      </p:tavLst>
                                    </p:anim>
                                    <p:anim calcmode="lin" valueType="num">
                                      <p:cBhvr>
                                        <p:cTn id="45" dur="750" fill="hold"/>
                                        <p:tgtEl>
                                          <p:spTgt spid="34"/>
                                        </p:tgtEl>
                                        <p:attrNameLst>
                                          <p:attrName>ppt_h</p:attrName>
                                        </p:attrNameLst>
                                      </p:cBhvr>
                                      <p:tavLst>
                                        <p:tav tm="0">
                                          <p:val>
                                            <p:strVal val="#ppt_h"/>
                                          </p:val>
                                        </p:tav>
                                        <p:tav tm="100000">
                                          <p:val>
                                            <p:strVal val="#ppt_h"/>
                                          </p:val>
                                        </p:tav>
                                      </p:tavLst>
                                    </p:anim>
                                  </p:childTnLst>
                                </p:cTn>
                              </p:par>
                              <p:par>
                                <p:cTn id="46" presetID="2" presetClass="entr" presetSubtype="12" decel="100000" fill="hold" grpId="1" nodeType="withEffect">
                                  <p:stCondLst>
                                    <p:cond delay="40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750" fill="hold"/>
                                        <p:tgtEl>
                                          <p:spTgt spid="34"/>
                                        </p:tgtEl>
                                        <p:attrNameLst>
                                          <p:attrName>ppt_x</p:attrName>
                                        </p:attrNameLst>
                                      </p:cBhvr>
                                      <p:tavLst>
                                        <p:tav tm="0">
                                          <p:val>
                                            <p:strVal val="0-#ppt_w/2"/>
                                          </p:val>
                                        </p:tav>
                                        <p:tav tm="100000">
                                          <p:val>
                                            <p:strVal val="#ppt_x"/>
                                          </p:val>
                                        </p:tav>
                                      </p:tavLst>
                                    </p:anim>
                                    <p:anim calcmode="lin" valueType="num">
                                      <p:cBhvr additive="base">
                                        <p:cTn id="49" dur="750" fill="hold"/>
                                        <p:tgtEl>
                                          <p:spTgt spid="34"/>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40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childTnLst>
                                </p:cTn>
                              </p:par>
                              <p:par>
                                <p:cTn id="53" presetID="2" presetClass="entr" presetSubtype="1" decel="100000" fill="hold" grpId="1" nodeType="withEffect">
                                  <p:stCondLst>
                                    <p:cond delay="40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1000" fill="hold"/>
                                        <p:tgtEl>
                                          <p:spTgt spid="6"/>
                                        </p:tgtEl>
                                        <p:attrNameLst>
                                          <p:attrName>ppt_x</p:attrName>
                                        </p:attrNameLst>
                                      </p:cBhvr>
                                      <p:tavLst>
                                        <p:tav tm="0">
                                          <p:val>
                                            <p:strVal val="#ppt_x"/>
                                          </p:val>
                                        </p:tav>
                                        <p:tav tm="100000">
                                          <p:val>
                                            <p:strVal val="#ppt_x"/>
                                          </p:val>
                                        </p:tav>
                                      </p:tavLst>
                                    </p:anim>
                                    <p:anim calcmode="lin" valueType="num">
                                      <p:cBhvr additive="base">
                                        <p:cTn id="56" dur="1000" fill="hold"/>
                                        <p:tgtEl>
                                          <p:spTgt spid="6"/>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50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childTnLst>
                                </p:cTn>
                              </p:par>
                              <p:par>
                                <p:cTn id="60" presetID="2" presetClass="entr" presetSubtype="1" decel="100000" fill="hold" grpId="1" nodeType="withEffect">
                                  <p:stCondLst>
                                    <p:cond delay="50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1000" fill="hold"/>
                                        <p:tgtEl>
                                          <p:spTgt spid="30"/>
                                        </p:tgtEl>
                                        <p:attrNameLst>
                                          <p:attrName>ppt_x</p:attrName>
                                        </p:attrNameLst>
                                      </p:cBhvr>
                                      <p:tavLst>
                                        <p:tav tm="0">
                                          <p:val>
                                            <p:strVal val="#ppt_x"/>
                                          </p:val>
                                        </p:tav>
                                        <p:tav tm="100000">
                                          <p:val>
                                            <p:strVal val="#ppt_x"/>
                                          </p:val>
                                        </p:tav>
                                      </p:tavLst>
                                    </p:anim>
                                    <p:anim calcmode="lin" valueType="num">
                                      <p:cBhvr additive="base">
                                        <p:cTn id="63" dur="1000" fill="hold"/>
                                        <p:tgtEl>
                                          <p:spTgt spid="30"/>
                                        </p:tgtEl>
                                        <p:attrNameLst>
                                          <p:attrName>ppt_y</p:attrName>
                                        </p:attrNameLst>
                                      </p:cBhvr>
                                      <p:tavLst>
                                        <p:tav tm="0">
                                          <p:val>
                                            <p:strVal val="0-#ppt_h/2"/>
                                          </p:val>
                                        </p:tav>
                                        <p:tav tm="100000">
                                          <p:val>
                                            <p:strVal val="#ppt_y"/>
                                          </p:val>
                                        </p:tav>
                                      </p:tavLst>
                                    </p:anim>
                                  </p:childTnLst>
                                </p:cTn>
                              </p:par>
                              <p:par>
                                <p:cTn id="64" presetID="10" presetClass="entr" presetSubtype="0" fill="hold" grpId="0" nodeType="withEffect">
                                  <p:stCondLst>
                                    <p:cond delay="60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childTnLst>
                                </p:cTn>
                              </p:par>
                              <p:par>
                                <p:cTn id="67" presetID="2" presetClass="entr" presetSubtype="1" decel="100000" fill="hold" grpId="1" nodeType="withEffect">
                                  <p:stCondLst>
                                    <p:cond delay="600"/>
                                  </p:stCondLst>
                                  <p:childTnLst>
                                    <p:set>
                                      <p:cBhvr>
                                        <p:cTn id="68" dur="1" fill="hold">
                                          <p:stCondLst>
                                            <p:cond delay="0"/>
                                          </p:stCondLst>
                                        </p:cTn>
                                        <p:tgtEl>
                                          <p:spTgt spid="7"/>
                                        </p:tgtEl>
                                        <p:attrNameLst>
                                          <p:attrName>style.visibility</p:attrName>
                                        </p:attrNameLst>
                                      </p:cBhvr>
                                      <p:to>
                                        <p:strVal val="visible"/>
                                      </p:to>
                                    </p:set>
                                    <p:anim calcmode="lin" valueType="num">
                                      <p:cBhvr additive="base">
                                        <p:cTn id="69" dur="1000" fill="hold"/>
                                        <p:tgtEl>
                                          <p:spTgt spid="7"/>
                                        </p:tgtEl>
                                        <p:attrNameLst>
                                          <p:attrName>ppt_x</p:attrName>
                                        </p:attrNameLst>
                                      </p:cBhvr>
                                      <p:tavLst>
                                        <p:tav tm="0">
                                          <p:val>
                                            <p:strVal val="#ppt_x"/>
                                          </p:val>
                                        </p:tav>
                                        <p:tav tm="100000">
                                          <p:val>
                                            <p:strVal val="#ppt_x"/>
                                          </p:val>
                                        </p:tav>
                                      </p:tavLst>
                                    </p:anim>
                                    <p:anim calcmode="lin" valueType="num">
                                      <p:cBhvr additive="base">
                                        <p:cTn id="70" dur="1000" fill="hold"/>
                                        <p:tgtEl>
                                          <p:spTgt spid="7"/>
                                        </p:tgtEl>
                                        <p:attrNameLst>
                                          <p:attrName>ppt_y</p:attrName>
                                        </p:attrNameLst>
                                      </p:cBhvr>
                                      <p:tavLst>
                                        <p:tav tm="0">
                                          <p:val>
                                            <p:strVal val="0-#ppt_h/2"/>
                                          </p:val>
                                        </p:tav>
                                        <p:tav tm="100000">
                                          <p:val>
                                            <p:strVal val="#ppt_y"/>
                                          </p:val>
                                        </p:tav>
                                      </p:tavLst>
                                    </p:anim>
                                  </p:childTnLst>
                                </p:cTn>
                              </p:par>
                            </p:childTnLst>
                          </p:cTn>
                        </p:par>
                        <p:par>
                          <p:cTn id="71" fill="hold">
                            <p:stCondLst>
                              <p:cond delay="1600"/>
                            </p:stCondLst>
                            <p:childTnLst>
                              <p:par>
                                <p:cTn id="72" presetID="2" presetClass="entr" presetSubtype="3" decel="100000" fill="hold" grpId="0" nodeType="afterEffect">
                                  <p:stCondLst>
                                    <p:cond delay="250"/>
                                  </p:stCondLst>
                                  <p:iterate type="wd">
                                    <p:tmPct val="10000"/>
                                  </p:iterate>
                                  <p:childTnLst>
                                    <p:set>
                                      <p:cBhvr>
                                        <p:cTn id="73" dur="1" fill="hold">
                                          <p:stCondLst>
                                            <p:cond delay="0"/>
                                          </p:stCondLst>
                                        </p:cTn>
                                        <p:tgtEl>
                                          <p:spTgt spid="3"/>
                                        </p:tgtEl>
                                        <p:attrNameLst>
                                          <p:attrName>style.visibility</p:attrName>
                                        </p:attrNameLst>
                                      </p:cBhvr>
                                      <p:to>
                                        <p:strVal val="visible"/>
                                      </p:to>
                                    </p:set>
                                    <p:anim calcmode="lin" valueType="num">
                                      <p:cBhvr additive="base">
                                        <p:cTn id="74" dur="500" fill="hold"/>
                                        <p:tgtEl>
                                          <p:spTgt spid="3"/>
                                        </p:tgtEl>
                                        <p:attrNameLst>
                                          <p:attrName>ppt_x</p:attrName>
                                        </p:attrNameLst>
                                      </p:cBhvr>
                                      <p:tavLst>
                                        <p:tav tm="0">
                                          <p:val>
                                            <p:strVal val="1+#ppt_w/2"/>
                                          </p:val>
                                        </p:tav>
                                        <p:tav tm="100000">
                                          <p:val>
                                            <p:strVal val="#ppt_x"/>
                                          </p:val>
                                        </p:tav>
                                      </p:tavLst>
                                    </p:anim>
                                    <p:anim calcmode="lin" valueType="num">
                                      <p:cBhvr additive="base">
                                        <p:cTn id="75" dur="500" fill="hold"/>
                                        <p:tgtEl>
                                          <p:spTgt spid="3"/>
                                        </p:tgtEl>
                                        <p:attrNameLst>
                                          <p:attrName>ppt_y</p:attrName>
                                        </p:attrNameLst>
                                      </p:cBhvr>
                                      <p:tavLst>
                                        <p:tav tm="0">
                                          <p:val>
                                            <p:strVal val="0-#ppt_h/2"/>
                                          </p:val>
                                        </p:tav>
                                        <p:tav tm="100000">
                                          <p:val>
                                            <p:strVal val="#ppt_y"/>
                                          </p:val>
                                        </p:tav>
                                      </p:tavLst>
                                    </p:anim>
                                  </p:childTnLst>
                                </p:cTn>
                              </p:par>
                              <p:par>
                                <p:cTn id="76" presetID="2" presetClass="entr" presetSubtype="2" decel="100000" fill="hold" grpId="0" nodeType="withEffect">
                                  <p:stCondLst>
                                    <p:cond delay="250"/>
                                  </p:stCondLst>
                                  <p:childTnLst>
                                    <p:set>
                                      <p:cBhvr>
                                        <p:cTn id="77" dur="1" fill="hold">
                                          <p:stCondLst>
                                            <p:cond delay="0"/>
                                          </p:stCondLst>
                                        </p:cTn>
                                        <p:tgtEl>
                                          <p:spTgt spid="4"/>
                                        </p:tgtEl>
                                        <p:attrNameLst>
                                          <p:attrName>style.visibility</p:attrName>
                                        </p:attrNameLst>
                                      </p:cBhvr>
                                      <p:to>
                                        <p:strVal val="visible"/>
                                      </p:to>
                                    </p:set>
                                    <p:anim calcmode="lin" valueType="num">
                                      <p:cBhvr additive="base">
                                        <p:cTn id="78" dur="500" fill="hold"/>
                                        <p:tgtEl>
                                          <p:spTgt spid="4"/>
                                        </p:tgtEl>
                                        <p:attrNameLst>
                                          <p:attrName>ppt_x</p:attrName>
                                        </p:attrNameLst>
                                      </p:cBhvr>
                                      <p:tavLst>
                                        <p:tav tm="0">
                                          <p:val>
                                            <p:strVal val="1+#ppt_w/2"/>
                                          </p:val>
                                        </p:tav>
                                        <p:tav tm="100000">
                                          <p:val>
                                            <p:strVal val="#ppt_x"/>
                                          </p:val>
                                        </p:tav>
                                      </p:tavLst>
                                    </p:anim>
                                    <p:anim calcmode="lin" valueType="num">
                                      <p:cBhvr additive="base">
                                        <p:cTn id="79" dur="500" fill="hold"/>
                                        <p:tgtEl>
                                          <p:spTgt spid="4"/>
                                        </p:tgtEl>
                                        <p:attrNameLst>
                                          <p:attrName>ppt_y</p:attrName>
                                        </p:attrNameLst>
                                      </p:cBhvr>
                                      <p:tavLst>
                                        <p:tav tm="0">
                                          <p:val>
                                            <p:strVal val="#ppt_y"/>
                                          </p:val>
                                        </p:tav>
                                        <p:tav tm="100000">
                                          <p:val>
                                            <p:strVal val="#ppt_y"/>
                                          </p:val>
                                        </p:tav>
                                      </p:tavLst>
                                    </p:anim>
                                  </p:childTnLst>
                                </p:cTn>
                              </p:par>
                            </p:childTnLst>
                          </p:cTn>
                        </p:par>
                        <p:par>
                          <p:cTn id="80" fill="hold">
                            <p:stCondLst>
                              <p:cond delay="2450"/>
                            </p:stCondLst>
                            <p:childTnLst>
                              <p:par>
                                <p:cTn id="81" presetID="22" presetClass="entr" presetSubtype="8" fill="hold" grpId="0" nodeType="afterEffect">
                                  <p:stCondLst>
                                    <p:cond delay="0"/>
                                  </p:stCondLst>
                                  <p:iterate type="lt">
                                    <p:tmPct val="10000"/>
                                  </p:iterate>
                                  <p:childTnLst>
                                    <p:set>
                                      <p:cBhvr>
                                        <p:cTn id="82" dur="1" fill="hold">
                                          <p:stCondLst>
                                            <p:cond delay="0"/>
                                          </p:stCondLst>
                                        </p:cTn>
                                        <p:tgtEl>
                                          <p:spTgt spid="5">
                                            <p:txEl>
                                              <p:pRg st="0" end="0"/>
                                            </p:txEl>
                                          </p:spTgt>
                                        </p:tgtEl>
                                        <p:attrNameLst>
                                          <p:attrName>style.visibility</p:attrName>
                                        </p:attrNameLst>
                                      </p:cBhvr>
                                      <p:to>
                                        <p:strVal val="visible"/>
                                      </p:to>
                                    </p:set>
                                    <p:animEffect transition="in" filter="wipe(left)">
                                      <p:cBhvr>
                                        <p:cTn id="83" dur="500"/>
                                        <p:tgtEl>
                                          <p:spTgt spid="5">
                                            <p:txEl>
                                              <p:pRg st="0" end="0"/>
                                            </p:txEl>
                                          </p:spTgt>
                                        </p:tgtEl>
                                      </p:cBhvr>
                                    </p:animEffect>
                                  </p:childTnLst>
                                </p:cTn>
                              </p:par>
                            </p:childTnLst>
                          </p:cTn>
                        </p:par>
                        <p:par>
                          <p:cTn id="84" fill="hold">
                            <p:stCondLst>
                              <p:cond delay="3500"/>
                            </p:stCondLst>
                            <p:childTnLst>
                              <p:par>
                                <p:cTn id="85" presetID="49" presetClass="entr" presetSubtype="0" decel="100000"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500" fill="hold"/>
                                        <p:tgtEl>
                                          <p:spTgt spid="9"/>
                                        </p:tgtEl>
                                        <p:attrNameLst>
                                          <p:attrName>ppt_w</p:attrName>
                                        </p:attrNameLst>
                                      </p:cBhvr>
                                      <p:tavLst>
                                        <p:tav tm="0">
                                          <p:val>
                                            <p:fltVal val="0"/>
                                          </p:val>
                                        </p:tav>
                                        <p:tav tm="100000">
                                          <p:val>
                                            <p:strVal val="#ppt_w"/>
                                          </p:val>
                                        </p:tav>
                                      </p:tavLst>
                                    </p:anim>
                                    <p:anim calcmode="lin" valueType="num">
                                      <p:cBhvr>
                                        <p:cTn id="88" dur="500" fill="hold"/>
                                        <p:tgtEl>
                                          <p:spTgt spid="9"/>
                                        </p:tgtEl>
                                        <p:attrNameLst>
                                          <p:attrName>ppt_h</p:attrName>
                                        </p:attrNameLst>
                                      </p:cBhvr>
                                      <p:tavLst>
                                        <p:tav tm="0">
                                          <p:val>
                                            <p:fltVal val="0"/>
                                          </p:val>
                                        </p:tav>
                                        <p:tav tm="100000">
                                          <p:val>
                                            <p:strVal val="#ppt_h"/>
                                          </p:val>
                                        </p:tav>
                                      </p:tavLst>
                                    </p:anim>
                                    <p:anim calcmode="lin" valueType="num">
                                      <p:cBhvr>
                                        <p:cTn id="89" dur="500" fill="hold"/>
                                        <p:tgtEl>
                                          <p:spTgt spid="9"/>
                                        </p:tgtEl>
                                        <p:attrNameLst>
                                          <p:attrName>style.rotation</p:attrName>
                                        </p:attrNameLst>
                                      </p:cBhvr>
                                      <p:tavLst>
                                        <p:tav tm="0">
                                          <p:val>
                                            <p:fltVal val="360"/>
                                          </p:val>
                                        </p:tav>
                                        <p:tav tm="100000">
                                          <p:val>
                                            <p:fltVal val="0"/>
                                          </p:val>
                                        </p:tav>
                                      </p:tavLst>
                                    </p:anim>
                                    <p:animEffect transition="in" filter="fade">
                                      <p:cBhvr>
                                        <p:cTn id="90" dur="500"/>
                                        <p:tgtEl>
                                          <p:spTgt spid="9"/>
                                        </p:tgtEl>
                                      </p:cBhvr>
                                    </p:animEffect>
                                  </p:childTnLst>
                                </p:cTn>
                              </p:par>
                              <p:par>
                                <p:cTn id="91" presetID="49" presetClass="entr" presetSubtype="0" decel="100000" fill="hold" grpId="0" nodeType="with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500" fill="hold"/>
                                        <p:tgtEl>
                                          <p:spTgt spid="8"/>
                                        </p:tgtEl>
                                        <p:attrNameLst>
                                          <p:attrName>ppt_w</p:attrName>
                                        </p:attrNameLst>
                                      </p:cBhvr>
                                      <p:tavLst>
                                        <p:tav tm="0">
                                          <p:val>
                                            <p:fltVal val="0"/>
                                          </p:val>
                                        </p:tav>
                                        <p:tav tm="100000">
                                          <p:val>
                                            <p:strVal val="#ppt_w"/>
                                          </p:val>
                                        </p:tav>
                                      </p:tavLst>
                                    </p:anim>
                                    <p:anim calcmode="lin" valueType="num">
                                      <p:cBhvr>
                                        <p:cTn id="94" dur="500" fill="hold"/>
                                        <p:tgtEl>
                                          <p:spTgt spid="8"/>
                                        </p:tgtEl>
                                        <p:attrNameLst>
                                          <p:attrName>ppt_h</p:attrName>
                                        </p:attrNameLst>
                                      </p:cBhvr>
                                      <p:tavLst>
                                        <p:tav tm="0">
                                          <p:val>
                                            <p:fltVal val="0"/>
                                          </p:val>
                                        </p:tav>
                                        <p:tav tm="100000">
                                          <p:val>
                                            <p:strVal val="#ppt_h"/>
                                          </p:val>
                                        </p:tav>
                                      </p:tavLst>
                                    </p:anim>
                                    <p:anim calcmode="lin" valueType="num">
                                      <p:cBhvr>
                                        <p:cTn id="95" dur="500" fill="hold"/>
                                        <p:tgtEl>
                                          <p:spTgt spid="8"/>
                                        </p:tgtEl>
                                        <p:attrNameLst>
                                          <p:attrName>style.rotation</p:attrName>
                                        </p:attrNameLst>
                                      </p:cBhvr>
                                      <p:tavLst>
                                        <p:tav tm="0">
                                          <p:val>
                                            <p:fltVal val="360"/>
                                          </p:val>
                                        </p:tav>
                                        <p:tav tm="100000">
                                          <p:val>
                                            <p:fltVal val="0"/>
                                          </p:val>
                                        </p:tav>
                                      </p:tavLst>
                                    </p:anim>
                                    <p:animEffect transition="in" filter="fade">
                                      <p:cBhvr>
                                        <p:cTn id="96" dur="500"/>
                                        <p:tgtEl>
                                          <p:spTgt spid="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4">
                                            <p:txEl>
                                              <p:pRg st="0" end="0"/>
                                            </p:txEl>
                                          </p:spTgt>
                                        </p:tgtEl>
                                        <p:attrNameLst>
                                          <p:attrName>style.visibility</p:attrName>
                                        </p:attrNameLst>
                                      </p:cBhvr>
                                      <p:to>
                                        <p:strVal val="visible"/>
                                      </p:to>
                                    </p:set>
                                    <p:animEffect transition="in" filter="fade">
                                      <p:cBhvr>
                                        <p:cTn id="99" dur="500"/>
                                        <p:tgtEl>
                                          <p:spTgt spid="14">
                                            <p:txEl>
                                              <p:pRg st="0" end="0"/>
                                            </p:txEl>
                                          </p:spTgt>
                                        </p:tgtEl>
                                      </p:cBhvr>
                                    </p:animEffect>
                                  </p:childTnLst>
                                </p:cTn>
                              </p:par>
                            </p:childTnLst>
                          </p:cTn>
                        </p:par>
                        <p:par>
                          <p:cTn id="100" fill="hold">
                            <p:stCondLst>
                              <p:cond delay="4000"/>
                            </p:stCondLst>
                            <p:childTnLst>
                              <p:par>
                                <p:cTn id="101" presetID="49" presetClass="entr" presetSubtype="0" decel="100000" fill="hold" grpId="0" nodeType="afterEffect">
                                  <p:stCondLst>
                                    <p:cond delay="0"/>
                                  </p:stCondLst>
                                  <p:childTnLst>
                                    <p:set>
                                      <p:cBhvr>
                                        <p:cTn id="102" dur="1" fill="hold">
                                          <p:stCondLst>
                                            <p:cond delay="0"/>
                                          </p:stCondLst>
                                        </p:cTn>
                                        <p:tgtEl>
                                          <p:spTgt spid="12"/>
                                        </p:tgtEl>
                                        <p:attrNameLst>
                                          <p:attrName>style.visibility</p:attrName>
                                        </p:attrNameLst>
                                      </p:cBhvr>
                                      <p:to>
                                        <p:strVal val="visible"/>
                                      </p:to>
                                    </p:set>
                                    <p:anim calcmode="lin" valueType="num">
                                      <p:cBhvr>
                                        <p:cTn id="103" dur="500" fill="hold"/>
                                        <p:tgtEl>
                                          <p:spTgt spid="12"/>
                                        </p:tgtEl>
                                        <p:attrNameLst>
                                          <p:attrName>ppt_w</p:attrName>
                                        </p:attrNameLst>
                                      </p:cBhvr>
                                      <p:tavLst>
                                        <p:tav tm="0">
                                          <p:val>
                                            <p:fltVal val="0"/>
                                          </p:val>
                                        </p:tav>
                                        <p:tav tm="100000">
                                          <p:val>
                                            <p:strVal val="#ppt_w"/>
                                          </p:val>
                                        </p:tav>
                                      </p:tavLst>
                                    </p:anim>
                                    <p:anim calcmode="lin" valueType="num">
                                      <p:cBhvr>
                                        <p:cTn id="104" dur="500" fill="hold"/>
                                        <p:tgtEl>
                                          <p:spTgt spid="12"/>
                                        </p:tgtEl>
                                        <p:attrNameLst>
                                          <p:attrName>ppt_h</p:attrName>
                                        </p:attrNameLst>
                                      </p:cBhvr>
                                      <p:tavLst>
                                        <p:tav tm="0">
                                          <p:val>
                                            <p:fltVal val="0"/>
                                          </p:val>
                                        </p:tav>
                                        <p:tav tm="100000">
                                          <p:val>
                                            <p:strVal val="#ppt_h"/>
                                          </p:val>
                                        </p:tav>
                                      </p:tavLst>
                                    </p:anim>
                                    <p:anim calcmode="lin" valueType="num">
                                      <p:cBhvr>
                                        <p:cTn id="105" dur="500" fill="hold"/>
                                        <p:tgtEl>
                                          <p:spTgt spid="12"/>
                                        </p:tgtEl>
                                        <p:attrNameLst>
                                          <p:attrName>style.rotation</p:attrName>
                                        </p:attrNameLst>
                                      </p:cBhvr>
                                      <p:tavLst>
                                        <p:tav tm="0">
                                          <p:val>
                                            <p:fltVal val="360"/>
                                          </p:val>
                                        </p:tav>
                                        <p:tav tm="100000">
                                          <p:val>
                                            <p:fltVal val="0"/>
                                          </p:val>
                                        </p:tav>
                                      </p:tavLst>
                                    </p:anim>
                                    <p:animEffect transition="in" filter="fade">
                                      <p:cBhvr>
                                        <p:cTn id="106" dur="500"/>
                                        <p:tgtEl>
                                          <p:spTgt spid="12"/>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10"/>
                                        </p:tgtEl>
                                        <p:attrNameLst>
                                          <p:attrName>style.visibility</p:attrName>
                                        </p:attrNameLst>
                                      </p:cBhvr>
                                      <p:to>
                                        <p:strVal val="visible"/>
                                      </p:to>
                                    </p:set>
                                    <p:anim calcmode="lin" valueType="num">
                                      <p:cBhvr>
                                        <p:cTn id="109" dur="500" fill="hold"/>
                                        <p:tgtEl>
                                          <p:spTgt spid="10"/>
                                        </p:tgtEl>
                                        <p:attrNameLst>
                                          <p:attrName>ppt_w</p:attrName>
                                        </p:attrNameLst>
                                      </p:cBhvr>
                                      <p:tavLst>
                                        <p:tav tm="0">
                                          <p:val>
                                            <p:fltVal val="0"/>
                                          </p:val>
                                        </p:tav>
                                        <p:tav tm="100000">
                                          <p:val>
                                            <p:strVal val="#ppt_w"/>
                                          </p:val>
                                        </p:tav>
                                      </p:tavLst>
                                    </p:anim>
                                    <p:anim calcmode="lin" valueType="num">
                                      <p:cBhvr>
                                        <p:cTn id="110" dur="500" fill="hold"/>
                                        <p:tgtEl>
                                          <p:spTgt spid="10"/>
                                        </p:tgtEl>
                                        <p:attrNameLst>
                                          <p:attrName>ppt_h</p:attrName>
                                        </p:attrNameLst>
                                      </p:cBhvr>
                                      <p:tavLst>
                                        <p:tav tm="0">
                                          <p:val>
                                            <p:fltVal val="0"/>
                                          </p:val>
                                        </p:tav>
                                        <p:tav tm="100000">
                                          <p:val>
                                            <p:strVal val="#ppt_h"/>
                                          </p:val>
                                        </p:tav>
                                      </p:tavLst>
                                    </p:anim>
                                    <p:anim calcmode="lin" valueType="num">
                                      <p:cBhvr>
                                        <p:cTn id="111" dur="500" fill="hold"/>
                                        <p:tgtEl>
                                          <p:spTgt spid="10"/>
                                        </p:tgtEl>
                                        <p:attrNameLst>
                                          <p:attrName>style.rotation</p:attrName>
                                        </p:attrNameLst>
                                      </p:cBhvr>
                                      <p:tavLst>
                                        <p:tav tm="0">
                                          <p:val>
                                            <p:fltVal val="360"/>
                                          </p:val>
                                        </p:tav>
                                        <p:tav tm="100000">
                                          <p:val>
                                            <p:fltVal val="0"/>
                                          </p:val>
                                        </p:tav>
                                      </p:tavLst>
                                    </p:anim>
                                    <p:animEffect transition="in" filter="fade">
                                      <p:cBhvr>
                                        <p:cTn id="112" dur="500"/>
                                        <p:tgtEl>
                                          <p:spTgt spid="10"/>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5">
                                            <p:txEl>
                                              <p:pRg st="0" end="0"/>
                                            </p:txEl>
                                          </p:spTgt>
                                        </p:tgtEl>
                                        <p:attrNameLst>
                                          <p:attrName>style.visibility</p:attrName>
                                        </p:attrNameLst>
                                      </p:cBhvr>
                                      <p:to>
                                        <p:strVal val="visible"/>
                                      </p:to>
                                    </p:set>
                                    <p:animEffect transition="in" filter="fade">
                                      <p:cBhvr>
                                        <p:cTn id="115" dur="500"/>
                                        <p:tgtEl>
                                          <p:spTgt spid="15">
                                            <p:txEl>
                                              <p:pRg st="0" end="0"/>
                                            </p:txEl>
                                          </p:spTgt>
                                        </p:tgtEl>
                                      </p:cBhvr>
                                    </p:animEffect>
                                  </p:childTnLst>
                                </p:cTn>
                              </p:par>
                            </p:childTnLst>
                          </p:cTn>
                        </p:par>
                        <p:par>
                          <p:cTn id="116" fill="hold">
                            <p:stCondLst>
                              <p:cond delay="4500"/>
                            </p:stCondLst>
                            <p:childTnLst>
                              <p:par>
                                <p:cTn id="117" presetID="49" presetClass="entr" presetSubtype="0" decel="100000" fill="hold" grpId="0" nodeType="afterEffect">
                                  <p:stCondLst>
                                    <p:cond delay="0"/>
                                  </p:stCondLst>
                                  <p:childTnLst>
                                    <p:set>
                                      <p:cBhvr>
                                        <p:cTn id="118" dur="1" fill="hold">
                                          <p:stCondLst>
                                            <p:cond delay="0"/>
                                          </p:stCondLst>
                                        </p:cTn>
                                        <p:tgtEl>
                                          <p:spTgt spid="13"/>
                                        </p:tgtEl>
                                        <p:attrNameLst>
                                          <p:attrName>style.visibility</p:attrName>
                                        </p:attrNameLst>
                                      </p:cBhvr>
                                      <p:to>
                                        <p:strVal val="visible"/>
                                      </p:to>
                                    </p:set>
                                    <p:anim calcmode="lin" valueType="num">
                                      <p:cBhvr>
                                        <p:cTn id="119" dur="500" fill="hold"/>
                                        <p:tgtEl>
                                          <p:spTgt spid="13"/>
                                        </p:tgtEl>
                                        <p:attrNameLst>
                                          <p:attrName>ppt_w</p:attrName>
                                        </p:attrNameLst>
                                      </p:cBhvr>
                                      <p:tavLst>
                                        <p:tav tm="0">
                                          <p:val>
                                            <p:fltVal val="0"/>
                                          </p:val>
                                        </p:tav>
                                        <p:tav tm="100000">
                                          <p:val>
                                            <p:strVal val="#ppt_w"/>
                                          </p:val>
                                        </p:tav>
                                      </p:tavLst>
                                    </p:anim>
                                    <p:anim calcmode="lin" valueType="num">
                                      <p:cBhvr>
                                        <p:cTn id="120" dur="500" fill="hold"/>
                                        <p:tgtEl>
                                          <p:spTgt spid="13"/>
                                        </p:tgtEl>
                                        <p:attrNameLst>
                                          <p:attrName>ppt_h</p:attrName>
                                        </p:attrNameLst>
                                      </p:cBhvr>
                                      <p:tavLst>
                                        <p:tav tm="0">
                                          <p:val>
                                            <p:fltVal val="0"/>
                                          </p:val>
                                        </p:tav>
                                        <p:tav tm="100000">
                                          <p:val>
                                            <p:strVal val="#ppt_h"/>
                                          </p:val>
                                        </p:tav>
                                      </p:tavLst>
                                    </p:anim>
                                    <p:anim calcmode="lin" valueType="num">
                                      <p:cBhvr>
                                        <p:cTn id="121" dur="500" fill="hold"/>
                                        <p:tgtEl>
                                          <p:spTgt spid="13"/>
                                        </p:tgtEl>
                                        <p:attrNameLst>
                                          <p:attrName>style.rotation</p:attrName>
                                        </p:attrNameLst>
                                      </p:cBhvr>
                                      <p:tavLst>
                                        <p:tav tm="0">
                                          <p:val>
                                            <p:fltVal val="360"/>
                                          </p:val>
                                        </p:tav>
                                        <p:tav tm="100000">
                                          <p:val>
                                            <p:fltVal val="0"/>
                                          </p:val>
                                        </p:tav>
                                      </p:tavLst>
                                    </p:anim>
                                    <p:animEffect transition="in" filter="fade">
                                      <p:cBhvr>
                                        <p:cTn id="122" dur="500"/>
                                        <p:tgtEl>
                                          <p:spTgt spid="13"/>
                                        </p:tgtEl>
                                      </p:cBhvr>
                                    </p:animEffect>
                                  </p:childTnLst>
                                </p:cTn>
                              </p:par>
                              <p:par>
                                <p:cTn id="123" presetID="49" presetClass="entr" presetSubtype="0" decel="100000" fill="hold" grpId="0" nodeType="withEffect">
                                  <p:stCondLst>
                                    <p:cond delay="0"/>
                                  </p:stCondLst>
                                  <p:childTnLst>
                                    <p:set>
                                      <p:cBhvr>
                                        <p:cTn id="124" dur="1" fill="hold">
                                          <p:stCondLst>
                                            <p:cond delay="0"/>
                                          </p:stCondLst>
                                        </p:cTn>
                                        <p:tgtEl>
                                          <p:spTgt spid="11"/>
                                        </p:tgtEl>
                                        <p:attrNameLst>
                                          <p:attrName>style.visibility</p:attrName>
                                        </p:attrNameLst>
                                      </p:cBhvr>
                                      <p:to>
                                        <p:strVal val="visible"/>
                                      </p:to>
                                    </p:set>
                                    <p:anim calcmode="lin" valueType="num">
                                      <p:cBhvr>
                                        <p:cTn id="125" dur="500" fill="hold"/>
                                        <p:tgtEl>
                                          <p:spTgt spid="11"/>
                                        </p:tgtEl>
                                        <p:attrNameLst>
                                          <p:attrName>ppt_w</p:attrName>
                                        </p:attrNameLst>
                                      </p:cBhvr>
                                      <p:tavLst>
                                        <p:tav tm="0">
                                          <p:val>
                                            <p:fltVal val="0"/>
                                          </p:val>
                                        </p:tav>
                                        <p:tav tm="100000">
                                          <p:val>
                                            <p:strVal val="#ppt_w"/>
                                          </p:val>
                                        </p:tav>
                                      </p:tavLst>
                                    </p:anim>
                                    <p:anim calcmode="lin" valueType="num">
                                      <p:cBhvr>
                                        <p:cTn id="126" dur="500" fill="hold"/>
                                        <p:tgtEl>
                                          <p:spTgt spid="11"/>
                                        </p:tgtEl>
                                        <p:attrNameLst>
                                          <p:attrName>ppt_h</p:attrName>
                                        </p:attrNameLst>
                                      </p:cBhvr>
                                      <p:tavLst>
                                        <p:tav tm="0">
                                          <p:val>
                                            <p:fltVal val="0"/>
                                          </p:val>
                                        </p:tav>
                                        <p:tav tm="100000">
                                          <p:val>
                                            <p:strVal val="#ppt_h"/>
                                          </p:val>
                                        </p:tav>
                                      </p:tavLst>
                                    </p:anim>
                                    <p:anim calcmode="lin" valueType="num">
                                      <p:cBhvr>
                                        <p:cTn id="127" dur="500" fill="hold"/>
                                        <p:tgtEl>
                                          <p:spTgt spid="11"/>
                                        </p:tgtEl>
                                        <p:attrNameLst>
                                          <p:attrName>style.rotation</p:attrName>
                                        </p:attrNameLst>
                                      </p:cBhvr>
                                      <p:tavLst>
                                        <p:tav tm="0">
                                          <p:val>
                                            <p:fltVal val="360"/>
                                          </p:val>
                                        </p:tav>
                                        <p:tav tm="100000">
                                          <p:val>
                                            <p:fltVal val="0"/>
                                          </p:val>
                                        </p:tav>
                                      </p:tavLst>
                                    </p:anim>
                                    <p:animEffect transition="in" filter="fade">
                                      <p:cBhvr>
                                        <p:cTn id="128" dur="500"/>
                                        <p:tgtEl>
                                          <p:spTgt spid="1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6">
                                            <p:txEl>
                                              <p:pRg st="0" end="0"/>
                                            </p:txEl>
                                          </p:spTgt>
                                        </p:tgtEl>
                                        <p:attrNameLst>
                                          <p:attrName>style.visibility</p:attrName>
                                        </p:attrNameLst>
                                      </p:cBhvr>
                                      <p:to>
                                        <p:strVal val="visible"/>
                                      </p:to>
                                    </p:set>
                                    <p:animEffect transition="in" filter="fade">
                                      <p:cBhvr>
                                        <p:cTn id="131" dur="500"/>
                                        <p:tgtEl>
                                          <p:spTgt spid="16">
                                            <p:txEl>
                                              <p:pRg st="0" end="0"/>
                                            </p:txEl>
                                          </p:spTgt>
                                        </p:tgtEl>
                                      </p:cBhvr>
                                    </p:animEffect>
                                  </p:childTnLst>
                                </p:cTn>
                              </p:par>
                            </p:childTnLst>
                          </p:cTn>
                        </p:par>
                        <p:par>
                          <p:cTn id="132" fill="hold">
                            <p:stCondLst>
                              <p:cond delay="5000"/>
                            </p:stCondLst>
                            <p:childTnLst>
                              <p:par>
                                <p:cTn id="133" presetID="2" presetClass="entr" presetSubtype="8" decel="100000" fill="hold" grpId="0" nodeType="afterEffect">
                                  <p:stCondLst>
                                    <p:cond delay="250"/>
                                  </p:stCondLst>
                                  <p:childTnLst>
                                    <p:set>
                                      <p:cBhvr>
                                        <p:cTn id="134" dur="1" fill="hold">
                                          <p:stCondLst>
                                            <p:cond delay="0"/>
                                          </p:stCondLst>
                                        </p:cTn>
                                        <p:tgtEl>
                                          <p:spTgt spid="17">
                                            <p:txEl>
                                              <p:pRg st="0" end="0"/>
                                            </p:txEl>
                                          </p:spTgt>
                                        </p:tgtEl>
                                        <p:attrNameLst>
                                          <p:attrName>style.visibility</p:attrName>
                                        </p:attrNameLst>
                                      </p:cBhvr>
                                      <p:to>
                                        <p:strVal val="visible"/>
                                      </p:to>
                                    </p:set>
                                    <p:anim calcmode="lin" valueType="num">
                                      <p:cBhvr additive="base">
                                        <p:cTn id="135" dur="75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36" dur="75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37" fill="hold">
                            <p:stCondLst>
                              <p:cond delay="6000"/>
                            </p:stCondLst>
                            <p:childTnLst>
                              <p:par>
                                <p:cTn id="138" presetID="16" presetClass="entr" presetSubtype="37" fill="hold" grpId="0" nodeType="afterEffect">
                                  <p:stCondLst>
                                    <p:cond delay="250"/>
                                  </p:stCondLst>
                                  <p:childTnLst>
                                    <p:set>
                                      <p:cBhvr>
                                        <p:cTn id="139" dur="1" fill="hold">
                                          <p:stCondLst>
                                            <p:cond delay="0"/>
                                          </p:stCondLst>
                                        </p:cTn>
                                        <p:tgtEl>
                                          <p:spTgt spid="18"/>
                                        </p:tgtEl>
                                        <p:attrNameLst>
                                          <p:attrName>style.visibility</p:attrName>
                                        </p:attrNameLst>
                                      </p:cBhvr>
                                      <p:to>
                                        <p:strVal val="visible"/>
                                      </p:to>
                                    </p:set>
                                    <p:animEffect transition="in" filter="barn(outVertical)">
                                      <p:cBhvr>
                                        <p:cTn id="140" dur="500"/>
                                        <p:tgtEl>
                                          <p:spTgt spid="18"/>
                                        </p:tgtEl>
                                      </p:cBhvr>
                                    </p:animEffect>
                                  </p:childTnLst>
                                </p:cTn>
                              </p:par>
                            </p:childTnLst>
                          </p:cTn>
                        </p:par>
                        <p:par>
                          <p:cTn id="141" fill="hold">
                            <p:stCondLst>
                              <p:cond delay="6750"/>
                            </p:stCondLst>
                            <p:childTnLst>
                              <p:par>
                                <p:cTn id="142" presetID="10" presetClass="entr" presetSubtype="0"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fade">
                                      <p:cBhvr>
                                        <p:cTn id="144" dur="500"/>
                                        <p:tgtEl>
                                          <p:spTgt spid="19"/>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2">
                                            <p:txEl>
                                              <p:pRg st="0" end="0"/>
                                            </p:txEl>
                                          </p:spTgt>
                                        </p:tgtEl>
                                        <p:attrNameLst>
                                          <p:attrName>style.visibility</p:attrName>
                                        </p:attrNameLst>
                                      </p:cBhvr>
                                      <p:to>
                                        <p:strVal val="visible"/>
                                      </p:to>
                                    </p:set>
                                    <p:animEffect transition="in" filter="fade">
                                      <p:cBhvr>
                                        <p:cTn id="147" dur="500"/>
                                        <p:tgtEl>
                                          <p:spTgt spid="22">
                                            <p:txEl>
                                              <p:pRg st="0" end="0"/>
                                            </p:txEl>
                                          </p:spTgt>
                                        </p:tgtEl>
                                      </p:cBhvr>
                                    </p:animEffect>
                                  </p:childTnLst>
                                </p:cTn>
                              </p:par>
                            </p:childTnLst>
                          </p:cTn>
                        </p:par>
                        <p:par>
                          <p:cTn id="148" fill="hold">
                            <p:stCondLst>
                              <p:cond delay="7250"/>
                            </p:stCondLst>
                            <p:childTnLst>
                              <p:par>
                                <p:cTn id="149" presetID="10" presetClass="entr" presetSubtype="0" fill="hold" grpId="0" nodeType="afterEffect">
                                  <p:stCondLst>
                                    <p:cond delay="0"/>
                                  </p:stCondLst>
                                  <p:childTnLst>
                                    <p:set>
                                      <p:cBhvr>
                                        <p:cTn id="150" dur="1" fill="hold">
                                          <p:stCondLst>
                                            <p:cond delay="0"/>
                                          </p:stCondLst>
                                        </p:cTn>
                                        <p:tgtEl>
                                          <p:spTgt spid="20"/>
                                        </p:tgtEl>
                                        <p:attrNameLst>
                                          <p:attrName>style.visibility</p:attrName>
                                        </p:attrNameLst>
                                      </p:cBhvr>
                                      <p:to>
                                        <p:strVal val="visible"/>
                                      </p:to>
                                    </p:set>
                                    <p:animEffect transition="in" filter="fade">
                                      <p:cBhvr>
                                        <p:cTn id="151" dur="500"/>
                                        <p:tgtEl>
                                          <p:spTgt spid="20"/>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3">
                                            <p:txEl>
                                              <p:pRg st="0" end="0"/>
                                            </p:txEl>
                                          </p:spTgt>
                                        </p:tgtEl>
                                        <p:attrNameLst>
                                          <p:attrName>style.visibility</p:attrName>
                                        </p:attrNameLst>
                                      </p:cBhvr>
                                      <p:to>
                                        <p:strVal val="visible"/>
                                      </p:to>
                                    </p:set>
                                    <p:animEffect transition="in" filter="fade">
                                      <p:cBhvr>
                                        <p:cTn id="154" dur="500"/>
                                        <p:tgtEl>
                                          <p:spTgt spid="23">
                                            <p:txEl>
                                              <p:pRg st="0" end="0"/>
                                            </p:txEl>
                                          </p:spTgt>
                                        </p:tgtEl>
                                      </p:cBhvr>
                                    </p:animEffect>
                                  </p:childTnLst>
                                </p:cTn>
                              </p:par>
                            </p:childTnLst>
                          </p:cTn>
                        </p:par>
                        <p:par>
                          <p:cTn id="155" fill="hold">
                            <p:stCondLst>
                              <p:cond delay="7750"/>
                            </p:stCondLst>
                            <p:childTnLst>
                              <p:par>
                                <p:cTn id="156" presetID="10" presetClass="entr" presetSubtype="0" fill="hold" grpId="0" nodeType="afterEffect">
                                  <p:stCondLst>
                                    <p:cond delay="0"/>
                                  </p:stCondLst>
                                  <p:childTnLst>
                                    <p:set>
                                      <p:cBhvr>
                                        <p:cTn id="157" dur="1" fill="hold">
                                          <p:stCondLst>
                                            <p:cond delay="0"/>
                                          </p:stCondLst>
                                        </p:cTn>
                                        <p:tgtEl>
                                          <p:spTgt spid="21"/>
                                        </p:tgtEl>
                                        <p:attrNameLst>
                                          <p:attrName>style.visibility</p:attrName>
                                        </p:attrNameLst>
                                      </p:cBhvr>
                                      <p:to>
                                        <p:strVal val="visible"/>
                                      </p:to>
                                    </p:set>
                                    <p:animEffect transition="in" filter="fade">
                                      <p:cBhvr>
                                        <p:cTn id="158" dur="500"/>
                                        <p:tgtEl>
                                          <p:spTgt spid="21"/>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24">
                                            <p:txEl>
                                              <p:pRg st="0" end="0"/>
                                            </p:txEl>
                                          </p:spTgt>
                                        </p:tgtEl>
                                        <p:attrNameLst>
                                          <p:attrName>style.visibility</p:attrName>
                                        </p:attrNameLst>
                                      </p:cBhvr>
                                      <p:to>
                                        <p:strVal val="visible"/>
                                      </p:to>
                                    </p:set>
                                    <p:animEffect transition="in" filter="fade">
                                      <p:cBhvr>
                                        <p:cTn id="161"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6" grpId="0" animBg="1"/>
      <p:bldP spid="6" grpId="1" animBg="1"/>
      <p:bldP spid="28" grpId="0" animBg="1"/>
      <p:bldP spid="28" grpId="1" animBg="1"/>
      <p:bldP spid="30" grpId="0" animBg="1"/>
      <p:bldP spid="30" grpId="1" animBg="1"/>
      <p:bldP spid="3" grpId="0"/>
      <p:bldP spid="4" grpId="0" animBg="1"/>
      <p:bldP spid="5"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7" grpId="0" animBg="1"/>
      <p:bldP spid="7" grpId="1" animBg="1"/>
      <p:bldP spid="8" grpId="0" animBg="1"/>
      <p:bldP spid="9" grpId="0"/>
      <p:bldP spid="10" grpId="0" animBg="1"/>
      <p:bldP spid="11" grpId="0" animBg="1"/>
      <p:bldP spid="12" grpId="0"/>
      <p:bldP spid="13"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2" presetClass="entr" presetSubtype="8"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0-#ppt_w/2"/>
                          </p:val>
                        </p:tav>
                        <p:tav tm="100000">
                          <p:val>
                            <p:strVal val="#ppt_x"/>
                          </p:val>
                        </p:tav>
                      </p:tavLst>
                    </p:anim>
                    <p:anim calcmode="lin" valueType="num">
                      <p:cBhvr additive="base">
                        <p:cTn dur="750" fill="hold"/>
                        <p:tgtEl>
                          <p:spTgt spid="17"/>
                        </p:tgtEl>
                        <p:attrNameLst>
                          <p:attrName>ppt_y</p:attrName>
                        </p:attrNameLst>
                      </p:cBhvr>
                      <p:tavLst>
                        <p:tav tm="0">
                          <p:val>
                            <p:strVal val="#ppt_y"/>
                          </p:val>
                        </p:tav>
                        <p:tav tm="100000">
                          <p:val>
                            <p:strVal val="#ppt_y"/>
                          </p:val>
                        </p:tav>
                      </p:tavLst>
                    </p:anim>
                  </p:childTnLst>
                </p:cTn>
              </p:par>
            </p:tnLst>
          </p:tmpl>
        </p:tmplLst>
      </p:bldP>
      <p:bldP spid="18" grpId="0" animBg="1"/>
      <p:bldP spid="19" grpId="0"/>
      <p:bldP spid="20" grpId="0"/>
      <p:bldP spid="21" grpId="0"/>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5" grpId="1" animBg="1"/>
      <p:bldP spid="26" grpId="0" animBg="1"/>
      <p:bldP spid="26" grpId="1" animBg="1"/>
      <p:bldP spid="34" grpId="0" animBg="1"/>
      <p:bldP spid="34" grpId="1"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quare Images 1">
    <p:bg>
      <p:bgPr>
        <a:solidFill>
          <a:schemeClr val="tx2"/>
        </a:solidFill>
        <a:effectLst/>
      </p:bgPr>
    </p:bg>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70" name="図プレースホルダー 69"/>
          <p:cNvSpPr>
            <a:spLocks noGrp="1"/>
          </p:cNvSpPr>
          <p:nvPr>
            <p:ph type="pic" sz="quarter" idx="39" hasCustomPrompt="1"/>
          </p:nvPr>
        </p:nvSpPr>
        <p:spPr>
          <a:xfrm>
            <a:off x="1" y="5143500"/>
            <a:ext cx="5223600" cy="5143500"/>
          </a:xfrm>
          <a:solidFill>
            <a:schemeClr val="accent1">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1"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7" name="タイトル 1"/>
          <p:cNvSpPr>
            <a:spLocks noGrp="1"/>
          </p:cNvSpPr>
          <p:nvPr>
            <p:ph type="title" hasCustomPrompt="1"/>
          </p:nvPr>
        </p:nvSpPr>
        <p:spPr>
          <a:xfrm>
            <a:off x="8228077" y="5247624"/>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78" name="正方形/長方形 77"/>
          <p:cNvSpPr/>
          <p:nvPr userDrawn="1"/>
        </p:nvSpPr>
        <p:spPr>
          <a:xfrm>
            <a:off x="8372093" y="661375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プレースホルダー 6"/>
          <p:cNvSpPr>
            <a:spLocks noGrp="1"/>
          </p:cNvSpPr>
          <p:nvPr>
            <p:ph type="body" sz="quarter" idx="16" hasCustomPrompt="1"/>
          </p:nvPr>
        </p:nvSpPr>
        <p:spPr>
          <a:xfrm>
            <a:off x="8228077" y="6686425"/>
            <a:ext cx="9577064" cy="935442"/>
          </a:xfrm>
        </p:spPr>
        <p:txBody>
          <a:bodyPr anchor="t">
            <a:noAutofit/>
          </a:bodyPr>
          <a:lstStyle>
            <a:lvl1pPr algn="l">
              <a:defRPr sz="3200" i="1" baseline="0">
                <a:solidFill>
                  <a:schemeClr val="accent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2617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32"/>
                                        </p:tgtEl>
                                        <p:attrNameLst>
                                          <p:attrName>style.visibility</p:attrName>
                                        </p:attrNameLst>
                                      </p:cBhvr>
                                      <p:to>
                                        <p:strVal val="visible"/>
                                      </p:to>
                                    </p:set>
                                    <p:animEffect transition="in" filter="randombar(horizontal)">
                                      <p:cBhvr>
                                        <p:cTn id="13" dur="500"/>
                                        <p:tgtEl>
                                          <p:spTgt spid="32"/>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70"/>
                                        </p:tgtEl>
                                        <p:attrNameLst>
                                          <p:attrName>style.visibility</p:attrName>
                                        </p:attrNameLst>
                                      </p:cBhvr>
                                      <p:to>
                                        <p:strVal val="visible"/>
                                      </p:to>
                                    </p:set>
                                    <p:animEffect transition="in" filter="randombar(horizontal)">
                                      <p:cBhvr>
                                        <p:cTn id="19" dur="500"/>
                                        <p:tgtEl>
                                          <p:spTgt spid="70"/>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Effect transition="in" filter="randombar(horizontal)">
                                      <p:cBhvr>
                                        <p:cTn id="22" dur="500"/>
                                        <p:tgtEl>
                                          <p:spTgt spid="25"/>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500"/>
                                        <p:tgtEl>
                                          <p:spTgt spid="18"/>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40"/>
                                        </p:tgtEl>
                                        <p:attrNameLst>
                                          <p:attrName>style.visibility</p:attrName>
                                        </p:attrNameLst>
                                      </p:cBhvr>
                                      <p:to>
                                        <p:strVal val="visible"/>
                                      </p:to>
                                    </p:set>
                                    <p:animEffect transition="in" filter="randombar(horizontal)">
                                      <p:cBhvr>
                                        <p:cTn id="34" dur="500"/>
                                        <p:tgtEl>
                                          <p:spTgt spid="40"/>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37"/>
                                        </p:tgtEl>
                                        <p:attrNameLst>
                                          <p:attrName>style.visibility</p:attrName>
                                        </p:attrNameLst>
                                      </p:cBhvr>
                                      <p:to>
                                        <p:strVal val="visible"/>
                                      </p:to>
                                    </p:set>
                                    <p:animEffect transition="in" filter="randombar(horizontal)">
                                      <p:cBhvr>
                                        <p:cTn id="37" dur="500"/>
                                        <p:tgtEl>
                                          <p:spTgt spid="37"/>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8"/>
                                        </p:tgtEl>
                                        <p:attrNameLst>
                                          <p:attrName>style.visibility</p:attrName>
                                        </p:attrNameLst>
                                      </p:cBhvr>
                                      <p:to>
                                        <p:strVal val="visible"/>
                                      </p:to>
                                    </p:set>
                                    <p:animEffect transition="in" filter="randombar(horizontal)">
                                      <p:cBhvr>
                                        <p:cTn id="40" dur="500"/>
                                        <p:tgtEl>
                                          <p:spTgt spid="8"/>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500"/>
                                        <p:tgtEl>
                                          <p:spTgt spid="20"/>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38"/>
                                        </p:tgtEl>
                                        <p:attrNameLst>
                                          <p:attrName>style.visibility</p:attrName>
                                        </p:attrNameLst>
                                      </p:cBhvr>
                                      <p:to>
                                        <p:strVal val="visible"/>
                                      </p:to>
                                    </p:set>
                                    <p:animEffect transition="in" filter="randombar(horizontal)">
                                      <p:cBhvr>
                                        <p:cTn id="46" dur="500"/>
                                        <p:tgtEl>
                                          <p:spTgt spid="38"/>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71"/>
                                        </p:tgtEl>
                                        <p:attrNameLst>
                                          <p:attrName>style.visibility</p:attrName>
                                        </p:attrNameLst>
                                      </p:cBhvr>
                                      <p:to>
                                        <p:strVal val="visible"/>
                                      </p:to>
                                    </p:set>
                                    <p:animEffect transition="in" filter="randombar(horizontal)">
                                      <p:cBhvr>
                                        <p:cTn id="49" dur="500"/>
                                        <p:tgtEl>
                                          <p:spTgt spid="71"/>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31"/>
                                        </p:tgtEl>
                                        <p:attrNameLst>
                                          <p:attrName>style.visibility</p:attrName>
                                        </p:attrNameLst>
                                      </p:cBhvr>
                                      <p:to>
                                        <p:strVal val="visible"/>
                                      </p:to>
                                    </p:set>
                                    <p:animEffect transition="in" filter="randombar(horizontal)">
                                      <p:cBhvr>
                                        <p:cTn id="55" dur="500"/>
                                        <p:tgtEl>
                                          <p:spTgt spid="31"/>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4"/>
                                        </p:tgtEl>
                                        <p:attrNameLst>
                                          <p:attrName>style.visibility</p:attrName>
                                        </p:attrNameLst>
                                      </p:cBhvr>
                                      <p:to>
                                        <p:strVal val="visible"/>
                                      </p:to>
                                    </p:set>
                                    <p:animEffect transition="in" filter="randombar(horizontal)">
                                      <p:cBhvr>
                                        <p:cTn id="58" dur="500"/>
                                        <p:tgtEl>
                                          <p:spTgt spid="4"/>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iterate type="wd">
                                    <p:tmPct val="10000"/>
                                  </p:iterate>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1+#ppt_w/2"/>
                                          </p:val>
                                        </p:tav>
                                        <p:tav tm="100000">
                                          <p:val>
                                            <p:strVal val="#ppt_x"/>
                                          </p:val>
                                        </p:tav>
                                      </p:tavLst>
                                    </p:anim>
                                    <p:anim calcmode="lin" valueType="num">
                                      <p:cBhvr additive="base">
                                        <p:cTn id="63" dur="500" fill="hold"/>
                                        <p:tgtEl>
                                          <p:spTgt spid="77"/>
                                        </p:tgtEl>
                                        <p:attrNameLst>
                                          <p:attrName>ppt_y</p:attrName>
                                        </p:attrNameLst>
                                      </p:cBhvr>
                                      <p:tavLst>
                                        <p:tav tm="0">
                                          <p:val>
                                            <p:strVal val="#ppt_y"/>
                                          </p:val>
                                        </p:tav>
                                        <p:tav tm="100000">
                                          <p:val>
                                            <p:strVal val="#ppt_y"/>
                                          </p:val>
                                        </p:tav>
                                      </p:tavLst>
                                    </p:anim>
                                  </p:childTnLst>
                                </p:cTn>
                              </p:par>
                              <p:par>
                                <p:cTn id="64" presetID="2" presetClass="entr" presetSubtype="2" decel="100000"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par>
                          <p:cTn id="68" fill="hold">
                            <p:stCondLst>
                              <p:cond delay="2800"/>
                            </p:stCondLst>
                            <p:childTnLst>
                              <p:par>
                                <p:cTn id="69" presetID="22" presetClass="entr" presetSubtype="8" fill="hold" grpId="0" nodeType="afterEffect">
                                  <p:stCondLst>
                                    <p:cond delay="0"/>
                                  </p:stCondLst>
                                  <p:iterate type="lt">
                                    <p:tmPct val="10000"/>
                                  </p:iterate>
                                  <p:childTnLst>
                                    <p:set>
                                      <p:cBhvr>
                                        <p:cTn id="70" dur="1" fill="hold">
                                          <p:stCondLst>
                                            <p:cond delay="0"/>
                                          </p:stCondLst>
                                        </p:cTn>
                                        <p:tgtEl>
                                          <p:spTgt spid="79">
                                            <p:txEl>
                                              <p:pRg st="0" end="0"/>
                                            </p:txEl>
                                          </p:spTgt>
                                        </p:tgtEl>
                                        <p:attrNameLst>
                                          <p:attrName>style.visibility</p:attrName>
                                        </p:attrNameLst>
                                      </p:cBhvr>
                                      <p:to>
                                        <p:strVal val="visible"/>
                                      </p:to>
                                    </p:set>
                                    <p:animEffect transition="in" filter="wipe(left)">
                                      <p:cBhvr>
                                        <p:cTn id="71"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 grpId="0" animBg="1"/>
      <p:bldP spid="8" grpId="0" animBg="1"/>
      <p:bldP spid="13" grpId="0" animBg="1"/>
      <p:bldP spid="15" grpId="0" animBg="1"/>
      <p:bldP spid="25" grpId="0" animBg="1"/>
      <p:bldP spid="27" grpId="0" animBg="1"/>
      <p:bldP spid="28" grpId="0" animBg="1"/>
      <p:bldP spid="31" grpId="0" animBg="1"/>
      <p:bldP spid="18" grpId="0" animBg="1"/>
      <p:bldP spid="20" grpId="0" animBg="1"/>
      <p:bldP spid="32" grpId="0" animBg="1"/>
      <p:bldP spid="37" grpId="0" animBg="1"/>
      <p:bldP spid="38" grpId="0" animBg="1"/>
      <p:bldP spid="40" grpId="0" animBg="1"/>
      <p:bldP spid="70" grpId="0" animBg="1"/>
      <p:bldP spid="71" grpId="0" animBg="1"/>
      <p:bldP spid="77" grpId="0"/>
      <p:bldP spid="78" grpId="0" animBg="1"/>
      <p:bldP spid="79"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quare Images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1" name="図プレースホルダー 3"/>
          <p:cNvSpPr>
            <a:spLocks noGrp="1"/>
          </p:cNvSpPr>
          <p:nvPr>
            <p:ph type="pic" sz="quarter" idx="23" hasCustomPrompt="1"/>
          </p:nvPr>
        </p:nvSpPr>
        <p:spPr>
          <a:xfrm>
            <a:off x="0"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23" name="図プレースホルダー 3"/>
          <p:cNvSpPr>
            <a:spLocks noGrp="1"/>
          </p:cNvSpPr>
          <p:nvPr>
            <p:ph type="pic" sz="quarter" idx="25" hasCustomPrompt="1"/>
          </p:nvPr>
        </p:nvSpPr>
        <p:spPr>
          <a:xfrm>
            <a:off x="0"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2" name="図プレースホルダー 3"/>
          <p:cNvSpPr>
            <a:spLocks noGrp="1"/>
          </p:cNvSpPr>
          <p:nvPr>
            <p:ph type="pic" sz="quarter" idx="24" hasCustomPrompt="1"/>
          </p:nvPr>
        </p:nvSpPr>
        <p:spPr>
          <a:xfrm>
            <a:off x="261427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4" name="図プレースホルダー 3"/>
          <p:cNvSpPr>
            <a:spLocks noGrp="1"/>
          </p:cNvSpPr>
          <p:nvPr>
            <p:ph type="pic" sz="quarter" idx="26" hasCustomPrompt="1"/>
          </p:nvPr>
        </p:nvSpPr>
        <p:spPr>
          <a:xfrm>
            <a:off x="2614271"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4" name="図プレースホルダー 3"/>
          <p:cNvSpPr>
            <a:spLocks noGrp="1"/>
          </p:cNvSpPr>
          <p:nvPr>
            <p:ph type="pic" sz="quarter" idx="16" hasCustomPrompt="1"/>
          </p:nvPr>
        </p:nvSpPr>
        <p:spPr>
          <a:xfrm>
            <a:off x="7833741" y="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6" name="図プレースホルダー 3"/>
          <p:cNvSpPr>
            <a:spLocks noGrp="1"/>
          </p:cNvSpPr>
          <p:nvPr>
            <p:ph type="pic" sz="quarter" idx="18" hasCustomPrompt="1"/>
          </p:nvPr>
        </p:nvSpPr>
        <p:spPr>
          <a:xfrm>
            <a:off x="7833741" y="2573100"/>
            <a:ext cx="2617200" cy="2570400"/>
          </a:xfrm>
          <a:solidFill>
            <a:schemeClr val="accent2">
              <a:lumMod val="60000"/>
              <a:lumOff val="40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6" name="図プレースホルダー 3"/>
          <p:cNvSpPr>
            <a:spLocks noGrp="1"/>
          </p:cNvSpPr>
          <p:nvPr>
            <p:ph type="pic" sz="quarter" idx="28" hasCustomPrompt="1"/>
          </p:nvPr>
        </p:nvSpPr>
        <p:spPr>
          <a:xfrm>
            <a:off x="783374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7" name="図プレースホルダー 3"/>
          <p:cNvSpPr>
            <a:spLocks noGrp="1"/>
          </p:cNvSpPr>
          <p:nvPr>
            <p:ph type="pic" sz="quarter" idx="19" hasCustomPrompt="1"/>
          </p:nvPr>
        </p:nvSpPr>
        <p:spPr>
          <a:xfrm>
            <a:off x="10443476"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19" name="図プレースホルダー 3"/>
          <p:cNvSpPr>
            <a:spLocks noGrp="1"/>
          </p:cNvSpPr>
          <p:nvPr>
            <p:ph type="pic" sz="quarter" idx="21" hasCustomPrompt="1"/>
          </p:nvPr>
        </p:nvSpPr>
        <p:spPr>
          <a:xfrm>
            <a:off x="10443476"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9" name="図プレースホルダー 3"/>
          <p:cNvSpPr>
            <a:spLocks noGrp="1"/>
          </p:cNvSpPr>
          <p:nvPr>
            <p:ph type="pic" sz="quarter" idx="31" hasCustomPrompt="1"/>
          </p:nvPr>
        </p:nvSpPr>
        <p:spPr>
          <a:xfrm>
            <a:off x="10443476" y="5143500"/>
            <a:ext cx="2617200" cy="2570400"/>
          </a:xfrm>
          <a:solidFill>
            <a:schemeClr val="accent6"/>
          </a:solidFill>
        </p:spPr>
        <p:txBody>
          <a:bodyPr>
            <a:normAutofit/>
          </a:bodyPr>
          <a:lstStyle>
            <a:lvl1pPr>
              <a:defRPr sz="1600" baseline="0"/>
            </a:lvl1pPr>
          </a:lstStyle>
          <a:p>
            <a:r>
              <a:rPr kumimoji="1" lang="en-US" altLang="ja-JP" dirty="0"/>
              <a:t>Add an image</a:t>
            </a:r>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0" name="図プレースホルダー 3"/>
          <p:cNvSpPr>
            <a:spLocks noGrp="1"/>
          </p:cNvSpPr>
          <p:nvPr>
            <p:ph type="pic" sz="quarter" idx="32" hasCustomPrompt="1"/>
          </p:nvPr>
        </p:nvSpPr>
        <p:spPr>
          <a:xfrm>
            <a:off x="13053211" y="51435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9" name="図プレースホルダー 3"/>
          <p:cNvSpPr>
            <a:spLocks noGrp="1"/>
          </p:cNvSpPr>
          <p:nvPr>
            <p:ph type="pic" sz="quarter" idx="37" hasCustomPrompt="1"/>
          </p:nvPr>
        </p:nvSpPr>
        <p:spPr>
          <a:xfrm>
            <a:off x="15662949"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Tree>
    <p:extLst>
      <p:ext uri="{BB962C8B-B14F-4D97-AF65-F5344CB8AC3E}">
        <p14:creationId xmlns:p14="http://schemas.microsoft.com/office/powerpoint/2010/main" val="31985783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0 Images">
    <p:bg>
      <p:bgPr>
        <a:solidFill>
          <a:schemeClr val="tx2"/>
        </a:solidFill>
        <a:effectLst/>
      </p:bgPr>
    </p:bg>
    <p:spTree>
      <p:nvGrpSpPr>
        <p:cNvPr id="1" name=""/>
        <p:cNvGrpSpPr/>
        <p:nvPr/>
      </p:nvGrpSpPr>
      <p:grpSpPr>
        <a:xfrm>
          <a:off x="0" y="0"/>
          <a:ext cx="0" cy="0"/>
          <a:chOff x="0" y="0"/>
          <a:chExt cx="0" cy="0"/>
        </a:xfrm>
      </p:grpSpPr>
      <p:sp>
        <p:nvSpPr>
          <p:cNvPr id="19" name="円/楕円 18"/>
          <p:cNvSpPr/>
          <p:nvPr userDrawn="1"/>
        </p:nvSpPr>
        <p:spPr>
          <a:xfrm>
            <a:off x="15302222" y="602120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0" name="円/楕円 19"/>
          <p:cNvSpPr/>
          <p:nvPr userDrawn="1"/>
        </p:nvSpPr>
        <p:spPr>
          <a:xfrm>
            <a:off x="1776050" y="3775348"/>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619487" y="334330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3579631" y="4035524"/>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userDrawn="1"/>
        </p:nvSpPr>
        <p:spPr>
          <a:xfrm>
            <a:off x="16477199" y="5820740"/>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 name="図プレースホルダー 5"/>
          <p:cNvSpPr>
            <a:spLocks noGrp="1"/>
          </p:cNvSpPr>
          <p:nvPr>
            <p:ph type="pic" sz="quarter" idx="12" hasCustomPrompt="1"/>
          </p:nvPr>
        </p:nvSpPr>
        <p:spPr>
          <a:xfrm>
            <a:off x="38182" y="43542"/>
            <a:ext cx="3600000" cy="3600000"/>
          </a:xfrm>
          <a:solidFill>
            <a:schemeClr val="accent1"/>
          </a:solidFill>
        </p:spPr>
        <p:txBody>
          <a:bodyPr/>
          <a:lstStyle>
            <a:lvl1pPr>
              <a:defRPr sz="1800"/>
            </a:lvl1pPr>
          </a:lstStyle>
          <a:p>
            <a:r>
              <a:rPr kumimoji="1" lang="en-US" altLang="ja-JP" dirty="0"/>
              <a:t>Add an image</a:t>
            </a:r>
            <a:endParaRPr kumimoji="1" lang="ja-JP" altLang="en-US" dirty="0"/>
          </a:p>
        </p:txBody>
      </p:sp>
      <p:sp>
        <p:nvSpPr>
          <p:cNvPr id="5" name="図プレースホルダー 5"/>
          <p:cNvSpPr>
            <a:spLocks noGrp="1"/>
          </p:cNvSpPr>
          <p:nvPr>
            <p:ph type="pic" sz="quarter" idx="13" hasCustomPrompt="1"/>
          </p:nvPr>
        </p:nvSpPr>
        <p:spPr>
          <a:xfrm>
            <a:off x="3687753" y="43542"/>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6" name="図プレースホルダー 5"/>
          <p:cNvSpPr>
            <a:spLocks noGrp="1"/>
          </p:cNvSpPr>
          <p:nvPr>
            <p:ph type="pic" sz="quarter" idx="14" hasCustomPrompt="1"/>
          </p:nvPr>
        </p:nvSpPr>
        <p:spPr>
          <a:xfrm>
            <a:off x="7337324" y="43542"/>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5" hasCustomPrompt="1"/>
          </p:nvPr>
        </p:nvSpPr>
        <p:spPr>
          <a:xfrm>
            <a:off x="10988185" y="43542"/>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6" hasCustomPrompt="1"/>
          </p:nvPr>
        </p:nvSpPr>
        <p:spPr>
          <a:xfrm>
            <a:off x="14636467" y="43542"/>
            <a:ext cx="3600000" cy="3600000"/>
          </a:xfrm>
          <a:solidFill>
            <a:schemeClr val="accent5"/>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7" hasCustomPrompt="1"/>
          </p:nvPr>
        </p:nvSpPr>
        <p:spPr>
          <a:xfrm>
            <a:off x="35931" y="6628665"/>
            <a:ext cx="3600000" cy="3600000"/>
          </a:xfrm>
          <a:solidFill>
            <a:schemeClr val="accent5"/>
          </a:solidFill>
        </p:spPr>
        <p:txBody>
          <a:bodyPr/>
          <a:lstStyle>
            <a:lvl1pPr>
              <a:defRPr sz="1800"/>
            </a:lvl1pPr>
          </a:lstStyle>
          <a:p>
            <a:r>
              <a:rPr kumimoji="1" lang="en-US" altLang="ja-JP" dirty="0"/>
              <a:t>Add an image</a:t>
            </a:r>
            <a:endParaRPr kumimoji="1" lang="ja-JP" altLang="en-US" dirty="0"/>
          </a:p>
        </p:txBody>
      </p:sp>
      <p:sp>
        <p:nvSpPr>
          <p:cNvPr id="10" name="図プレースホルダー 5"/>
          <p:cNvSpPr>
            <a:spLocks noGrp="1"/>
          </p:cNvSpPr>
          <p:nvPr>
            <p:ph type="pic" sz="quarter" idx="18" hasCustomPrompt="1"/>
          </p:nvPr>
        </p:nvSpPr>
        <p:spPr>
          <a:xfrm>
            <a:off x="3685502" y="6628665"/>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1" name="図プレースホルダー 5"/>
          <p:cNvSpPr>
            <a:spLocks noGrp="1"/>
          </p:cNvSpPr>
          <p:nvPr>
            <p:ph type="pic" sz="quarter" idx="19" hasCustomPrompt="1"/>
          </p:nvPr>
        </p:nvSpPr>
        <p:spPr>
          <a:xfrm>
            <a:off x="7335073" y="6628665"/>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2" name="図プレースホルダー 5"/>
          <p:cNvSpPr>
            <a:spLocks noGrp="1"/>
          </p:cNvSpPr>
          <p:nvPr>
            <p:ph type="pic" sz="quarter" idx="20" hasCustomPrompt="1"/>
          </p:nvPr>
        </p:nvSpPr>
        <p:spPr>
          <a:xfrm>
            <a:off x="10985934" y="6628665"/>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3"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6" name="タイトル 1"/>
          <p:cNvSpPr>
            <a:spLocks noGrp="1"/>
          </p:cNvSpPr>
          <p:nvPr>
            <p:ph type="title" hasCustomPrompt="1"/>
          </p:nvPr>
        </p:nvSpPr>
        <p:spPr>
          <a:xfrm>
            <a:off x="725714" y="3955852"/>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53219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2" hasCustomPrompt="1"/>
          </p:nvPr>
        </p:nvSpPr>
        <p:spPr>
          <a:xfrm>
            <a:off x="725714" y="5394653"/>
            <a:ext cx="16822057" cy="935442"/>
          </a:xfrm>
        </p:spPr>
        <p:txBody>
          <a:bodyPr anchor="t">
            <a:noAutofit/>
          </a:bodyPr>
          <a:lstStyle>
            <a:lvl1pPr algn="ctr">
              <a:defRPr sz="3200" i="1" baseline="0">
                <a:solidFill>
                  <a:schemeClr val="accent1"/>
                </a:solidFill>
                <a:latin typeface="+mn-lt"/>
              </a:defRPr>
            </a:lvl1pPr>
          </a:lstStyle>
          <a:p>
            <a:pPr lvl="0"/>
            <a:r>
              <a:rPr kumimoji="1" lang="en-US" altLang="ja-JP" dirty="0"/>
              <a:t>Text goes here</a:t>
            </a:r>
            <a:endParaRPr kumimoji="1" lang="ja-JP" altLang="en-US" dirty="0"/>
          </a:p>
        </p:txBody>
      </p:sp>
      <p:sp>
        <p:nvSpPr>
          <p:cNvPr id="24" name="円/楕円 23"/>
          <p:cNvSpPr/>
          <p:nvPr userDrawn="1"/>
        </p:nvSpPr>
        <p:spPr>
          <a:xfrm>
            <a:off x="17313986" y="5243147"/>
            <a:ext cx="757710" cy="7577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192935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2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175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p:stCondLst>
                                    <p:cond delay="150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par>
                                <p:cTn id="26" presetID="14" presetClass="entr" presetSubtype="10" fill="hold" grpId="0" nodeType="withEffect">
                                  <p:stCondLst>
                                    <p:cond delay="125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par>
                                <p:cTn id="29" presetID="14" presetClass="entr" presetSubtype="10" fill="hold" grpId="0" nodeType="with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grpId="0" nodeType="withEffect">
                                  <p:stCondLst>
                                    <p:cond delay="200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childTnLst>
                          </p:cTn>
                        </p:par>
                        <p:par>
                          <p:cTn id="35" fill="hold">
                            <p:stCondLst>
                              <p:cond delay="2750"/>
                            </p:stCondLst>
                            <p:childTnLst>
                              <p:par>
                                <p:cTn id="36" presetID="2" presetClass="entr" presetSubtype="8" decel="100000" fill="hold" grpId="0" nodeType="afterEffect">
                                  <p:stCondLst>
                                    <p:cond delay="250"/>
                                  </p:stCondLst>
                                  <p:iterate type="wd">
                                    <p:tmPct val="10000"/>
                                  </p:iterate>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1+#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18">
                                            <p:txEl>
                                              <p:pRg st="0" end="0"/>
                                            </p:txEl>
                                          </p:spTgt>
                                        </p:tgtEl>
                                        <p:attrNameLst>
                                          <p:attrName>style.visibility</p:attrName>
                                        </p:attrNameLst>
                                      </p:cBhvr>
                                      <p:to>
                                        <p:strVal val="visible"/>
                                      </p:to>
                                    </p:set>
                                    <p:animEffect transition="in" filter="wipe(left)">
                                      <p:cBhvr>
                                        <p:cTn id="47" dur="500"/>
                                        <p:tgtEl>
                                          <p:spTgt spid="18">
                                            <p:txEl>
                                              <p:pRg st="0" end="0"/>
                                            </p:txEl>
                                          </p:spTgt>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400" fill="hold"/>
                                        <p:tgtEl>
                                          <p:spTgt spid="21"/>
                                        </p:tgtEl>
                                        <p:attrNameLst>
                                          <p:attrName>ppt_w</p:attrName>
                                        </p:attrNameLst>
                                      </p:cBhvr>
                                      <p:tavLst>
                                        <p:tav tm="0">
                                          <p:val>
                                            <p:fltVal val="0"/>
                                          </p:val>
                                        </p:tav>
                                        <p:tav tm="100000">
                                          <p:val>
                                            <p:strVal val="#ppt_w"/>
                                          </p:val>
                                        </p:tav>
                                      </p:tavLst>
                                    </p:anim>
                                    <p:anim calcmode="lin" valueType="num">
                                      <p:cBhvr>
                                        <p:cTn id="51" dur="400" fill="hold"/>
                                        <p:tgtEl>
                                          <p:spTgt spid="21"/>
                                        </p:tgtEl>
                                        <p:attrNameLst>
                                          <p:attrName>ppt_h</p:attrName>
                                        </p:attrNameLst>
                                      </p:cBhvr>
                                      <p:tavLst>
                                        <p:tav tm="0">
                                          <p:val>
                                            <p:fltVal val="0"/>
                                          </p:val>
                                        </p:tav>
                                        <p:tav tm="100000">
                                          <p:val>
                                            <p:strVal val="#ppt_h"/>
                                          </p:val>
                                        </p:tav>
                                      </p:tavLst>
                                    </p:anim>
                                    <p:animEffect transition="in" filter="fade">
                                      <p:cBhvr>
                                        <p:cTn id="52" dur="400"/>
                                        <p:tgtEl>
                                          <p:spTgt spid="21"/>
                                        </p:tgtEl>
                                      </p:cBhvr>
                                    </p:animEffect>
                                  </p:childTnLst>
                                </p:cTn>
                              </p:par>
                              <p:par>
                                <p:cTn id="53" presetID="53" presetClass="entr" presetSubtype="16" fill="hold" grpId="0" nodeType="withEffect">
                                  <p:stCondLst>
                                    <p:cond delay="1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400" fill="hold"/>
                                        <p:tgtEl>
                                          <p:spTgt spid="20"/>
                                        </p:tgtEl>
                                        <p:attrNameLst>
                                          <p:attrName>ppt_w</p:attrName>
                                        </p:attrNameLst>
                                      </p:cBhvr>
                                      <p:tavLst>
                                        <p:tav tm="0">
                                          <p:val>
                                            <p:fltVal val="0"/>
                                          </p:val>
                                        </p:tav>
                                        <p:tav tm="100000">
                                          <p:val>
                                            <p:strVal val="#ppt_w"/>
                                          </p:val>
                                        </p:tav>
                                      </p:tavLst>
                                    </p:anim>
                                    <p:anim calcmode="lin" valueType="num">
                                      <p:cBhvr>
                                        <p:cTn id="56" dur="400" fill="hold"/>
                                        <p:tgtEl>
                                          <p:spTgt spid="20"/>
                                        </p:tgtEl>
                                        <p:attrNameLst>
                                          <p:attrName>ppt_h</p:attrName>
                                        </p:attrNameLst>
                                      </p:cBhvr>
                                      <p:tavLst>
                                        <p:tav tm="0">
                                          <p:val>
                                            <p:fltVal val="0"/>
                                          </p:val>
                                        </p:tav>
                                        <p:tav tm="100000">
                                          <p:val>
                                            <p:strVal val="#ppt_h"/>
                                          </p:val>
                                        </p:tav>
                                      </p:tavLst>
                                    </p:anim>
                                    <p:animEffect transition="in" filter="fade">
                                      <p:cBhvr>
                                        <p:cTn id="57" dur="400"/>
                                        <p:tgtEl>
                                          <p:spTgt spid="2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2"/>
                                        </p:tgtEl>
                                        <p:attrNameLst>
                                          <p:attrName>style.visibility</p:attrName>
                                        </p:attrNameLst>
                                      </p:cBhvr>
                                      <p:to>
                                        <p:strVal val="visible"/>
                                      </p:to>
                                    </p:set>
                                    <p:anim calcmode="lin" valueType="num">
                                      <p:cBhvr>
                                        <p:cTn id="60" dur="400" fill="hold"/>
                                        <p:tgtEl>
                                          <p:spTgt spid="22"/>
                                        </p:tgtEl>
                                        <p:attrNameLst>
                                          <p:attrName>ppt_w</p:attrName>
                                        </p:attrNameLst>
                                      </p:cBhvr>
                                      <p:tavLst>
                                        <p:tav tm="0">
                                          <p:val>
                                            <p:fltVal val="0"/>
                                          </p:val>
                                        </p:tav>
                                        <p:tav tm="100000">
                                          <p:val>
                                            <p:strVal val="#ppt_w"/>
                                          </p:val>
                                        </p:tav>
                                      </p:tavLst>
                                    </p:anim>
                                    <p:anim calcmode="lin" valueType="num">
                                      <p:cBhvr>
                                        <p:cTn id="61" dur="400" fill="hold"/>
                                        <p:tgtEl>
                                          <p:spTgt spid="22"/>
                                        </p:tgtEl>
                                        <p:attrNameLst>
                                          <p:attrName>ppt_h</p:attrName>
                                        </p:attrNameLst>
                                      </p:cBhvr>
                                      <p:tavLst>
                                        <p:tav tm="0">
                                          <p:val>
                                            <p:fltVal val="0"/>
                                          </p:val>
                                        </p:tav>
                                        <p:tav tm="100000">
                                          <p:val>
                                            <p:strVal val="#ppt_h"/>
                                          </p:val>
                                        </p:tav>
                                      </p:tavLst>
                                    </p:anim>
                                    <p:animEffect transition="in" filter="fade">
                                      <p:cBhvr>
                                        <p:cTn id="62" dur="400"/>
                                        <p:tgtEl>
                                          <p:spTgt spid="22"/>
                                        </p:tgtEl>
                                      </p:cBhvr>
                                    </p:animEffect>
                                  </p:childTnLst>
                                </p:cTn>
                              </p:par>
                              <p:par>
                                <p:cTn id="63" presetID="53" presetClass="entr" presetSubtype="16" fill="hold" grpId="0" nodeType="withEffect">
                                  <p:stCondLst>
                                    <p:cond delay="300"/>
                                  </p:stCondLst>
                                  <p:childTnLst>
                                    <p:set>
                                      <p:cBhvr>
                                        <p:cTn id="64" dur="1" fill="hold">
                                          <p:stCondLst>
                                            <p:cond delay="0"/>
                                          </p:stCondLst>
                                        </p:cTn>
                                        <p:tgtEl>
                                          <p:spTgt spid="19"/>
                                        </p:tgtEl>
                                        <p:attrNameLst>
                                          <p:attrName>style.visibility</p:attrName>
                                        </p:attrNameLst>
                                      </p:cBhvr>
                                      <p:to>
                                        <p:strVal val="visible"/>
                                      </p:to>
                                    </p:set>
                                    <p:anim calcmode="lin" valueType="num">
                                      <p:cBhvr>
                                        <p:cTn id="65" dur="400" fill="hold"/>
                                        <p:tgtEl>
                                          <p:spTgt spid="19"/>
                                        </p:tgtEl>
                                        <p:attrNameLst>
                                          <p:attrName>ppt_w</p:attrName>
                                        </p:attrNameLst>
                                      </p:cBhvr>
                                      <p:tavLst>
                                        <p:tav tm="0">
                                          <p:val>
                                            <p:fltVal val="0"/>
                                          </p:val>
                                        </p:tav>
                                        <p:tav tm="100000">
                                          <p:val>
                                            <p:strVal val="#ppt_w"/>
                                          </p:val>
                                        </p:tav>
                                      </p:tavLst>
                                    </p:anim>
                                    <p:anim calcmode="lin" valueType="num">
                                      <p:cBhvr>
                                        <p:cTn id="66" dur="400" fill="hold"/>
                                        <p:tgtEl>
                                          <p:spTgt spid="19"/>
                                        </p:tgtEl>
                                        <p:attrNameLst>
                                          <p:attrName>ppt_h</p:attrName>
                                        </p:attrNameLst>
                                      </p:cBhvr>
                                      <p:tavLst>
                                        <p:tav tm="0">
                                          <p:val>
                                            <p:fltVal val="0"/>
                                          </p:val>
                                        </p:tav>
                                        <p:tav tm="100000">
                                          <p:val>
                                            <p:strVal val="#ppt_h"/>
                                          </p:val>
                                        </p:tav>
                                      </p:tavLst>
                                    </p:anim>
                                    <p:animEffect transition="in" filter="fade">
                                      <p:cBhvr>
                                        <p:cTn id="67" dur="400"/>
                                        <p:tgtEl>
                                          <p:spTgt spid="1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23"/>
                                        </p:tgtEl>
                                        <p:attrNameLst>
                                          <p:attrName>style.visibility</p:attrName>
                                        </p:attrNameLst>
                                      </p:cBhvr>
                                      <p:to>
                                        <p:strVal val="visible"/>
                                      </p:to>
                                    </p:set>
                                    <p:anim calcmode="lin" valueType="num">
                                      <p:cBhvr>
                                        <p:cTn id="70" dur="400" fill="hold"/>
                                        <p:tgtEl>
                                          <p:spTgt spid="23"/>
                                        </p:tgtEl>
                                        <p:attrNameLst>
                                          <p:attrName>ppt_w</p:attrName>
                                        </p:attrNameLst>
                                      </p:cBhvr>
                                      <p:tavLst>
                                        <p:tav tm="0">
                                          <p:val>
                                            <p:fltVal val="0"/>
                                          </p:val>
                                        </p:tav>
                                        <p:tav tm="100000">
                                          <p:val>
                                            <p:strVal val="#ppt_w"/>
                                          </p:val>
                                        </p:tav>
                                      </p:tavLst>
                                    </p:anim>
                                    <p:anim calcmode="lin" valueType="num">
                                      <p:cBhvr>
                                        <p:cTn id="71" dur="400" fill="hold"/>
                                        <p:tgtEl>
                                          <p:spTgt spid="23"/>
                                        </p:tgtEl>
                                        <p:attrNameLst>
                                          <p:attrName>ppt_h</p:attrName>
                                        </p:attrNameLst>
                                      </p:cBhvr>
                                      <p:tavLst>
                                        <p:tav tm="0">
                                          <p:val>
                                            <p:fltVal val="0"/>
                                          </p:val>
                                        </p:tav>
                                        <p:tav tm="100000">
                                          <p:val>
                                            <p:strVal val="#ppt_h"/>
                                          </p:val>
                                        </p:tav>
                                      </p:tavLst>
                                    </p:anim>
                                    <p:animEffect transition="in" filter="fade">
                                      <p:cBhvr>
                                        <p:cTn id="72" dur="400"/>
                                        <p:tgtEl>
                                          <p:spTgt spid="23"/>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400" fill="hold"/>
                                        <p:tgtEl>
                                          <p:spTgt spid="24"/>
                                        </p:tgtEl>
                                        <p:attrNameLst>
                                          <p:attrName>ppt_w</p:attrName>
                                        </p:attrNameLst>
                                      </p:cBhvr>
                                      <p:tavLst>
                                        <p:tav tm="0">
                                          <p:val>
                                            <p:fltVal val="0"/>
                                          </p:val>
                                        </p:tav>
                                        <p:tav tm="100000">
                                          <p:val>
                                            <p:strVal val="#ppt_w"/>
                                          </p:val>
                                        </p:tav>
                                      </p:tavLst>
                                    </p:anim>
                                    <p:anim calcmode="lin" valueType="num">
                                      <p:cBhvr>
                                        <p:cTn id="76" dur="400" fill="hold"/>
                                        <p:tgtEl>
                                          <p:spTgt spid="24"/>
                                        </p:tgtEl>
                                        <p:attrNameLst>
                                          <p:attrName>ppt_h</p:attrName>
                                        </p:attrNameLst>
                                      </p:cBhvr>
                                      <p:tavLst>
                                        <p:tav tm="0">
                                          <p:val>
                                            <p:fltVal val="0"/>
                                          </p:val>
                                        </p:tav>
                                        <p:tav tm="100000">
                                          <p:val>
                                            <p:strVal val="#ppt_h"/>
                                          </p:val>
                                        </p:tav>
                                      </p:tavLst>
                                    </p:anim>
                                    <p:animEffect transition="in" filter="fade">
                                      <p:cBhvr>
                                        <p:cTn id="77"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7" grpId="0" animBg="1"/>
      <p:bldP spid="18"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4"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Images &amp; Text">
    <p:spTree>
      <p:nvGrpSpPr>
        <p:cNvPr id="1" name=""/>
        <p:cNvGrpSpPr/>
        <p:nvPr/>
      </p:nvGrpSpPr>
      <p:grpSpPr>
        <a:xfrm>
          <a:off x="0" y="0"/>
          <a:ext cx="0" cy="0"/>
          <a:chOff x="0" y="0"/>
          <a:chExt cx="0" cy="0"/>
        </a:xfrm>
      </p:grpSpPr>
      <p:sp>
        <p:nvSpPr>
          <p:cNvPr id="5" name="正方形/長方形 4"/>
          <p:cNvSpPr/>
          <p:nvPr userDrawn="1"/>
        </p:nvSpPr>
        <p:spPr>
          <a:xfrm>
            <a:off x="0" y="0"/>
            <a:ext cx="51435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3"/>
          <p:cNvSpPr>
            <a:spLocks noGrp="1"/>
          </p:cNvSpPr>
          <p:nvPr>
            <p:ph type="pic" sz="quarter" idx="12" hasCustomPrompt="1"/>
          </p:nvPr>
        </p:nvSpPr>
        <p:spPr>
          <a:xfrm>
            <a:off x="-1" y="5143500"/>
            <a:ext cx="914241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3" hasCustomPrompt="1"/>
          </p:nvPr>
        </p:nvSpPr>
        <p:spPr>
          <a:xfrm>
            <a:off x="5120145" y="0"/>
            <a:ext cx="7119405"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9" name="図プレースホルダー 3"/>
          <p:cNvSpPr>
            <a:spLocks noGrp="1"/>
          </p:cNvSpPr>
          <p:nvPr>
            <p:ph type="pic" sz="quarter" idx="14" hasCustomPrompt="1"/>
          </p:nvPr>
        </p:nvSpPr>
        <p:spPr>
          <a:xfrm>
            <a:off x="12239550" y="0"/>
            <a:ext cx="604686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9142413" y="5143500"/>
            <a:ext cx="410525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3"/>
          <p:cNvSpPr>
            <a:spLocks noGrp="1"/>
          </p:cNvSpPr>
          <p:nvPr>
            <p:ph type="pic" sz="quarter" idx="15" hasCustomPrompt="1"/>
          </p:nvPr>
        </p:nvSpPr>
        <p:spPr>
          <a:xfrm>
            <a:off x="13247662" y="5143500"/>
            <a:ext cx="5029236"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2" name="タイトル 1"/>
          <p:cNvSpPr>
            <a:spLocks noGrp="1"/>
          </p:cNvSpPr>
          <p:nvPr>
            <p:ph type="title" hasCustomPrompt="1"/>
          </p:nvPr>
        </p:nvSpPr>
        <p:spPr>
          <a:xfrm>
            <a:off x="214214" y="751012"/>
            <a:ext cx="4680520" cy="1566931"/>
          </a:xfrm>
        </p:spPr>
        <p:txBody>
          <a:bodyPr anchor="b">
            <a:normAutofit/>
          </a:bodyPr>
          <a:lstStyle>
            <a:lvl1pPr algn="ctr">
              <a:defRPr sz="3600" baseline="0">
                <a:solidFill>
                  <a:schemeClr val="bg1"/>
                </a:solidFill>
                <a:latin typeface="Route 159 SemiBold" pitchFamily="50" charset="0"/>
              </a:defRPr>
            </a:lvl1pPr>
          </a:lstStyle>
          <a:p>
            <a:r>
              <a:rPr kumimoji="1" lang="en-US" altLang="ja-JP" dirty="0"/>
              <a:t>Text goes here</a:t>
            </a:r>
            <a:endParaRPr kumimoji="1" lang="ja-JP" altLang="en-US" dirty="0"/>
          </a:p>
        </p:txBody>
      </p:sp>
      <p:sp>
        <p:nvSpPr>
          <p:cNvPr id="13" name="テキスト プレースホルダー 6"/>
          <p:cNvSpPr>
            <a:spLocks noGrp="1"/>
          </p:cNvSpPr>
          <p:nvPr>
            <p:ph type="body" sz="quarter" idx="22" hasCustomPrompt="1"/>
          </p:nvPr>
        </p:nvSpPr>
        <p:spPr>
          <a:xfrm>
            <a:off x="214214" y="2552574"/>
            <a:ext cx="4680521" cy="2230886"/>
          </a:xfrm>
        </p:spPr>
        <p:txBody>
          <a:bodyPr anchor="t">
            <a:noAutofit/>
          </a:bodyPr>
          <a:lstStyle>
            <a:lvl1pPr algn="ctr">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3" hasCustomPrompt="1"/>
          </p:nvPr>
        </p:nvSpPr>
        <p:spPr>
          <a:xfrm>
            <a:off x="9287222" y="5359524"/>
            <a:ext cx="3816424" cy="4680520"/>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2471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1750"/>
                            </p:stCondLst>
                            <p:childTnLst>
                              <p:par>
                                <p:cTn id="24" presetID="2" presetClass="entr" presetSubtype="1" decel="100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wipe(left)">
                                      <p:cBhvr>
                                        <p:cTn id="31" dur="500"/>
                                        <p:tgtEl>
                                          <p:spTgt spid="13">
                                            <p:txEl>
                                              <p:pRg st="0" end="0"/>
                                            </p:txEl>
                                          </p:spTgt>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lef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0" y="5965370"/>
            <a:ext cx="18286413" cy="43216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8462" y="4451598"/>
            <a:ext cx="1009181" cy="1513772"/>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41034" y="4457082"/>
            <a:ext cx="981758" cy="1508288"/>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65154" y="4160910"/>
            <a:ext cx="1206628" cy="1804459"/>
          </a:xfrm>
          <a:prstGeom prst="rect">
            <a:avLst/>
          </a:prstGeom>
        </p:spPr>
      </p:pic>
      <p:pic>
        <p:nvPicPr>
          <p:cNvPr id="15" name="図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95418" y="3705682"/>
            <a:ext cx="1061284" cy="2259688"/>
          </a:xfrm>
          <a:prstGeom prst="rect">
            <a:avLst/>
          </a:prstGeom>
        </p:spPr>
      </p:pic>
      <p:pic>
        <p:nvPicPr>
          <p:cNvPr id="16" name="図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894825" y="3628895"/>
            <a:ext cx="1173721" cy="2336475"/>
          </a:xfrm>
          <a:prstGeom prst="rect">
            <a:avLst/>
          </a:prstGeom>
        </p:spPr>
      </p:pic>
      <p:pic>
        <p:nvPicPr>
          <p:cNvPr id="17" name="図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306314" y="3283360"/>
            <a:ext cx="1170979" cy="2682009"/>
          </a:xfrm>
          <a:prstGeom prst="rect">
            <a:avLst/>
          </a:prstGeom>
        </p:spPr>
      </p:pic>
      <p:sp>
        <p:nvSpPr>
          <p:cNvPr id="29" name="テキスト プレースホルダー 6"/>
          <p:cNvSpPr>
            <a:spLocks noGrp="1"/>
          </p:cNvSpPr>
          <p:nvPr>
            <p:ph type="body" sz="quarter" idx="21" hasCustomPrompt="1"/>
          </p:nvPr>
        </p:nvSpPr>
        <p:spPr>
          <a:xfrm>
            <a:off x="1042793" y="2918326"/>
            <a:ext cx="4389120" cy="720080"/>
          </a:xfrm>
        </p:spPr>
        <p:txBody>
          <a:bodyPr anchor="ctr">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2" hasCustomPrompt="1"/>
          </p:nvPr>
        </p:nvSpPr>
        <p:spPr>
          <a:xfrm>
            <a:off x="3223052" y="2062221"/>
            <a:ext cx="4389120" cy="720080"/>
          </a:xfrm>
        </p:spPr>
        <p:txBody>
          <a:bodyPr anchor="ctr">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10287125" y="1516812"/>
            <a:ext cx="4389120" cy="720080"/>
          </a:xfrm>
        </p:spPr>
        <p:txBody>
          <a:bodyPr anchor="ctr">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7884580" y="2386311"/>
            <a:ext cx="4389120" cy="720080"/>
          </a:xfrm>
        </p:spPr>
        <p:txBody>
          <a:bodyPr anchor="ctr">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726308" y="1206116"/>
            <a:ext cx="4389120" cy="720080"/>
          </a:xfrm>
        </p:spPr>
        <p:txBody>
          <a:bodyPr anchor="ctr">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12697243" y="647313"/>
            <a:ext cx="4389120" cy="720080"/>
          </a:xfrm>
        </p:spPr>
        <p:txBody>
          <a:bodyPr anchor="ctr">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cxnSp>
        <p:nvCxnSpPr>
          <p:cNvPr id="36" name="直線コネクタ 35"/>
          <p:cNvCxnSpPr>
            <a:stCxn id="29" idx="2"/>
          </p:cNvCxnSpPr>
          <p:nvPr userDrawn="1"/>
        </p:nvCxnSpPr>
        <p:spPr>
          <a:xfrm>
            <a:off x="3237353" y="3638406"/>
            <a:ext cx="0" cy="672337"/>
          </a:xfrm>
          <a:prstGeom prst="line">
            <a:avLst/>
          </a:prstGeom>
          <a:ln w="28575">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5425323" y="2917371"/>
            <a:ext cx="0" cy="1383775"/>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7903696" y="2046514"/>
            <a:ext cx="0" cy="1898912"/>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10068670" y="3148370"/>
            <a:ext cx="0" cy="335059"/>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12481685" y="2261998"/>
            <a:ext cx="0" cy="1221431"/>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a:off x="14906985" y="1384448"/>
            <a:ext cx="0" cy="1763922"/>
          </a:xfrm>
          <a:prstGeom prst="line">
            <a:avLst/>
          </a:prstGeom>
          <a:ln w="28575">
            <a:solidFill>
              <a:schemeClr val="accent6"/>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3"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54" name="正方形/長方形 53"/>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6"/>
          <p:cNvSpPr>
            <a:spLocks noGrp="1"/>
          </p:cNvSpPr>
          <p:nvPr>
            <p:ph type="body" sz="quarter" idx="42" hasCustomPrompt="1"/>
          </p:nvPr>
        </p:nvSpPr>
        <p:spPr>
          <a:xfrm>
            <a:off x="430238" y="7982857"/>
            <a:ext cx="17425936" cy="1669143"/>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211789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1750"/>
                            </p:stCondLst>
                            <p:childTnLst>
                              <p:par>
                                <p:cTn id="18" presetID="53" presetClass="entr" presetSubtype="16" fill="hold" grpId="0" nodeType="afterEffect">
                                  <p:stCondLst>
                                    <p:cond delay="0"/>
                                  </p:stCondLst>
                                  <p:iterate type="lt">
                                    <p:tmPct val="5000"/>
                                  </p:iterate>
                                  <p:childTnLst>
                                    <p:set>
                                      <p:cBhvr>
                                        <p:cTn id="19" dur="1" fill="hold">
                                          <p:stCondLst>
                                            <p:cond delay="0"/>
                                          </p:stCondLst>
                                        </p:cTn>
                                        <p:tgtEl>
                                          <p:spTgt spid="29">
                                            <p:txEl>
                                              <p:pRg st="0" end="0"/>
                                            </p:txEl>
                                          </p:spTgt>
                                        </p:tgtEl>
                                        <p:attrNameLst>
                                          <p:attrName>style.visibility</p:attrName>
                                        </p:attrNameLst>
                                      </p:cBhvr>
                                      <p:to>
                                        <p:strVal val="visible"/>
                                      </p:to>
                                    </p:set>
                                    <p:anim calcmode="lin" valueType="num">
                                      <p:cBhvr>
                                        <p:cTn id="20"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29">
                                            <p:txEl>
                                              <p:pRg st="0" end="0"/>
                                            </p:txEl>
                                          </p:spTgt>
                                        </p:tgtEl>
                                      </p:cBhvr>
                                    </p:animEffect>
                                  </p:childTnLst>
                                </p:cTn>
                              </p:par>
                            </p:childTnLst>
                          </p:cTn>
                        </p:par>
                        <p:par>
                          <p:cTn id="23" fill="hold">
                            <p:stCondLst>
                              <p:cond delay="2525"/>
                            </p:stCondLst>
                            <p:childTnLst>
                              <p:par>
                                <p:cTn id="24" presetID="2" presetClass="entr" presetSubtype="1" decel="10000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ppt_x"/>
                                          </p:val>
                                        </p:tav>
                                        <p:tav tm="100000">
                                          <p:val>
                                            <p:strVal val="#ppt_x"/>
                                          </p:val>
                                        </p:tav>
                                      </p:tavLst>
                                    </p:anim>
                                    <p:anim calcmode="lin" valueType="num">
                                      <p:cBhvr additive="base">
                                        <p:cTn id="27" dur="750" fill="hold"/>
                                        <p:tgtEl>
                                          <p:spTgt spid="13"/>
                                        </p:tgtEl>
                                        <p:attrNameLst>
                                          <p:attrName>ppt_y</p:attrName>
                                        </p:attrNameLst>
                                      </p:cBhvr>
                                      <p:tavLst>
                                        <p:tav tm="0">
                                          <p:val>
                                            <p:strVal val="0-#ppt_h/2"/>
                                          </p:val>
                                        </p:tav>
                                        <p:tav tm="100000">
                                          <p:val>
                                            <p:strVal val="#ppt_y"/>
                                          </p:val>
                                        </p:tav>
                                      </p:tavLst>
                                    </p:anim>
                                  </p:childTnLst>
                                </p:cTn>
                              </p:par>
                            </p:childTnLst>
                          </p:cTn>
                        </p:par>
                        <p:par>
                          <p:cTn id="28" fill="hold">
                            <p:stCondLst>
                              <p:cond delay="3275"/>
                            </p:stCondLst>
                            <p:childTnLst>
                              <p:par>
                                <p:cTn id="29" presetID="22" presetClass="entr" presetSubtype="4"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down)">
                                      <p:cBhvr>
                                        <p:cTn id="31" dur="500"/>
                                        <p:tgtEl>
                                          <p:spTgt spid="40"/>
                                        </p:tgtEl>
                                      </p:cBhvr>
                                    </p:animEffect>
                                  </p:childTnLst>
                                </p:cTn>
                              </p:par>
                            </p:childTnLst>
                          </p:cTn>
                        </p:par>
                        <p:par>
                          <p:cTn id="32" fill="hold">
                            <p:stCondLst>
                              <p:cond delay="3775"/>
                            </p:stCondLst>
                            <p:childTnLst>
                              <p:par>
                                <p:cTn id="33" presetID="53" presetClass="entr" presetSubtype="16" fill="hold" grpId="0" nodeType="afterEffect">
                                  <p:stCondLst>
                                    <p:cond delay="0"/>
                                  </p:stCondLst>
                                  <p:iterate type="lt">
                                    <p:tmPct val="5000"/>
                                  </p:iterate>
                                  <p:childTnLst>
                                    <p:set>
                                      <p:cBhvr>
                                        <p:cTn id="34" dur="1" fill="hold">
                                          <p:stCondLst>
                                            <p:cond delay="0"/>
                                          </p:stCondLst>
                                        </p:cTn>
                                        <p:tgtEl>
                                          <p:spTgt spid="30">
                                            <p:txEl>
                                              <p:pRg st="0" end="0"/>
                                            </p:txEl>
                                          </p:spTgt>
                                        </p:tgtEl>
                                        <p:attrNameLst>
                                          <p:attrName>style.visibility</p:attrName>
                                        </p:attrNameLst>
                                      </p:cBhvr>
                                      <p:to>
                                        <p:strVal val="visible"/>
                                      </p:to>
                                    </p:set>
                                    <p:anim calcmode="lin" valueType="num">
                                      <p:cBhvr>
                                        <p:cTn id="35"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30">
                                            <p:txEl>
                                              <p:pRg st="0" end="0"/>
                                            </p:txEl>
                                          </p:spTgt>
                                        </p:tgtEl>
                                      </p:cBhvr>
                                    </p:animEffect>
                                  </p:childTnLst>
                                </p:cTn>
                              </p:par>
                            </p:childTnLst>
                          </p:cTn>
                        </p:par>
                        <p:par>
                          <p:cTn id="38" fill="hold">
                            <p:stCondLst>
                              <p:cond delay="4550"/>
                            </p:stCondLst>
                            <p:childTnLst>
                              <p:par>
                                <p:cTn id="39" presetID="2" presetClass="entr" presetSubtype="1" decel="10000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0-#ppt_h/2"/>
                                          </p:val>
                                        </p:tav>
                                        <p:tav tm="100000">
                                          <p:val>
                                            <p:strVal val="#ppt_y"/>
                                          </p:val>
                                        </p:tav>
                                      </p:tavLst>
                                    </p:anim>
                                  </p:childTnLst>
                                </p:cTn>
                              </p:par>
                            </p:childTnLst>
                          </p:cTn>
                        </p:par>
                        <p:par>
                          <p:cTn id="43" fill="hold">
                            <p:stCondLst>
                              <p:cond delay="5300"/>
                            </p:stCondLst>
                            <p:childTnLst>
                              <p:par>
                                <p:cTn id="44" presetID="22" presetClass="entr" presetSubtype="4"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down)">
                                      <p:cBhvr>
                                        <p:cTn id="46" dur="500"/>
                                        <p:tgtEl>
                                          <p:spTgt spid="42"/>
                                        </p:tgtEl>
                                      </p:cBhvr>
                                    </p:animEffect>
                                  </p:childTnLst>
                                </p:cTn>
                              </p:par>
                            </p:childTnLst>
                          </p:cTn>
                        </p:par>
                        <p:par>
                          <p:cTn id="47" fill="hold">
                            <p:stCondLst>
                              <p:cond delay="5800"/>
                            </p:stCondLst>
                            <p:childTnLst>
                              <p:par>
                                <p:cTn id="48" presetID="53" presetClass="entr" presetSubtype="16" fill="hold" grpId="0" nodeType="afterEffect">
                                  <p:stCondLst>
                                    <p:cond delay="0"/>
                                  </p:stCondLst>
                                  <p:iterate type="lt">
                                    <p:tmPct val="5000"/>
                                  </p:iterate>
                                  <p:childTnLst>
                                    <p:set>
                                      <p:cBhvr>
                                        <p:cTn id="49" dur="1" fill="hold">
                                          <p:stCondLst>
                                            <p:cond delay="0"/>
                                          </p:stCondLst>
                                        </p:cTn>
                                        <p:tgtEl>
                                          <p:spTgt spid="33">
                                            <p:txEl>
                                              <p:pRg st="0" end="0"/>
                                            </p:txEl>
                                          </p:spTgt>
                                        </p:tgtEl>
                                        <p:attrNameLst>
                                          <p:attrName>style.visibility</p:attrName>
                                        </p:attrNameLst>
                                      </p:cBhvr>
                                      <p:to>
                                        <p:strVal val="visible"/>
                                      </p:to>
                                    </p:set>
                                    <p:anim calcmode="lin" valueType="num">
                                      <p:cBhvr>
                                        <p:cTn id="50"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2" dur="500"/>
                                        <p:tgtEl>
                                          <p:spTgt spid="33">
                                            <p:txEl>
                                              <p:pRg st="0" end="0"/>
                                            </p:txEl>
                                          </p:spTgt>
                                        </p:tgtEl>
                                      </p:cBhvr>
                                    </p:animEffect>
                                  </p:childTnLst>
                                </p:cTn>
                              </p:par>
                            </p:childTnLst>
                          </p:cTn>
                        </p:par>
                        <p:par>
                          <p:cTn id="53" fill="hold">
                            <p:stCondLst>
                              <p:cond delay="6575"/>
                            </p:stCondLst>
                            <p:childTnLst>
                              <p:par>
                                <p:cTn id="54" presetID="2" presetClass="entr" presetSubtype="1" decel="10000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750" fill="hold"/>
                                        <p:tgtEl>
                                          <p:spTgt spid="15"/>
                                        </p:tgtEl>
                                        <p:attrNameLst>
                                          <p:attrName>ppt_x</p:attrName>
                                        </p:attrNameLst>
                                      </p:cBhvr>
                                      <p:tavLst>
                                        <p:tav tm="0">
                                          <p:val>
                                            <p:strVal val="#ppt_x"/>
                                          </p:val>
                                        </p:tav>
                                        <p:tav tm="100000">
                                          <p:val>
                                            <p:strVal val="#ppt_x"/>
                                          </p:val>
                                        </p:tav>
                                      </p:tavLst>
                                    </p:anim>
                                    <p:anim calcmode="lin" valueType="num">
                                      <p:cBhvr additive="base">
                                        <p:cTn id="57" dur="750" fill="hold"/>
                                        <p:tgtEl>
                                          <p:spTgt spid="15"/>
                                        </p:tgtEl>
                                        <p:attrNameLst>
                                          <p:attrName>ppt_y</p:attrName>
                                        </p:attrNameLst>
                                      </p:cBhvr>
                                      <p:tavLst>
                                        <p:tav tm="0">
                                          <p:val>
                                            <p:strVal val="0-#ppt_h/2"/>
                                          </p:val>
                                        </p:tav>
                                        <p:tav tm="100000">
                                          <p:val>
                                            <p:strVal val="#ppt_y"/>
                                          </p:val>
                                        </p:tav>
                                      </p:tavLst>
                                    </p:anim>
                                  </p:childTnLst>
                                </p:cTn>
                              </p:par>
                            </p:childTnLst>
                          </p:cTn>
                        </p:par>
                        <p:par>
                          <p:cTn id="58" fill="hold">
                            <p:stCondLst>
                              <p:cond delay="7325"/>
                            </p:stCondLst>
                            <p:childTnLst>
                              <p:par>
                                <p:cTn id="59" presetID="22" presetClass="entr" presetSubtype="4"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down)">
                                      <p:cBhvr>
                                        <p:cTn id="61" dur="500"/>
                                        <p:tgtEl>
                                          <p:spTgt spid="44"/>
                                        </p:tgtEl>
                                      </p:cBhvr>
                                    </p:animEffect>
                                  </p:childTnLst>
                                </p:cTn>
                              </p:par>
                            </p:childTnLst>
                          </p:cTn>
                        </p:par>
                        <p:par>
                          <p:cTn id="62" fill="hold">
                            <p:stCondLst>
                              <p:cond delay="7825"/>
                            </p:stCondLst>
                            <p:childTnLst>
                              <p:par>
                                <p:cTn id="63" presetID="53" presetClass="entr" presetSubtype="16" fill="hold" grpId="0" nodeType="afterEffect">
                                  <p:stCondLst>
                                    <p:cond delay="0"/>
                                  </p:stCondLst>
                                  <p:iterate type="lt">
                                    <p:tmPct val="5000"/>
                                  </p:iterate>
                                  <p:childTnLst>
                                    <p:set>
                                      <p:cBhvr>
                                        <p:cTn id="64" dur="1" fill="hold">
                                          <p:stCondLst>
                                            <p:cond delay="0"/>
                                          </p:stCondLst>
                                        </p:cTn>
                                        <p:tgtEl>
                                          <p:spTgt spid="32">
                                            <p:txEl>
                                              <p:pRg st="0" end="0"/>
                                            </p:txEl>
                                          </p:spTgt>
                                        </p:tgtEl>
                                        <p:attrNameLst>
                                          <p:attrName>style.visibility</p:attrName>
                                        </p:attrNameLst>
                                      </p:cBhvr>
                                      <p:to>
                                        <p:strVal val="visible"/>
                                      </p:to>
                                    </p:set>
                                    <p:anim calcmode="lin" valueType="num">
                                      <p:cBhvr>
                                        <p:cTn id="65"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32">
                                            <p:txEl>
                                              <p:pRg st="0" end="0"/>
                                            </p:txEl>
                                          </p:spTgt>
                                        </p:tgtEl>
                                      </p:cBhvr>
                                    </p:animEffect>
                                  </p:childTnLst>
                                </p:cTn>
                              </p:par>
                            </p:childTnLst>
                          </p:cTn>
                        </p:par>
                        <p:par>
                          <p:cTn id="68" fill="hold">
                            <p:stCondLst>
                              <p:cond delay="8600"/>
                            </p:stCondLst>
                            <p:childTnLst>
                              <p:par>
                                <p:cTn id="69" presetID="2" presetClass="entr" presetSubtype="1" decel="100000"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750" fill="hold"/>
                                        <p:tgtEl>
                                          <p:spTgt spid="16"/>
                                        </p:tgtEl>
                                        <p:attrNameLst>
                                          <p:attrName>ppt_x</p:attrName>
                                        </p:attrNameLst>
                                      </p:cBhvr>
                                      <p:tavLst>
                                        <p:tav tm="0">
                                          <p:val>
                                            <p:strVal val="#ppt_x"/>
                                          </p:val>
                                        </p:tav>
                                        <p:tav tm="100000">
                                          <p:val>
                                            <p:strVal val="#ppt_x"/>
                                          </p:val>
                                        </p:tav>
                                      </p:tavLst>
                                    </p:anim>
                                    <p:anim calcmode="lin" valueType="num">
                                      <p:cBhvr additive="base">
                                        <p:cTn id="72" dur="750" fill="hold"/>
                                        <p:tgtEl>
                                          <p:spTgt spid="16"/>
                                        </p:tgtEl>
                                        <p:attrNameLst>
                                          <p:attrName>ppt_y</p:attrName>
                                        </p:attrNameLst>
                                      </p:cBhvr>
                                      <p:tavLst>
                                        <p:tav tm="0">
                                          <p:val>
                                            <p:strVal val="0-#ppt_h/2"/>
                                          </p:val>
                                        </p:tav>
                                        <p:tav tm="100000">
                                          <p:val>
                                            <p:strVal val="#ppt_y"/>
                                          </p:val>
                                        </p:tav>
                                      </p:tavLst>
                                    </p:anim>
                                  </p:childTnLst>
                                </p:cTn>
                              </p:par>
                            </p:childTnLst>
                          </p:cTn>
                        </p:par>
                        <p:par>
                          <p:cTn id="73" fill="hold">
                            <p:stCondLst>
                              <p:cond delay="9350"/>
                            </p:stCondLst>
                            <p:childTnLst>
                              <p:par>
                                <p:cTn id="74" presetID="22" presetClass="entr" presetSubtype="4"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down)">
                                      <p:cBhvr>
                                        <p:cTn id="76" dur="500"/>
                                        <p:tgtEl>
                                          <p:spTgt spid="46"/>
                                        </p:tgtEl>
                                      </p:cBhvr>
                                    </p:animEffect>
                                  </p:childTnLst>
                                </p:cTn>
                              </p:par>
                            </p:childTnLst>
                          </p:cTn>
                        </p:par>
                        <p:par>
                          <p:cTn id="77" fill="hold">
                            <p:stCondLst>
                              <p:cond delay="9850"/>
                            </p:stCondLst>
                            <p:childTnLst>
                              <p:par>
                                <p:cTn id="78" presetID="53" presetClass="entr" presetSubtype="16" fill="hold" grpId="0" nodeType="afterEffect">
                                  <p:stCondLst>
                                    <p:cond delay="0"/>
                                  </p:stCondLst>
                                  <p:iterate type="lt">
                                    <p:tmPct val="5000"/>
                                  </p:iterate>
                                  <p:childTnLst>
                                    <p:set>
                                      <p:cBhvr>
                                        <p:cTn id="79" dur="1" fill="hold">
                                          <p:stCondLst>
                                            <p:cond delay="0"/>
                                          </p:stCondLst>
                                        </p:cTn>
                                        <p:tgtEl>
                                          <p:spTgt spid="31">
                                            <p:txEl>
                                              <p:pRg st="0" end="0"/>
                                            </p:txEl>
                                          </p:spTgt>
                                        </p:tgtEl>
                                        <p:attrNameLst>
                                          <p:attrName>style.visibility</p:attrName>
                                        </p:attrNameLst>
                                      </p:cBhvr>
                                      <p:to>
                                        <p:strVal val="visible"/>
                                      </p:to>
                                    </p:set>
                                    <p:anim calcmode="lin" valueType="num">
                                      <p:cBhvr>
                                        <p:cTn id="80"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31">
                                            <p:txEl>
                                              <p:pRg st="0" end="0"/>
                                            </p:txEl>
                                          </p:spTgt>
                                        </p:tgtEl>
                                      </p:cBhvr>
                                    </p:animEffect>
                                  </p:childTnLst>
                                </p:cTn>
                              </p:par>
                            </p:childTnLst>
                          </p:cTn>
                        </p:par>
                        <p:par>
                          <p:cTn id="83" fill="hold">
                            <p:stCondLst>
                              <p:cond delay="10625"/>
                            </p:stCondLst>
                            <p:childTnLst>
                              <p:par>
                                <p:cTn id="84" presetID="2" presetClass="entr" presetSubtype="1" decel="100000"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750" fill="hold"/>
                                        <p:tgtEl>
                                          <p:spTgt spid="17"/>
                                        </p:tgtEl>
                                        <p:attrNameLst>
                                          <p:attrName>ppt_x</p:attrName>
                                        </p:attrNameLst>
                                      </p:cBhvr>
                                      <p:tavLst>
                                        <p:tav tm="0">
                                          <p:val>
                                            <p:strVal val="#ppt_x"/>
                                          </p:val>
                                        </p:tav>
                                        <p:tav tm="100000">
                                          <p:val>
                                            <p:strVal val="#ppt_x"/>
                                          </p:val>
                                        </p:tav>
                                      </p:tavLst>
                                    </p:anim>
                                    <p:anim calcmode="lin" valueType="num">
                                      <p:cBhvr additive="base">
                                        <p:cTn id="87" dur="750" fill="hold"/>
                                        <p:tgtEl>
                                          <p:spTgt spid="17"/>
                                        </p:tgtEl>
                                        <p:attrNameLst>
                                          <p:attrName>ppt_y</p:attrName>
                                        </p:attrNameLst>
                                      </p:cBhvr>
                                      <p:tavLst>
                                        <p:tav tm="0">
                                          <p:val>
                                            <p:strVal val="0-#ppt_h/2"/>
                                          </p:val>
                                        </p:tav>
                                        <p:tav tm="100000">
                                          <p:val>
                                            <p:strVal val="#ppt_y"/>
                                          </p:val>
                                        </p:tav>
                                      </p:tavLst>
                                    </p:anim>
                                  </p:childTnLst>
                                </p:cTn>
                              </p:par>
                            </p:childTnLst>
                          </p:cTn>
                        </p:par>
                        <p:par>
                          <p:cTn id="88" fill="hold">
                            <p:stCondLst>
                              <p:cond delay="11375"/>
                            </p:stCondLst>
                            <p:childTnLst>
                              <p:par>
                                <p:cTn id="89" presetID="22" presetClass="entr" presetSubtype="4" fill="hold"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11875"/>
                            </p:stCondLst>
                            <p:childTnLst>
                              <p:par>
                                <p:cTn id="93" presetID="53" presetClass="entr" presetSubtype="16" fill="hold" grpId="0" nodeType="afterEffect">
                                  <p:stCondLst>
                                    <p:cond delay="0"/>
                                  </p:stCondLst>
                                  <p:iterate type="lt">
                                    <p:tmPct val="5000"/>
                                  </p:iterate>
                                  <p:childTnLst>
                                    <p:set>
                                      <p:cBhvr>
                                        <p:cTn id="94" dur="1" fill="hold">
                                          <p:stCondLst>
                                            <p:cond delay="0"/>
                                          </p:stCondLst>
                                        </p:cTn>
                                        <p:tgtEl>
                                          <p:spTgt spid="34">
                                            <p:txEl>
                                              <p:pRg st="0" end="0"/>
                                            </p:txEl>
                                          </p:spTgt>
                                        </p:tgtEl>
                                        <p:attrNameLst>
                                          <p:attrName>style.visibility</p:attrName>
                                        </p:attrNameLst>
                                      </p:cBhvr>
                                      <p:to>
                                        <p:strVal val="visible"/>
                                      </p:to>
                                    </p:set>
                                    <p:anim calcmode="lin" valueType="num">
                                      <p:cBhvr>
                                        <p:cTn id="95"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34">
                                            <p:txEl>
                                              <p:pRg st="0" end="0"/>
                                            </p:txEl>
                                          </p:spTgt>
                                        </p:tgtEl>
                                      </p:cBhvr>
                                    </p:animEffect>
                                  </p:childTnLst>
                                </p:cTn>
                              </p:par>
                            </p:childTnLst>
                          </p:cTn>
                        </p:par>
                        <p:par>
                          <p:cTn id="98" fill="hold">
                            <p:stCondLst>
                              <p:cond delay="12650"/>
                            </p:stCondLst>
                            <p:childTnLst>
                              <p:par>
                                <p:cTn id="99" presetID="2" presetClass="entr" presetSubtype="8" decel="100000" fill="hold" grpId="0" nodeType="afterEffect">
                                  <p:stCondLst>
                                    <p:cond delay="0"/>
                                  </p:stCondLst>
                                  <p:iterate type="wd">
                                    <p:tmPct val="10000"/>
                                  </p:iterate>
                                  <p:childTnLst>
                                    <p:set>
                                      <p:cBhvr>
                                        <p:cTn id="100" dur="1" fill="hold">
                                          <p:stCondLst>
                                            <p:cond delay="0"/>
                                          </p:stCondLst>
                                        </p:cTn>
                                        <p:tgtEl>
                                          <p:spTgt spid="53"/>
                                        </p:tgtEl>
                                        <p:attrNameLst>
                                          <p:attrName>style.visibility</p:attrName>
                                        </p:attrNameLst>
                                      </p:cBhvr>
                                      <p:to>
                                        <p:strVal val="visible"/>
                                      </p:to>
                                    </p:set>
                                    <p:anim calcmode="lin" valueType="num">
                                      <p:cBhvr additive="base">
                                        <p:cTn id="101" dur="500" fill="hold"/>
                                        <p:tgtEl>
                                          <p:spTgt spid="53"/>
                                        </p:tgtEl>
                                        <p:attrNameLst>
                                          <p:attrName>ppt_x</p:attrName>
                                        </p:attrNameLst>
                                      </p:cBhvr>
                                      <p:tavLst>
                                        <p:tav tm="0">
                                          <p:val>
                                            <p:strVal val="0-#ppt_w/2"/>
                                          </p:val>
                                        </p:tav>
                                        <p:tav tm="100000">
                                          <p:val>
                                            <p:strVal val="#ppt_x"/>
                                          </p:val>
                                        </p:tav>
                                      </p:tavLst>
                                    </p:anim>
                                    <p:anim calcmode="lin" valueType="num">
                                      <p:cBhvr additive="base">
                                        <p:cTn id="102" dur="500" fill="hold"/>
                                        <p:tgtEl>
                                          <p:spTgt spid="53"/>
                                        </p:tgtEl>
                                        <p:attrNameLst>
                                          <p:attrName>ppt_y</p:attrName>
                                        </p:attrNameLst>
                                      </p:cBhvr>
                                      <p:tavLst>
                                        <p:tav tm="0">
                                          <p:val>
                                            <p:strVal val="#ppt_y"/>
                                          </p:val>
                                        </p:tav>
                                        <p:tav tm="100000">
                                          <p:val>
                                            <p:strVal val="#ppt_y"/>
                                          </p:val>
                                        </p:tav>
                                      </p:tavLst>
                                    </p:anim>
                                  </p:childTnLst>
                                </p:cTn>
                              </p:par>
                              <p:par>
                                <p:cTn id="103" presetID="2" presetClass="entr" presetSubtype="2" decel="10000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 calcmode="lin" valueType="num">
                                      <p:cBhvr additive="base">
                                        <p:cTn id="105" dur="500" fill="hold"/>
                                        <p:tgtEl>
                                          <p:spTgt spid="54"/>
                                        </p:tgtEl>
                                        <p:attrNameLst>
                                          <p:attrName>ppt_x</p:attrName>
                                        </p:attrNameLst>
                                      </p:cBhvr>
                                      <p:tavLst>
                                        <p:tav tm="0">
                                          <p:val>
                                            <p:strVal val="1+#ppt_w/2"/>
                                          </p:val>
                                        </p:tav>
                                        <p:tav tm="100000">
                                          <p:val>
                                            <p:strVal val="#ppt_x"/>
                                          </p:val>
                                        </p:tav>
                                      </p:tavLst>
                                    </p:anim>
                                    <p:anim calcmode="lin" valueType="num">
                                      <p:cBhvr additive="base">
                                        <p:cTn id="106" dur="500" fill="hold"/>
                                        <p:tgtEl>
                                          <p:spTgt spid="54"/>
                                        </p:tgtEl>
                                        <p:attrNameLst>
                                          <p:attrName>ppt_y</p:attrName>
                                        </p:attrNameLst>
                                      </p:cBhvr>
                                      <p:tavLst>
                                        <p:tav tm="0">
                                          <p:val>
                                            <p:strVal val="#ppt_y"/>
                                          </p:val>
                                        </p:tav>
                                        <p:tav tm="100000">
                                          <p:val>
                                            <p:strVal val="#ppt_y"/>
                                          </p:val>
                                        </p:tav>
                                      </p:tavLst>
                                    </p:anim>
                                  </p:childTnLst>
                                </p:cTn>
                              </p:par>
                            </p:childTnLst>
                          </p:cTn>
                        </p:par>
                        <p:par>
                          <p:cTn id="107" fill="hold">
                            <p:stCondLst>
                              <p:cond delay="13250"/>
                            </p:stCondLst>
                            <p:childTnLst>
                              <p:par>
                                <p:cTn id="108" presetID="22" presetClass="entr" presetSubtype="8" fill="hold" grpId="0" nodeType="afterEffect">
                                  <p:stCondLst>
                                    <p:cond delay="250"/>
                                  </p:stCondLst>
                                  <p:childTnLst>
                                    <p:set>
                                      <p:cBhvr>
                                        <p:cTn id="109" dur="1" fill="hold">
                                          <p:stCondLst>
                                            <p:cond delay="0"/>
                                          </p:stCondLst>
                                        </p:cTn>
                                        <p:tgtEl>
                                          <p:spTgt spid="55">
                                            <p:txEl>
                                              <p:pRg st="0" end="0"/>
                                            </p:txEl>
                                          </p:spTgt>
                                        </p:tgtEl>
                                        <p:attrNameLst>
                                          <p:attrName>style.visibility</p:attrName>
                                        </p:attrNameLst>
                                      </p:cBhvr>
                                      <p:to>
                                        <p:strVal val="visible"/>
                                      </p:to>
                                    </p:set>
                                    <p:animEffect transition="in" filter="wipe(left)">
                                      <p:cBhvr>
                                        <p:cTn id="110"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9"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53" grpId="0"/>
      <p:bldP spid="54" grpId="0" animBg="1"/>
      <p:bldP spid="55" grpId="0" build="p">
        <p:tmplLst>
          <p:tmpl lvl="1">
            <p:tnLst>
              <p:par>
                <p:cTn presetID="22" presetClass="entr" presetSubtype="8"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9"/>
          <p:cNvSpPr>
            <a:spLocks noGrp="1"/>
          </p:cNvSpPr>
          <p:nvPr>
            <p:ph type="pic" sz="quarter" idx="16" hasCustomPrompt="1"/>
          </p:nvPr>
        </p:nvSpPr>
        <p:spPr>
          <a:xfrm>
            <a:off x="0" y="2407196"/>
            <a:ext cx="18286412" cy="5372461"/>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8157264"/>
            <a:ext cx="16200313" cy="118993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801324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3"/>
          <p:cNvSpPr>
            <a:spLocks noGrp="1"/>
          </p:cNvSpPr>
          <p:nvPr>
            <p:ph type="body" sz="quarter" idx="19" hasCustomPrompt="1"/>
          </p:nvPr>
        </p:nvSpPr>
        <p:spPr>
          <a:xfrm>
            <a:off x="0" y="6647543"/>
            <a:ext cx="18286413" cy="1146629"/>
          </a:xfrm>
          <a:solidFill>
            <a:schemeClr val="accent1">
              <a:lumMod val="75000"/>
              <a:alpha val="80000"/>
            </a:schemeClr>
          </a:solidFill>
        </p:spPr>
        <p:txBody>
          <a:bodyPr anchor="ctr">
            <a:noAutofit/>
          </a:bodyPr>
          <a:lstStyle>
            <a:lvl1pPr algn="ctr">
              <a:defRPr sz="4800">
                <a:solidFill>
                  <a:schemeClr val="bg1"/>
                </a:solidFill>
                <a:latin typeface="Route 159 Light" pitchFamily="50" charset="0"/>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385056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2"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250"/>
                            </p:stCondLst>
                            <p:childTnLst>
                              <p:par>
                                <p:cTn id="20" presetID="2" presetClass="entr" presetSubtype="8" decel="100000" fill="hold" grpId="0" nodeType="after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500"/>
                                  </p:stCondLst>
                                  <p:childTnLst>
                                    <p:set>
                                      <p:cBhvr>
                                        <p:cTn id="25" dur="1" fill="hold">
                                          <p:stCondLst>
                                            <p:cond delay="0"/>
                                          </p:stCondLst>
                                        </p:cTn>
                                        <p:tgtEl>
                                          <p:spTgt spid="12">
                                            <p:txEl>
                                              <p:pRg st="0" end="0"/>
                                            </p:txEl>
                                          </p:spTgt>
                                        </p:tgtEl>
                                        <p:attrNameLst>
                                          <p:attrName>style.visibility</p:attrName>
                                        </p:attrNameLst>
                                      </p:cBhvr>
                                      <p:to>
                                        <p:strVal val="visible"/>
                                      </p:to>
                                    </p:set>
                                    <p:anim calcmode="lin" valueType="num">
                                      <p:cBhvr additive="base">
                                        <p:cTn id="26"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4" grpId="0" animBg="1">
        <p:tmplLst>
          <p:tmpl>
            <p:tnLst>
              <p:par>
                <p:cTn presetID="22" presetClass="entr" presetSubtype="8"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Opinions">
    <p:spTree>
      <p:nvGrpSpPr>
        <p:cNvPr id="1" name=""/>
        <p:cNvGrpSpPr/>
        <p:nvPr/>
      </p:nvGrpSpPr>
      <p:grpSpPr>
        <a:xfrm>
          <a:off x="0" y="0"/>
          <a:ext cx="0" cy="0"/>
          <a:chOff x="0" y="0"/>
          <a:chExt cx="0" cy="0"/>
        </a:xfrm>
      </p:grpSpPr>
      <p:grpSp>
        <p:nvGrpSpPr>
          <p:cNvPr id="29" name="グループ化 28"/>
          <p:cNvGrpSpPr/>
          <p:nvPr userDrawn="1"/>
        </p:nvGrpSpPr>
        <p:grpSpPr>
          <a:xfrm>
            <a:off x="8014097" y="55909"/>
            <a:ext cx="10272315" cy="6722912"/>
            <a:chOff x="7426437" y="55909"/>
            <a:chExt cx="10859975" cy="6722912"/>
          </a:xfrm>
        </p:grpSpPr>
        <p:sp>
          <p:nvSpPr>
            <p:cNvPr id="13" name="正方形/長方形 12"/>
            <p:cNvSpPr/>
            <p:nvPr userDrawn="1"/>
          </p:nvSpPr>
          <p:spPr>
            <a:xfrm>
              <a:off x="10859975" y="111818"/>
              <a:ext cx="7426437" cy="66670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flipH="1">
              <a:off x="7426437" y="55909"/>
              <a:ext cx="3433538" cy="6722912"/>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62255" y="707944"/>
            <a:ext cx="1923834" cy="6070878"/>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0290" y="1526595"/>
            <a:ext cx="1780558" cy="5252227"/>
          </a:xfrm>
          <a:prstGeom prst="rect">
            <a:avLst/>
          </a:prstGeom>
          <a:effectLst>
            <a:outerShdw blurRad="76200" dir="13500000" sy="23000" kx="1200000" algn="br" rotWithShape="0">
              <a:prstClr val="black">
                <a:alpha val="20000"/>
              </a:prstClr>
            </a:outerShdw>
          </a:effectLst>
        </p:spPr>
      </p:pic>
      <p:sp>
        <p:nvSpPr>
          <p:cNvPr id="6" name="正方形/長方形 5"/>
          <p:cNvSpPr/>
          <p:nvPr userDrawn="1"/>
        </p:nvSpPr>
        <p:spPr>
          <a:xfrm>
            <a:off x="0" y="6778822"/>
            <a:ext cx="18286413" cy="3508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p:cNvSpPr>
            <a:spLocks noGrp="1"/>
          </p:cNvSpPr>
          <p:nvPr userDrawn="1">
            <p:ph type="title" hasCustomPrompt="1"/>
          </p:nvPr>
        </p:nvSpPr>
        <p:spPr>
          <a:xfrm>
            <a:off x="725714" y="6956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8" name="正方形/長方形 7"/>
          <p:cNvSpPr/>
          <p:nvPr userDrawn="1"/>
        </p:nvSpPr>
        <p:spPr>
          <a:xfrm>
            <a:off x="7522233" y="83228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6"/>
          <p:cNvSpPr>
            <a:spLocks noGrp="1"/>
          </p:cNvSpPr>
          <p:nvPr userDrawn="1">
            <p:ph type="body" sz="quarter" idx="42" hasCustomPrompt="1"/>
          </p:nvPr>
        </p:nvSpPr>
        <p:spPr>
          <a:xfrm>
            <a:off x="11651672" y="596076"/>
            <a:ext cx="6054437" cy="1232724"/>
          </a:xfrm>
        </p:spPr>
        <p:txBody>
          <a:bodyPr>
            <a:noAutofit/>
          </a:bodyPr>
          <a:lstStyle>
            <a:lvl1pPr algn="l">
              <a:defRPr sz="6600" b="0" i="0" u="none" baseline="0">
                <a:solidFill>
                  <a:schemeClr val="accent1"/>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0" name="テキスト プレースホルダー 6"/>
          <p:cNvSpPr>
            <a:spLocks noGrp="1"/>
          </p:cNvSpPr>
          <p:nvPr userDrawn="1">
            <p:ph type="body" sz="quarter" idx="43" hasCustomPrompt="1"/>
          </p:nvPr>
        </p:nvSpPr>
        <p:spPr>
          <a:xfrm>
            <a:off x="457943" y="596076"/>
            <a:ext cx="5679617" cy="1232724"/>
          </a:xfrm>
        </p:spPr>
        <p:txBody>
          <a:bodyPr>
            <a:noAutofit/>
          </a:bodyPr>
          <a:lstStyle>
            <a:lvl1pPr algn="r">
              <a:defRPr sz="6600" b="0" i="0" u="none" baseline="0">
                <a:solidFill>
                  <a:schemeClr val="accent5"/>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1" name="テキスト プレースホルダー 6"/>
          <p:cNvSpPr>
            <a:spLocks noGrp="1"/>
          </p:cNvSpPr>
          <p:nvPr userDrawn="1">
            <p:ph type="body" sz="quarter" idx="44" hasCustomPrompt="1"/>
          </p:nvPr>
        </p:nvSpPr>
        <p:spPr>
          <a:xfrm>
            <a:off x="430238" y="8532911"/>
            <a:ext cx="17425936" cy="1497780"/>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4" name="テキスト プレースホルダー 6"/>
          <p:cNvSpPr>
            <a:spLocks noGrp="1"/>
          </p:cNvSpPr>
          <p:nvPr userDrawn="1">
            <p:ph type="body" sz="quarter" idx="45" hasCustomPrompt="1"/>
          </p:nvPr>
        </p:nvSpPr>
        <p:spPr>
          <a:xfrm>
            <a:off x="1091352" y="2895600"/>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5" name="円/楕円 14"/>
          <p:cNvSpPr/>
          <p:nvPr userDrawn="1"/>
        </p:nvSpPr>
        <p:spPr>
          <a:xfrm>
            <a:off x="535674" y="3182774"/>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46" hasCustomPrompt="1"/>
          </p:nvPr>
        </p:nvSpPr>
        <p:spPr>
          <a:xfrm>
            <a:off x="1091352" y="4045528"/>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7" name="円/楕円 16"/>
          <p:cNvSpPr/>
          <p:nvPr userDrawn="1"/>
        </p:nvSpPr>
        <p:spPr>
          <a:xfrm>
            <a:off x="541721" y="4332702"/>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userDrawn="1">
            <p:ph type="body" sz="quarter" idx="47" hasCustomPrompt="1"/>
          </p:nvPr>
        </p:nvSpPr>
        <p:spPr>
          <a:xfrm>
            <a:off x="1091352" y="519545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9" name="円/楕円 18"/>
          <p:cNvSpPr/>
          <p:nvPr userDrawn="1"/>
        </p:nvSpPr>
        <p:spPr>
          <a:xfrm>
            <a:off x="535674" y="5482629"/>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userDrawn="1">
            <p:ph type="body" sz="quarter" idx="48" hasCustomPrompt="1"/>
          </p:nvPr>
        </p:nvSpPr>
        <p:spPr>
          <a:xfrm>
            <a:off x="12558306" y="2898757"/>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4" name="円/楕円 23"/>
          <p:cNvSpPr/>
          <p:nvPr userDrawn="1"/>
        </p:nvSpPr>
        <p:spPr>
          <a:xfrm>
            <a:off x="12002628" y="3185931"/>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userDrawn="1">
            <p:ph type="body" sz="quarter" idx="49" hasCustomPrompt="1"/>
          </p:nvPr>
        </p:nvSpPr>
        <p:spPr>
          <a:xfrm>
            <a:off x="12558306" y="404868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6" name="円/楕円 25"/>
          <p:cNvSpPr/>
          <p:nvPr userDrawn="1"/>
        </p:nvSpPr>
        <p:spPr>
          <a:xfrm>
            <a:off x="12002628" y="4335859"/>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userDrawn="1">
            <p:ph type="body" sz="quarter" idx="50" hasCustomPrompt="1"/>
          </p:nvPr>
        </p:nvSpPr>
        <p:spPr>
          <a:xfrm>
            <a:off x="12558306" y="5198612"/>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8" name="円/楕円 27"/>
          <p:cNvSpPr/>
          <p:nvPr userDrawn="1"/>
        </p:nvSpPr>
        <p:spPr>
          <a:xfrm>
            <a:off x="12002628" y="5485786"/>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3199615" y="183888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userDrawn="1"/>
        </p:nvSpPr>
        <p:spPr>
          <a:xfrm>
            <a:off x="11055142" y="183888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786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 presetClass="entr" presetSubtype="8" decel="100000" fill="hold" nodeType="after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1+#ppt_w/2"/>
                                          </p:val>
                                        </p:tav>
                                        <p:tav tm="100000">
                                          <p:val>
                                            <p:strVal val="#ppt_x"/>
                                          </p:val>
                                        </p:tav>
                                      </p:tavLst>
                                    </p:anim>
                                    <p:anim calcmode="lin" valueType="num">
                                      <p:cBhvr additive="base">
                                        <p:cTn id="20" dur="75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decel="100000" fill="hold" grpId="0" nodeType="afterEffect">
                                  <p:stCondLst>
                                    <p:cond delay="0"/>
                                  </p:stCondLst>
                                  <p:iterate type="lt">
                                    <p:tmPct val="10000"/>
                                  </p:iterate>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decel="100000" fill="hold" grpId="0" nodeType="afterEffect">
                                  <p:stCondLst>
                                    <p:cond delay="0"/>
                                  </p:stCondLst>
                                  <p:iterate type="lt">
                                    <p:tmPct val="10000"/>
                                  </p:iterate>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10" presetClass="entr" presetSubtype="0" fill="hold" grpId="0" nodeType="afterEffect">
                                  <p:stCondLst>
                                    <p:cond delay="25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wipe(left)">
                                      <p:cBhvr>
                                        <p:cTn id="46" dur="500"/>
                                        <p:tgtEl>
                                          <p:spTgt spid="14">
                                            <p:txEl>
                                              <p:pRg st="0" end="0"/>
                                            </p:txEl>
                                          </p:spTgt>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16">
                                            <p:txEl>
                                              <p:pRg st="0" end="0"/>
                                            </p:txEl>
                                          </p:spTgt>
                                        </p:tgtEl>
                                        <p:attrNameLst>
                                          <p:attrName>style.visibility</p:attrName>
                                        </p:attrNameLst>
                                      </p:cBhvr>
                                      <p:to>
                                        <p:strVal val="visible"/>
                                      </p:to>
                                    </p:set>
                                    <p:animEffect transition="in" filter="wipe(left)">
                                      <p:cBhvr>
                                        <p:cTn id="54" dur="500"/>
                                        <p:tgtEl>
                                          <p:spTgt spid="16">
                                            <p:txEl>
                                              <p:pRg st="0" end="0"/>
                                            </p:txEl>
                                          </p:spTgt>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par>
                          <p:cTn id="59" fill="hold">
                            <p:stCondLst>
                              <p:cond delay="6500"/>
                            </p:stCondLst>
                            <p:childTnLst>
                              <p:par>
                                <p:cTn id="60" presetID="22" presetClass="entr" presetSubtype="8"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wipe(left)">
                                      <p:cBhvr>
                                        <p:cTn id="62" dur="500"/>
                                        <p:tgtEl>
                                          <p:spTgt spid="18">
                                            <p:txEl>
                                              <p:pRg st="0" end="0"/>
                                            </p:txEl>
                                          </p:spTgt>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23">
                                            <p:txEl>
                                              <p:pRg st="0" end="0"/>
                                            </p:txEl>
                                          </p:spTgt>
                                        </p:tgtEl>
                                        <p:attrNameLst>
                                          <p:attrName>style.visibility</p:attrName>
                                        </p:attrNameLst>
                                      </p:cBhvr>
                                      <p:to>
                                        <p:strVal val="visible"/>
                                      </p:to>
                                    </p:set>
                                    <p:animEffect transition="in" filter="wipe(left)">
                                      <p:cBhvr>
                                        <p:cTn id="70" dur="500"/>
                                        <p:tgtEl>
                                          <p:spTgt spid="23">
                                            <p:txEl>
                                              <p:pRg st="0" end="0"/>
                                            </p:txEl>
                                          </p:spTgt>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8500"/>
                            </p:stCondLst>
                            <p:childTnLst>
                              <p:par>
                                <p:cTn id="76" presetID="22" presetClass="entr" presetSubtype="8" fill="hold" grpId="0" nodeType="afterEffect">
                                  <p:stCondLst>
                                    <p:cond delay="0"/>
                                  </p:stCondLst>
                                  <p:childTnLst>
                                    <p:set>
                                      <p:cBhvr>
                                        <p:cTn id="77" dur="1" fill="hold">
                                          <p:stCondLst>
                                            <p:cond delay="0"/>
                                          </p:stCondLst>
                                        </p:cTn>
                                        <p:tgtEl>
                                          <p:spTgt spid="25">
                                            <p:txEl>
                                              <p:pRg st="0" end="0"/>
                                            </p:txEl>
                                          </p:spTgt>
                                        </p:tgtEl>
                                        <p:attrNameLst>
                                          <p:attrName>style.visibility</p:attrName>
                                        </p:attrNameLst>
                                      </p:cBhvr>
                                      <p:to>
                                        <p:strVal val="visible"/>
                                      </p:to>
                                    </p:set>
                                    <p:animEffect transition="in" filter="wipe(left)">
                                      <p:cBhvr>
                                        <p:cTn id="78" dur="500"/>
                                        <p:tgtEl>
                                          <p:spTgt spid="25">
                                            <p:txEl>
                                              <p:pRg st="0" end="0"/>
                                            </p:txEl>
                                          </p:spTgt>
                                        </p:tgtEl>
                                      </p:cBhvr>
                                    </p:animEffect>
                                  </p:childTnLst>
                                </p:cTn>
                              </p:par>
                            </p:childTnLst>
                          </p:cTn>
                        </p:par>
                        <p:par>
                          <p:cTn id="79" fill="hold">
                            <p:stCondLst>
                              <p:cond delay="90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9500"/>
                            </p:stCondLst>
                            <p:childTnLst>
                              <p:par>
                                <p:cTn id="84" presetID="22" presetClass="entr" presetSubtype="8" fill="hold" grpId="0" nodeType="afterEffect">
                                  <p:stCondLst>
                                    <p:cond delay="0"/>
                                  </p:stCondLst>
                                  <p:childTnLst>
                                    <p:set>
                                      <p:cBhvr>
                                        <p:cTn id="85" dur="1" fill="hold">
                                          <p:stCondLst>
                                            <p:cond delay="0"/>
                                          </p:stCondLst>
                                        </p:cTn>
                                        <p:tgtEl>
                                          <p:spTgt spid="27">
                                            <p:txEl>
                                              <p:pRg st="0" end="0"/>
                                            </p:txEl>
                                          </p:spTgt>
                                        </p:tgtEl>
                                        <p:attrNameLst>
                                          <p:attrName>style.visibility</p:attrName>
                                        </p:attrNameLst>
                                      </p:cBhvr>
                                      <p:to>
                                        <p:strVal val="visible"/>
                                      </p:to>
                                    </p:set>
                                    <p:animEffect transition="in" filter="wipe(left)">
                                      <p:cBhvr>
                                        <p:cTn id="86" dur="500"/>
                                        <p:tgtEl>
                                          <p:spTgt spid="27">
                                            <p:txEl>
                                              <p:pRg st="0" end="0"/>
                                            </p:txEl>
                                          </p:spTgt>
                                        </p:tgtEl>
                                      </p:cBhvr>
                                    </p:animEffect>
                                  </p:childTnLst>
                                </p:cTn>
                              </p:par>
                            </p:childTnLst>
                          </p:cTn>
                        </p:par>
                        <p:par>
                          <p:cTn id="87" fill="hold">
                            <p:stCondLst>
                              <p:cond delay="10000"/>
                            </p:stCondLst>
                            <p:childTnLst>
                              <p:par>
                                <p:cTn id="88" presetID="2" presetClass="entr" presetSubtype="8" decel="100000" fill="hold" grpId="0" nodeType="afterEffect">
                                  <p:stCondLst>
                                    <p:cond delay="250"/>
                                  </p:stCondLst>
                                  <p:iterate type="wd">
                                    <p:tmPct val="10000"/>
                                  </p:iterate>
                                  <p:childTnLst>
                                    <p:set>
                                      <p:cBhvr>
                                        <p:cTn id="89" dur="1" fill="hold">
                                          <p:stCondLst>
                                            <p:cond delay="0"/>
                                          </p:stCondLst>
                                        </p:cTn>
                                        <p:tgtEl>
                                          <p:spTgt spid="7"/>
                                        </p:tgtEl>
                                        <p:attrNameLst>
                                          <p:attrName>style.visibility</p:attrName>
                                        </p:attrNameLst>
                                      </p:cBhvr>
                                      <p:to>
                                        <p:strVal val="visible"/>
                                      </p:to>
                                    </p:set>
                                    <p:anim calcmode="lin" valueType="num">
                                      <p:cBhvr additive="base">
                                        <p:cTn id="90" dur="500" fill="hold"/>
                                        <p:tgtEl>
                                          <p:spTgt spid="7"/>
                                        </p:tgtEl>
                                        <p:attrNameLst>
                                          <p:attrName>ppt_x</p:attrName>
                                        </p:attrNameLst>
                                      </p:cBhvr>
                                      <p:tavLst>
                                        <p:tav tm="0">
                                          <p:val>
                                            <p:strVal val="0-#ppt_w/2"/>
                                          </p:val>
                                        </p:tav>
                                        <p:tav tm="100000">
                                          <p:val>
                                            <p:strVal val="#ppt_x"/>
                                          </p:val>
                                        </p:tav>
                                      </p:tavLst>
                                    </p:anim>
                                    <p:anim calcmode="lin" valueType="num">
                                      <p:cBhvr additive="base">
                                        <p:cTn id="91" dur="500" fill="hold"/>
                                        <p:tgtEl>
                                          <p:spTgt spid="7"/>
                                        </p:tgtEl>
                                        <p:attrNameLst>
                                          <p:attrName>ppt_y</p:attrName>
                                        </p:attrNameLst>
                                      </p:cBhvr>
                                      <p:tavLst>
                                        <p:tav tm="0">
                                          <p:val>
                                            <p:strVal val="#ppt_y"/>
                                          </p:val>
                                        </p:tav>
                                        <p:tav tm="100000">
                                          <p:val>
                                            <p:strVal val="#ppt_y"/>
                                          </p:val>
                                        </p:tav>
                                      </p:tavLst>
                                    </p:anim>
                                  </p:childTnLst>
                                </p:cTn>
                              </p:par>
                              <p:par>
                                <p:cTn id="92" presetID="2" presetClass="entr" presetSubtype="2" decel="100000" fill="hold" grpId="0" nodeType="with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additive="base">
                                        <p:cTn id="94" dur="500" fill="hold"/>
                                        <p:tgtEl>
                                          <p:spTgt spid="8"/>
                                        </p:tgtEl>
                                        <p:attrNameLst>
                                          <p:attrName>ppt_x</p:attrName>
                                        </p:attrNameLst>
                                      </p:cBhvr>
                                      <p:tavLst>
                                        <p:tav tm="0">
                                          <p:val>
                                            <p:strVal val="1+#ppt_w/2"/>
                                          </p:val>
                                        </p:tav>
                                        <p:tav tm="100000">
                                          <p:val>
                                            <p:strVal val="#ppt_x"/>
                                          </p:val>
                                        </p:tav>
                                      </p:tavLst>
                                    </p:anim>
                                    <p:anim calcmode="lin" valueType="num">
                                      <p:cBhvr additive="base">
                                        <p:cTn id="95" dur="500" fill="hold"/>
                                        <p:tgtEl>
                                          <p:spTgt spid="8"/>
                                        </p:tgtEl>
                                        <p:attrNameLst>
                                          <p:attrName>ppt_y</p:attrName>
                                        </p:attrNameLst>
                                      </p:cBhvr>
                                      <p:tavLst>
                                        <p:tav tm="0">
                                          <p:val>
                                            <p:strVal val="#ppt_y"/>
                                          </p:val>
                                        </p:tav>
                                        <p:tav tm="100000">
                                          <p:val>
                                            <p:strVal val="#ppt_y"/>
                                          </p:val>
                                        </p:tav>
                                      </p:tavLst>
                                    </p:anim>
                                  </p:childTnLst>
                                </p:cTn>
                              </p:par>
                            </p:childTnLst>
                          </p:cTn>
                        </p:par>
                        <p:par>
                          <p:cTn id="96" fill="hold">
                            <p:stCondLst>
                              <p:cond delay="10850"/>
                            </p:stCondLst>
                            <p:childTnLst>
                              <p:par>
                                <p:cTn id="97" presetID="22" presetClass="entr" presetSubtype="8" fill="hold" grpId="0" nodeType="afterEffect">
                                  <p:stCondLst>
                                    <p:cond delay="250"/>
                                  </p:stCondLst>
                                  <p:childTnLst>
                                    <p:set>
                                      <p:cBhvr>
                                        <p:cTn id="98" dur="1" fill="hold">
                                          <p:stCondLst>
                                            <p:cond delay="0"/>
                                          </p:stCondLst>
                                        </p:cTn>
                                        <p:tgtEl>
                                          <p:spTgt spid="11">
                                            <p:txEl>
                                              <p:pRg st="0" end="0"/>
                                            </p:txEl>
                                          </p:spTgt>
                                        </p:tgtEl>
                                        <p:attrNameLst>
                                          <p:attrName>style.visibility</p:attrName>
                                        </p:attrNameLst>
                                      </p:cBhvr>
                                      <p:to>
                                        <p:strVal val="visible"/>
                                      </p:to>
                                    </p:set>
                                    <p:animEffect transition="in" filter="wipe(left)">
                                      <p:cBhvr>
                                        <p:cTn id="99"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afterEffect">
                  <p:stCondLst>
                    <p:cond delay="0"/>
                  </p:stCondLst>
                  <p:iterate type="lt">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2" presetClass="entr" presetSubtype="8"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animBg="1"/>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animBg="1"/>
      <p:bldP spid="30" grpId="0" animBg="1"/>
      <p:bldP spid="31"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tx2"/>
        </a:solidFill>
        <a:effectLst/>
      </p:bgPr>
    </p:bg>
    <p:spTree>
      <p:nvGrpSpPr>
        <p:cNvPr id="1" name=""/>
        <p:cNvGrpSpPr/>
        <p:nvPr/>
      </p:nvGrpSpPr>
      <p:grpSpPr>
        <a:xfrm>
          <a:off x="0" y="0"/>
          <a:ext cx="0" cy="0"/>
          <a:chOff x="0" y="0"/>
          <a:chExt cx="0" cy="0"/>
        </a:xfrm>
      </p:grpSpPr>
      <p:sp>
        <p:nvSpPr>
          <p:cNvPr id="14" name="正方形/長方形 13"/>
          <p:cNvSpPr/>
          <p:nvPr userDrawn="1"/>
        </p:nvSpPr>
        <p:spPr>
          <a:xfrm>
            <a:off x="-1" y="-1"/>
            <a:ext cx="18286413" cy="62266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462980"/>
            <a:ext cx="7911618" cy="6409096"/>
          </a:xfrm>
          <a:prstGeom prst="rect">
            <a:avLst/>
          </a:prstGeom>
        </p:spPr>
      </p:pic>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425361"/>
            <a:ext cx="3830770" cy="5446715"/>
          </a:xfrm>
          <a:prstGeom prst="rect">
            <a:avLst/>
          </a:prstGeom>
        </p:spPr>
      </p:pic>
      <p:pic>
        <p:nvPicPr>
          <p:cNvPr id="10" name="図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706412"/>
            <a:ext cx="2044962" cy="4165664"/>
          </a:xfrm>
          <a:prstGeom prst="rect">
            <a:avLst/>
          </a:prstGeom>
        </p:spPr>
      </p:pic>
      <p:sp>
        <p:nvSpPr>
          <p:cNvPr id="11" name="図プレースホルダー 8"/>
          <p:cNvSpPr>
            <a:spLocks noGrp="1"/>
          </p:cNvSpPr>
          <p:nvPr>
            <p:ph type="pic" sz="quarter" idx="12" hasCustomPrompt="1"/>
          </p:nvPr>
        </p:nvSpPr>
        <p:spPr>
          <a:xfrm>
            <a:off x="3394909" y="3236669"/>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12" name="図プレースホルダー 8"/>
          <p:cNvSpPr>
            <a:spLocks noGrp="1"/>
          </p:cNvSpPr>
          <p:nvPr>
            <p:ph type="pic" sz="quarter" idx="13" hasCustomPrompt="1"/>
          </p:nvPr>
        </p:nvSpPr>
        <p:spPr>
          <a:xfrm>
            <a:off x="5489811" y="733010"/>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13" name="図プレースホルダー 8"/>
          <p:cNvSpPr>
            <a:spLocks noGrp="1"/>
          </p:cNvSpPr>
          <p:nvPr>
            <p:ph type="pic" sz="quarter" idx="14" hasCustomPrompt="1"/>
          </p:nvPr>
        </p:nvSpPr>
        <p:spPr>
          <a:xfrm>
            <a:off x="13257470" y="1924050"/>
            <a:ext cx="3314700" cy="4434585"/>
          </a:xfrm>
        </p:spPr>
        <p:txBody>
          <a:bodyPr>
            <a:normAutofit/>
          </a:bodyPr>
          <a:lstStyle>
            <a:lvl1pPr>
              <a:defRPr sz="1600"/>
            </a:lvl1pPr>
          </a:lstStyle>
          <a:p>
            <a:r>
              <a:rPr kumimoji="1" lang="en-US" altLang="ja-JP" dirty="0"/>
              <a:t>Add an image</a:t>
            </a:r>
            <a:endParaRPr kumimoji="1" lang="ja-JP" altLang="en-US" dirty="0"/>
          </a:p>
        </p:txBody>
      </p:sp>
      <p:sp>
        <p:nvSpPr>
          <p:cNvPr id="16" name="タイトル 1"/>
          <p:cNvSpPr>
            <a:spLocks noGrp="1"/>
          </p:cNvSpPr>
          <p:nvPr>
            <p:ph type="title" hasCustomPrompt="1"/>
          </p:nvPr>
        </p:nvSpPr>
        <p:spPr>
          <a:xfrm>
            <a:off x="725714" y="6771615"/>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813774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42" hasCustomPrompt="1"/>
          </p:nvPr>
        </p:nvSpPr>
        <p:spPr>
          <a:xfrm>
            <a:off x="430238" y="8432792"/>
            <a:ext cx="17425936" cy="1509494"/>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15557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2000"/>
                            </p:stCondLst>
                            <p:childTnLst>
                              <p:par>
                                <p:cTn id="30" presetID="2" presetClass="entr" presetSubtype="8" decel="100000" fill="hold" grpId="0" nodeType="afterEffect">
                                  <p:stCondLst>
                                    <p:cond delay="500"/>
                                  </p:stCondLst>
                                  <p:iterate type="wd">
                                    <p:tmPct val="10000"/>
                                  </p:iterate>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100"/>
                            </p:stCondLst>
                            <p:childTnLst>
                              <p:par>
                                <p:cTn id="39" presetID="22" presetClass="entr" presetSubtype="8" fill="hold" grpId="0" nodeType="afterEffect">
                                  <p:stCondLst>
                                    <p:cond delay="250"/>
                                  </p:stCondLst>
                                  <p:childTnLst>
                                    <p:set>
                                      <p:cBhvr>
                                        <p:cTn id="40" dur="1" fill="hold">
                                          <p:stCondLst>
                                            <p:cond delay="0"/>
                                          </p:stCondLst>
                                        </p:cTn>
                                        <p:tgtEl>
                                          <p:spTgt spid="18">
                                            <p:txEl>
                                              <p:pRg st="0" end="0"/>
                                            </p:txEl>
                                          </p:spTgt>
                                        </p:tgtEl>
                                        <p:attrNameLst>
                                          <p:attrName>style.visibility</p:attrName>
                                        </p:attrNameLst>
                                      </p:cBhvr>
                                      <p:to>
                                        <p:strVal val="visible"/>
                                      </p:to>
                                    </p:set>
                                    <p:animEffect transition="in" filter="wipe(left)">
                                      <p:cBhvr>
                                        <p:cTn id="4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p:bldP spid="13" grpId="0"/>
      <p:bldP spid="16" grpId="0"/>
      <p:bldP spid="17" grpId="0" animBg="1"/>
      <p:bldP spid="18" grpId="0" build="p">
        <p:tmplLst>
          <p:tmpl lvl="1">
            <p:tnLst>
              <p:par>
                <p:cTn presetID="22" presetClass="entr" presetSubtype="8"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26" name="正方形/長方形 25"/>
          <p:cNvSpPr/>
          <p:nvPr userDrawn="1"/>
        </p:nvSpPr>
        <p:spPr>
          <a:xfrm>
            <a:off x="-1" y="6350000"/>
            <a:ext cx="18286413" cy="3937000"/>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プレースホルダー 1"/>
          <p:cNvSpPr>
            <a:spLocks noGrp="1"/>
          </p:cNvSpPr>
          <p:nvPr>
            <p:ph type="title" hasCustomPrompt="1"/>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Slide Title</a:t>
            </a:r>
            <a:endParaRPr kumimoji="1" lang="ja-JP" altLang="en-US" dirty="0"/>
          </a:p>
        </p:txBody>
      </p:sp>
      <p:sp>
        <p:nvSpPr>
          <p:cNvPr id="13"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14" name="正方形/長方形 13"/>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9"/>
          <p:cNvSpPr>
            <a:spLocks noGrp="1"/>
          </p:cNvSpPr>
          <p:nvPr>
            <p:ph type="pic" sz="quarter" idx="12" hasCustomPrompt="1"/>
          </p:nvPr>
        </p:nvSpPr>
        <p:spPr>
          <a:xfrm>
            <a:off x="803048" y="3255738"/>
            <a:ext cx="8534400" cy="4800600"/>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sp>
        <p:nvSpPr>
          <p:cNvPr id="16" name="角丸四角形 7"/>
          <p:cNvSpPr/>
          <p:nvPr userDrawn="1"/>
        </p:nvSpPr>
        <p:spPr>
          <a:xfrm>
            <a:off x="803274" y="2768375"/>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803274" y="3192015"/>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985610" y="2907170"/>
            <a:ext cx="542925" cy="142875"/>
            <a:chOff x="2524125" y="1614487"/>
            <a:chExt cx="542925" cy="142875"/>
          </a:xfrm>
        </p:grpSpPr>
        <p:sp>
          <p:nvSpPr>
            <p:cNvPr id="19" name="円/楕円 18"/>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8958034" y="2883357"/>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8" name="正方形/長方形 37"/>
          <p:cNvSpPr/>
          <p:nvPr userDrawn="1"/>
        </p:nvSpPr>
        <p:spPr>
          <a:xfrm rot="2700000">
            <a:off x="2387421" y="4360030"/>
            <a:ext cx="12778290" cy="9622369"/>
          </a:xfrm>
          <a:custGeom>
            <a:avLst/>
            <a:gdLst/>
            <a:ahLst/>
            <a:cxnLst/>
            <a:rect l="l" t="t" r="r" b="b"/>
            <a:pathLst>
              <a:path w="12778290" h="9622369">
                <a:moveTo>
                  <a:pt x="2350963" y="1"/>
                </a:moveTo>
                <a:lnTo>
                  <a:pt x="12778290" y="0"/>
                </a:lnTo>
                <a:lnTo>
                  <a:pt x="3155921" y="9622369"/>
                </a:lnTo>
                <a:lnTo>
                  <a:pt x="0" y="9622369"/>
                </a:lnTo>
                <a:lnTo>
                  <a:pt x="5986665" y="3635704"/>
                </a:lnTo>
                <a:close/>
              </a:path>
            </a:pathLst>
          </a:cu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873123" y="659421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6"/>
          <p:cNvSpPr>
            <a:spLocks noGrp="1"/>
          </p:cNvSpPr>
          <p:nvPr>
            <p:ph type="body" sz="quarter" idx="24" hasCustomPrompt="1"/>
          </p:nvPr>
        </p:nvSpPr>
        <p:spPr>
          <a:xfrm>
            <a:off x="9782631" y="6715047"/>
            <a:ext cx="7794169" cy="2251154"/>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48" hasCustomPrompt="1"/>
          </p:nvPr>
        </p:nvSpPr>
        <p:spPr>
          <a:xfrm>
            <a:off x="10428801" y="2786683"/>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2" name="円/楕円 31"/>
          <p:cNvSpPr/>
          <p:nvPr userDrawn="1"/>
        </p:nvSpPr>
        <p:spPr>
          <a:xfrm>
            <a:off x="9873123" y="3073857"/>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49" hasCustomPrompt="1"/>
          </p:nvPr>
        </p:nvSpPr>
        <p:spPr>
          <a:xfrm>
            <a:off x="10428801" y="3936611"/>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4" name="円/楕円 33"/>
          <p:cNvSpPr/>
          <p:nvPr userDrawn="1"/>
        </p:nvSpPr>
        <p:spPr>
          <a:xfrm>
            <a:off x="9873123" y="4223785"/>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50" hasCustomPrompt="1"/>
          </p:nvPr>
        </p:nvSpPr>
        <p:spPr>
          <a:xfrm>
            <a:off x="10428801" y="5086538"/>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6" name="円/楕円 35"/>
          <p:cNvSpPr/>
          <p:nvPr userDrawn="1"/>
        </p:nvSpPr>
        <p:spPr>
          <a:xfrm>
            <a:off x="9873123" y="5373712"/>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43" name="円/楕円 42"/>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56848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400"/>
                                        <p:tgtEl>
                                          <p:spTgt spid="39"/>
                                        </p:tgtEl>
                                      </p:cBhvr>
                                    </p:animEffect>
                                  </p:childTnLst>
                                </p:cTn>
                              </p:par>
                              <p:par>
                                <p:cTn id="8" presetID="2" presetClass="entr" presetSubtype="9" decel="100000" fill="hold" grpId="1"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400" fill="hold"/>
                                        <p:tgtEl>
                                          <p:spTgt spid="39"/>
                                        </p:tgtEl>
                                        <p:attrNameLst>
                                          <p:attrName>ppt_x</p:attrName>
                                        </p:attrNameLst>
                                      </p:cBhvr>
                                      <p:tavLst>
                                        <p:tav tm="0">
                                          <p:val>
                                            <p:strVal val="0-#ppt_w/2"/>
                                          </p:val>
                                        </p:tav>
                                        <p:tav tm="100000">
                                          <p:val>
                                            <p:strVal val="#ppt_x"/>
                                          </p:val>
                                        </p:tav>
                                      </p:tavLst>
                                    </p:anim>
                                    <p:anim calcmode="lin" valueType="num">
                                      <p:cBhvr additive="base">
                                        <p:cTn id="11" dur="400" fill="hold"/>
                                        <p:tgtEl>
                                          <p:spTgt spid="39"/>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10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400"/>
                                        <p:tgtEl>
                                          <p:spTgt spid="40"/>
                                        </p:tgtEl>
                                      </p:cBhvr>
                                    </p:animEffect>
                                  </p:childTnLst>
                                </p:cTn>
                              </p:par>
                              <p:par>
                                <p:cTn id="15" presetID="2" presetClass="entr" presetSubtype="9" decel="100000" fill="hold" grpId="1" nodeType="withEffect">
                                  <p:stCondLst>
                                    <p:cond delay="10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400" fill="hold"/>
                                        <p:tgtEl>
                                          <p:spTgt spid="40"/>
                                        </p:tgtEl>
                                        <p:attrNameLst>
                                          <p:attrName>ppt_x</p:attrName>
                                        </p:attrNameLst>
                                      </p:cBhvr>
                                      <p:tavLst>
                                        <p:tav tm="0">
                                          <p:val>
                                            <p:strVal val="0-#ppt_w/2"/>
                                          </p:val>
                                        </p:tav>
                                        <p:tav tm="100000">
                                          <p:val>
                                            <p:strVal val="#ppt_x"/>
                                          </p:val>
                                        </p:tav>
                                      </p:tavLst>
                                    </p:anim>
                                    <p:anim calcmode="lin" valueType="num">
                                      <p:cBhvr additive="base">
                                        <p:cTn id="18" dur="400" fill="hold"/>
                                        <p:tgtEl>
                                          <p:spTgt spid="40"/>
                                        </p:tgtEl>
                                        <p:attrNameLst>
                                          <p:attrName>ppt_y</p:attrName>
                                        </p:attrNameLst>
                                      </p:cBhvr>
                                      <p:tavLst>
                                        <p:tav tm="0">
                                          <p:val>
                                            <p:strVal val="0-#ppt_h/2"/>
                                          </p:val>
                                        </p:tav>
                                        <p:tav tm="100000">
                                          <p:val>
                                            <p:strVal val="#ppt_y"/>
                                          </p:val>
                                        </p:tav>
                                      </p:tavLst>
                                    </p:anim>
                                  </p:childTnLst>
                                </p:cTn>
                              </p:par>
                              <p:par>
                                <p:cTn id="19" presetID="10" presetClass="entr" presetSubtype="0" fill="hold" grpId="0" nodeType="withEffect">
                                  <p:stCondLst>
                                    <p:cond delay="2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400"/>
                                        <p:tgtEl>
                                          <p:spTgt spid="41"/>
                                        </p:tgtEl>
                                      </p:cBhvr>
                                    </p:animEffect>
                                  </p:childTnLst>
                                </p:cTn>
                              </p:par>
                              <p:par>
                                <p:cTn id="22" presetID="2" presetClass="entr" presetSubtype="9" decel="100000" fill="hold" grpId="1" nodeType="withEffect">
                                  <p:stCondLst>
                                    <p:cond delay="20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400" fill="hold"/>
                                        <p:tgtEl>
                                          <p:spTgt spid="41"/>
                                        </p:tgtEl>
                                        <p:attrNameLst>
                                          <p:attrName>ppt_x</p:attrName>
                                        </p:attrNameLst>
                                      </p:cBhvr>
                                      <p:tavLst>
                                        <p:tav tm="0">
                                          <p:val>
                                            <p:strVal val="0-#ppt_w/2"/>
                                          </p:val>
                                        </p:tav>
                                        <p:tav tm="100000">
                                          <p:val>
                                            <p:strVal val="#ppt_x"/>
                                          </p:val>
                                        </p:tav>
                                      </p:tavLst>
                                    </p:anim>
                                    <p:anim calcmode="lin" valueType="num">
                                      <p:cBhvr additive="base">
                                        <p:cTn id="25" dur="400" fill="hold"/>
                                        <p:tgtEl>
                                          <p:spTgt spid="41"/>
                                        </p:tgtEl>
                                        <p:attrNameLst>
                                          <p:attrName>ppt_y</p:attrName>
                                        </p:attrNameLst>
                                      </p:cBhvr>
                                      <p:tavLst>
                                        <p:tav tm="0">
                                          <p:val>
                                            <p:strVal val="0-#ppt_h/2"/>
                                          </p:val>
                                        </p:tav>
                                        <p:tav tm="100000">
                                          <p:val>
                                            <p:strVal val="#ppt_y"/>
                                          </p:val>
                                        </p:tav>
                                      </p:tavLst>
                                    </p:anim>
                                  </p:childTnLst>
                                </p:cTn>
                              </p:par>
                              <p:par>
                                <p:cTn id="26" presetID="10" presetClass="entr" presetSubtype="0" fill="hold" grpId="0" nodeType="withEffect">
                                  <p:stCondLst>
                                    <p:cond delay="30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400"/>
                                        <p:tgtEl>
                                          <p:spTgt spid="37"/>
                                        </p:tgtEl>
                                      </p:cBhvr>
                                    </p:animEffect>
                                  </p:childTnLst>
                                </p:cTn>
                              </p:par>
                              <p:par>
                                <p:cTn id="29" presetID="2" presetClass="entr" presetSubtype="9" decel="100000" fill="hold" grpId="1" nodeType="withEffect">
                                  <p:stCondLst>
                                    <p:cond delay="3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400" fill="hold"/>
                                        <p:tgtEl>
                                          <p:spTgt spid="37"/>
                                        </p:tgtEl>
                                        <p:attrNameLst>
                                          <p:attrName>ppt_x</p:attrName>
                                        </p:attrNameLst>
                                      </p:cBhvr>
                                      <p:tavLst>
                                        <p:tav tm="0">
                                          <p:val>
                                            <p:strVal val="0-#ppt_w/2"/>
                                          </p:val>
                                        </p:tav>
                                        <p:tav tm="100000">
                                          <p:val>
                                            <p:strVal val="#ppt_x"/>
                                          </p:val>
                                        </p:tav>
                                      </p:tavLst>
                                    </p:anim>
                                    <p:anim calcmode="lin" valueType="num">
                                      <p:cBhvr additive="base">
                                        <p:cTn id="32" dur="400" fill="hold"/>
                                        <p:tgtEl>
                                          <p:spTgt spid="37"/>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30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400"/>
                                        <p:tgtEl>
                                          <p:spTgt spid="44"/>
                                        </p:tgtEl>
                                      </p:cBhvr>
                                    </p:animEffect>
                                  </p:childTnLst>
                                </p:cTn>
                              </p:par>
                              <p:par>
                                <p:cTn id="36" presetID="2" presetClass="entr" presetSubtype="6" decel="100000" fill="hold" grpId="1" nodeType="withEffect">
                                  <p:stCondLst>
                                    <p:cond delay="30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400" fill="hold"/>
                                        <p:tgtEl>
                                          <p:spTgt spid="44"/>
                                        </p:tgtEl>
                                        <p:attrNameLst>
                                          <p:attrName>ppt_x</p:attrName>
                                        </p:attrNameLst>
                                      </p:cBhvr>
                                      <p:tavLst>
                                        <p:tav tm="0">
                                          <p:val>
                                            <p:strVal val="1+#ppt_w/2"/>
                                          </p:val>
                                        </p:tav>
                                        <p:tav tm="100000">
                                          <p:val>
                                            <p:strVal val="#ppt_x"/>
                                          </p:val>
                                        </p:tav>
                                      </p:tavLst>
                                    </p:anim>
                                    <p:anim calcmode="lin" valueType="num">
                                      <p:cBhvr additive="base">
                                        <p:cTn id="39" dur="400" fill="hold"/>
                                        <p:tgtEl>
                                          <p:spTgt spid="44"/>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4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400"/>
                                        <p:tgtEl>
                                          <p:spTgt spid="45"/>
                                        </p:tgtEl>
                                      </p:cBhvr>
                                    </p:animEffect>
                                  </p:childTnLst>
                                </p:cTn>
                              </p:par>
                              <p:par>
                                <p:cTn id="43" presetID="2" presetClass="entr" presetSubtype="6" decel="100000" fill="hold" grpId="1" nodeType="withEffect">
                                  <p:stCondLst>
                                    <p:cond delay="4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400" fill="hold"/>
                                        <p:tgtEl>
                                          <p:spTgt spid="45"/>
                                        </p:tgtEl>
                                        <p:attrNameLst>
                                          <p:attrName>ppt_x</p:attrName>
                                        </p:attrNameLst>
                                      </p:cBhvr>
                                      <p:tavLst>
                                        <p:tav tm="0">
                                          <p:val>
                                            <p:strVal val="1+#ppt_w/2"/>
                                          </p:val>
                                        </p:tav>
                                        <p:tav tm="100000">
                                          <p:val>
                                            <p:strVal val="#ppt_x"/>
                                          </p:val>
                                        </p:tav>
                                      </p:tavLst>
                                    </p:anim>
                                    <p:anim calcmode="lin" valueType="num">
                                      <p:cBhvr additive="base">
                                        <p:cTn id="46" dur="400" fill="hold"/>
                                        <p:tgtEl>
                                          <p:spTgt spid="45"/>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6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400"/>
                                        <p:tgtEl>
                                          <p:spTgt spid="43"/>
                                        </p:tgtEl>
                                      </p:cBhvr>
                                    </p:animEffect>
                                  </p:childTnLst>
                                </p:cTn>
                              </p:par>
                              <p:par>
                                <p:cTn id="50" presetID="2" presetClass="entr" presetSubtype="6" decel="100000" fill="hold" grpId="1" nodeType="withEffect">
                                  <p:stCondLst>
                                    <p:cond delay="60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400" fill="hold"/>
                                        <p:tgtEl>
                                          <p:spTgt spid="43"/>
                                        </p:tgtEl>
                                        <p:attrNameLst>
                                          <p:attrName>ppt_x</p:attrName>
                                        </p:attrNameLst>
                                      </p:cBhvr>
                                      <p:tavLst>
                                        <p:tav tm="0">
                                          <p:val>
                                            <p:strVal val="1+#ppt_w/2"/>
                                          </p:val>
                                        </p:tav>
                                        <p:tav tm="100000">
                                          <p:val>
                                            <p:strVal val="#ppt_x"/>
                                          </p:val>
                                        </p:tav>
                                      </p:tavLst>
                                    </p:anim>
                                    <p:anim calcmode="lin" valueType="num">
                                      <p:cBhvr additive="base">
                                        <p:cTn id="53" dur="400" fill="hold"/>
                                        <p:tgtEl>
                                          <p:spTgt spid="43"/>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childTnLst>
                                </p:cTn>
                              </p:par>
                              <p:par>
                                <p:cTn id="60" presetID="2" presetClass="entr" presetSubtype="1" decel="100000" fill="hold" grpId="0" nodeType="withEffect">
                                  <p:stCondLst>
                                    <p:cond delay="1250"/>
                                  </p:stCondLst>
                                  <p:childTnLst>
                                    <p:set>
                                      <p:cBhvr>
                                        <p:cTn id="61" dur="1" fill="hold">
                                          <p:stCondLst>
                                            <p:cond delay="0"/>
                                          </p:stCondLst>
                                        </p:cTn>
                                        <p:tgtEl>
                                          <p:spTgt spid="3"/>
                                        </p:tgtEl>
                                        <p:attrNameLst>
                                          <p:attrName>style.visibility</p:attrName>
                                        </p:attrNameLst>
                                      </p:cBhvr>
                                      <p:to>
                                        <p:strVal val="visible"/>
                                      </p:to>
                                    </p:set>
                                    <p:anim calcmode="lin" valueType="num">
                                      <p:cBhvr additive="base">
                                        <p:cTn id="62" dur="500" fill="hold"/>
                                        <p:tgtEl>
                                          <p:spTgt spid="3"/>
                                        </p:tgtEl>
                                        <p:attrNameLst>
                                          <p:attrName>ppt_x</p:attrName>
                                        </p:attrNameLst>
                                      </p:cBhvr>
                                      <p:tavLst>
                                        <p:tav tm="0">
                                          <p:val>
                                            <p:strVal val="#ppt_x"/>
                                          </p:val>
                                        </p:tav>
                                        <p:tav tm="100000">
                                          <p:val>
                                            <p:strVal val="#ppt_x"/>
                                          </p:val>
                                        </p:tav>
                                      </p:tavLst>
                                    </p:anim>
                                    <p:anim calcmode="lin" valueType="num">
                                      <p:cBhvr additive="base">
                                        <p:cTn id="63" dur="500" fill="hold"/>
                                        <p:tgtEl>
                                          <p:spTgt spid="3"/>
                                        </p:tgtEl>
                                        <p:attrNameLst>
                                          <p:attrName>ppt_y</p:attrName>
                                        </p:attrNameLst>
                                      </p:cBhvr>
                                      <p:tavLst>
                                        <p:tav tm="0">
                                          <p:val>
                                            <p:strVal val="0-#ppt_h/2"/>
                                          </p:val>
                                        </p:tav>
                                        <p:tav tm="100000">
                                          <p:val>
                                            <p:strVal val="#ppt_y"/>
                                          </p:val>
                                        </p:tav>
                                      </p:tavLst>
                                    </p:anim>
                                  </p:childTnLst>
                                </p:cTn>
                              </p:par>
                            </p:childTnLst>
                          </p:cTn>
                        </p:par>
                        <p:par>
                          <p:cTn id="64" fill="hold">
                            <p:stCondLst>
                              <p:cond delay="1750"/>
                            </p:stCondLst>
                            <p:childTnLst>
                              <p:par>
                                <p:cTn id="65" presetID="2" presetClass="entr" presetSubtype="2" decel="10000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1+#ppt_w/2"/>
                                          </p:val>
                                        </p:tav>
                                        <p:tav tm="100000">
                                          <p:val>
                                            <p:strVal val="#ppt_x"/>
                                          </p:val>
                                        </p:tav>
                                      </p:tavLst>
                                    </p:anim>
                                    <p:anim calcmode="lin" valueType="num">
                                      <p:cBhvr additive="base">
                                        <p:cTn id="68" dur="500" fill="hold"/>
                                        <p:tgtEl>
                                          <p:spTgt spid="14"/>
                                        </p:tgtEl>
                                        <p:attrNameLst>
                                          <p:attrName>ppt_y</p:attrName>
                                        </p:attrNameLst>
                                      </p:cBhvr>
                                      <p:tavLst>
                                        <p:tav tm="0">
                                          <p:val>
                                            <p:strVal val="#ppt_y"/>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3">
                                            <p:txEl>
                                              <p:pRg st="0" end="0"/>
                                            </p:txEl>
                                          </p:spTgt>
                                        </p:tgtEl>
                                        <p:attrNameLst>
                                          <p:attrName>style.visibility</p:attrName>
                                        </p:attrNameLst>
                                      </p:cBhvr>
                                      <p:to>
                                        <p:strVal val="visible"/>
                                      </p:to>
                                    </p:set>
                                    <p:animEffect transition="in" filter="wipe(left)">
                                      <p:cBhvr>
                                        <p:cTn id="71" dur="500"/>
                                        <p:tgtEl>
                                          <p:spTgt spid="13">
                                            <p:txEl>
                                              <p:pRg st="0" end="0"/>
                                            </p:txEl>
                                          </p:spTgt>
                                        </p:tgtEl>
                                      </p:cBhvr>
                                    </p:animEffect>
                                  </p:childTnLst>
                                </p:cTn>
                              </p:par>
                            </p:childTnLst>
                          </p:cTn>
                        </p:par>
                        <p:par>
                          <p:cTn id="72" fill="hold">
                            <p:stCondLst>
                              <p:cond delay="2250"/>
                            </p:stCondLst>
                            <p:childTnLst>
                              <p:par>
                                <p:cTn id="73" presetID="16" presetClass="entr" presetSubtype="37"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barn(outVertical)">
                                      <p:cBhvr>
                                        <p:cTn id="75" dur="500"/>
                                        <p:tgtEl>
                                          <p:spTgt spid="26"/>
                                        </p:tgtEl>
                                      </p:cBhvr>
                                    </p:animEffect>
                                  </p:childTnLst>
                                </p:cTn>
                              </p:par>
                            </p:childTnLst>
                          </p:cTn>
                        </p:par>
                        <p:par>
                          <p:cTn id="76" fill="hold">
                            <p:stCondLst>
                              <p:cond delay="2750"/>
                            </p:stCondLst>
                            <p:childTnLst>
                              <p:par>
                                <p:cTn id="77" presetID="2" presetClass="entr" presetSubtype="4" decel="1000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1000" fill="hold"/>
                                        <p:tgtEl>
                                          <p:spTgt spid="15"/>
                                        </p:tgtEl>
                                        <p:attrNameLst>
                                          <p:attrName>ppt_x</p:attrName>
                                        </p:attrNameLst>
                                      </p:cBhvr>
                                      <p:tavLst>
                                        <p:tav tm="0">
                                          <p:val>
                                            <p:strVal val="#ppt_x"/>
                                          </p:val>
                                        </p:tav>
                                        <p:tav tm="100000">
                                          <p:val>
                                            <p:strVal val="#ppt_x"/>
                                          </p:val>
                                        </p:tav>
                                      </p:tavLst>
                                    </p:anim>
                                    <p:anim calcmode="lin" valueType="num">
                                      <p:cBhvr additive="base">
                                        <p:cTn id="80" dur="1000" fill="hold"/>
                                        <p:tgtEl>
                                          <p:spTgt spid="15"/>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additive="base">
                                        <p:cTn id="83" dur="1000" fill="hold"/>
                                        <p:tgtEl>
                                          <p:spTgt spid="16"/>
                                        </p:tgtEl>
                                        <p:attrNameLst>
                                          <p:attrName>ppt_x</p:attrName>
                                        </p:attrNameLst>
                                      </p:cBhvr>
                                      <p:tavLst>
                                        <p:tav tm="0">
                                          <p:val>
                                            <p:strVal val="#ppt_x"/>
                                          </p:val>
                                        </p:tav>
                                        <p:tav tm="100000">
                                          <p:val>
                                            <p:strVal val="#ppt_x"/>
                                          </p:val>
                                        </p:tav>
                                      </p:tavLst>
                                    </p:anim>
                                    <p:anim calcmode="lin" valueType="num">
                                      <p:cBhvr additive="base">
                                        <p:cTn id="84" dur="1000" fill="hold"/>
                                        <p:tgtEl>
                                          <p:spTgt spid="1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1000" fill="hold"/>
                                        <p:tgtEl>
                                          <p:spTgt spid="17"/>
                                        </p:tgtEl>
                                        <p:attrNameLst>
                                          <p:attrName>ppt_x</p:attrName>
                                        </p:attrNameLst>
                                      </p:cBhvr>
                                      <p:tavLst>
                                        <p:tav tm="0">
                                          <p:val>
                                            <p:strVal val="#ppt_x"/>
                                          </p:val>
                                        </p:tav>
                                        <p:tav tm="100000">
                                          <p:val>
                                            <p:strVal val="#ppt_x"/>
                                          </p:val>
                                        </p:tav>
                                      </p:tavLst>
                                    </p:anim>
                                    <p:anim calcmode="lin" valueType="num">
                                      <p:cBhvr additive="base">
                                        <p:cTn id="88" dur="1000" fill="hold"/>
                                        <p:tgtEl>
                                          <p:spTgt spid="17"/>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1000" fill="hold"/>
                                        <p:tgtEl>
                                          <p:spTgt spid="18"/>
                                        </p:tgtEl>
                                        <p:attrNameLst>
                                          <p:attrName>ppt_x</p:attrName>
                                        </p:attrNameLst>
                                      </p:cBhvr>
                                      <p:tavLst>
                                        <p:tav tm="0">
                                          <p:val>
                                            <p:strVal val="#ppt_x"/>
                                          </p:val>
                                        </p:tav>
                                        <p:tav tm="100000">
                                          <p:val>
                                            <p:strVal val="#ppt_x"/>
                                          </p:val>
                                        </p:tav>
                                      </p:tavLst>
                                    </p:anim>
                                    <p:anim calcmode="lin" valueType="num">
                                      <p:cBhvr additive="base">
                                        <p:cTn id="92" dur="1000" fill="hold"/>
                                        <p:tgtEl>
                                          <p:spTgt spid="18"/>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1000" fill="hold"/>
                                        <p:tgtEl>
                                          <p:spTgt spid="22"/>
                                        </p:tgtEl>
                                        <p:attrNameLst>
                                          <p:attrName>ppt_x</p:attrName>
                                        </p:attrNameLst>
                                      </p:cBhvr>
                                      <p:tavLst>
                                        <p:tav tm="0">
                                          <p:val>
                                            <p:strVal val="#ppt_x"/>
                                          </p:val>
                                        </p:tav>
                                        <p:tav tm="100000">
                                          <p:val>
                                            <p:strVal val="#ppt_x"/>
                                          </p:val>
                                        </p:tav>
                                      </p:tavLst>
                                    </p:anim>
                                    <p:anim calcmode="lin" valueType="num">
                                      <p:cBhvr additive="base">
                                        <p:cTn id="96" dur="1000" fill="hold"/>
                                        <p:tgtEl>
                                          <p:spTgt spid="22"/>
                                        </p:tgtEl>
                                        <p:attrNameLst>
                                          <p:attrName>ppt_y</p:attrName>
                                        </p:attrNameLst>
                                      </p:cBhvr>
                                      <p:tavLst>
                                        <p:tav tm="0">
                                          <p:val>
                                            <p:strVal val="1+#ppt_h/2"/>
                                          </p:val>
                                        </p:tav>
                                        <p:tav tm="100000">
                                          <p:val>
                                            <p:strVal val="#ppt_y"/>
                                          </p:val>
                                        </p:tav>
                                      </p:tavLst>
                                    </p:anim>
                                  </p:childTnLst>
                                </p:cTn>
                              </p:par>
                              <p:par>
                                <p:cTn id="97" presetID="10" presetClass="entr" presetSubtype="0" fill="hold" grpId="1"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1000"/>
                                        <p:tgtEl>
                                          <p:spTgt spid="15"/>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1000"/>
                                        <p:tgtEl>
                                          <p:spTgt spid="16"/>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1000"/>
                                        <p:tgtEl>
                                          <p:spTgt spid="17"/>
                                        </p:tgtEl>
                                      </p:cBhvr>
                                    </p:animEffect>
                                  </p:childTnLst>
                                </p:cTn>
                              </p:par>
                              <p:par>
                                <p:cTn id="106" presetID="10" presetClass="entr" presetSubtype="0" fill="hold"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1000"/>
                                        <p:tgtEl>
                                          <p:spTgt spid="18"/>
                                        </p:tgtEl>
                                      </p:cBhvr>
                                    </p:animEffect>
                                  </p:childTnLst>
                                </p:cTn>
                              </p:par>
                              <p:par>
                                <p:cTn id="109" presetID="10" presetClass="entr" presetSubtype="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childTnLst>
                                </p:cTn>
                              </p:par>
                            </p:childTnLst>
                          </p:cTn>
                        </p:par>
                        <p:par>
                          <p:cTn id="112" fill="hold">
                            <p:stCondLst>
                              <p:cond delay="3750"/>
                            </p:stCondLst>
                            <p:childTnLst>
                              <p:par>
                                <p:cTn id="113" presetID="22" presetClass="entr" presetSubtype="8" fill="hold" grpId="0" nodeType="after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wipe(left)">
                                      <p:cBhvr>
                                        <p:cTn id="115" dur="500"/>
                                        <p:tgtEl>
                                          <p:spTgt spid="38"/>
                                        </p:tgtEl>
                                      </p:cBhvr>
                                    </p:animEffect>
                                  </p:childTnLst>
                                </p:cTn>
                              </p:par>
                            </p:childTnLst>
                          </p:cTn>
                        </p:par>
                        <p:par>
                          <p:cTn id="116" fill="hold">
                            <p:stCondLst>
                              <p:cond delay="4250"/>
                            </p:stCondLst>
                            <p:childTnLst>
                              <p:par>
                                <p:cTn id="117" presetID="10" presetClass="entr" presetSubtype="0" fill="hold" grpId="0" nodeType="afterEffect">
                                  <p:stCondLst>
                                    <p:cond delay="0"/>
                                  </p:stCondLst>
                                  <p:childTnLst>
                                    <p:set>
                                      <p:cBhvr>
                                        <p:cTn id="118" dur="1" fill="hold">
                                          <p:stCondLst>
                                            <p:cond delay="0"/>
                                          </p:stCondLst>
                                        </p:cTn>
                                        <p:tgtEl>
                                          <p:spTgt spid="32"/>
                                        </p:tgtEl>
                                        <p:attrNameLst>
                                          <p:attrName>style.visibility</p:attrName>
                                        </p:attrNameLst>
                                      </p:cBhvr>
                                      <p:to>
                                        <p:strVal val="visible"/>
                                      </p:to>
                                    </p:set>
                                    <p:animEffect transition="in" filter="fade">
                                      <p:cBhvr>
                                        <p:cTn id="119" dur="500"/>
                                        <p:tgtEl>
                                          <p:spTgt spid="32"/>
                                        </p:tgtEl>
                                      </p:cBhvr>
                                    </p:animEffect>
                                  </p:childTnLst>
                                </p:cTn>
                              </p:par>
                            </p:childTnLst>
                          </p:cTn>
                        </p:par>
                        <p:par>
                          <p:cTn id="120" fill="hold">
                            <p:stCondLst>
                              <p:cond delay="4750"/>
                            </p:stCondLst>
                            <p:childTnLst>
                              <p:par>
                                <p:cTn id="121" presetID="22" presetClass="entr" presetSubtype="8" fill="hold" grpId="0" nodeType="afterEffect">
                                  <p:stCondLst>
                                    <p:cond delay="0"/>
                                  </p:stCondLst>
                                  <p:childTnLst>
                                    <p:set>
                                      <p:cBhvr>
                                        <p:cTn id="122" dur="1" fill="hold">
                                          <p:stCondLst>
                                            <p:cond delay="0"/>
                                          </p:stCondLst>
                                        </p:cTn>
                                        <p:tgtEl>
                                          <p:spTgt spid="31">
                                            <p:txEl>
                                              <p:pRg st="0" end="0"/>
                                            </p:txEl>
                                          </p:spTgt>
                                        </p:tgtEl>
                                        <p:attrNameLst>
                                          <p:attrName>style.visibility</p:attrName>
                                        </p:attrNameLst>
                                      </p:cBhvr>
                                      <p:to>
                                        <p:strVal val="visible"/>
                                      </p:to>
                                    </p:set>
                                    <p:animEffect transition="in" filter="wipe(left)">
                                      <p:cBhvr>
                                        <p:cTn id="123" dur="500"/>
                                        <p:tgtEl>
                                          <p:spTgt spid="31">
                                            <p:txEl>
                                              <p:pRg st="0" end="0"/>
                                            </p:txEl>
                                          </p:spTgt>
                                        </p:tgtEl>
                                      </p:cBhvr>
                                    </p:animEffect>
                                  </p:childTnLst>
                                </p:cTn>
                              </p:par>
                            </p:childTnLst>
                          </p:cTn>
                        </p:par>
                        <p:par>
                          <p:cTn id="124" fill="hold">
                            <p:stCondLst>
                              <p:cond delay="5250"/>
                            </p:stCondLst>
                            <p:childTnLst>
                              <p:par>
                                <p:cTn id="125" presetID="10" presetClass="entr" presetSubtype="0" fill="hold" grpId="0"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fade">
                                      <p:cBhvr>
                                        <p:cTn id="127" dur="500"/>
                                        <p:tgtEl>
                                          <p:spTgt spid="34"/>
                                        </p:tgtEl>
                                      </p:cBhvr>
                                    </p:animEffect>
                                  </p:childTnLst>
                                </p:cTn>
                              </p:par>
                            </p:childTnLst>
                          </p:cTn>
                        </p:par>
                        <p:par>
                          <p:cTn id="128" fill="hold">
                            <p:stCondLst>
                              <p:cond delay="5750"/>
                            </p:stCondLst>
                            <p:childTnLst>
                              <p:par>
                                <p:cTn id="129" presetID="22" presetClass="entr" presetSubtype="8"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wipe(left)">
                                      <p:cBhvr>
                                        <p:cTn id="131" dur="500"/>
                                        <p:tgtEl>
                                          <p:spTgt spid="33">
                                            <p:txEl>
                                              <p:pRg st="0" end="0"/>
                                            </p:txEl>
                                          </p:spTgt>
                                        </p:tgtEl>
                                      </p:cBhvr>
                                    </p:animEffect>
                                  </p:childTnLst>
                                </p:cTn>
                              </p:par>
                            </p:childTnLst>
                          </p:cTn>
                        </p:par>
                        <p:par>
                          <p:cTn id="132" fill="hold">
                            <p:stCondLst>
                              <p:cond delay="6250"/>
                            </p:stCondLst>
                            <p:childTnLst>
                              <p:par>
                                <p:cTn id="133" presetID="10" presetClass="entr" presetSubtype="0" fill="hold" grpId="0" nodeType="afterEffect">
                                  <p:stCondLst>
                                    <p:cond delay="0"/>
                                  </p:stCondLst>
                                  <p:childTnLst>
                                    <p:set>
                                      <p:cBhvr>
                                        <p:cTn id="134" dur="1" fill="hold">
                                          <p:stCondLst>
                                            <p:cond delay="0"/>
                                          </p:stCondLst>
                                        </p:cTn>
                                        <p:tgtEl>
                                          <p:spTgt spid="36"/>
                                        </p:tgtEl>
                                        <p:attrNameLst>
                                          <p:attrName>style.visibility</p:attrName>
                                        </p:attrNameLst>
                                      </p:cBhvr>
                                      <p:to>
                                        <p:strVal val="visible"/>
                                      </p:to>
                                    </p:set>
                                    <p:animEffect transition="in" filter="fade">
                                      <p:cBhvr>
                                        <p:cTn id="135" dur="500"/>
                                        <p:tgtEl>
                                          <p:spTgt spid="36"/>
                                        </p:tgtEl>
                                      </p:cBhvr>
                                    </p:animEffect>
                                  </p:childTnLst>
                                </p:cTn>
                              </p:par>
                            </p:childTnLst>
                          </p:cTn>
                        </p:par>
                        <p:par>
                          <p:cTn id="136" fill="hold">
                            <p:stCondLst>
                              <p:cond delay="6750"/>
                            </p:stCondLst>
                            <p:childTnLst>
                              <p:par>
                                <p:cTn id="137" presetID="22" presetClass="entr" presetSubtype="8" fill="hold" grpId="0" nodeType="afterEffect">
                                  <p:stCondLst>
                                    <p:cond delay="0"/>
                                  </p:stCondLst>
                                  <p:childTnLst>
                                    <p:set>
                                      <p:cBhvr>
                                        <p:cTn id="138" dur="1" fill="hold">
                                          <p:stCondLst>
                                            <p:cond delay="0"/>
                                          </p:stCondLst>
                                        </p:cTn>
                                        <p:tgtEl>
                                          <p:spTgt spid="35">
                                            <p:txEl>
                                              <p:pRg st="0" end="0"/>
                                            </p:txEl>
                                          </p:spTgt>
                                        </p:tgtEl>
                                        <p:attrNameLst>
                                          <p:attrName>style.visibility</p:attrName>
                                        </p:attrNameLst>
                                      </p:cBhvr>
                                      <p:to>
                                        <p:strVal val="visible"/>
                                      </p:to>
                                    </p:set>
                                    <p:animEffect transition="in" filter="wipe(left)">
                                      <p:cBhvr>
                                        <p:cTn id="139" dur="500"/>
                                        <p:tgtEl>
                                          <p:spTgt spid="35">
                                            <p:txEl>
                                              <p:pRg st="0" end="0"/>
                                            </p:txEl>
                                          </p:spTgt>
                                        </p:tgtEl>
                                      </p:cBhvr>
                                    </p:animEffect>
                                  </p:childTnLst>
                                </p:cTn>
                              </p:par>
                            </p:childTnLst>
                          </p:cTn>
                        </p:par>
                        <p:par>
                          <p:cTn id="140" fill="hold">
                            <p:stCondLst>
                              <p:cond delay="7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500" fill="hold"/>
                                        <p:tgtEl>
                                          <p:spTgt spid="28"/>
                                        </p:tgtEl>
                                        <p:attrNameLst>
                                          <p:attrName>ppt_x</p:attrName>
                                        </p:attrNameLst>
                                      </p:cBhvr>
                                      <p:tavLst>
                                        <p:tav tm="0">
                                          <p:val>
                                            <p:strVal val="1+#ppt_w/2"/>
                                          </p:val>
                                        </p:tav>
                                        <p:tav tm="100000">
                                          <p:val>
                                            <p:strVal val="#ppt_x"/>
                                          </p:val>
                                        </p:tav>
                                      </p:tavLst>
                                    </p:anim>
                                    <p:anim calcmode="lin" valueType="num">
                                      <p:cBhvr additive="base">
                                        <p:cTn id="144" dur="50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29">
                                            <p:txEl>
                                              <p:pRg st="0" end="0"/>
                                            </p:txEl>
                                          </p:spTgt>
                                        </p:tgtEl>
                                        <p:attrNameLst>
                                          <p:attrName>style.visibility</p:attrName>
                                        </p:attrNameLst>
                                      </p:cBhvr>
                                      <p:to>
                                        <p:strVal val="visible"/>
                                      </p:to>
                                    </p:set>
                                    <p:anim calcmode="lin" valueType="num">
                                      <p:cBhvr additive="base">
                                        <p:cTn id="1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 grpId="0"/>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animBg="1"/>
      <p:bldP spid="15" grpId="1" animBg="1"/>
      <p:bldP spid="16" grpId="0" animBg="1"/>
      <p:bldP spid="16" grpId="1" animBg="1"/>
      <p:bldP spid="17" grpId="0" animBg="1"/>
      <p:bldP spid="17" grpId="1" animBg="1"/>
      <p:bldP spid="38" grpId="0" animBg="1"/>
      <p:bldP spid="28" grpId="0" animBg="1"/>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7" grpId="0" animBg="1"/>
      <p:bldP spid="37" grpId="1" animBg="1"/>
      <p:bldP spid="39" grpId="0" animBg="1"/>
      <p:bldP spid="39" grpId="1" animBg="1"/>
      <p:bldP spid="40" grpId="0" animBg="1"/>
      <p:bldP spid="40" grpId="1" animBg="1"/>
      <p:bldP spid="41" grpId="0" animBg="1"/>
      <p:bldP spid="41" grpId="1" animBg="1"/>
      <p:bldP spid="42" grpId="0"/>
      <p:bldP spid="43" grpId="0" animBg="1"/>
      <p:bldP spid="43" grpId="1" animBg="1"/>
      <p:bldP spid="44" grpId="0" animBg="1"/>
      <p:bldP spid="44" grpId="1" animBg="1"/>
      <p:bldP spid="45" grpId="0" animBg="1"/>
      <p:bldP spid="45" grpId="1" animBg="1"/>
      <p:bldP spid="46" grpId="0"/>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ig Image and Animated Texts">
    <p:spTree>
      <p:nvGrpSpPr>
        <p:cNvPr id="1" name=""/>
        <p:cNvGrpSpPr/>
        <p:nvPr/>
      </p:nvGrpSpPr>
      <p:grpSpPr>
        <a:xfrm>
          <a:off x="0" y="0"/>
          <a:ext cx="0" cy="0"/>
          <a:chOff x="0" y="0"/>
          <a:chExt cx="0" cy="0"/>
        </a:xfrm>
      </p:grpSpPr>
      <p:sp>
        <p:nvSpPr>
          <p:cNvPr id="35" name="図プレースホルダー 34"/>
          <p:cNvSpPr>
            <a:spLocks noGrp="1"/>
          </p:cNvSpPr>
          <p:nvPr>
            <p:ph type="pic" sz="quarter" idx="14" hasCustomPrompt="1"/>
          </p:nvPr>
        </p:nvSpPr>
        <p:spPr>
          <a:xfrm>
            <a:off x="2095500" y="0"/>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26" name="テキスト プレースホルダー 25"/>
          <p:cNvSpPr>
            <a:spLocks noGrp="1"/>
          </p:cNvSpPr>
          <p:nvPr>
            <p:ph type="body" sz="quarter" idx="11" hasCustomPrompt="1"/>
          </p:nvPr>
        </p:nvSpPr>
        <p:spPr>
          <a:xfrm flipH="1">
            <a:off x="1609270"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1" name="テキスト プレースホルダー 25"/>
          <p:cNvSpPr>
            <a:spLocks noGrp="1"/>
          </p:cNvSpPr>
          <p:nvPr>
            <p:ph type="body" sz="quarter" idx="13" hasCustomPrompt="1"/>
          </p:nvPr>
        </p:nvSpPr>
        <p:spPr>
          <a:xfrm flipH="1">
            <a:off x="11977007"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6" name="テキスト プレースホルダー 25"/>
          <p:cNvSpPr>
            <a:spLocks noGrp="1"/>
          </p:cNvSpPr>
          <p:nvPr>
            <p:ph type="body" sz="quarter" idx="15" hasCustomPrompt="1"/>
          </p:nvPr>
        </p:nvSpPr>
        <p:spPr>
          <a:xfrm flipH="1">
            <a:off x="-4691291"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7" name="テキスト プレースホルダー 25"/>
          <p:cNvSpPr>
            <a:spLocks noGrp="1"/>
          </p:cNvSpPr>
          <p:nvPr>
            <p:ph type="body" sz="quarter" idx="16" hasCustomPrompt="1"/>
          </p:nvPr>
        </p:nvSpPr>
        <p:spPr>
          <a:xfrm flipH="1">
            <a:off x="12963524"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8"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39"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40" name="タイトル プレースホルダー 1"/>
          <p:cNvSpPr>
            <a:spLocks noGrp="1"/>
          </p:cNvSpPr>
          <p:nvPr>
            <p:ph type="title" hasCustomPrompt="1"/>
          </p:nvPr>
        </p:nvSpPr>
        <p:spPr>
          <a:xfrm>
            <a:off x="559004" y="4055836"/>
            <a:ext cx="7235167" cy="3312381"/>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Text Goes Here</a:t>
            </a:r>
            <a:endParaRPr kumimoji="1" lang="ja-JP" altLang="en-US" dirty="0"/>
          </a:p>
        </p:txBody>
      </p:sp>
      <p:sp>
        <p:nvSpPr>
          <p:cNvPr id="42" name="テキスト プレースホルダー 6"/>
          <p:cNvSpPr>
            <a:spLocks noGrp="1"/>
          </p:cNvSpPr>
          <p:nvPr>
            <p:ph type="body" sz="quarter" idx="42" hasCustomPrompt="1"/>
          </p:nvPr>
        </p:nvSpPr>
        <p:spPr>
          <a:xfrm>
            <a:off x="567171" y="7667281"/>
            <a:ext cx="7227000" cy="2086317"/>
          </a:xfrm>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44" name="テキスト プレースホルダー 6"/>
          <p:cNvSpPr>
            <a:spLocks noGrp="1"/>
          </p:cNvSpPr>
          <p:nvPr>
            <p:ph type="body" sz="quarter" idx="43" hasCustomPrompt="1"/>
          </p:nvPr>
        </p:nvSpPr>
        <p:spPr>
          <a:xfrm rot="4250327">
            <a:off x="10978043" y="3220775"/>
            <a:ext cx="10698970" cy="4019551"/>
          </a:xfrm>
        </p:spPr>
        <p:txBody>
          <a:bodyPr anchor="b">
            <a:noAutofit/>
          </a:bodyPr>
          <a:lstStyle>
            <a:lvl1pPr algn="l">
              <a:lnSpc>
                <a:spcPct val="100000"/>
              </a:lnSpc>
              <a:spcBef>
                <a:spcPts val="0"/>
              </a:spcBef>
              <a:defRPr sz="17000" b="0" i="0" u="none" baseline="0">
                <a:solidFill>
                  <a:schemeClr val="bg1">
                    <a:alpha val="30000"/>
                  </a:schemeClr>
                </a:solidFill>
                <a:latin typeface="Route 159 Bold" pitchFamily="50" charset="0"/>
                <a:cs typeface="Open Sans Light" panose="020B0306030504020204" pitchFamily="34" charset="0"/>
              </a:defRPr>
            </a:lvl1pPr>
          </a:lstStyle>
          <a:p>
            <a:pPr lvl="0"/>
            <a:r>
              <a:rPr kumimoji="1" lang="en-US" altLang="ja-JP" dirty="0"/>
              <a:t>WORD</a:t>
            </a:r>
            <a:endParaRPr kumimoji="1" lang="ja-JP" altLang="en-US" dirty="0"/>
          </a:p>
        </p:txBody>
      </p:sp>
      <p:sp>
        <p:nvSpPr>
          <p:cNvPr id="45" name="テキスト プレースホルダー 6"/>
          <p:cNvSpPr>
            <a:spLocks noGrp="1"/>
          </p:cNvSpPr>
          <p:nvPr>
            <p:ph type="body" sz="quarter" idx="44" hasCustomPrompt="1"/>
          </p:nvPr>
        </p:nvSpPr>
        <p:spPr>
          <a:xfrm>
            <a:off x="661514" y="7485852"/>
            <a:ext cx="3240000" cy="72000"/>
          </a:xfrm>
          <a:solidFill>
            <a:schemeClr val="bg1"/>
          </a:solidFill>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 </a:t>
            </a:r>
            <a:endParaRPr kumimoji="1" lang="ja-JP" altLang="en-US" dirty="0"/>
          </a:p>
        </p:txBody>
      </p:sp>
    </p:spTree>
    <p:extLst>
      <p:ext uri="{BB962C8B-B14F-4D97-AF65-F5344CB8AC3E}">
        <p14:creationId xmlns:p14="http://schemas.microsoft.com/office/powerpoint/2010/main" val="187117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1+#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14" presetClass="entr" presetSubtype="10" fill="hold" grpId="0" nodeType="withEffect">
                                  <p:stCondLst>
                                    <p:cond delay="500"/>
                                  </p:stCondLst>
                                  <p:childTnLst>
                                    <p:set>
                                      <p:cBhvr>
                                        <p:cTn id="14" dur="1" fill="hold">
                                          <p:stCondLst>
                                            <p:cond delay="0"/>
                                          </p:stCondLst>
                                        </p:cTn>
                                        <p:tgtEl>
                                          <p:spTgt spid="35"/>
                                        </p:tgtEl>
                                        <p:attrNameLst>
                                          <p:attrName>style.visibility</p:attrName>
                                        </p:attrNameLst>
                                      </p:cBhvr>
                                      <p:to>
                                        <p:strVal val="visible"/>
                                      </p:to>
                                    </p:set>
                                    <p:animEffect transition="in" filter="randombar(horizontal)">
                                      <p:cBhvr>
                                        <p:cTn id="15" dur="500"/>
                                        <p:tgtEl>
                                          <p:spTgt spid="35"/>
                                        </p:tgtEl>
                                      </p:cBhvr>
                                    </p:animEffect>
                                  </p:childTnLst>
                                </p:cTn>
                              </p:par>
                              <p:par>
                                <p:cTn id="16" presetID="2" presetClass="entr" presetSubtype="2" accel="100000" fill="hold" grpId="0" nodeType="withEffect">
                                  <p:stCondLst>
                                    <p:cond delay="25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750" fill="hold"/>
                                        <p:tgtEl>
                                          <p:spTgt spid="39"/>
                                        </p:tgtEl>
                                        <p:attrNameLst>
                                          <p:attrName>ppt_x</p:attrName>
                                        </p:attrNameLst>
                                      </p:cBhvr>
                                      <p:tavLst>
                                        <p:tav tm="0">
                                          <p:val>
                                            <p:strVal val="1+#ppt_w/2"/>
                                          </p:val>
                                        </p:tav>
                                        <p:tav tm="100000">
                                          <p:val>
                                            <p:strVal val="#ppt_x"/>
                                          </p:val>
                                        </p:tav>
                                      </p:tavLst>
                                    </p:anim>
                                    <p:anim calcmode="lin" valueType="num">
                                      <p:cBhvr additive="base">
                                        <p:cTn id="19" dur="750" fill="hold"/>
                                        <p:tgtEl>
                                          <p:spTgt spid="39"/>
                                        </p:tgtEl>
                                        <p:attrNameLst>
                                          <p:attrName>ppt_y</p:attrName>
                                        </p:attrNameLst>
                                      </p:cBhvr>
                                      <p:tavLst>
                                        <p:tav tm="0">
                                          <p:val>
                                            <p:strVal val="#ppt_y"/>
                                          </p:val>
                                        </p:tav>
                                        <p:tav tm="100000">
                                          <p:val>
                                            <p:strVal val="#ppt_y"/>
                                          </p:val>
                                        </p:tav>
                                      </p:tavLst>
                                    </p:anim>
                                  </p:childTnLst>
                                </p:cTn>
                              </p:par>
                              <p:par>
                                <p:cTn id="20" presetID="2" presetClass="entr" presetSubtype="2" accel="100000" fill="hold" grpId="0" nodeType="withEffect">
                                  <p:stCondLst>
                                    <p:cond delay="2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1+#ppt_w/2"/>
                                          </p:val>
                                        </p:tav>
                                        <p:tav tm="100000">
                                          <p:val>
                                            <p:strVal val="#ppt_x"/>
                                          </p:val>
                                        </p:tav>
                                      </p:tavLst>
                                    </p:anim>
                                    <p:anim calcmode="lin" valueType="num">
                                      <p:cBhvr additive="base">
                                        <p:cTn id="23" dur="75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2000" fill="hold"/>
                                        <p:tgtEl>
                                          <p:spTgt spid="26"/>
                                        </p:tgtEl>
                                        <p:attrNameLst>
                                          <p:attrName>ppt_x</p:attrName>
                                        </p:attrNameLst>
                                      </p:cBhvr>
                                      <p:tavLst>
                                        <p:tav tm="0">
                                          <p:val>
                                            <p:strVal val="0-#ppt_w/2"/>
                                          </p:val>
                                        </p:tav>
                                        <p:tav tm="100000">
                                          <p:val>
                                            <p:strVal val="#ppt_x"/>
                                          </p:val>
                                        </p:tav>
                                      </p:tavLst>
                                    </p:anim>
                                    <p:anim calcmode="lin" valueType="num">
                                      <p:cBhvr additive="base">
                                        <p:cTn id="27" dur="2000" fill="hold"/>
                                        <p:tgtEl>
                                          <p:spTgt spid="2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2000" fill="hold"/>
                                        <p:tgtEl>
                                          <p:spTgt spid="31"/>
                                        </p:tgtEl>
                                        <p:attrNameLst>
                                          <p:attrName>ppt_x</p:attrName>
                                        </p:attrNameLst>
                                      </p:cBhvr>
                                      <p:tavLst>
                                        <p:tav tm="0">
                                          <p:val>
                                            <p:strVal val="1+#ppt_w/2"/>
                                          </p:val>
                                        </p:tav>
                                        <p:tav tm="100000">
                                          <p:val>
                                            <p:strVal val="#ppt_x"/>
                                          </p:val>
                                        </p:tav>
                                      </p:tavLst>
                                    </p:anim>
                                    <p:anim calcmode="lin" valueType="num">
                                      <p:cBhvr additive="base">
                                        <p:cTn id="31" dur="20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3" decel="100000" fill="hold" grpId="0" nodeType="withEffect">
                                  <p:stCondLst>
                                    <p:cond delay="250"/>
                                  </p:stCondLst>
                                  <p:iterate type="lt">
                                    <p:tmPct val="5000"/>
                                  </p:iterate>
                                  <p:childTnLst>
                                    <p:set>
                                      <p:cBhvr>
                                        <p:cTn id="33" dur="1" fill="hold">
                                          <p:stCondLst>
                                            <p:cond delay="0"/>
                                          </p:stCondLst>
                                        </p:cTn>
                                        <p:tgtEl>
                                          <p:spTgt spid="44">
                                            <p:txEl>
                                              <p:pRg st="0" end="0"/>
                                            </p:txEl>
                                          </p:spTgt>
                                        </p:tgtEl>
                                        <p:attrNameLst>
                                          <p:attrName>style.visibility</p:attrName>
                                        </p:attrNameLst>
                                      </p:cBhvr>
                                      <p:to>
                                        <p:strVal val="visible"/>
                                      </p:to>
                                    </p:set>
                                    <p:anim calcmode="lin" valueType="num">
                                      <p:cBhvr additive="base">
                                        <p:cTn id="34" dur="75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35" dur="750" fill="hold"/>
                                        <p:tgtEl>
                                          <p:spTgt spid="44">
                                            <p:txEl>
                                              <p:pRg st="0" end="0"/>
                                            </p:txEl>
                                          </p:spTgt>
                                        </p:tgtEl>
                                        <p:attrNameLst>
                                          <p:attrName>ppt_y</p:attrName>
                                        </p:attrNameLst>
                                      </p:cBhvr>
                                      <p:tavLst>
                                        <p:tav tm="0">
                                          <p:val>
                                            <p:strVal val="0-#ppt_h/2"/>
                                          </p:val>
                                        </p:tav>
                                        <p:tav tm="100000">
                                          <p:val>
                                            <p:strVal val="#ppt_y"/>
                                          </p:val>
                                        </p:tav>
                                      </p:tavLst>
                                    </p:anim>
                                  </p:childTnLst>
                                </p:cTn>
                              </p:par>
                              <p:par>
                                <p:cTn id="36" presetID="2" presetClass="entr" presetSubtype="9" decel="100000" fill="hold" grpId="0" nodeType="withEffect">
                                  <p:stCondLst>
                                    <p:cond delay="750"/>
                                  </p:stCondLst>
                                  <p:iterate type="wd">
                                    <p:tmPct val="10000"/>
                                  </p:iterate>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1000" fill="hold"/>
                                        <p:tgtEl>
                                          <p:spTgt spid="40"/>
                                        </p:tgtEl>
                                        <p:attrNameLst>
                                          <p:attrName>ppt_x</p:attrName>
                                        </p:attrNameLst>
                                      </p:cBhvr>
                                      <p:tavLst>
                                        <p:tav tm="0">
                                          <p:val>
                                            <p:strVal val="0-#ppt_w/2"/>
                                          </p:val>
                                        </p:tav>
                                        <p:tav tm="100000">
                                          <p:val>
                                            <p:strVal val="#ppt_x"/>
                                          </p:val>
                                        </p:tav>
                                      </p:tavLst>
                                    </p:anim>
                                    <p:anim calcmode="lin" valueType="num">
                                      <p:cBhvr additive="base">
                                        <p:cTn id="39" dur="1000" fill="hold"/>
                                        <p:tgtEl>
                                          <p:spTgt spid="40"/>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125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750" fill="hold"/>
                                        <p:tgtEl>
                                          <p:spTgt spid="45"/>
                                        </p:tgtEl>
                                        <p:attrNameLst>
                                          <p:attrName>ppt_x</p:attrName>
                                        </p:attrNameLst>
                                      </p:cBhvr>
                                      <p:tavLst>
                                        <p:tav tm="0">
                                          <p:val>
                                            <p:strVal val="1+#ppt_w/2"/>
                                          </p:val>
                                        </p:tav>
                                        <p:tav tm="100000">
                                          <p:val>
                                            <p:strVal val="#ppt_x"/>
                                          </p:val>
                                        </p:tav>
                                      </p:tavLst>
                                    </p:anim>
                                    <p:anim calcmode="lin" valueType="num">
                                      <p:cBhvr additive="base">
                                        <p:cTn id="43" dur="750" fill="hold"/>
                                        <p:tgtEl>
                                          <p:spTgt spid="45"/>
                                        </p:tgtEl>
                                        <p:attrNameLst>
                                          <p:attrName>ppt_y</p:attrName>
                                        </p:attrNameLst>
                                      </p:cBhvr>
                                      <p:tavLst>
                                        <p:tav tm="0">
                                          <p:val>
                                            <p:strVal val="#ppt_y"/>
                                          </p:val>
                                        </p:tav>
                                        <p:tav tm="100000">
                                          <p:val>
                                            <p:strVal val="#ppt_y"/>
                                          </p:val>
                                        </p:tav>
                                      </p:tavLst>
                                    </p:anim>
                                  </p:childTnLst>
                                </p:cTn>
                              </p:par>
                              <p:par>
                                <p:cTn id="44" presetID="22" presetClass="entr" presetSubtype="8" fill="hold" grpId="0" nodeType="withEffect">
                                  <p:stCondLst>
                                    <p:cond delay="1500"/>
                                  </p:stCondLst>
                                  <p:childTnLst>
                                    <p:set>
                                      <p:cBhvr>
                                        <p:cTn id="45" dur="1" fill="hold">
                                          <p:stCondLst>
                                            <p:cond delay="0"/>
                                          </p:stCondLst>
                                        </p:cTn>
                                        <p:tgtEl>
                                          <p:spTgt spid="42">
                                            <p:txEl>
                                              <p:pRg st="0" end="0"/>
                                            </p:txEl>
                                          </p:spTgt>
                                        </p:tgtEl>
                                        <p:attrNameLst>
                                          <p:attrName>style.visibility</p:attrName>
                                        </p:attrNameLst>
                                      </p:cBhvr>
                                      <p:to>
                                        <p:strVal val="visible"/>
                                      </p:to>
                                    </p:set>
                                    <p:animEffect transition="in" filter="wipe(left)">
                                      <p:cBhvr>
                                        <p:cTn id="46"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6" grpId="0" animBg="1">
        <p:tmplLst>
          <p:tmpl>
            <p:tnLst>
              <p:par>
                <p:cTn presetID="2" presetClass="entr" presetSubtype="8" decel="10000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2000" fill="hold"/>
                        <p:tgtEl>
                          <p:spTgt spid="26"/>
                        </p:tgtEl>
                        <p:attrNameLst>
                          <p:attrName>ppt_x</p:attrName>
                        </p:attrNameLst>
                      </p:cBhvr>
                      <p:tavLst>
                        <p:tav tm="0">
                          <p:val>
                            <p:strVal val="0-#ppt_w/2"/>
                          </p:val>
                        </p:tav>
                        <p:tav tm="100000">
                          <p:val>
                            <p:strVal val="#ppt_x"/>
                          </p:val>
                        </p:tav>
                      </p:tavLst>
                    </p:anim>
                    <p:anim calcmode="lin" valueType="num">
                      <p:cBhvr additive="base">
                        <p:cTn dur="2000" fill="hold"/>
                        <p:tgtEl>
                          <p:spTgt spid="26"/>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2000" fill="hold"/>
                        <p:tgtEl>
                          <p:spTgt spid="31"/>
                        </p:tgtEl>
                        <p:attrNameLst>
                          <p:attrName>ppt_x</p:attrName>
                        </p:attrNameLst>
                      </p:cBhvr>
                      <p:tavLst>
                        <p:tav tm="0">
                          <p:val>
                            <p:strVal val="1+#ppt_w/2"/>
                          </p:val>
                        </p:tav>
                        <p:tav tm="100000">
                          <p:val>
                            <p:strVal val="#ppt_x"/>
                          </p:val>
                        </p:tav>
                      </p:tavLst>
                    </p:anim>
                    <p:anim calcmode="lin" valueType="num">
                      <p:cBhvr additive="base">
                        <p:cTn dur="2000" fill="hold"/>
                        <p:tgtEl>
                          <p:spTgt spid="31"/>
                        </p:tgtEl>
                        <p:attrNameLst>
                          <p:attrName>ppt_y</p:attrName>
                        </p:attrNameLst>
                      </p:cBhvr>
                      <p:tavLst>
                        <p:tav tm="0">
                          <p:val>
                            <p:strVal val="#ppt_y"/>
                          </p:val>
                        </p:tav>
                        <p:tav tm="100000">
                          <p:val>
                            <p:strVal val="#ppt_y"/>
                          </p:val>
                        </p:tav>
                      </p:tavLst>
                    </p:anim>
                  </p:childTnLst>
                </p:cTn>
              </p:par>
            </p:tnLst>
          </p:tmpl>
        </p:tmplLst>
      </p:bldP>
      <p:bldP spid="36" grpId="0" animBg="1">
        <p:tmplLst>
          <p:tmpl>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0-#ppt_w/2"/>
                          </p:val>
                        </p:tav>
                        <p:tav tm="100000">
                          <p:val>
                            <p:strVal val="#ppt_x"/>
                          </p:val>
                        </p:tav>
                      </p:tavLst>
                    </p:anim>
                    <p:anim calcmode="lin" valueType="num">
                      <p:cBhvr additive="base">
                        <p:cTn dur="1000" fill="hold"/>
                        <p:tgtEl>
                          <p:spTgt spid="36"/>
                        </p:tgtEl>
                        <p:attrNameLst>
                          <p:attrName>ppt_y</p:attrName>
                        </p:attrNameLst>
                      </p:cBhvr>
                      <p:tavLst>
                        <p:tav tm="0">
                          <p:val>
                            <p:strVal val="#ppt_y"/>
                          </p:val>
                        </p:tav>
                        <p:tav tm="100000">
                          <p:val>
                            <p:strVal val="#ppt_y"/>
                          </p:val>
                        </p:tav>
                      </p:tavLst>
                    </p:anim>
                  </p:childTnLst>
                </p:cTn>
              </p:par>
            </p:tnLst>
          </p:tmpl>
        </p:tmplLst>
      </p:bldP>
      <p:bldP spid="37" grpId="0" animBg="1">
        <p:tmplLst>
          <p:tmpl>
            <p:tnLst>
              <p:par>
                <p:cTn presetID="2" presetClass="entr" presetSubtype="2"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1+#ppt_w/2"/>
                          </p:val>
                        </p:tav>
                        <p:tav tm="100000">
                          <p:val>
                            <p:strVal val="#ppt_x"/>
                          </p:val>
                        </p:tav>
                      </p:tavLst>
                    </p:anim>
                    <p:anim calcmode="lin" valueType="num">
                      <p:cBhvr additive="base">
                        <p:cTn dur="10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tmplLst>
          <p:tmpl>
            <p:tnLst>
              <p:par>
                <p:cTn presetID="2" presetClass="entr" presetSubtype="2" ac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1+#ppt_w/2"/>
                          </p:val>
                        </p:tav>
                        <p:tav tm="100000">
                          <p:val>
                            <p:strVal val="#ppt_x"/>
                          </p:val>
                        </p:tav>
                      </p:tavLst>
                    </p:anim>
                    <p:anim calcmode="lin" valueType="num">
                      <p:cBhvr additive="base">
                        <p:cTn dur="75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tmplLst>
          <p:tmpl>
            <p:tnLst>
              <p:par>
                <p:cTn presetID="2" presetClass="entr" presetSubtype="2" accel="10000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750" fill="hold"/>
                        <p:tgtEl>
                          <p:spTgt spid="39"/>
                        </p:tgtEl>
                        <p:attrNameLst>
                          <p:attrName>ppt_x</p:attrName>
                        </p:attrNameLst>
                      </p:cBhvr>
                      <p:tavLst>
                        <p:tav tm="0">
                          <p:val>
                            <p:strVal val="1+#ppt_w/2"/>
                          </p:val>
                        </p:tav>
                        <p:tav tm="100000">
                          <p:val>
                            <p:strVal val="#ppt_x"/>
                          </p:val>
                        </p:tav>
                      </p:tavLst>
                    </p:anim>
                    <p:anim calcmode="lin" valueType="num">
                      <p:cBhvr additive="base">
                        <p:cTn dur="750" fill="hold"/>
                        <p:tgtEl>
                          <p:spTgt spid="39"/>
                        </p:tgtEl>
                        <p:attrNameLst>
                          <p:attrName>ppt_y</p:attrName>
                        </p:attrNameLst>
                      </p:cBhvr>
                      <p:tavLst>
                        <p:tav tm="0">
                          <p:val>
                            <p:strVal val="#ppt_y"/>
                          </p:val>
                        </p:tav>
                        <p:tav tm="100000">
                          <p:val>
                            <p:strVal val="#ppt_y"/>
                          </p:val>
                        </p:tav>
                      </p:tavLst>
                    </p:anim>
                  </p:childTnLst>
                </p:cTn>
              </p:par>
            </p:tnLst>
          </p:tmpl>
        </p:tmplLst>
      </p:bldP>
      <p:bldP spid="40" grpId="0"/>
      <p:bldP spid="42" grpId="0" build="p">
        <p:tmplLst>
          <p:tmpl lvl="1">
            <p:tnLst>
              <p:par>
                <p:cTn presetID="22" presetClass="entr" presetSubtype="8" fill="hold" nodeType="withEffect">
                  <p:stCondLst>
                    <p:cond delay="15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4" grpId="0" build="p">
        <p:tmplLst>
          <p:tmpl lvl="1">
            <p:tnLst>
              <p:par>
                <p:cTn presetID="2" presetClass="entr" presetSubtype="3" decel="100000" fill="hold" nodeType="withEffect">
                  <p:stCondLst>
                    <p:cond delay="250"/>
                  </p:stCondLst>
                  <p:iterate type="lt">
                    <p:tmPct val="5000"/>
                  </p:iterate>
                  <p:childTnLst>
                    <p:set>
                      <p:cBhvr>
                        <p:cTn dur="1" fill="hold">
                          <p:stCondLst>
                            <p:cond delay="0"/>
                          </p:stCondLst>
                        </p:cTn>
                        <p:tgtEl>
                          <p:spTgt spid="44"/>
                        </p:tgtEl>
                        <p:attrNameLst>
                          <p:attrName>style.visibility</p:attrName>
                        </p:attrNameLst>
                      </p:cBhvr>
                      <p:to>
                        <p:strVal val="visible"/>
                      </p:to>
                    </p:set>
                    <p:anim calcmode="lin" valueType="num">
                      <p:cBhvr additive="base">
                        <p:cTn dur="750" fill="hold"/>
                        <p:tgtEl>
                          <p:spTgt spid="44"/>
                        </p:tgtEl>
                        <p:attrNameLst>
                          <p:attrName>ppt_x</p:attrName>
                        </p:attrNameLst>
                      </p:cBhvr>
                      <p:tavLst>
                        <p:tav tm="0">
                          <p:val>
                            <p:strVal val="1+#ppt_w/2"/>
                          </p:val>
                        </p:tav>
                        <p:tav tm="100000">
                          <p:val>
                            <p:strVal val="#ppt_x"/>
                          </p:val>
                        </p:tav>
                      </p:tavLst>
                    </p:anim>
                    <p:anim calcmode="lin" valueType="num">
                      <p:cBhvr additive="base">
                        <p:cTn dur="750" fill="hold"/>
                        <p:tgtEl>
                          <p:spTgt spid="44"/>
                        </p:tgtEl>
                        <p:attrNameLst>
                          <p:attrName>ppt_y</p:attrName>
                        </p:attrNameLst>
                      </p:cBhvr>
                      <p:tavLst>
                        <p:tav tm="0">
                          <p:val>
                            <p:strVal val="0-#ppt_h/2"/>
                          </p:val>
                        </p:tav>
                        <p:tav tm="100000">
                          <p:val>
                            <p:strVal val="#ppt_y"/>
                          </p:val>
                        </p:tav>
                      </p:tavLst>
                    </p:anim>
                  </p:childTnLst>
                </p:cTn>
              </p:par>
            </p:tnLst>
          </p:tmpl>
        </p:tmplLst>
      </p:bldP>
      <p:bldP spid="45" grpId="0" animBg="1">
        <p:tmplLst>
          <p:tmpl>
            <p:tnLst>
              <p:par>
                <p:cTn presetID="2" presetClass="entr" presetSubtype="2" decel="100000" fill="hold" nodeType="withEffect">
                  <p:stCondLst>
                    <p:cond delay="1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750" fill="hold"/>
                        <p:tgtEl>
                          <p:spTgt spid="45"/>
                        </p:tgtEl>
                        <p:attrNameLst>
                          <p:attrName>ppt_x</p:attrName>
                        </p:attrNameLst>
                      </p:cBhvr>
                      <p:tavLst>
                        <p:tav tm="0">
                          <p:val>
                            <p:strVal val="1+#ppt_w/2"/>
                          </p:val>
                        </p:tav>
                        <p:tav tm="100000">
                          <p:val>
                            <p:strVal val="#ppt_x"/>
                          </p:val>
                        </p:tav>
                      </p:tavLst>
                    </p:anim>
                    <p:anim calcmode="lin" valueType="num">
                      <p:cBhvr additive="base">
                        <p:cTn dur="750" fill="hold"/>
                        <p:tgtEl>
                          <p:spTgt spid="4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ullscreen Image with Caption">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タイトル プレースホルダー 1"/>
          <p:cNvSpPr>
            <a:spLocks noGrp="1"/>
          </p:cNvSpPr>
          <p:nvPr>
            <p:ph type="title" hasCustomPrompt="1"/>
          </p:nvPr>
        </p:nvSpPr>
        <p:spPr>
          <a:xfrm>
            <a:off x="-1" y="8563429"/>
            <a:ext cx="9142413" cy="1170617"/>
          </a:xfrm>
          <a:prstGeom prst="rect">
            <a:avLst/>
          </a:prstGeom>
          <a:solidFill>
            <a:schemeClr val="tx2">
              <a:alpha val="7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Text Goes Here</a:t>
            </a:r>
            <a:endParaRPr kumimoji="1" lang="ja-JP" altLang="en-US" dirty="0"/>
          </a:p>
        </p:txBody>
      </p:sp>
    </p:spTree>
    <p:extLst>
      <p:ext uri="{BB962C8B-B14F-4D97-AF65-F5344CB8AC3E}">
        <p14:creationId xmlns:p14="http://schemas.microsoft.com/office/powerpoint/2010/main" val="1231046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decel="100000"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ullscreen Image ">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Tree>
    <p:extLst>
      <p:ext uri="{BB962C8B-B14F-4D97-AF65-F5344CB8AC3E}">
        <p14:creationId xmlns:p14="http://schemas.microsoft.com/office/powerpoint/2010/main" val="313032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ig Image &amp; Text 1">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3" name="タイトル プレースホルダー 1"/>
          <p:cNvSpPr>
            <a:spLocks noGrp="1"/>
          </p:cNvSpPr>
          <p:nvPr>
            <p:ph type="title" hasCustomPrompt="1"/>
          </p:nvPr>
        </p:nvSpPr>
        <p:spPr>
          <a:xfrm>
            <a:off x="-1" y="6778172"/>
            <a:ext cx="18286414" cy="1843314"/>
          </a:xfrm>
          <a:prstGeom prst="rect">
            <a:avLst/>
          </a:prstGeom>
          <a:solidFill>
            <a:schemeClr val="tx2">
              <a:alpha val="5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6894738"/>
            <a:ext cx="17373600" cy="1552575"/>
          </a:xfrm>
        </p:spPr>
        <p:txBody>
          <a:bodyPr anchor="ctr">
            <a:noAutofit/>
          </a:bodyPr>
          <a:lstStyle>
            <a:lvl1pPr algn="ctr">
              <a:lnSpc>
                <a:spcPct val="100000"/>
              </a:lnSpc>
              <a:spcBef>
                <a:spcPts val="0"/>
              </a:spcBef>
              <a:defRPr sz="9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99048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childTnLst>
                          </p:cTn>
                        </p:par>
                        <p:par>
                          <p:cTn id="11" fill="hold">
                            <p:stCondLst>
                              <p:cond delay="1000"/>
                            </p:stCondLst>
                            <p:childTnLst>
                              <p:par>
                                <p:cTn id="12" presetID="2" presetClass="entr" presetSubtype="3" decel="100000" fill="hold" grpId="0" nodeType="afterEffect">
                                  <p:stCondLst>
                                    <p:cond delay="0"/>
                                  </p:stCondLst>
                                  <p:iterate type="wd">
                                    <p:tmPct val="10000"/>
                                  </p:iterate>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75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1+#ppt_w/2"/>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ig Image &amp; Text 2">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テキスト プレースホルダー 4"/>
          <p:cNvSpPr>
            <a:spLocks noGrp="1"/>
          </p:cNvSpPr>
          <p:nvPr>
            <p:ph type="body" sz="quarter" idx="16" hasCustomPrompt="1"/>
          </p:nvPr>
        </p:nvSpPr>
        <p:spPr>
          <a:xfrm>
            <a:off x="-1" y="1016451"/>
            <a:ext cx="18286413" cy="1552575"/>
          </a:xfrm>
          <a:solidFill>
            <a:schemeClr val="tx2">
              <a:alpha val="40000"/>
            </a:schemeClr>
          </a:solidFill>
        </p:spPr>
        <p:txBody>
          <a:bodyPr anchor="ctr">
            <a:noAutofit/>
          </a:bodyPr>
          <a:lstStyle>
            <a:lvl1pPr algn="ctr">
              <a:lnSpc>
                <a:spcPct val="100000"/>
              </a:lnSpc>
              <a:spcBef>
                <a:spcPts val="0"/>
              </a:spcBef>
              <a:defRPr sz="7200">
                <a:solidFill>
                  <a:schemeClr val="tx2"/>
                </a:solidFill>
                <a:latin typeface="+mj-lt"/>
              </a:defRPr>
            </a:lvl1pPr>
          </a:lstStyle>
          <a:p>
            <a:pPr lvl="0"/>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1016452"/>
            <a:ext cx="17373600" cy="1552575"/>
          </a:xfrm>
        </p:spPr>
        <p:txBody>
          <a:bodyPr anchor="ctr">
            <a:noAutofit/>
          </a:bodyPr>
          <a:lstStyle>
            <a:lvl1pPr algn="ctr">
              <a:lnSpc>
                <a:spcPct val="100000"/>
              </a:lnSpc>
              <a:spcBef>
                <a:spcPts val="0"/>
              </a:spcBef>
              <a:defRPr sz="6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22565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lt">
                                    <p:tmPct val="5000"/>
                                  </p:iterate>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17" presetID="45" presetClass="entr" presetSubtype="0" fill="hold" grpId="1" nodeType="withEffect">
                                  <p:stCondLst>
                                    <p:cond delay="0"/>
                                  </p:stCondLst>
                                  <p:iterate type="lt">
                                    <p:tmPct val="5000"/>
                                  </p:iterate>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21" dur="1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tmplLst>
          <p:tmpl>
            <p:tnLst>
              <p:par>
                <p:cTn presetID="16" presetClass="entr" presetSubtype="37"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barn(outVertical)">
                      <p:cBhvr>
                        <p:cTn dur="500"/>
                        <p:tgtEl>
                          <p:spTgt spid="4"/>
                        </p:tgtEl>
                      </p:cBhvr>
                    </p:animEffect>
                  </p:childTnLst>
                </p:cTn>
              </p:par>
            </p:tnLst>
          </p:tmpl>
        </p:tmplLst>
      </p:bldP>
      <p:bldP spid="5" grpId="0" build="p">
        <p:tmplLst>
          <p:tmpl lvl="1">
            <p:tnLst>
              <p:par>
                <p:cTn presetID="2" presetClass="entr" presetSubtype="4" decel="100000" fill="hold" nodeType="afterEffect">
                  <p:stCondLst>
                    <p:cond delay="0"/>
                  </p:stCondLst>
                  <p:iterate type="lt">
                    <p:tmPct val="5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1+#ppt_h/2"/>
                          </p:val>
                        </p:tav>
                        <p:tav tm="100000">
                          <p:val>
                            <p:strVal val="#ppt_y"/>
                          </p:val>
                        </p:tav>
                      </p:tavLst>
                    </p:anim>
                  </p:childTnLst>
                </p:cTn>
              </p:par>
            </p:tnLst>
          </p:tmpl>
        </p:tmplLst>
      </p:bldP>
      <p:bldP spid="5" grpId="1" build="p">
        <p:tmplLst>
          <p:tmpl lvl="1">
            <p:tnLst>
              <p:par>
                <p:cTn presetID="45" presetClass="entr" presetSubtype="0" fill="hold" nodeType="withEffect">
                  <p:stCondLst>
                    <p:cond delay="0"/>
                  </p:stCondLst>
                  <p:iterate type="lt">
                    <p:tmPct val="5000"/>
                  </p:iterate>
                  <p:childTnLst>
                    <p:set>
                      <p:cBhvr>
                        <p:cTn dur="1" fill="hold">
                          <p:stCondLst>
                            <p:cond delay="0"/>
                          </p:stCondLst>
                        </p:cTn>
                        <p:tgtEl>
                          <p:spTgt spid="5"/>
                        </p:tgtEl>
                        <p:attrNameLst>
                          <p:attrName>style.visibility</p:attrName>
                        </p:attrNameLst>
                      </p:cBhvr>
                      <p:to>
                        <p:strVal val="visible"/>
                      </p:to>
                    </p:set>
                    <p:animEffect transition="in" filter="fade">
                      <p:cBhvr>
                        <p:cTn dur="1000"/>
                        <p:tgtEl>
                          <p:spTgt spid="5"/>
                        </p:tgtEl>
                      </p:cBhvr>
                    </p:animEffect>
                    <p:anim calcmode="lin" valueType="num">
                      <p:cBhvr>
                        <p:cTn dur="1000" fill="hold"/>
                        <p:tgtEl>
                          <p:spTgt spid="5"/>
                        </p:tgtEl>
                        <p:attrNameLst>
                          <p:attrName>ppt_w</p:attrName>
                        </p:attrNameLst>
                      </p:cBhvr>
                      <p:tavLst>
                        <p:tav tm="0" fmla="#ppt_w*sin(2.5*pi*$)">
                          <p:val>
                            <p:fltVal val="0"/>
                          </p:val>
                        </p:tav>
                        <p:tav tm="100000">
                          <p:val>
                            <p:fltVal val="1"/>
                          </p:val>
                        </p:tav>
                      </p:tavLst>
                    </p:anim>
                    <p:anim calcmode="lin" valueType="num">
                      <p:cBhvr>
                        <p:cTn dur="1000" fill="hold"/>
                        <p:tgtEl>
                          <p:spTgt spid="5"/>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3261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c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563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1">
    <p:spTree>
      <p:nvGrpSpPr>
        <p:cNvPr id="1" name=""/>
        <p:cNvGrpSpPr/>
        <p:nvPr/>
      </p:nvGrpSpPr>
      <p:grpSpPr>
        <a:xfrm>
          <a:off x="0" y="0"/>
          <a:ext cx="0" cy="0"/>
          <a:chOff x="0" y="0"/>
          <a:chExt cx="0" cy="0"/>
        </a:xfrm>
      </p:grpSpPr>
      <p:sp>
        <p:nvSpPr>
          <p:cNvPr id="10" name="図プレースホルダー 9"/>
          <p:cNvSpPr>
            <a:spLocks noGrp="1"/>
          </p:cNvSpPr>
          <p:nvPr>
            <p:ph type="pic" sz="quarter" idx="14" hasCustomPrompt="1"/>
          </p:nvPr>
        </p:nvSpPr>
        <p:spPr>
          <a:xfrm>
            <a:off x="6982966" y="2407196"/>
            <a:ext cx="11303446" cy="468052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5"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2" name="正方形/長方形 11"/>
          <p:cNvSpPr/>
          <p:nvPr userDrawn="1"/>
        </p:nvSpPr>
        <p:spPr>
          <a:xfrm>
            <a:off x="1222326" y="751976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0" y="2407196"/>
            <a:ext cx="6982966" cy="46805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6"/>
          <p:cNvSpPr>
            <a:spLocks noGrp="1"/>
          </p:cNvSpPr>
          <p:nvPr>
            <p:ph type="body" sz="quarter" idx="16" hasCustomPrompt="1"/>
          </p:nvPr>
        </p:nvSpPr>
        <p:spPr>
          <a:xfrm>
            <a:off x="1078310" y="2767236"/>
            <a:ext cx="5400599" cy="4032448"/>
          </a:xfrm>
        </p:spPr>
        <p:txBody>
          <a:bodyPr anchor="b">
            <a:normAutofit/>
          </a:bodyPr>
          <a:lstStyle>
            <a:lvl1pPr algn="r">
              <a:defRPr sz="36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1142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22" presetClass="entr" presetSubtype="4" fill="hold" grpId="0" nodeType="withEffect">
                                  <p:stCondLst>
                                    <p:cond delay="0"/>
                                  </p:stCondLst>
                                  <p:iterate type="lt">
                                    <p:tmPct val="5000"/>
                                  </p:iterate>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wipe(down)">
                                      <p:cBhvr>
                                        <p:cTn id="22" dur="500"/>
                                        <p:tgtEl>
                                          <p:spTgt spid="15">
                                            <p:txEl>
                                              <p:pRg st="0" end="0"/>
                                            </p:txEl>
                                          </p:spTgt>
                                        </p:tgtEl>
                                      </p:cBhvr>
                                    </p:animEffect>
                                  </p:childTnLst>
                                </p:cTn>
                              </p:par>
                            </p:childTnLst>
                          </p:cTn>
                        </p:par>
                        <p:par>
                          <p:cTn id="23" fill="hold">
                            <p:stCondLst>
                              <p:cond delay="1775"/>
                            </p:stCondLst>
                            <p:childTnLst>
                              <p:par>
                                <p:cTn id="24" presetID="2" presetClass="entr" presetSubtype="8" decel="100000" fill="hold" grpId="0" nodeType="after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11">
                                            <p:txEl>
                                              <p:pRg st="0" end="0"/>
                                            </p:txEl>
                                          </p:spTgt>
                                        </p:tgtEl>
                                        <p:attrNameLst>
                                          <p:attrName>style.visibility</p:attrName>
                                        </p:attrNameLst>
                                      </p:cBhvr>
                                      <p:to>
                                        <p:strVal val="visible"/>
                                      </p:to>
                                    </p:set>
                                    <p:anim calcmode="lin" valueType="num">
                                      <p:cBhvr additive="base">
                                        <p:cTn id="30"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bldP spid="14" grpId="0" animBg="1"/>
      <p:bldP spid="15" grpId="0" build="allAtOnce">
        <p:tmplLst>
          <p:tmpl lvl="1">
            <p:tnLst>
              <p:par>
                <p:cTn presetID="22" presetClass="entr" presetSubtype="4" fill="hold" nodeType="with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wipe(down)">
                      <p:cBhvr>
                        <p:cTn dur="500"/>
                        <p:tgtEl>
                          <p:spTgt spid="15"/>
                        </p:tgtEl>
                      </p:cBhvr>
                    </p:animEffect>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imple Text">
    <p:bg>
      <p:bgPr>
        <a:solidFill>
          <a:schemeClr val="tx2"/>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hasCustomPrompt="1"/>
          </p:nvPr>
        </p:nvSpPr>
        <p:spPr>
          <a:xfrm>
            <a:off x="725715" y="2830287"/>
            <a:ext cx="16826888" cy="4368800"/>
          </a:xfrm>
          <a:prstGeom prst="rect">
            <a:avLst/>
          </a:prstGeom>
        </p:spPr>
        <p:txBody>
          <a:bodyPr vert="horz" lIns="163275" tIns="81638" rIns="163275" bIns="81638" rtlCol="0" anchor="ctr">
            <a:normAutofit/>
          </a:bodyPr>
          <a:lstStyle>
            <a:lvl1pPr algn="ctr">
              <a:defRPr baseline="0">
                <a:solidFill>
                  <a:schemeClr val="bg1"/>
                </a:solidFill>
              </a:defRPr>
            </a:lvl1pPr>
          </a:lstStyle>
          <a:p>
            <a:r>
              <a:rPr kumimoji="1" lang="en-US" altLang="ja-JP" dirty="0"/>
              <a:t>Message</a:t>
            </a:r>
            <a:endParaRPr kumimoji="1" lang="ja-JP" altLang="en-US" dirty="0"/>
          </a:p>
        </p:txBody>
      </p:sp>
    </p:spTree>
    <p:extLst>
      <p:ext uri="{BB962C8B-B14F-4D97-AF65-F5344CB8AC3E}">
        <p14:creationId xmlns:p14="http://schemas.microsoft.com/office/powerpoint/2010/main" val="248614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1" nodeType="withEffect">
                                  <p:stCondLst>
                                    <p:cond delay="0"/>
                                  </p:stCondLst>
                                  <p:iterate type="lt">
                                    <p:tmPct val="5000"/>
                                  </p:iterate>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ppt_w</p:attrName>
                                        </p:attrNameLst>
                                      </p:cBhvr>
                                      <p:tavLst>
                                        <p:tav tm="0" fmla="#ppt_w*sin(2.5*pi*$)">
                                          <p:val>
                                            <p:fltVal val="0"/>
                                          </p:val>
                                        </p:tav>
                                        <p:tav tm="100000">
                                          <p:val>
                                            <p:fltVal val="1"/>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9" name="正方形/長方形 8"/>
          <p:cNvSpPr/>
          <p:nvPr userDrawn="1"/>
        </p:nvSpPr>
        <p:spPr>
          <a:xfrm>
            <a:off x="-1" y="5964072"/>
            <a:ext cx="18286413" cy="4322928"/>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5" name="円/楕円 4"/>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816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400"/>
                                        <p:tgtEl>
                                          <p:spTgt spid="6"/>
                                        </p:tgtEl>
                                      </p:cBhvr>
                                    </p:animEffect>
                                  </p:childTnLst>
                                </p:cTn>
                              </p:par>
                              <p:par>
                                <p:cTn id="8" presetID="2" presetClass="entr" presetSubtype="6" decel="100000" fill="hold" grpId="1" nodeType="withEffect">
                                  <p:stCondLst>
                                    <p:cond delay="3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400" fill="hold"/>
                                        <p:tgtEl>
                                          <p:spTgt spid="6"/>
                                        </p:tgtEl>
                                        <p:attrNameLst>
                                          <p:attrName>ppt_x</p:attrName>
                                        </p:attrNameLst>
                                      </p:cBhvr>
                                      <p:tavLst>
                                        <p:tav tm="0">
                                          <p:val>
                                            <p:strVal val="1+#ppt_w/2"/>
                                          </p:val>
                                        </p:tav>
                                        <p:tav tm="100000">
                                          <p:val>
                                            <p:strVal val="#ppt_x"/>
                                          </p:val>
                                        </p:tav>
                                      </p:tavLst>
                                    </p:anim>
                                    <p:anim calcmode="lin" valueType="num">
                                      <p:cBhvr additive="base">
                                        <p:cTn id="11" dur="400" fill="hold"/>
                                        <p:tgtEl>
                                          <p:spTgt spid="6"/>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4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400"/>
                                        <p:tgtEl>
                                          <p:spTgt spid="7"/>
                                        </p:tgtEl>
                                      </p:cBhvr>
                                    </p:animEffect>
                                  </p:childTnLst>
                                </p:cTn>
                              </p:par>
                              <p:par>
                                <p:cTn id="15" presetID="2" presetClass="entr" presetSubtype="6" decel="100000" fill="hold" grpId="1" nodeType="withEffect">
                                  <p:stCondLst>
                                    <p:cond delay="4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400" fill="hold"/>
                                        <p:tgtEl>
                                          <p:spTgt spid="7"/>
                                        </p:tgtEl>
                                        <p:attrNameLst>
                                          <p:attrName>ppt_x</p:attrName>
                                        </p:attrNameLst>
                                      </p:cBhvr>
                                      <p:tavLst>
                                        <p:tav tm="0">
                                          <p:val>
                                            <p:strVal val="1+#ppt_w/2"/>
                                          </p:val>
                                        </p:tav>
                                        <p:tav tm="100000">
                                          <p:val>
                                            <p:strVal val="#ppt_x"/>
                                          </p:val>
                                        </p:tav>
                                      </p:tavLst>
                                    </p:anim>
                                    <p:anim calcmode="lin" valueType="num">
                                      <p:cBhvr additive="base">
                                        <p:cTn id="18" dur="400" fill="hold"/>
                                        <p:tgtEl>
                                          <p:spTgt spid="7"/>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6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400"/>
                                        <p:tgtEl>
                                          <p:spTgt spid="5"/>
                                        </p:tgtEl>
                                      </p:cBhvr>
                                    </p:animEffect>
                                  </p:childTnLst>
                                </p:cTn>
                              </p:par>
                              <p:par>
                                <p:cTn id="22" presetID="2" presetClass="entr" presetSubtype="6" decel="100000" fill="hold" grpId="1" nodeType="withEffect">
                                  <p:stCondLst>
                                    <p:cond delay="6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400" fill="hold"/>
                                        <p:tgtEl>
                                          <p:spTgt spid="5"/>
                                        </p:tgtEl>
                                        <p:attrNameLst>
                                          <p:attrName>ppt_x</p:attrName>
                                        </p:attrNameLst>
                                      </p:cBhvr>
                                      <p:tavLst>
                                        <p:tav tm="0">
                                          <p:val>
                                            <p:strVal val="1+#ppt_w/2"/>
                                          </p:val>
                                        </p:tav>
                                        <p:tav tm="100000">
                                          <p:val>
                                            <p:strVal val="#ppt_x"/>
                                          </p:val>
                                        </p:tav>
                                      </p:tavLst>
                                    </p:anim>
                                    <p:anim calcmode="lin" valueType="num">
                                      <p:cBhvr additive="base">
                                        <p:cTn id="25" dur="400" fill="hold"/>
                                        <p:tgtEl>
                                          <p:spTgt spid="5"/>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9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1400"/>
                            </p:stCondLst>
                            <p:childTnLst>
                              <p:par>
                                <p:cTn id="33" presetID="16" presetClass="entr" presetSubtype="37"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outVertical)">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5" grpId="0" animBg="1"/>
      <p:bldP spid="5" grpId="1" animBg="1"/>
      <p:bldP spid="6" grpId="0" animBg="1"/>
      <p:bldP spid="6" grpId="1" animBg="1"/>
      <p:bldP spid="7" grpId="0" animBg="1"/>
      <p:bldP spid="7" grpId="1" animBg="1"/>
      <p:bldP spid="8"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485EFF3C-BF07-41D6-8BF1-DC49D4780BC7}"/>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fld id="{D8919E30-6860-4AA6-94EC-B7A0341FF809}" type="slidenum">
              <a:rPr kumimoji="1" lang="ja-JP" altLang="en-US" smtClean="0"/>
              <a:pPr/>
              <a:t>‹#›</a:t>
            </a:fld>
            <a:endParaRPr kumimoji="1" lang="ja-JP" altLang="en-US" dirty="0"/>
          </a:p>
        </p:txBody>
      </p:sp>
    </p:spTree>
    <p:extLst>
      <p:ext uri="{BB962C8B-B14F-4D97-AF65-F5344CB8AC3E}">
        <p14:creationId xmlns:p14="http://schemas.microsoft.com/office/powerpoint/2010/main" val="350805179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_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atin typeface="+mn-ea"/>
                <a:ea typeface="+mn-ea"/>
              </a:defRPr>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lvl1pPr>
              <a:defRPr>
                <a:latin typeface="+mn-ea"/>
                <a:ea typeface="+mn-ea"/>
              </a:defRPr>
            </a:lvl1pPr>
          </a:lstStyle>
          <a:p>
            <a:endParaRPr lang="ja-JP" altLang="en-US" dirty="0"/>
          </a:p>
        </p:txBody>
      </p:sp>
      <p:sp>
        <p:nvSpPr>
          <p:cNvPr id="4" name="スライド番号プレースホルダー 3"/>
          <p:cNvSpPr>
            <a:spLocks noGrp="1"/>
          </p:cNvSpPr>
          <p:nvPr>
            <p:ph type="sldNum" sz="quarter" idx="11"/>
          </p:nvPr>
        </p:nvSpPr>
        <p:spPr/>
        <p:txBody>
          <a:bodyPr/>
          <a:lstStyle>
            <a:lvl1pPr>
              <a:defRPr>
                <a:latin typeface="+mn-ea"/>
                <a:ea typeface="+mn-ea"/>
              </a:defRPr>
            </a:lvl1p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1"/>
            <a:ext cx="14329592" cy="504056"/>
          </a:xfrm>
        </p:spPr>
        <p:txBody>
          <a:bodyPr/>
          <a:lstStyle>
            <a:lvl1pPr>
              <a:defRPr i="1" baseline="0">
                <a:solidFill>
                  <a:schemeClr val="tx1"/>
                </a:solidFill>
                <a:latin typeface="+mn-ea"/>
                <a:ea typeface="+mn-ea"/>
                <a:cs typeface="游ゴシック" panose="020B0400000000000000" pitchFamily="50" charset="-128"/>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1" y="1399085"/>
            <a:ext cx="324035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latin typeface="+mn-ea"/>
              <a:ea typeface="+mn-ea"/>
            </a:endParaRPr>
          </a:p>
        </p:txBody>
      </p:sp>
    </p:spTree>
    <p:extLst>
      <p:ext uri="{BB962C8B-B14F-4D97-AF65-F5344CB8AC3E}">
        <p14:creationId xmlns:p14="http://schemas.microsoft.com/office/powerpoint/2010/main" val="278045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タイトル スライド">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9638706"/>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Slide Number Placeholder 3">
            <a:extLst>
              <a:ext uri="{FF2B5EF4-FFF2-40B4-BE49-F238E27FC236}">
                <a16:creationId xmlns:a16="http://schemas.microsoft.com/office/drawing/2014/main" id="{538A888C-9209-484C-B91A-52E2509CE1B6}"/>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srgbClr val="FFFFFF"/>
                </a:solidFill>
              </a:rPr>
              <a:pPr defTabSz="685800"/>
              <a:t>‹#›</a:t>
            </a:fld>
            <a:endParaRPr lang="ja-JP" altLang="en-US" dirty="0">
              <a:solidFill>
                <a:srgbClr val="FFFFFF"/>
              </a:solidFill>
            </a:endParaRPr>
          </a:p>
        </p:txBody>
      </p:sp>
    </p:spTree>
    <p:extLst>
      <p:ext uri="{BB962C8B-B14F-4D97-AF65-F5344CB8AC3E}">
        <p14:creationId xmlns:p14="http://schemas.microsoft.com/office/powerpoint/2010/main" val="164770343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白紙0">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2C8715-8BDE-444E-B402-D23F8C215B12}"/>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64555201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白紙">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2D83656-960D-4006-A6E0-57DB386A3DCF}"/>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395833663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F4F3C6B5-67C3-4A20-949B-EB530C448D86}"/>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275627047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gradFill>
          <a:gsLst>
            <a:gs pos="100000">
              <a:schemeClr val="accent1">
                <a:lumMod val="20000"/>
                <a:lumOff val="80000"/>
              </a:schemeClr>
            </a:gs>
            <a:gs pos="6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481" y="1883576"/>
            <a:ext cx="15543451" cy="3200396"/>
          </a:xfrm>
        </p:spPr>
        <p:txBody>
          <a:bodyPr anchor="b">
            <a:normAutofit/>
          </a:bodyPr>
          <a:lstStyle>
            <a:lvl1pPr algn="ctr">
              <a:defRPr sz="54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371481" y="5403056"/>
            <a:ext cx="15543451" cy="3312311"/>
          </a:xfrm>
        </p:spPr>
        <p:txBody>
          <a:bodyPr/>
          <a:lstStyle>
            <a:lvl1pPr marL="0" indent="0" algn="ctr">
              <a:lnSpc>
                <a:spcPct val="100000"/>
              </a:lnSpc>
              <a:spcBef>
                <a:spcPts val="1800"/>
              </a:spcBef>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ja-JP" altLang="en-US" dirty="0"/>
              <a:t>マスター サブタイトルの書式設定</a:t>
            </a:r>
            <a:endParaRPr lang="en-US" dirty="0"/>
          </a:p>
        </p:txBody>
      </p:sp>
      <p:cxnSp>
        <p:nvCxnSpPr>
          <p:cNvPr id="7" name="直線コネクタ 6">
            <a:extLst>
              <a:ext uri="{FF2B5EF4-FFF2-40B4-BE49-F238E27FC236}">
                <a16:creationId xmlns:a16="http://schemas.microsoft.com/office/drawing/2014/main" id="{4146BA4A-F1D1-42CB-9958-8205A35B3D6A}"/>
              </a:ext>
            </a:extLst>
          </p:cNvPr>
          <p:cNvCxnSpPr>
            <a:cxnSpLocks/>
          </p:cNvCxnSpPr>
          <p:nvPr userDrawn="1"/>
        </p:nvCxnSpPr>
        <p:spPr>
          <a:xfrm>
            <a:off x="9068480" y="5143500"/>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9A11056-B61B-4C25-9293-65224F1FF896}"/>
              </a:ext>
            </a:extLst>
          </p:cNvPr>
          <p:cNvCxnSpPr>
            <a:cxnSpLocks/>
          </p:cNvCxnSpPr>
          <p:nvPr userDrawn="1"/>
        </p:nvCxnSpPr>
        <p:spPr>
          <a:xfrm>
            <a:off x="1" y="5143500"/>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a:extLst>
              <a:ext uri="{FF2B5EF4-FFF2-40B4-BE49-F238E27FC236}">
                <a16:creationId xmlns:a16="http://schemas.microsoft.com/office/drawing/2014/main" id="{3DCE317C-B7DE-4882-87F5-BD3694B7E082}"/>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58324660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theme" Target="../theme/theme2.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theme" Target="../theme/theme3.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9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98.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theme" Target="../theme/theme6.xml"/><Relationship Id="rId5" Type="http://schemas.openxmlformats.org/officeDocument/2006/relationships/slideLayout" Target="../slideLayouts/slideLayout100.xml"/><Relationship Id="rId4" Type="http://schemas.openxmlformats.org/officeDocument/2006/relationships/slideLayout" Target="../slideLayouts/slideLayout9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03.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5" name="正方形/長方形 1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ー 1"/>
          <p:cNvSpPr>
            <a:spLocks noGrp="1"/>
          </p:cNvSpPr>
          <p:nvPr>
            <p:ph type="title"/>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5"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3" name="円/楕円 12"/>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105312062"/>
      </p:ext>
    </p:extLst>
  </p:cSld>
  <p:clrMap bg1="lt1" tx1="dk1" bg2="lt2" tx2="dk2" accent1="accent1" accent2="accent2" accent3="accent3" accent4="accent4" accent5="accent5" accent6="accent6" hlink="hlink" folHlink="folHlink"/>
  <p:sldLayoutIdLst>
    <p:sldLayoutId id="2147483659" r:id="rId1"/>
    <p:sldLayoutId id="2147483748" r:id="rId2"/>
    <p:sldLayoutId id="2147483675" r:id="rId3"/>
    <p:sldLayoutId id="2147483751" r:id="rId4"/>
    <p:sldLayoutId id="2147483676" r:id="rId5"/>
    <p:sldLayoutId id="2147483773" r:id="rId6"/>
    <p:sldLayoutId id="2147483752" r:id="rId7"/>
    <p:sldLayoutId id="2147483706" r:id="rId8"/>
    <p:sldLayoutId id="2147483660" r:id="rId9"/>
    <p:sldLayoutId id="2147483704" r:id="rId10"/>
    <p:sldLayoutId id="2147483671" r:id="rId11"/>
    <p:sldLayoutId id="2147483718" r:id="rId12"/>
    <p:sldLayoutId id="2147483680" r:id="rId13"/>
    <p:sldLayoutId id="2147483757" r:id="rId14"/>
    <p:sldLayoutId id="2147483691" r:id="rId15"/>
    <p:sldLayoutId id="2147483702" r:id="rId16"/>
    <p:sldLayoutId id="2147483750" r:id="rId17"/>
    <p:sldLayoutId id="2147483684" r:id="rId18"/>
    <p:sldLayoutId id="2147483749" r:id="rId19"/>
    <p:sldLayoutId id="2147483686" r:id="rId20"/>
    <p:sldLayoutId id="2147483689" r:id="rId21"/>
    <p:sldLayoutId id="2147483690" r:id="rId22"/>
    <p:sldLayoutId id="2147483682" r:id="rId23"/>
    <p:sldLayoutId id="2147483705" r:id="rId24"/>
    <p:sldLayoutId id="2147483710" r:id="rId25"/>
    <p:sldLayoutId id="2147483712" r:id="rId26"/>
    <p:sldLayoutId id="2147483713" r:id="rId27"/>
    <p:sldLayoutId id="2147483716" r:id="rId28"/>
    <p:sldLayoutId id="2147483715" r:id="rId29"/>
    <p:sldLayoutId id="2147483735" r:id="rId30"/>
    <p:sldLayoutId id="2147483719" r:id="rId31"/>
    <p:sldLayoutId id="2147483725" r:id="rId32"/>
    <p:sldLayoutId id="2147483726" r:id="rId33"/>
    <p:sldLayoutId id="2147483727" r:id="rId34"/>
    <p:sldLayoutId id="2147483728" r:id="rId35"/>
    <p:sldLayoutId id="2147483734" r:id="rId36"/>
    <p:sldLayoutId id="2147483753" r:id="rId37"/>
    <p:sldLayoutId id="2147483756" r:id="rId38"/>
    <p:sldLayoutId id="2147483758" r:id="rId39"/>
    <p:sldLayoutId id="2147483693" r:id="rId40"/>
    <p:sldLayoutId id="2147483714" r:id="rId4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400"/>
                                        <p:tgtEl>
                                          <p:spTgt spid="14"/>
                                        </p:tgtEl>
                                      </p:cBhvr>
                                    </p:animEffect>
                                  </p:childTnLst>
                                </p:cTn>
                              </p:par>
                              <p:par>
                                <p:cTn id="8" presetID="2" presetClass="entr" presetSubtype="9" decel="100000" fill="hold" grpId="1"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400" fill="hold"/>
                                        <p:tgtEl>
                                          <p:spTgt spid="14"/>
                                        </p:tgtEl>
                                        <p:attrNameLst>
                                          <p:attrName>ppt_x</p:attrName>
                                        </p:attrNameLst>
                                      </p:cBhvr>
                                      <p:tavLst>
                                        <p:tav tm="0">
                                          <p:val>
                                            <p:strVal val="0-#ppt_w/2"/>
                                          </p:val>
                                        </p:tav>
                                        <p:tav tm="100000">
                                          <p:val>
                                            <p:strVal val="#ppt_x"/>
                                          </p:val>
                                        </p:tav>
                                      </p:tavLst>
                                    </p:anim>
                                    <p:anim calcmode="lin" valueType="num">
                                      <p:cBhvr additive="base">
                                        <p:cTn id="11" dur="400" fill="hold"/>
                                        <p:tgtEl>
                                          <p:spTgt spid="14"/>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1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400"/>
                                        <p:tgtEl>
                                          <p:spTgt spid="18"/>
                                        </p:tgtEl>
                                      </p:cBhvr>
                                    </p:animEffect>
                                  </p:childTnLst>
                                </p:cTn>
                              </p:par>
                              <p:par>
                                <p:cTn id="15" presetID="2" presetClass="entr" presetSubtype="9" decel="100000" fill="hold" grpId="1" nodeType="withEffect">
                                  <p:stCondLst>
                                    <p:cond delay="1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400" fill="hold"/>
                                        <p:tgtEl>
                                          <p:spTgt spid="18"/>
                                        </p:tgtEl>
                                        <p:attrNameLst>
                                          <p:attrName>ppt_x</p:attrName>
                                        </p:attrNameLst>
                                      </p:cBhvr>
                                      <p:tavLst>
                                        <p:tav tm="0">
                                          <p:val>
                                            <p:strVal val="0-#ppt_w/2"/>
                                          </p:val>
                                        </p:tav>
                                        <p:tav tm="100000">
                                          <p:val>
                                            <p:strVal val="#ppt_x"/>
                                          </p:val>
                                        </p:tav>
                                      </p:tavLst>
                                    </p:anim>
                                    <p:anim calcmode="lin" valueType="num">
                                      <p:cBhvr additive="base">
                                        <p:cTn id="18" dur="400" fill="hold"/>
                                        <p:tgtEl>
                                          <p:spTgt spid="18"/>
                                        </p:tgtEl>
                                        <p:attrNameLst>
                                          <p:attrName>ppt_y</p:attrName>
                                        </p:attrNameLst>
                                      </p:cBhvr>
                                      <p:tavLst>
                                        <p:tav tm="0">
                                          <p:val>
                                            <p:strVal val="0-#ppt_h/2"/>
                                          </p:val>
                                        </p:tav>
                                        <p:tav tm="100000">
                                          <p:val>
                                            <p:strVal val="#ppt_y"/>
                                          </p:val>
                                        </p:tav>
                                      </p:tavLst>
                                    </p:anim>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400"/>
                                        <p:tgtEl>
                                          <p:spTgt spid="19"/>
                                        </p:tgtEl>
                                      </p:cBhvr>
                                    </p:animEffect>
                                  </p:childTnLst>
                                </p:cTn>
                              </p:par>
                              <p:par>
                                <p:cTn id="22" presetID="2" presetClass="entr" presetSubtype="9" decel="100000" fill="hold" grpId="1" nodeType="withEffect">
                                  <p:stCondLst>
                                    <p:cond delay="2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fill="hold"/>
                                        <p:tgtEl>
                                          <p:spTgt spid="19"/>
                                        </p:tgtEl>
                                        <p:attrNameLst>
                                          <p:attrName>ppt_x</p:attrName>
                                        </p:attrNameLst>
                                      </p:cBhvr>
                                      <p:tavLst>
                                        <p:tav tm="0">
                                          <p:val>
                                            <p:strVal val="0-#ppt_w/2"/>
                                          </p:val>
                                        </p:tav>
                                        <p:tav tm="100000">
                                          <p:val>
                                            <p:strVal val="#ppt_x"/>
                                          </p:val>
                                        </p:tav>
                                      </p:tavLst>
                                    </p:anim>
                                    <p:anim calcmode="lin" valueType="num">
                                      <p:cBhvr additive="base">
                                        <p:cTn id="25" dur="400" fill="hold"/>
                                        <p:tgtEl>
                                          <p:spTgt spid="19"/>
                                        </p:tgtEl>
                                        <p:attrNameLst>
                                          <p:attrName>ppt_y</p:attrName>
                                        </p:attrNameLst>
                                      </p:cBhvr>
                                      <p:tavLst>
                                        <p:tav tm="0">
                                          <p:val>
                                            <p:strVal val="0-#ppt_h/2"/>
                                          </p:val>
                                        </p:tav>
                                        <p:tav tm="100000">
                                          <p:val>
                                            <p:strVal val="#ppt_y"/>
                                          </p:val>
                                        </p:tav>
                                      </p:tavLst>
                                    </p:anim>
                                  </p:childTnLst>
                                </p:cTn>
                              </p:par>
                              <p:par>
                                <p:cTn id="26" presetID="10" presetClass="entr" presetSubtype="0" fill="hold" grpId="0" nodeType="withEffect">
                                  <p:stCondLst>
                                    <p:cond delay="3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400"/>
                                        <p:tgtEl>
                                          <p:spTgt spid="13"/>
                                        </p:tgtEl>
                                      </p:cBhvr>
                                    </p:animEffect>
                                  </p:childTnLst>
                                </p:cTn>
                              </p:par>
                              <p:par>
                                <p:cTn id="29" presetID="2" presetClass="entr" presetSubtype="9" decel="100000" fill="hold" grpId="1" nodeType="withEffect">
                                  <p:stCondLst>
                                    <p:cond delay="3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400" fill="hold"/>
                                        <p:tgtEl>
                                          <p:spTgt spid="13"/>
                                        </p:tgtEl>
                                        <p:attrNameLst>
                                          <p:attrName>ppt_x</p:attrName>
                                        </p:attrNameLst>
                                      </p:cBhvr>
                                      <p:tavLst>
                                        <p:tav tm="0">
                                          <p:val>
                                            <p:strVal val="0-#ppt_w/2"/>
                                          </p:val>
                                        </p:tav>
                                        <p:tav tm="100000">
                                          <p:val>
                                            <p:strVal val="#ppt_x"/>
                                          </p:val>
                                        </p:tav>
                                      </p:tavLst>
                                    </p:anim>
                                    <p:anim calcmode="lin" valueType="num">
                                      <p:cBhvr additive="base">
                                        <p:cTn id="32" dur="400" fill="hold"/>
                                        <p:tgtEl>
                                          <p:spTgt spid="13"/>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4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400"/>
                                        <p:tgtEl>
                                          <p:spTgt spid="23"/>
                                        </p:tgtEl>
                                      </p:cBhvr>
                                    </p:animEffect>
                                  </p:childTnLst>
                                </p:cTn>
                              </p:par>
                              <p:par>
                                <p:cTn id="36" presetID="2" presetClass="entr" presetSubtype="6" decel="100000" fill="hold" grpId="1" nodeType="withEffect">
                                  <p:stCondLst>
                                    <p:cond delay="4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400" fill="hold"/>
                                        <p:tgtEl>
                                          <p:spTgt spid="23"/>
                                        </p:tgtEl>
                                        <p:attrNameLst>
                                          <p:attrName>ppt_x</p:attrName>
                                        </p:attrNameLst>
                                      </p:cBhvr>
                                      <p:tavLst>
                                        <p:tav tm="0">
                                          <p:val>
                                            <p:strVal val="1+#ppt_w/2"/>
                                          </p:val>
                                        </p:tav>
                                        <p:tav tm="100000">
                                          <p:val>
                                            <p:strVal val="#ppt_x"/>
                                          </p:val>
                                        </p:tav>
                                      </p:tavLst>
                                    </p:anim>
                                    <p:anim calcmode="lin" valueType="num">
                                      <p:cBhvr additive="base">
                                        <p:cTn id="39" dur="400" fill="hold"/>
                                        <p:tgtEl>
                                          <p:spTgt spid="23"/>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5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400"/>
                                        <p:tgtEl>
                                          <p:spTgt spid="20"/>
                                        </p:tgtEl>
                                      </p:cBhvr>
                                    </p:animEffect>
                                  </p:childTnLst>
                                </p:cTn>
                              </p:par>
                              <p:par>
                                <p:cTn id="43" presetID="2" presetClass="entr" presetSubtype="6" decel="100000" fill="hold" grpId="1"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400" fill="hold"/>
                                        <p:tgtEl>
                                          <p:spTgt spid="20"/>
                                        </p:tgtEl>
                                        <p:attrNameLst>
                                          <p:attrName>ppt_x</p:attrName>
                                        </p:attrNameLst>
                                      </p:cBhvr>
                                      <p:tavLst>
                                        <p:tav tm="0">
                                          <p:val>
                                            <p:strVal val="1+#ppt_w/2"/>
                                          </p:val>
                                        </p:tav>
                                        <p:tav tm="100000">
                                          <p:val>
                                            <p:strVal val="#ppt_x"/>
                                          </p:val>
                                        </p:tav>
                                      </p:tavLst>
                                    </p:anim>
                                    <p:anim calcmode="lin" valueType="num">
                                      <p:cBhvr additive="base">
                                        <p:cTn id="46" dur="400" fill="hold"/>
                                        <p:tgtEl>
                                          <p:spTgt spid="20"/>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7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400"/>
                                        <p:tgtEl>
                                          <p:spTgt spid="21"/>
                                        </p:tgtEl>
                                      </p:cBhvr>
                                    </p:animEffect>
                                  </p:childTnLst>
                                </p:cTn>
                              </p:par>
                              <p:par>
                                <p:cTn id="50" presetID="2" presetClass="entr" presetSubtype="6" decel="100000" fill="hold" grpId="1" nodeType="withEffect">
                                  <p:stCondLst>
                                    <p:cond delay="70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400" fill="hold"/>
                                        <p:tgtEl>
                                          <p:spTgt spid="21"/>
                                        </p:tgtEl>
                                        <p:attrNameLst>
                                          <p:attrName>ppt_x</p:attrName>
                                        </p:attrNameLst>
                                      </p:cBhvr>
                                      <p:tavLst>
                                        <p:tav tm="0">
                                          <p:val>
                                            <p:strVal val="1+#ppt_w/2"/>
                                          </p:val>
                                        </p:tav>
                                        <p:tav tm="100000">
                                          <p:val>
                                            <p:strVal val="#ppt_x"/>
                                          </p:val>
                                        </p:tav>
                                      </p:tavLst>
                                    </p:anim>
                                    <p:anim calcmode="lin" valueType="num">
                                      <p:cBhvr additive="base">
                                        <p:cTn id="53" dur="400" fill="hold"/>
                                        <p:tgtEl>
                                          <p:spTgt spid="21"/>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100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par>
                                <p:cTn id="60" presetID="2" presetClass="entr" presetSubtype="1" decel="100000" fill="hold" grpId="0" nodeType="withEffect">
                                  <p:stCondLst>
                                    <p:cond delay="1250"/>
                                  </p:stCondLst>
                                  <p:childTnLst>
                                    <p:set>
                                      <p:cBhvr>
                                        <p:cTn id="61" dur="1" fill="hold">
                                          <p:stCondLst>
                                            <p:cond delay="0"/>
                                          </p:stCondLst>
                                        </p:cTn>
                                        <p:tgtEl>
                                          <p:spTgt spid="2"/>
                                        </p:tgtEl>
                                        <p:attrNameLst>
                                          <p:attrName>style.visibility</p:attrName>
                                        </p:attrNameLst>
                                      </p:cBhvr>
                                      <p:to>
                                        <p:strVal val="visible"/>
                                      </p:to>
                                    </p:set>
                                    <p:anim calcmode="lin" valueType="num">
                                      <p:cBhvr additive="base">
                                        <p:cTn id="62" dur="500" fill="hold"/>
                                        <p:tgtEl>
                                          <p:spTgt spid="2"/>
                                        </p:tgtEl>
                                        <p:attrNameLst>
                                          <p:attrName>ppt_x</p:attrName>
                                        </p:attrNameLst>
                                      </p:cBhvr>
                                      <p:tavLst>
                                        <p:tav tm="0">
                                          <p:val>
                                            <p:strVal val="#ppt_x"/>
                                          </p:val>
                                        </p:tav>
                                        <p:tav tm="100000">
                                          <p:val>
                                            <p:strVal val="#ppt_x"/>
                                          </p:val>
                                        </p:tav>
                                      </p:tavLst>
                                    </p:anim>
                                    <p:anim calcmode="lin" valueType="num">
                                      <p:cBhvr additive="base">
                                        <p:cTn id="63"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3" grpId="0" animBg="1"/>
      <p:bldP spid="13" grpId="1" animBg="1"/>
      <p:bldP spid="14" grpId="0" animBg="1"/>
      <p:bldP spid="14" grpId="1" animBg="1"/>
      <p:bldP spid="18" grpId="0" animBg="1"/>
      <p:bldP spid="18" grpId="1" animBg="1"/>
      <p:bldP spid="19" grpId="0" animBg="1"/>
      <p:bldP spid="19" grpId="1" animBg="1"/>
      <p:bldP spid="21" grpId="0" animBg="1"/>
      <p:bldP spid="21" grpId="1" animBg="1"/>
      <p:bldP spid="23" grpId="0" animBg="1"/>
      <p:bldP spid="23" grpId="1" animBg="1"/>
      <p:bldP spid="20" grpId="0" animBg="1"/>
      <p:bldP spid="20" grpId="1" animBg="1"/>
      <p:bldP spid="6" grpId="0"/>
    </p:bldLst>
  </p:timing>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Route 159 UltraLight" pitchFamily="50" charset="0"/>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2" y="246956"/>
            <a:ext cx="16507876"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9"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1" name="円/楕円 1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66797414"/>
      </p:ext>
    </p:extLst>
  </p:cSld>
  <p:clrMap bg1="lt1" tx1="dk1" bg2="lt2" tx2="dk2" accent1="accent1" accent2="accent2" accent3="accent3" accent4="accent4" accent5="accent5" accent6="accent6" hlink="hlink" folHlink="folHlink"/>
  <p:sldLayoutIdLst>
    <p:sldLayoutId id="2147483665" r:id="rId1"/>
    <p:sldLayoutId id="2147483717" r:id="rId2"/>
    <p:sldLayoutId id="2147483670" r:id="rId3"/>
    <p:sldLayoutId id="2147483666" r:id="rId4"/>
    <p:sldLayoutId id="2147483667" r:id="rId5"/>
    <p:sldLayoutId id="2147483672" r:id="rId6"/>
    <p:sldLayoutId id="2147483674" r:id="rId7"/>
    <p:sldLayoutId id="2147483723" r:id="rId8"/>
    <p:sldLayoutId id="2147483678" r:id="rId9"/>
    <p:sldLayoutId id="2147483679" r:id="rId10"/>
    <p:sldLayoutId id="2147483703" r:id="rId11"/>
    <p:sldLayoutId id="2147483707" r:id="rId12"/>
    <p:sldLayoutId id="2147483711" r:id="rId13"/>
    <p:sldLayoutId id="2147483701" r:id="rId14"/>
    <p:sldLayoutId id="2147483708" r:id="rId15"/>
    <p:sldLayoutId id="2147483720" r:id="rId16"/>
    <p:sldLayoutId id="2147483722" r:id="rId17"/>
    <p:sldLayoutId id="2147483731" r:id="rId18"/>
    <p:sldLayoutId id="2147483732" r:id="rId19"/>
    <p:sldLayoutId id="2147483738" r:id="rId20"/>
    <p:sldLayoutId id="2147483739" r:id="rId21"/>
    <p:sldLayoutId id="2147483741" r:id="rId22"/>
    <p:sldLayoutId id="2147483746" r:id="rId23"/>
    <p:sldLayoutId id="2147483761" r:id="rId24"/>
    <p:sldLayoutId id="2147483765" r:id="rId25"/>
    <p:sldLayoutId id="2147483774" r:id="rId26"/>
    <p:sldLayoutId id="2147483754" r:id="rId2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400"/>
                                        <p:tgtEl>
                                          <p:spTgt spid="15"/>
                                        </p:tgtEl>
                                      </p:cBhvr>
                                    </p:animEffect>
                                  </p:childTnLst>
                                </p:cTn>
                              </p:par>
                              <p:par>
                                <p:cTn id="8" presetID="2" presetClass="entr" presetSubtype="6" decel="100000" fill="hold" grpId="1" nodeType="withEffect">
                                  <p:stCondLst>
                                    <p:cond delay="40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400" fill="hold"/>
                                        <p:tgtEl>
                                          <p:spTgt spid="15"/>
                                        </p:tgtEl>
                                        <p:attrNameLst>
                                          <p:attrName>ppt_x</p:attrName>
                                        </p:attrNameLst>
                                      </p:cBhvr>
                                      <p:tavLst>
                                        <p:tav tm="0">
                                          <p:val>
                                            <p:strVal val="1+#ppt_w/2"/>
                                          </p:val>
                                        </p:tav>
                                        <p:tav tm="100000">
                                          <p:val>
                                            <p:strVal val="#ppt_x"/>
                                          </p:val>
                                        </p:tav>
                                      </p:tavLst>
                                    </p:anim>
                                    <p:anim calcmode="lin" valueType="num">
                                      <p:cBhvr additive="base">
                                        <p:cTn id="11" dur="400" fill="hold"/>
                                        <p:tgtEl>
                                          <p:spTgt spid="15"/>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400"/>
                                        <p:tgtEl>
                                          <p:spTgt spid="16"/>
                                        </p:tgtEl>
                                      </p:cBhvr>
                                    </p:animEffect>
                                  </p:childTnLst>
                                </p:cTn>
                              </p:par>
                              <p:par>
                                <p:cTn id="15" presetID="2" presetClass="entr" presetSubtype="6" decel="100000" fill="hold" grpId="1"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400" fill="hold"/>
                                        <p:tgtEl>
                                          <p:spTgt spid="16"/>
                                        </p:tgtEl>
                                        <p:attrNameLst>
                                          <p:attrName>ppt_x</p:attrName>
                                        </p:attrNameLst>
                                      </p:cBhvr>
                                      <p:tavLst>
                                        <p:tav tm="0">
                                          <p:val>
                                            <p:strVal val="1+#ppt_w/2"/>
                                          </p:val>
                                        </p:tav>
                                        <p:tav tm="100000">
                                          <p:val>
                                            <p:strVal val="#ppt_x"/>
                                          </p:val>
                                        </p:tav>
                                      </p:tavLst>
                                    </p:anim>
                                    <p:anim calcmode="lin" valueType="num">
                                      <p:cBhvr additive="base">
                                        <p:cTn id="18" dur="400" fill="hold"/>
                                        <p:tgtEl>
                                          <p:spTgt spid="16"/>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7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400"/>
                                        <p:tgtEl>
                                          <p:spTgt spid="11"/>
                                        </p:tgtEl>
                                      </p:cBhvr>
                                    </p:animEffect>
                                  </p:childTnLst>
                                </p:cTn>
                              </p:par>
                              <p:par>
                                <p:cTn id="22" presetID="2" presetClass="entr" presetSubtype="6" decel="100000" fill="hold" grpId="1" nodeType="withEffect">
                                  <p:stCondLst>
                                    <p:cond delay="70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400" fill="hold"/>
                                        <p:tgtEl>
                                          <p:spTgt spid="11"/>
                                        </p:tgtEl>
                                        <p:attrNameLst>
                                          <p:attrName>ppt_x</p:attrName>
                                        </p:attrNameLst>
                                      </p:cBhvr>
                                      <p:tavLst>
                                        <p:tav tm="0">
                                          <p:val>
                                            <p:strVal val="1+#ppt_w/2"/>
                                          </p:val>
                                        </p:tav>
                                        <p:tav tm="100000">
                                          <p:val>
                                            <p:strVal val="#ppt_x"/>
                                          </p:val>
                                        </p:tav>
                                      </p:tavLst>
                                    </p:anim>
                                    <p:anim calcmode="lin" valueType="num">
                                      <p:cBhvr additive="base">
                                        <p:cTn id="25" dur="400" fill="hold"/>
                                        <p:tgtEl>
                                          <p:spTgt spid="11"/>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1" grpId="1" animBg="1"/>
      <p:bldP spid="15" grpId="0" animBg="1"/>
      <p:bldP spid="15" grpId="1" animBg="1"/>
      <p:bldP spid="16" grpId="0" animBg="1"/>
      <p:bldP spid="16" grpId="1" animBg="1"/>
      <p:bldP spid="17" grpId="0"/>
    </p:bldLst>
  </p:timing>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34294" y="246956"/>
            <a:ext cx="16437799"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Tree>
    <p:extLst>
      <p:ext uri="{BB962C8B-B14F-4D97-AF65-F5344CB8AC3E}">
        <p14:creationId xmlns:p14="http://schemas.microsoft.com/office/powerpoint/2010/main" val="2142059941"/>
      </p:ext>
    </p:extLst>
  </p:cSld>
  <p:clrMap bg1="lt1" tx1="dk1" bg2="lt2" tx2="dk2" accent1="accent1" accent2="accent2" accent3="accent3" accent4="accent4" accent5="accent5" accent6="accent6" hlink="hlink" folHlink="folHlink"/>
  <p:sldLayoutIdLst>
    <p:sldLayoutId id="2147483658" r:id="rId1"/>
    <p:sldLayoutId id="2147483770" r:id="rId2"/>
    <p:sldLayoutId id="2147483762" r:id="rId3"/>
    <p:sldLayoutId id="2147483662" r:id="rId4"/>
    <p:sldLayoutId id="2147483663" r:id="rId5"/>
    <p:sldLayoutId id="2147483673" r:id="rId6"/>
    <p:sldLayoutId id="2147483697" r:id="rId7"/>
    <p:sldLayoutId id="2147483698" r:id="rId8"/>
    <p:sldLayoutId id="2147483699" r:id="rId9"/>
    <p:sldLayoutId id="2147483709" r:id="rId10"/>
    <p:sldLayoutId id="2147483700" r:id="rId11"/>
    <p:sldLayoutId id="2147483733" r:id="rId12"/>
    <p:sldLayoutId id="2147483740" r:id="rId13"/>
    <p:sldLayoutId id="2147483743" r:id="rId14"/>
    <p:sldLayoutId id="2147483745" r:id="rId15"/>
    <p:sldLayoutId id="2147483766" r:id="rId16"/>
    <p:sldLayoutId id="2147483768" r:id="rId17"/>
    <p:sldLayoutId id="2147483767" r:id="rId18"/>
    <p:sldLayoutId id="2147483769" r:id="rId19"/>
    <p:sldLayoutId id="2147483730" r:id="rId20"/>
    <p:sldLayoutId id="2147483759" r:id="rId21"/>
    <p:sldLayoutId id="2147483760" r:id="rId22"/>
    <p:sldLayoutId id="2147483755" r:id="rId23"/>
    <p:sldLayoutId id="2147483775" r:id="rId24"/>
    <p:sldLayoutId id="2147483776" r:id="rId25"/>
  </p:sldLayoutIdLst>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34295" y="246958"/>
            <a:ext cx="16437800" cy="1203152"/>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2"/>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Tree>
    <p:extLst>
      <p:ext uri="{BB962C8B-B14F-4D97-AF65-F5344CB8AC3E}">
        <p14:creationId xmlns:p14="http://schemas.microsoft.com/office/powerpoint/2010/main" val="3222301302"/>
      </p:ext>
    </p:extLst>
  </p:cSld>
  <p:clrMap bg1="lt1" tx1="dk1" bg2="lt2" tx2="dk2" accent1="accent1" accent2="accent2" accent3="accent3" accent4="accent4" accent5="accent5" accent6="accent6" hlink="hlink" folHlink="folHlink"/>
  <p:sldLayoutIdLst>
    <p:sldLayoutId id="2147483782" r:id="rId1"/>
  </p:sldLayoutIdLst>
  <p:hf sldNum="0" hdr="0" ftr="0" dt="0"/>
  <p:txStyles>
    <p:titleStyle>
      <a:lvl1pPr algn="l" defTabSz="1326693" rtl="0" eaLnBrk="1" latinLnBrk="0" hangingPunct="1">
        <a:spcBef>
          <a:spcPct val="0"/>
        </a:spcBef>
        <a:buNone/>
        <a:defRPr kumimoji="1" sz="4875" kern="1200" baseline="0">
          <a:solidFill>
            <a:schemeClr val="tx1">
              <a:lumMod val="75000"/>
              <a:lumOff val="25000"/>
            </a:schemeClr>
          </a:solidFill>
          <a:latin typeface="+mn-ea"/>
          <a:ea typeface="+mn-ea"/>
          <a:cs typeface="+mj-cs"/>
        </a:defRPr>
      </a:lvl1pPr>
    </p:titleStyle>
    <p:bodyStyle>
      <a:lvl1pPr marL="0" indent="0" algn="l" defTabSz="1326693" rtl="0" eaLnBrk="1" latinLnBrk="0" hangingPunct="1">
        <a:lnSpc>
          <a:spcPct val="120000"/>
        </a:lnSpc>
        <a:spcBef>
          <a:spcPts val="975"/>
        </a:spcBef>
        <a:buFont typeface="Arial" panose="020B0604020202020204" pitchFamily="34" charset="0"/>
        <a:buNone/>
        <a:defRPr kumimoji="1" sz="1950" kern="1200" baseline="0">
          <a:solidFill>
            <a:schemeClr val="tx2"/>
          </a:solidFill>
          <a:latin typeface="+mn-ea"/>
          <a:ea typeface="+mn-ea"/>
          <a:cs typeface="+mn-cs"/>
        </a:defRPr>
      </a:lvl1pPr>
      <a:lvl2pPr marL="1077939" indent="-414591" algn="l" defTabSz="1326693" rtl="0" eaLnBrk="1" latinLnBrk="0" hangingPunct="1">
        <a:spcBef>
          <a:spcPct val="20000"/>
        </a:spcBef>
        <a:buFont typeface="Arial" panose="020B0604020202020204" pitchFamily="34" charset="0"/>
        <a:buChar char="–"/>
        <a:defRPr kumimoji="1" sz="4064" kern="1200">
          <a:solidFill>
            <a:schemeClr val="tx1"/>
          </a:solidFill>
          <a:latin typeface="+mn-lt"/>
          <a:ea typeface="+mn-ea"/>
          <a:cs typeface="+mn-cs"/>
        </a:defRPr>
      </a:lvl2pPr>
      <a:lvl3pPr marL="1658367" indent="-331673" algn="l" defTabSz="1326693" rtl="0" eaLnBrk="1" latinLnBrk="0" hangingPunct="1">
        <a:spcBef>
          <a:spcPct val="20000"/>
        </a:spcBef>
        <a:buFont typeface="Arial" panose="020B0604020202020204" pitchFamily="34" charset="0"/>
        <a:buChar char="•"/>
        <a:defRPr kumimoji="1" sz="3494" kern="1200">
          <a:solidFill>
            <a:schemeClr val="tx1"/>
          </a:solidFill>
          <a:latin typeface="+mn-lt"/>
          <a:ea typeface="+mn-ea"/>
          <a:cs typeface="+mn-cs"/>
        </a:defRPr>
      </a:lvl3pPr>
      <a:lvl4pPr marL="2321714"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4pPr>
      <a:lvl5pPr marL="2985059"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5pPr>
      <a:lvl6pPr marL="3648407"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6pPr>
      <a:lvl7pPr marL="4311753"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7pPr>
      <a:lvl8pPr marL="4975100"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8pPr>
      <a:lvl9pPr marL="5638446"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9pPr>
    </p:bodyStyle>
    <p:otherStyle>
      <a:defPPr>
        <a:defRPr lang="ja-JP"/>
      </a:defPPr>
      <a:lvl1pPr marL="0" algn="l" defTabSz="1326693" rtl="0" eaLnBrk="1" latinLnBrk="0" hangingPunct="1">
        <a:defRPr kumimoji="1" sz="2599" kern="1200">
          <a:solidFill>
            <a:schemeClr val="tx1"/>
          </a:solidFill>
          <a:latin typeface="+mn-lt"/>
          <a:ea typeface="+mn-ea"/>
          <a:cs typeface="+mn-cs"/>
        </a:defRPr>
      </a:lvl1pPr>
      <a:lvl2pPr marL="663347" algn="l" defTabSz="1326693" rtl="0" eaLnBrk="1" latinLnBrk="0" hangingPunct="1">
        <a:defRPr kumimoji="1" sz="2599" kern="1200">
          <a:solidFill>
            <a:schemeClr val="tx1"/>
          </a:solidFill>
          <a:latin typeface="+mn-lt"/>
          <a:ea typeface="+mn-ea"/>
          <a:cs typeface="+mn-cs"/>
        </a:defRPr>
      </a:lvl2pPr>
      <a:lvl3pPr marL="1326693" algn="l" defTabSz="1326693" rtl="0" eaLnBrk="1" latinLnBrk="0" hangingPunct="1">
        <a:defRPr kumimoji="1" sz="2599" kern="1200">
          <a:solidFill>
            <a:schemeClr val="tx1"/>
          </a:solidFill>
          <a:latin typeface="+mn-lt"/>
          <a:ea typeface="+mn-ea"/>
          <a:cs typeface="+mn-cs"/>
        </a:defRPr>
      </a:lvl3pPr>
      <a:lvl4pPr marL="1990040" algn="l" defTabSz="1326693" rtl="0" eaLnBrk="1" latinLnBrk="0" hangingPunct="1">
        <a:defRPr kumimoji="1" sz="2599" kern="1200">
          <a:solidFill>
            <a:schemeClr val="tx1"/>
          </a:solidFill>
          <a:latin typeface="+mn-lt"/>
          <a:ea typeface="+mn-ea"/>
          <a:cs typeface="+mn-cs"/>
        </a:defRPr>
      </a:lvl4pPr>
      <a:lvl5pPr marL="2653386" algn="l" defTabSz="1326693" rtl="0" eaLnBrk="1" latinLnBrk="0" hangingPunct="1">
        <a:defRPr kumimoji="1" sz="2599" kern="1200">
          <a:solidFill>
            <a:schemeClr val="tx1"/>
          </a:solidFill>
          <a:latin typeface="+mn-lt"/>
          <a:ea typeface="+mn-ea"/>
          <a:cs typeface="+mn-cs"/>
        </a:defRPr>
      </a:lvl5pPr>
      <a:lvl6pPr marL="3316733" algn="l" defTabSz="1326693" rtl="0" eaLnBrk="1" latinLnBrk="0" hangingPunct="1">
        <a:defRPr kumimoji="1" sz="2599" kern="1200">
          <a:solidFill>
            <a:schemeClr val="tx1"/>
          </a:solidFill>
          <a:latin typeface="+mn-lt"/>
          <a:ea typeface="+mn-ea"/>
          <a:cs typeface="+mn-cs"/>
        </a:defRPr>
      </a:lvl6pPr>
      <a:lvl7pPr marL="3980079" algn="l" defTabSz="1326693" rtl="0" eaLnBrk="1" latinLnBrk="0" hangingPunct="1">
        <a:defRPr kumimoji="1" sz="2599" kern="1200">
          <a:solidFill>
            <a:schemeClr val="tx1"/>
          </a:solidFill>
          <a:latin typeface="+mn-lt"/>
          <a:ea typeface="+mn-ea"/>
          <a:cs typeface="+mn-cs"/>
        </a:defRPr>
      </a:lvl7pPr>
      <a:lvl8pPr marL="4643426" algn="l" defTabSz="1326693" rtl="0" eaLnBrk="1" latinLnBrk="0" hangingPunct="1">
        <a:defRPr kumimoji="1" sz="2599" kern="1200">
          <a:solidFill>
            <a:schemeClr val="tx1"/>
          </a:solidFill>
          <a:latin typeface="+mn-lt"/>
          <a:ea typeface="+mn-ea"/>
          <a:cs typeface="+mn-cs"/>
        </a:defRPr>
      </a:lvl8pPr>
      <a:lvl9pPr marL="5306774" algn="l" defTabSz="1326693" rtl="0" eaLnBrk="1" latinLnBrk="0" hangingPunct="1">
        <a:defRPr kumimoji="1" sz="259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1986" name="Group 2"/>
          <p:cNvGrpSpPr>
            <a:grpSpLocks/>
          </p:cNvGrpSpPr>
          <p:nvPr/>
        </p:nvGrpSpPr>
        <p:grpSpPr bwMode="auto">
          <a:xfrm>
            <a:off x="677" y="1012"/>
            <a:ext cx="18280552" cy="10275095"/>
            <a:chOff x="0" y="0"/>
            <a:chExt cx="5758" cy="4315"/>
          </a:xfrm>
        </p:grpSpPr>
        <p:sp>
          <p:nvSpPr>
            <p:cNvPr id="41992" name="Freeform 3"/>
            <p:cNvSpPr>
              <a:spLocks/>
            </p:cNvSpPr>
            <p:nvPr/>
          </p:nvSpPr>
          <p:spPr bwMode="hidden">
            <a:xfrm>
              <a:off x="0" y="0"/>
              <a:ext cx="5758" cy="1776"/>
            </a:xfrm>
            <a:custGeom>
              <a:avLst/>
              <a:gdLst>
                <a:gd name="T0" fmla="*/ 0 w 5740"/>
                <a:gd name="T1" fmla="*/ 0 h 1906"/>
                <a:gd name="T2" fmla="*/ 0 w 5740"/>
                <a:gd name="T3" fmla="*/ 148 h 1906"/>
                <a:gd name="T4" fmla="*/ 6425 w 5740"/>
                <a:gd name="T5" fmla="*/ 148 h 1906"/>
                <a:gd name="T6" fmla="*/ 6425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1266125" rtl="0" eaLnBrk="1" fontAlgn="auto" latinLnBrk="0" hangingPunct="1">
                <a:lnSpc>
                  <a:spcPct val="100000"/>
                </a:lnSpc>
                <a:spcBef>
                  <a:spcPts val="0"/>
                </a:spcBef>
                <a:spcAft>
                  <a:spcPts val="0"/>
                </a:spcAft>
                <a:buClrTx/>
                <a:buSzTx/>
                <a:buFontTx/>
                <a:buNone/>
                <a:tabLst/>
                <a:defRPr/>
              </a:pPr>
              <a:endParaRPr kumimoji="0" lang="ja-JP" altLang="en-US" sz="2700" b="0" i="0" u="none" strike="noStrike" kern="1200" cap="none" spc="0" normalizeH="0" baseline="0" noProof="0">
                <a:ln>
                  <a:noFill/>
                </a:ln>
                <a:solidFill>
                  <a:srgbClr val="FFFFFF"/>
                </a:solidFill>
                <a:effectLst/>
                <a:uLnTx/>
                <a:uFillTx/>
                <a:latin typeface="游ゴシック"/>
                <a:ea typeface="游ゴシック"/>
                <a:cs typeface="ＭＳ Ｐゴシック" charset="0"/>
              </a:endParaRPr>
            </a:p>
          </p:txBody>
        </p:sp>
        <p:grpSp>
          <p:nvGrpSpPr>
            <p:cNvPr id="41993" name="Group 4"/>
            <p:cNvGrpSpPr>
              <a:grpSpLocks/>
            </p:cNvGrpSpPr>
            <p:nvPr userDrawn="1"/>
          </p:nvGrpSpPr>
          <p:grpSpPr bwMode="auto">
            <a:xfrm>
              <a:off x="1728" y="1409"/>
              <a:ext cx="4027" cy="2906"/>
              <a:chOff x="1728" y="1409"/>
              <a:chExt cx="4027" cy="2906"/>
            </a:xfrm>
          </p:grpSpPr>
          <p:sp>
            <p:nvSpPr>
              <p:cNvPr id="108549" name="Freeform 5"/>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0" name="Freeform 6"/>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1" name="Freeform 7"/>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41997"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1266125" rtl="0" eaLnBrk="1" fontAlgn="auto" latinLnBrk="0" hangingPunct="1">
                  <a:lnSpc>
                    <a:spcPct val="100000"/>
                  </a:lnSpc>
                  <a:spcBef>
                    <a:spcPts val="0"/>
                  </a:spcBef>
                  <a:spcAft>
                    <a:spcPts val="0"/>
                  </a:spcAft>
                  <a:buClrTx/>
                  <a:buSzTx/>
                  <a:buFontTx/>
                  <a:buNone/>
                  <a:tabLst/>
                  <a:defRPr/>
                </a:pPr>
                <a:endParaRPr kumimoji="0" lang="ja-JP" altLang="en-US" sz="2700" b="0" i="0" u="none" strike="noStrike" kern="1200" cap="none" spc="0" normalizeH="0" baseline="0" noProof="0">
                  <a:ln>
                    <a:noFill/>
                  </a:ln>
                  <a:solidFill>
                    <a:srgbClr val="FFFFFF"/>
                  </a:solidFill>
                  <a:effectLst/>
                  <a:uLnTx/>
                  <a:uFillTx/>
                  <a:latin typeface="游ゴシック"/>
                  <a:ea typeface="游ゴシック"/>
                  <a:cs typeface="ＭＳ Ｐゴシック" charset="0"/>
                </a:endParaRPr>
              </a:p>
            </p:txBody>
          </p:sp>
          <p:sp>
            <p:nvSpPr>
              <p:cNvPr id="108553" name="Freeform 9"/>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4" name="Freeform 10"/>
              <p:cNvSpPr>
                <a:spLocks/>
              </p:cNvSpPr>
              <p:nvPr/>
            </p:nvSpPr>
            <p:spPr bwMode="hidden">
              <a:xfrm>
                <a:off x="3231" y="1409"/>
                <a:ext cx="2297" cy="1469"/>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grpSp>
      </p:grpSp>
      <p:sp>
        <p:nvSpPr>
          <p:cNvPr id="108555" name="Rectangle 11"/>
          <p:cNvSpPr>
            <a:spLocks noGrp="1" noRot="1" noChangeArrowheads="1"/>
          </p:cNvSpPr>
          <p:nvPr>
            <p:ph type="title"/>
          </p:nvPr>
        </p:nvSpPr>
        <p:spPr bwMode="auto">
          <a:xfrm>
            <a:off x="914321" y="411957"/>
            <a:ext cx="16457772" cy="17145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10" tIns="45705" rIns="91410" bIns="45705"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8556" name="Rectangle 12"/>
          <p:cNvSpPr>
            <a:spLocks noGrp="1" noRot="1" noChangeArrowheads="1"/>
          </p:cNvSpPr>
          <p:nvPr>
            <p:ph type="body" idx="1"/>
          </p:nvPr>
        </p:nvSpPr>
        <p:spPr bwMode="auto">
          <a:xfrm>
            <a:off x="914321" y="2400301"/>
            <a:ext cx="16457772" cy="6748463"/>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10" tIns="45705" rIns="91410" bIns="45705"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7" name="Slide Number Placeholder 3">
            <a:extLst>
              <a:ext uri="{FF2B5EF4-FFF2-40B4-BE49-F238E27FC236}">
                <a16:creationId xmlns:a16="http://schemas.microsoft.com/office/drawing/2014/main" id="{14974758-2F20-428F-BC9D-C98C637EEDC8}"/>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srgbClr val="FFFFFF"/>
                </a:solidFill>
              </a:rPr>
              <a:pPr defTabSz="685800"/>
              <a:t>‹#›</a:t>
            </a:fld>
            <a:endParaRPr lang="ja-JP" altLang="en-US" dirty="0">
              <a:solidFill>
                <a:srgbClr val="FFFFFF"/>
              </a:solidFill>
            </a:endParaRPr>
          </a:p>
        </p:txBody>
      </p:sp>
    </p:spTree>
    <p:extLst>
      <p:ext uri="{BB962C8B-B14F-4D97-AF65-F5344CB8AC3E}">
        <p14:creationId xmlns:p14="http://schemas.microsoft.com/office/powerpoint/2010/main" val="2218093026"/>
      </p:ext>
    </p:extLst>
  </p:cSld>
  <p:clrMap bg1="dk2" tx1="lt1" bg2="dk1" tx2="lt2" accent1="accent1" accent2="accent2" accent3="accent3" accent4="accent4" accent5="accent5" accent6="accent6" hlink="hlink" folHlink="folHlink"/>
  <p:sldLayoutIdLst>
    <p:sldLayoutId id="2147483784" r:id="rId1"/>
  </p:sldLayoutIdLst>
  <p:hf hdr="0" ftr="0" dt="0"/>
  <p:txStyles>
    <p:titleStyle>
      <a:lvl1pPr algn="ctr" rtl="0" fontAlgn="base">
        <a:spcBef>
          <a:spcPct val="0"/>
        </a:spcBef>
        <a:spcAft>
          <a:spcPct val="0"/>
        </a:spcAft>
        <a:defRPr sz="4431" b="1">
          <a:solidFill>
            <a:schemeClr val="tx2"/>
          </a:solidFill>
          <a:effectLst>
            <a:outerShdw blurRad="38100" dist="38100" dir="2700000" algn="tl">
              <a:srgbClr val="000000"/>
            </a:outerShdw>
          </a:effectLst>
          <a:latin typeface="+mn-ea"/>
          <a:ea typeface="+mn-ea"/>
          <a:cs typeface="+mj-cs"/>
        </a:defRPr>
      </a:lvl1pPr>
      <a:lvl2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2pPr>
      <a:lvl3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3pPr>
      <a:lvl4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4pPr>
      <a:lvl5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5pPr>
      <a:lvl6pPr marL="632855"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6pPr>
      <a:lvl7pPr marL="1265709"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7pPr>
      <a:lvl8pPr marL="1898564"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8pPr>
      <a:lvl9pPr marL="2531417"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9pPr>
    </p:titleStyle>
    <p:bodyStyle>
      <a:lvl1pPr marL="468203" indent="-468203" algn="l" rtl="0" fontAlgn="base">
        <a:spcBef>
          <a:spcPct val="20000"/>
        </a:spcBef>
        <a:spcAft>
          <a:spcPct val="0"/>
        </a:spcAft>
        <a:buClr>
          <a:schemeClr val="hlink"/>
        </a:buClr>
        <a:buSzPct val="70000"/>
        <a:buFont typeface="Wingdings" charset="0"/>
        <a:buChar char="n"/>
        <a:defRPr kumimoji="1" sz="3323">
          <a:solidFill>
            <a:schemeClr val="tx1"/>
          </a:solidFill>
          <a:effectLst>
            <a:outerShdw blurRad="38100" dist="38100" dir="2700000" algn="tl">
              <a:srgbClr val="000000"/>
            </a:outerShdw>
          </a:effectLst>
          <a:latin typeface="+mn-ea"/>
          <a:ea typeface="+mn-ea"/>
          <a:cs typeface="+mn-cs"/>
        </a:defRPr>
      </a:lvl1pPr>
      <a:lvl2pPr marL="1022132" indent="-389070" algn="l" rtl="0" fontAlgn="base">
        <a:spcBef>
          <a:spcPct val="20000"/>
        </a:spcBef>
        <a:spcAft>
          <a:spcPct val="0"/>
        </a:spcAft>
        <a:buClr>
          <a:schemeClr val="accent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2pPr>
      <a:lvl3pPr marL="1576061" indent="-309938" algn="l" rtl="0" fontAlgn="base">
        <a:spcBef>
          <a:spcPct val="20000"/>
        </a:spcBef>
        <a:spcAft>
          <a:spcPct val="0"/>
        </a:spcAft>
        <a:buClr>
          <a:schemeClr val="tx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3pPr>
      <a:lvl4pPr marL="2209124" indent="-309938" algn="l" rtl="0" fontAlgn="base">
        <a:spcBef>
          <a:spcPct val="20000"/>
        </a:spcBef>
        <a:spcAft>
          <a:spcPct val="0"/>
        </a:spcAft>
        <a:buClr>
          <a:schemeClr val="accent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4pPr>
      <a:lvl5pPr marL="2842185" indent="-309938" algn="l" rtl="0" fontAlgn="base">
        <a:spcBef>
          <a:spcPct val="20000"/>
        </a:spcBef>
        <a:spcAft>
          <a:spcPct val="0"/>
        </a:spcAft>
        <a:buClr>
          <a:schemeClr val="hlink"/>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5pPr>
      <a:lvl6pPr marL="3480701"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6pPr>
      <a:lvl7pPr marL="4113555"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7pPr>
      <a:lvl8pPr marL="4746410"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8pPr>
      <a:lvl9pPr marL="5379267"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9pPr>
    </p:bodyStyle>
    <p:otherStyle>
      <a:defPPr>
        <a:defRPr lang="ja-JP"/>
      </a:defPPr>
      <a:lvl1pPr marL="0" algn="l" defTabSz="632855" rtl="0" eaLnBrk="1" latinLnBrk="0" hangingPunct="1">
        <a:defRPr kumimoji="1" sz="2493" kern="1200">
          <a:solidFill>
            <a:schemeClr val="tx1"/>
          </a:solidFill>
          <a:latin typeface="+mn-lt"/>
          <a:ea typeface="+mn-ea"/>
          <a:cs typeface="+mn-cs"/>
        </a:defRPr>
      </a:lvl1pPr>
      <a:lvl2pPr marL="632855" algn="l" defTabSz="632855" rtl="0" eaLnBrk="1" latinLnBrk="0" hangingPunct="1">
        <a:defRPr kumimoji="1" sz="2493" kern="1200">
          <a:solidFill>
            <a:schemeClr val="tx1"/>
          </a:solidFill>
          <a:latin typeface="+mn-lt"/>
          <a:ea typeface="+mn-ea"/>
          <a:cs typeface="+mn-cs"/>
        </a:defRPr>
      </a:lvl2pPr>
      <a:lvl3pPr marL="1265709" algn="l" defTabSz="632855" rtl="0" eaLnBrk="1" latinLnBrk="0" hangingPunct="1">
        <a:defRPr kumimoji="1" sz="2493" kern="1200">
          <a:solidFill>
            <a:schemeClr val="tx1"/>
          </a:solidFill>
          <a:latin typeface="+mn-lt"/>
          <a:ea typeface="+mn-ea"/>
          <a:cs typeface="+mn-cs"/>
        </a:defRPr>
      </a:lvl3pPr>
      <a:lvl4pPr marL="1898564" algn="l" defTabSz="632855" rtl="0" eaLnBrk="1" latinLnBrk="0" hangingPunct="1">
        <a:defRPr kumimoji="1" sz="2493" kern="1200">
          <a:solidFill>
            <a:schemeClr val="tx1"/>
          </a:solidFill>
          <a:latin typeface="+mn-lt"/>
          <a:ea typeface="+mn-ea"/>
          <a:cs typeface="+mn-cs"/>
        </a:defRPr>
      </a:lvl4pPr>
      <a:lvl5pPr marL="2531417" algn="l" defTabSz="632855" rtl="0" eaLnBrk="1" latinLnBrk="0" hangingPunct="1">
        <a:defRPr kumimoji="1" sz="2493" kern="1200">
          <a:solidFill>
            <a:schemeClr val="tx1"/>
          </a:solidFill>
          <a:latin typeface="+mn-lt"/>
          <a:ea typeface="+mn-ea"/>
          <a:cs typeface="+mn-cs"/>
        </a:defRPr>
      </a:lvl5pPr>
      <a:lvl6pPr marL="3164273" algn="l" defTabSz="632855" rtl="0" eaLnBrk="1" latinLnBrk="0" hangingPunct="1">
        <a:defRPr kumimoji="1" sz="2493" kern="1200">
          <a:solidFill>
            <a:schemeClr val="tx1"/>
          </a:solidFill>
          <a:latin typeface="+mn-lt"/>
          <a:ea typeface="+mn-ea"/>
          <a:cs typeface="+mn-cs"/>
        </a:defRPr>
      </a:lvl6pPr>
      <a:lvl7pPr marL="3797132" algn="l" defTabSz="632855" rtl="0" eaLnBrk="1" latinLnBrk="0" hangingPunct="1">
        <a:defRPr kumimoji="1" sz="2493" kern="1200">
          <a:solidFill>
            <a:schemeClr val="tx1"/>
          </a:solidFill>
          <a:latin typeface="+mn-lt"/>
          <a:ea typeface="+mn-ea"/>
          <a:cs typeface="+mn-cs"/>
        </a:defRPr>
      </a:lvl7pPr>
      <a:lvl8pPr marL="4429982" algn="l" defTabSz="632855" rtl="0" eaLnBrk="1" latinLnBrk="0" hangingPunct="1">
        <a:defRPr kumimoji="1" sz="2493" kern="1200">
          <a:solidFill>
            <a:schemeClr val="tx1"/>
          </a:solidFill>
          <a:latin typeface="+mn-lt"/>
          <a:ea typeface="+mn-ea"/>
          <a:cs typeface="+mn-cs"/>
        </a:defRPr>
      </a:lvl8pPr>
      <a:lvl9pPr marL="5062836" algn="l" defTabSz="632855" rtl="0" eaLnBrk="1" latinLnBrk="0" hangingPunct="1">
        <a:defRPr kumimoji="1" sz="249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193" y="547691"/>
            <a:ext cx="15772031" cy="1988345"/>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257193" y="2738438"/>
            <a:ext cx="15772031" cy="652700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Slide Number Placeholder 3">
            <a:extLst>
              <a:ext uri="{FF2B5EF4-FFF2-40B4-BE49-F238E27FC236}">
                <a16:creationId xmlns:a16="http://schemas.microsoft.com/office/drawing/2014/main" id="{B6C75D94-8055-4964-A697-2C5655A5A0FD}"/>
              </a:ext>
            </a:extLst>
          </p:cNvPr>
          <p:cNvSpPr>
            <a:spLocks noGrp="1"/>
          </p:cNvSpPr>
          <p:nvPr>
            <p:ph type="sldNum" sz="quarter" idx="4"/>
          </p:nvPr>
        </p:nvSpPr>
        <p:spPr>
          <a:xfrm>
            <a:off x="14963208" y="9091610"/>
            <a:ext cx="3208915" cy="1081091"/>
          </a:xfrm>
          <a:prstGeom prst="rect">
            <a:avLst/>
          </a:prstGeom>
        </p:spPr>
        <p:txBody>
          <a:bodyPr anchor="b"/>
          <a:lstStyle>
            <a:lvl1pPr algn="r">
              <a:defRPr sz="3600" b="1"/>
            </a:lvl1p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62370435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Lst>
  <p:hf hdr="0" ftr="0" dt="0"/>
  <p:txStyles>
    <p:titleStyle>
      <a:lvl1pPr algn="l" defTabSz="1371600" rtl="0" eaLnBrk="1" latinLnBrk="0" hangingPunct="1">
        <a:lnSpc>
          <a:spcPct val="90000"/>
        </a:lnSpc>
        <a:spcBef>
          <a:spcPct val="0"/>
        </a:spcBef>
        <a:buNone/>
        <a:defRPr kumimoji="1"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5590" y="436960"/>
            <a:ext cx="17111276" cy="1169192"/>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565590" y="2092521"/>
            <a:ext cx="17111276" cy="6527007"/>
          </a:xfrm>
          <a:prstGeom prst="rect">
            <a:avLst/>
          </a:prstGeom>
        </p:spPr>
        <p:txBody>
          <a:bodyPr vert="horz" lIns="91440" tIns="45720" rIns="91440" bIns="45720" rtlCol="0">
            <a:normAutofit/>
          </a:bodyPr>
          <a:lstStyle/>
          <a:p>
            <a:pPr lvl="0"/>
            <a:r>
              <a:rPr lang="ja-JP" altLang="en-US" dirty="0"/>
              <a:t>マスター テキストの書式設定
第 </a:t>
            </a:r>
            <a:r>
              <a:rPr lang="en-US" altLang="ja-JP" dirty="0"/>
              <a:t>2 </a:t>
            </a:r>
            <a:r>
              <a:rPr lang="ja-JP" altLang="en-US" dirty="0"/>
              <a:t>レベル
第 </a:t>
            </a:r>
            <a:r>
              <a:rPr lang="en-US" altLang="ja-JP" dirty="0"/>
              <a:t>3 </a:t>
            </a:r>
            <a:r>
              <a:rPr lang="ja-JP" altLang="en-US" dirty="0"/>
              <a:t>レベル
第 </a:t>
            </a:r>
            <a:r>
              <a:rPr lang="en-US" altLang="ja-JP" dirty="0"/>
              <a:t>4 </a:t>
            </a:r>
            <a:r>
              <a:rPr lang="ja-JP" altLang="en-US" dirty="0"/>
              <a:t>レベル
第 </a:t>
            </a:r>
            <a:r>
              <a:rPr lang="en-US" altLang="ja-JP" dirty="0"/>
              <a:t>5 </a:t>
            </a:r>
            <a:r>
              <a:rPr lang="ja-JP" altLang="en-US" dirty="0"/>
              <a:t>レベル</a:t>
            </a:r>
            <a:endParaRPr lang="en-US" dirty="0"/>
          </a:p>
        </p:txBody>
      </p:sp>
      <p:sp>
        <p:nvSpPr>
          <p:cNvPr id="7" name="Slide Number Placeholder 3">
            <a:extLst>
              <a:ext uri="{FF2B5EF4-FFF2-40B4-BE49-F238E27FC236}">
                <a16:creationId xmlns:a16="http://schemas.microsoft.com/office/drawing/2014/main" id="{EBFAE393-6782-4553-85F0-2B04778FB150}"/>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354221144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hf hdr="0" ftr="0" dt="0"/>
  <p:txStyles>
    <p:titleStyle>
      <a:lvl1pPr algn="l" defTabSz="1371600" rtl="0" eaLnBrk="1" latinLnBrk="0" hangingPunct="1">
        <a:lnSpc>
          <a:spcPct val="90000"/>
        </a:lnSpc>
        <a:spcBef>
          <a:spcPct val="0"/>
        </a:spcBef>
        <a:buNone/>
        <a:defRPr kumimoji="1" sz="6600" kern="1200">
          <a:solidFill>
            <a:schemeClr val="tx1"/>
          </a:solidFill>
          <a:latin typeface="+mn-ea"/>
          <a:ea typeface="+mn-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ea"/>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0.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70.jpeg"/><Relationship Id="rId18" Type="http://schemas.openxmlformats.org/officeDocument/2006/relationships/image" Target="../media/image75.jpeg"/><Relationship Id="rId26" Type="http://schemas.openxmlformats.org/officeDocument/2006/relationships/image" Target="../media/image83.png"/><Relationship Id="rId3" Type="http://schemas.openxmlformats.org/officeDocument/2006/relationships/image" Target="../media/image15.jpg"/><Relationship Id="rId21" Type="http://schemas.openxmlformats.org/officeDocument/2006/relationships/image" Target="../media/image78.png"/><Relationship Id="rId7" Type="http://schemas.openxmlformats.org/officeDocument/2006/relationships/image" Target="../media/image64.png"/><Relationship Id="rId12" Type="http://schemas.openxmlformats.org/officeDocument/2006/relationships/image" Target="../media/image69.png"/><Relationship Id="rId17" Type="http://schemas.openxmlformats.org/officeDocument/2006/relationships/image" Target="../media/image74.jpeg"/><Relationship Id="rId25" Type="http://schemas.openxmlformats.org/officeDocument/2006/relationships/image" Target="../media/image82.jpeg"/><Relationship Id="rId2" Type="http://schemas.openxmlformats.org/officeDocument/2006/relationships/notesSlide" Target="../notesSlides/notesSlide4.xml"/><Relationship Id="rId16" Type="http://schemas.openxmlformats.org/officeDocument/2006/relationships/image" Target="../media/image73.gif"/><Relationship Id="rId20" Type="http://schemas.openxmlformats.org/officeDocument/2006/relationships/image" Target="../media/image77.jpeg"/><Relationship Id="rId1" Type="http://schemas.openxmlformats.org/officeDocument/2006/relationships/slideLayout" Target="../slideLayouts/slideLayout94.xml"/><Relationship Id="rId6" Type="http://schemas.openxmlformats.org/officeDocument/2006/relationships/image" Target="../media/image63.png"/><Relationship Id="rId11" Type="http://schemas.openxmlformats.org/officeDocument/2006/relationships/image" Target="../media/image68.png"/><Relationship Id="rId24" Type="http://schemas.openxmlformats.org/officeDocument/2006/relationships/image" Target="../media/image81.png"/><Relationship Id="rId5" Type="http://schemas.openxmlformats.org/officeDocument/2006/relationships/image" Target="../media/image62.png"/><Relationship Id="rId15" Type="http://schemas.openxmlformats.org/officeDocument/2006/relationships/image" Target="../media/image72.jpeg"/><Relationship Id="rId23" Type="http://schemas.openxmlformats.org/officeDocument/2006/relationships/image" Target="../media/image80.jpeg"/><Relationship Id="rId28" Type="http://schemas.openxmlformats.org/officeDocument/2006/relationships/image" Target="../media/image85.png"/><Relationship Id="rId10" Type="http://schemas.openxmlformats.org/officeDocument/2006/relationships/image" Target="../media/image67.jpeg"/><Relationship Id="rId19" Type="http://schemas.openxmlformats.org/officeDocument/2006/relationships/image" Target="../media/image76.png"/><Relationship Id="rId4" Type="http://schemas.openxmlformats.org/officeDocument/2006/relationships/image" Target="../media/image61.jpeg"/><Relationship Id="rId9" Type="http://schemas.openxmlformats.org/officeDocument/2006/relationships/image" Target="../media/image66.jpeg"/><Relationship Id="rId14" Type="http://schemas.openxmlformats.org/officeDocument/2006/relationships/image" Target="../media/image71.jpeg"/><Relationship Id="rId22" Type="http://schemas.openxmlformats.org/officeDocument/2006/relationships/image" Target="../media/image79.png"/><Relationship Id="rId27" Type="http://schemas.openxmlformats.org/officeDocument/2006/relationships/image" Target="../media/image8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9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3.xml"/></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2" Type="http://schemas.openxmlformats.org/officeDocument/2006/relationships/hyperlink" Target="https://agenda.linearcollider.org/event/9323/"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9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9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13" Type="http://schemas.openxmlformats.org/officeDocument/2006/relationships/image" Target="../media/image38.jpeg"/><Relationship Id="rId18" Type="http://schemas.openxmlformats.org/officeDocument/2006/relationships/image" Target="../media/image43.png"/><Relationship Id="rId26" Type="http://schemas.openxmlformats.org/officeDocument/2006/relationships/image" Target="../media/image51.png"/><Relationship Id="rId3" Type="http://schemas.openxmlformats.org/officeDocument/2006/relationships/image" Target="../media/image28.png"/><Relationship Id="rId21" Type="http://schemas.openxmlformats.org/officeDocument/2006/relationships/image" Target="../media/image46.png"/><Relationship Id="rId34" Type="http://schemas.openxmlformats.org/officeDocument/2006/relationships/image" Target="../media/image59.jpeg"/><Relationship Id="rId7" Type="http://schemas.openxmlformats.org/officeDocument/2006/relationships/image" Target="../media/image32.png"/><Relationship Id="rId12" Type="http://schemas.openxmlformats.org/officeDocument/2006/relationships/image" Target="../media/image37.jpeg"/><Relationship Id="rId17" Type="http://schemas.openxmlformats.org/officeDocument/2006/relationships/image" Target="../media/image42.png"/><Relationship Id="rId25" Type="http://schemas.openxmlformats.org/officeDocument/2006/relationships/image" Target="../media/image50.jpeg"/><Relationship Id="rId33" Type="http://schemas.openxmlformats.org/officeDocument/2006/relationships/image" Target="../media/image58.jpeg"/><Relationship Id="rId2" Type="http://schemas.openxmlformats.org/officeDocument/2006/relationships/image" Target="../media/image27.emf"/><Relationship Id="rId16" Type="http://schemas.openxmlformats.org/officeDocument/2006/relationships/image" Target="../media/image41.jpeg"/><Relationship Id="rId20" Type="http://schemas.openxmlformats.org/officeDocument/2006/relationships/image" Target="../media/image45.jpeg"/><Relationship Id="rId29" Type="http://schemas.openxmlformats.org/officeDocument/2006/relationships/image" Target="../media/image54.jpeg"/><Relationship Id="rId1" Type="http://schemas.openxmlformats.org/officeDocument/2006/relationships/slideLayout" Target="../slideLayouts/slideLayout92.xml"/><Relationship Id="rId6" Type="http://schemas.openxmlformats.org/officeDocument/2006/relationships/image" Target="../media/image31.png"/><Relationship Id="rId11" Type="http://schemas.openxmlformats.org/officeDocument/2006/relationships/image" Target="../media/image36.jpeg"/><Relationship Id="rId24" Type="http://schemas.openxmlformats.org/officeDocument/2006/relationships/image" Target="../media/image49.png"/><Relationship Id="rId32" Type="http://schemas.openxmlformats.org/officeDocument/2006/relationships/image" Target="../media/image57.jpeg"/><Relationship Id="rId5" Type="http://schemas.openxmlformats.org/officeDocument/2006/relationships/image" Target="../media/image30.jpeg"/><Relationship Id="rId15" Type="http://schemas.openxmlformats.org/officeDocument/2006/relationships/image" Target="../media/image40.jpeg"/><Relationship Id="rId23" Type="http://schemas.openxmlformats.org/officeDocument/2006/relationships/image" Target="../media/image48.png"/><Relationship Id="rId28" Type="http://schemas.openxmlformats.org/officeDocument/2006/relationships/image" Target="../media/image53.jpeg"/><Relationship Id="rId10" Type="http://schemas.openxmlformats.org/officeDocument/2006/relationships/image" Target="../media/image35.jpeg"/><Relationship Id="rId19" Type="http://schemas.openxmlformats.org/officeDocument/2006/relationships/image" Target="../media/image44.png"/><Relationship Id="rId31" Type="http://schemas.openxmlformats.org/officeDocument/2006/relationships/image" Target="../media/image56.png"/><Relationship Id="rId4" Type="http://schemas.openxmlformats.org/officeDocument/2006/relationships/image" Target="../media/image29.jpeg"/><Relationship Id="rId9" Type="http://schemas.openxmlformats.org/officeDocument/2006/relationships/image" Target="../media/image34.jpeg"/><Relationship Id="rId14" Type="http://schemas.openxmlformats.org/officeDocument/2006/relationships/image" Target="../media/image39.jpeg"/><Relationship Id="rId22" Type="http://schemas.openxmlformats.org/officeDocument/2006/relationships/image" Target="../media/image47.png"/><Relationship Id="rId27" Type="http://schemas.openxmlformats.org/officeDocument/2006/relationships/image" Target="../media/image52.jpeg"/><Relationship Id="rId30" Type="http://schemas.openxmlformats.org/officeDocument/2006/relationships/image" Target="../media/image55.jpeg"/><Relationship Id="rId35" Type="http://schemas.openxmlformats.org/officeDocument/2006/relationships/image" Target="../media/image60.png"/><Relationship Id="rId8"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ctrTitle"/>
          </p:nvPr>
        </p:nvSpPr>
        <p:spPr/>
        <p:txBody>
          <a:bodyPr/>
          <a:lstStyle/>
          <a:p>
            <a:r>
              <a:rPr lang="ja-JP" altLang="en-US" dirty="0" smtClean="0">
                <a:latin typeface="メイリオ" panose="020B0604030504040204" pitchFamily="50" charset="-128"/>
                <a:ea typeface="メイリオ" panose="020B0604030504040204" pitchFamily="50" charset="-128"/>
              </a:rPr>
              <a:t>解析技術</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ILC</a:t>
            </a:r>
            <a:r>
              <a:rPr lang="ja-JP" altLang="en-US" dirty="0" smtClean="0">
                <a:latin typeface="メイリオ" panose="020B0604030504040204" pitchFamily="50" charset="-128"/>
                <a:ea typeface="メイリオ" panose="020B0604030504040204" pitchFamily="50" charset="-128"/>
              </a:rPr>
              <a:t>懇談会</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1739691"/>
      </p:ext>
    </p:extLst>
  </p:cSld>
  <p:clrMapOvr>
    <a:masterClrMapping/>
  </p:clrMapOvr>
  <mc:AlternateContent xmlns:mc="http://schemas.openxmlformats.org/markup-compatibility/2006" xmlns:p14="http://schemas.microsoft.com/office/powerpoint/2010/main">
    <mc:Choice Requires="p14">
      <p:transition spd="med" p14:dur="700" advTm="6754">
        <p:fade/>
      </p:transition>
    </mc:Choice>
    <mc:Fallback xmlns="">
      <p:transition spd="med" advTm="6754">
        <p:fade/>
      </p:transition>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3" name="平行四辺形 132">
            <a:extLst>
              <a:ext uri="{FF2B5EF4-FFF2-40B4-BE49-F238E27FC236}">
                <a16:creationId xmlns:a16="http://schemas.microsoft.com/office/drawing/2014/main" id="{78935E51-EEFB-4A55-B615-553565CF909F}"/>
              </a:ext>
            </a:extLst>
          </p:cNvPr>
          <p:cNvSpPr/>
          <p:nvPr/>
        </p:nvSpPr>
        <p:spPr>
          <a:xfrm>
            <a:off x="7774679" y="1482600"/>
            <a:ext cx="2783609" cy="2045148"/>
          </a:xfrm>
          <a:prstGeom prst="parallelogram">
            <a:avLst>
              <a:gd name="adj" fmla="val 1745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b="1" dirty="0">
              <a:solidFill>
                <a:prstClr val="white"/>
              </a:solidFill>
              <a:latin typeface="游ゴシック" panose="020B0400000000000000" pitchFamily="50" charset="-128"/>
              <a:ea typeface="游ゴシック" panose="020B0400000000000000" pitchFamily="50" charset="-128"/>
            </a:endParaRPr>
          </a:p>
        </p:txBody>
      </p:sp>
      <p:sp>
        <p:nvSpPr>
          <p:cNvPr id="135" name="平行四辺形 134">
            <a:extLst>
              <a:ext uri="{FF2B5EF4-FFF2-40B4-BE49-F238E27FC236}">
                <a16:creationId xmlns:a16="http://schemas.microsoft.com/office/drawing/2014/main" id="{4F3C1572-20B5-46E4-92F1-303FA49C5317}"/>
              </a:ext>
            </a:extLst>
          </p:cNvPr>
          <p:cNvSpPr/>
          <p:nvPr/>
        </p:nvSpPr>
        <p:spPr>
          <a:xfrm>
            <a:off x="10904573" y="6209751"/>
            <a:ext cx="8165091" cy="4078881"/>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r>
              <a:rPr lang="ja-JP" altLang="en-US" sz="2268" dirty="0">
                <a:solidFill>
                  <a:prstClr val="white"/>
                </a:solidFill>
                <a:latin typeface="游ゴシック" panose="020B0400000000000000" pitchFamily="50" charset="-128"/>
                <a:ea typeface="游ゴシック" panose="020B0400000000000000" pitchFamily="50" charset="-128"/>
              </a:rPr>
              <a:t>ナノビームの実現</a:t>
            </a:r>
          </a:p>
        </p:txBody>
      </p:sp>
      <p:sp>
        <p:nvSpPr>
          <p:cNvPr id="136" name="平行四辺形 135">
            <a:extLst>
              <a:ext uri="{FF2B5EF4-FFF2-40B4-BE49-F238E27FC236}">
                <a16:creationId xmlns:a16="http://schemas.microsoft.com/office/drawing/2014/main" id="{569C490A-7D02-4634-9449-F94310BCBFE9}"/>
              </a:ext>
            </a:extLst>
          </p:cNvPr>
          <p:cNvSpPr/>
          <p:nvPr/>
        </p:nvSpPr>
        <p:spPr>
          <a:xfrm>
            <a:off x="6239362" y="6208119"/>
            <a:ext cx="5067411" cy="4078881"/>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37" name="平行四辺形 136">
            <a:extLst>
              <a:ext uri="{FF2B5EF4-FFF2-40B4-BE49-F238E27FC236}">
                <a16:creationId xmlns:a16="http://schemas.microsoft.com/office/drawing/2014/main" id="{6EB6682B-1992-4261-92DE-D12F5CF7C927}"/>
              </a:ext>
            </a:extLst>
          </p:cNvPr>
          <p:cNvSpPr/>
          <p:nvPr/>
        </p:nvSpPr>
        <p:spPr>
          <a:xfrm>
            <a:off x="-766916" y="6208120"/>
            <a:ext cx="7429621" cy="4083524"/>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r>
              <a:rPr lang="en-US" altLang="ja-JP" sz="2268" dirty="0">
                <a:solidFill>
                  <a:prstClr val="white"/>
                </a:solidFill>
                <a:latin typeface="游ゴシック" panose="020B0400000000000000" pitchFamily="50" charset="-128"/>
                <a:ea typeface="游ゴシック" panose="020B0400000000000000" pitchFamily="50" charset="-128"/>
              </a:rPr>
              <a:t>ILC</a:t>
            </a:r>
            <a:r>
              <a:rPr lang="ja-JP" altLang="en-US" sz="2268" dirty="0">
                <a:solidFill>
                  <a:prstClr val="white"/>
                </a:solidFill>
                <a:latin typeface="游ゴシック" panose="020B0400000000000000" pitchFamily="50" charset="-128"/>
                <a:ea typeface="游ゴシック" panose="020B0400000000000000" pitchFamily="50" charset="-128"/>
              </a:rPr>
              <a:t>では</a:t>
            </a:r>
            <a:r>
              <a:rPr lang="en-US" altLang="ja-JP" sz="2268" dirty="0">
                <a:solidFill>
                  <a:prstClr val="white"/>
                </a:solidFill>
                <a:latin typeface="游ゴシック" panose="020B0400000000000000" pitchFamily="50" charset="-128"/>
                <a:ea typeface="游ゴシック" panose="020B0400000000000000" pitchFamily="50" charset="-128"/>
              </a:rPr>
              <a:t>2K</a:t>
            </a:r>
            <a:r>
              <a:rPr lang="ja-JP" altLang="en-US" sz="2268" dirty="0">
                <a:solidFill>
                  <a:prstClr val="white"/>
                </a:solidFill>
                <a:latin typeface="游ゴシック" panose="020B0400000000000000" pitchFamily="50" charset="-128"/>
                <a:ea typeface="游ゴシック" panose="020B0400000000000000" pitchFamily="50" charset="-128"/>
              </a:rPr>
              <a:t>という</a:t>
            </a:r>
          </a:p>
        </p:txBody>
      </p:sp>
      <p:sp>
        <p:nvSpPr>
          <p:cNvPr id="138" name="平行四辺形 137">
            <a:extLst>
              <a:ext uri="{FF2B5EF4-FFF2-40B4-BE49-F238E27FC236}">
                <a16:creationId xmlns:a16="http://schemas.microsoft.com/office/drawing/2014/main" id="{B6829704-55BD-404B-A852-1042630B1C42}"/>
              </a:ext>
            </a:extLst>
          </p:cNvPr>
          <p:cNvSpPr/>
          <p:nvPr/>
        </p:nvSpPr>
        <p:spPr>
          <a:xfrm>
            <a:off x="11338211" y="13759"/>
            <a:ext cx="8291891" cy="3467000"/>
          </a:xfrm>
          <a:prstGeom prst="parallelogram">
            <a:avLst>
              <a:gd name="adj" fmla="val 14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152167">
              <a:defRPr/>
            </a:pPr>
            <a:endParaRPr lang="en-US" altLang="ja-JP" sz="257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39" name="平行四辺形 138">
            <a:extLst>
              <a:ext uri="{FF2B5EF4-FFF2-40B4-BE49-F238E27FC236}">
                <a16:creationId xmlns:a16="http://schemas.microsoft.com/office/drawing/2014/main" id="{572D2A18-A00B-487C-A2E8-DA218DCC2A01}"/>
              </a:ext>
            </a:extLst>
          </p:cNvPr>
          <p:cNvSpPr/>
          <p:nvPr/>
        </p:nvSpPr>
        <p:spPr>
          <a:xfrm>
            <a:off x="10489685" y="2128655"/>
            <a:ext cx="1271626" cy="1394882"/>
          </a:xfrm>
          <a:prstGeom prst="parallelogram">
            <a:avLst>
              <a:gd name="adj" fmla="val 133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43" name="平行四辺形 142">
            <a:extLst>
              <a:ext uri="{FF2B5EF4-FFF2-40B4-BE49-F238E27FC236}">
                <a16:creationId xmlns:a16="http://schemas.microsoft.com/office/drawing/2014/main" id="{78935E51-EEFB-4A55-B615-553565CF909F}"/>
              </a:ext>
            </a:extLst>
          </p:cNvPr>
          <p:cNvSpPr/>
          <p:nvPr/>
        </p:nvSpPr>
        <p:spPr>
          <a:xfrm>
            <a:off x="8050891" y="16638"/>
            <a:ext cx="3681945" cy="2045148"/>
          </a:xfrm>
          <a:prstGeom prst="parallelogram">
            <a:avLst>
              <a:gd name="adj" fmla="val 1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55" name="平行四辺形 154">
            <a:extLst>
              <a:ext uri="{FF2B5EF4-FFF2-40B4-BE49-F238E27FC236}">
                <a16:creationId xmlns:a16="http://schemas.microsoft.com/office/drawing/2014/main" id="{739F4420-7FE6-4AE3-81A0-0D79A025EEFB}"/>
              </a:ext>
            </a:extLst>
          </p:cNvPr>
          <p:cNvSpPr/>
          <p:nvPr/>
        </p:nvSpPr>
        <p:spPr>
          <a:xfrm>
            <a:off x="4837703" y="45584"/>
            <a:ext cx="3448585" cy="3068039"/>
          </a:xfrm>
          <a:prstGeom prst="parallelogram">
            <a:avLst>
              <a:gd name="adj" fmla="val 191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pic>
        <p:nvPicPr>
          <p:cNvPr id="165" name="Picture 2" descr="ヒッグス粒子は何の役に立つのか？：普通の人々の疑問に答えてみる ...">
            <a:extLst>
              <a:ext uri="{FF2B5EF4-FFF2-40B4-BE49-F238E27FC236}">
                <a16:creationId xmlns:a16="http://schemas.microsoft.com/office/drawing/2014/main" id="{64E6FECF-A44E-43C4-B466-65DA7A795F07}"/>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780" r="8317"/>
          <a:stretch/>
        </p:blipFill>
        <p:spPr bwMode="auto">
          <a:xfrm>
            <a:off x="5580331" y="36968"/>
            <a:ext cx="1143575" cy="722769"/>
          </a:xfrm>
          <a:prstGeom prst="rect">
            <a:avLst/>
          </a:prstGeom>
          <a:noFill/>
          <a:extLst>
            <a:ext uri="{909E8E84-426E-40DD-AFC4-6F175D3DCCD1}">
              <a14:hiddenFill xmlns:a14="http://schemas.microsoft.com/office/drawing/2010/main">
                <a:solidFill>
                  <a:srgbClr val="FFFFFF"/>
                </a:solidFill>
              </a14:hiddenFill>
            </a:ext>
          </a:extLst>
        </p:spPr>
      </p:pic>
      <p:sp>
        <p:nvSpPr>
          <p:cNvPr id="166" name="平行四辺形 165">
            <a:extLst>
              <a:ext uri="{FF2B5EF4-FFF2-40B4-BE49-F238E27FC236}">
                <a16:creationId xmlns:a16="http://schemas.microsoft.com/office/drawing/2014/main" id="{963E7202-2FB7-4C04-A154-BE7C811BD7D8}"/>
              </a:ext>
            </a:extLst>
          </p:cNvPr>
          <p:cNvSpPr/>
          <p:nvPr/>
        </p:nvSpPr>
        <p:spPr>
          <a:xfrm>
            <a:off x="-1120877" y="-7578"/>
            <a:ext cx="6418289" cy="3186864"/>
          </a:xfrm>
          <a:prstGeom prst="parallelogram">
            <a:avLst>
              <a:gd name="adj" fmla="val 2179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pic>
        <p:nvPicPr>
          <p:cNvPr id="167" name="図プレースホルダー 4">
            <a:extLst>
              <a:ext uri="{FF2B5EF4-FFF2-40B4-BE49-F238E27FC236}">
                <a16:creationId xmlns:a16="http://schemas.microsoft.com/office/drawing/2014/main" id="{DFDF7390-7562-447E-BFDD-942CEBBF9F3D}"/>
              </a:ext>
            </a:extLst>
          </p:cNvPr>
          <p:cNvPicPr>
            <a:picLocks noChangeAspect="1"/>
          </p:cNvPicPr>
          <p:nvPr/>
        </p:nvPicPr>
        <p:blipFill rotWithShape="1">
          <a:blip r:embed="rId5">
            <a:extLst>
              <a:ext uri="{28A0092B-C50C-407E-A947-70E740481C1C}">
                <a14:useLocalDpi xmlns:a14="http://schemas.microsoft.com/office/drawing/2010/main" val="0"/>
              </a:ext>
            </a:extLst>
          </a:blip>
          <a:srcRect l="20687" r="20687" b="8154"/>
          <a:stretch/>
        </p:blipFill>
        <p:spPr>
          <a:xfrm>
            <a:off x="270516" y="395567"/>
            <a:ext cx="2135690" cy="2779173"/>
          </a:xfrm>
          <a:prstGeom prst="rect">
            <a:avLst/>
          </a:prstGeom>
        </p:spPr>
      </p:pic>
      <p:pic>
        <p:nvPicPr>
          <p:cNvPr id="168" name="図 167">
            <a:extLst>
              <a:ext uri="{FF2B5EF4-FFF2-40B4-BE49-F238E27FC236}">
                <a16:creationId xmlns:a16="http://schemas.microsoft.com/office/drawing/2014/main" id="{4F75FFBA-4BAC-4ECC-AC0C-4FB9E739A5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6801" y="2576575"/>
            <a:ext cx="1182422" cy="597329"/>
          </a:xfrm>
          <a:prstGeom prst="rect">
            <a:avLst/>
          </a:prstGeom>
        </p:spPr>
      </p:pic>
      <p:pic>
        <p:nvPicPr>
          <p:cNvPr id="169" name="Picture 4">
            <a:extLst>
              <a:ext uri="{FF2B5EF4-FFF2-40B4-BE49-F238E27FC236}">
                <a16:creationId xmlns:a16="http://schemas.microsoft.com/office/drawing/2014/main" id="{30B661AD-42BD-49DC-8EE4-D30D2B52877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06080" y="397151"/>
            <a:ext cx="992417" cy="68004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0" name="Picture 2" descr="サイクロトロン実験施設 Cyclotron Facility| 大阪大学 核物理研究 ...">
            <a:extLst>
              <a:ext uri="{FF2B5EF4-FFF2-40B4-BE49-F238E27FC236}">
                <a16:creationId xmlns:a16="http://schemas.microsoft.com/office/drawing/2014/main" id="{F34F3AEE-ED0E-47D8-888C-70944ED0E6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16167" y="1099637"/>
            <a:ext cx="976170" cy="613739"/>
          </a:xfrm>
          <a:prstGeom prst="rect">
            <a:avLst/>
          </a:prstGeom>
          <a:noFill/>
          <a:extLst>
            <a:ext uri="{909E8E84-426E-40DD-AFC4-6F175D3DCCD1}">
              <a14:hiddenFill xmlns:a14="http://schemas.microsoft.com/office/drawing/2010/main">
                <a:solidFill>
                  <a:srgbClr val="FFFFFF"/>
                </a:solidFill>
              </a14:hiddenFill>
            </a:ext>
          </a:extLst>
        </p:spPr>
      </p:pic>
      <p:cxnSp>
        <p:nvCxnSpPr>
          <p:cNvPr id="171" name="直線矢印コネクタ 170">
            <a:extLst>
              <a:ext uri="{FF2B5EF4-FFF2-40B4-BE49-F238E27FC236}">
                <a16:creationId xmlns:a16="http://schemas.microsoft.com/office/drawing/2014/main" id="{A6DDD39A-F5AA-4E0A-8F02-6C2EE29556B6}"/>
              </a:ext>
            </a:extLst>
          </p:cNvPr>
          <p:cNvCxnSpPr>
            <a:cxnSpLocks/>
          </p:cNvCxnSpPr>
          <p:nvPr/>
        </p:nvCxnSpPr>
        <p:spPr>
          <a:xfrm flipV="1">
            <a:off x="8517624" y="982932"/>
            <a:ext cx="744564"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2" name="円/楕円 10">
            <a:extLst>
              <a:ext uri="{FF2B5EF4-FFF2-40B4-BE49-F238E27FC236}">
                <a16:creationId xmlns:a16="http://schemas.microsoft.com/office/drawing/2014/main" id="{76D4AFA1-5961-440D-A803-67337B92D764}"/>
              </a:ext>
            </a:extLst>
          </p:cNvPr>
          <p:cNvSpPr/>
          <p:nvPr/>
        </p:nvSpPr>
        <p:spPr>
          <a:xfrm>
            <a:off x="8421197" y="88776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cxnSp>
        <p:nvCxnSpPr>
          <p:cNvPr id="173" name="直線矢印コネクタ 172">
            <a:extLst>
              <a:ext uri="{FF2B5EF4-FFF2-40B4-BE49-F238E27FC236}">
                <a16:creationId xmlns:a16="http://schemas.microsoft.com/office/drawing/2014/main" id="{88371DC2-F987-4B42-AF34-DDF3854A6138}"/>
              </a:ext>
            </a:extLst>
          </p:cNvPr>
          <p:cNvCxnSpPr>
            <a:cxnSpLocks/>
          </p:cNvCxnSpPr>
          <p:nvPr/>
        </p:nvCxnSpPr>
        <p:spPr>
          <a:xfrm flipV="1">
            <a:off x="9258795" y="984242"/>
            <a:ext cx="744564" cy="0"/>
          </a:xfrm>
          <a:prstGeom prst="straightConnector1">
            <a:avLst/>
          </a:prstGeom>
          <a:ln w="381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74" name="円/楕円 10">
            <a:extLst>
              <a:ext uri="{FF2B5EF4-FFF2-40B4-BE49-F238E27FC236}">
                <a16:creationId xmlns:a16="http://schemas.microsoft.com/office/drawing/2014/main" id="{8D41905E-452C-4E13-8DF8-89451B790368}"/>
              </a:ext>
            </a:extLst>
          </p:cNvPr>
          <p:cNvSpPr/>
          <p:nvPr/>
        </p:nvSpPr>
        <p:spPr>
          <a:xfrm>
            <a:off x="9906932" y="88137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cxnSp>
        <p:nvCxnSpPr>
          <p:cNvPr id="175" name="直線矢印コネクタ 174">
            <a:extLst>
              <a:ext uri="{FF2B5EF4-FFF2-40B4-BE49-F238E27FC236}">
                <a16:creationId xmlns:a16="http://schemas.microsoft.com/office/drawing/2014/main" id="{6ADD2B4B-8697-453A-843E-8453275A7099}"/>
              </a:ext>
            </a:extLst>
          </p:cNvPr>
          <p:cNvCxnSpPr>
            <a:cxnSpLocks/>
          </p:cNvCxnSpPr>
          <p:nvPr/>
        </p:nvCxnSpPr>
        <p:spPr>
          <a:xfrm flipV="1">
            <a:off x="8400036" y="2553113"/>
            <a:ext cx="744564"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6" name="円/楕円 10">
            <a:extLst>
              <a:ext uri="{FF2B5EF4-FFF2-40B4-BE49-F238E27FC236}">
                <a16:creationId xmlns:a16="http://schemas.microsoft.com/office/drawing/2014/main" id="{26E40CC2-52AC-4F36-AD9D-918996B566CD}"/>
              </a:ext>
            </a:extLst>
          </p:cNvPr>
          <p:cNvSpPr/>
          <p:nvPr/>
        </p:nvSpPr>
        <p:spPr>
          <a:xfrm>
            <a:off x="8342815" y="245859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77" name="円/楕円 10">
            <a:extLst>
              <a:ext uri="{FF2B5EF4-FFF2-40B4-BE49-F238E27FC236}">
                <a16:creationId xmlns:a16="http://schemas.microsoft.com/office/drawing/2014/main" id="{BA69973D-9E3E-41A0-A151-0B3F63885D30}"/>
              </a:ext>
            </a:extLst>
          </p:cNvPr>
          <p:cNvSpPr/>
          <p:nvPr/>
        </p:nvSpPr>
        <p:spPr>
          <a:xfrm>
            <a:off x="9145250" y="245859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78" name="正方形/長方形 177">
            <a:extLst>
              <a:ext uri="{FF2B5EF4-FFF2-40B4-BE49-F238E27FC236}">
                <a16:creationId xmlns:a16="http://schemas.microsoft.com/office/drawing/2014/main" id="{728EF2A5-93E4-4213-B1DA-2160572844E2}"/>
              </a:ext>
            </a:extLst>
          </p:cNvPr>
          <p:cNvSpPr/>
          <p:nvPr/>
        </p:nvSpPr>
        <p:spPr>
          <a:xfrm>
            <a:off x="8276619" y="44970"/>
            <a:ext cx="2059710" cy="861774"/>
          </a:xfrm>
          <a:prstGeom prst="rect">
            <a:avLst/>
          </a:prstGeom>
        </p:spPr>
        <p:txBody>
          <a:bodyPr wrap="squar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コライダー</a:t>
            </a:r>
            <a:endParaRPr lang="en-US" altLang="ja-JP"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すべてのエネルギーがビッグバンに</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79" name="円/楕円 10">
            <a:extLst>
              <a:ext uri="{FF2B5EF4-FFF2-40B4-BE49-F238E27FC236}">
                <a16:creationId xmlns:a16="http://schemas.microsoft.com/office/drawing/2014/main" id="{97D7D236-4833-4278-B7A4-E2A031C2DC3D}"/>
              </a:ext>
            </a:extLst>
          </p:cNvPr>
          <p:cNvSpPr/>
          <p:nvPr/>
        </p:nvSpPr>
        <p:spPr>
          <a:xfrm>
            <a:off x="9542084" y="2460176"/>
            <a:ext cx="192857" cy="185874"/>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80" name="正方形/長方形 179">
            <a:extLst>
              <a:ext uri="{FF2B5EF4-FFF2-40B4-BE49-F238E27FC236}">
                <a16:creationId xmlns:a16="http://schemas.microsoft.com/office/drawing/2014/main" id="{481D08C0-4359-4BD1-89AC-99EAA16D2C9E}"/>
              </a:ext>
            </a:extLst>
          </p:cNvPr>
          <p:cNvSpPr/>
          <p:nvPr/>
        </p:nvSpPr>
        <p:spPr>
          <a:xfrm>
            <a:off x="8226606" y="1681349"/>
            <a:ext cx="2031325" cy="861774"/>
          </a:xfrm>
          <a:prstGeom prst="rect">
            <a:avLst/>
          </a:prstGeom>
        </p:spPr>
        <p:txBody>
          <a:bodyPr wrap="non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固定</a:t>
            </a:r>
            <a:r>
              <a:rPr lang="ja-JP" altLang="en-US" sz="1800" b="1"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標的</a:t>
            </a:r>
            <a:endParaRPr lang="en-US" altLang="ja-JP" sz="1800" b="1"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一部</a:t>
            </a: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のエネルギーが</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ビッグバンに</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1" name="正方形/長方形 180">
            <a:extLst>
              <a:ext uri="{FF2B5EF4-FFF2-40B4-BE49-F238E27FC236}">
                <a16:creationId xmlns:a16="http://schemas.microsoft.com/office/drawing/2014/main" id="{F88CC7A8-2D00-49DD-97EC-F186E019C8A4}"/>
              </a:ext>
            </a:extLst>
          </p:cNvPr>
          <p:cNvSpPr/>
          <p:nvPr/>
        </p:nvSpPr>
        <p:spPr>
          <a:xfrm>
            <a:off x="10055069" y="21052"/>
            <a:ext cx="1723549" cy="461665"/>
          </a:xfrm>
          <a:prstGeom prst="rect">
            <a:avLst/>
          </a:prstGeom>
        </p:spPr>
        <p:txBody>
          <a:bodyPr wrap="none">
            <a:spAutoFit/>
          </a:bodyPr>
          <a:lstStyle/>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ヒッグス粒子をつくる</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ビームエネルギー</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2" name="正方形/長方形 181">
            <a:extLst>
              <a:ext uri="{FF2B5EF4-FFF2-40B4-BE49-F238E27FC236}">
                <a16:creationId xmlns:a16="http://schemas.microsoft.com/office/drawing/2014/main" id="{20173B78-2A88-4D6C-828F-78BD501D586C}"/>
              </a:ext>
            </a:extLst>
          </p:cNvPr>
          <p:cNvSpPr/>
          <p:nvPr/>
        </p:nvSpPr>
        <p:spPr>
          <a:xfrm>
            <a:off x="10113253" y="683002"/>
            <a:ext cx="1576072" cy="461665"/>
          </a:xfrm>
          <a:prstGeom prst="rect">
            <a:avLst/>
          </a:prstGeom>
        </p:spPr>
        <p:txBody>
          <a:bodyPr wrap="none">
            <a:spAutoFit/>
          </a:bodyPr>
          <a:lstStyle/>
          <a:p>
            <a:pPr defTabSz="1152167">
              <a:defRPr/>
            </a:pPr>
            <a:r>
              <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125 GeV + 125 GeV</a:t>
            </a:r>
          </a:p>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ILC1</a:t>
            </a: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台）</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3" name="正方形/長方形 182">
            <a:extLst>
              <a:ext uri="{FF2B5EF4-FFF2-40B4-BE49-F238E27FC236}">
                <a16:creationId xmlns:a16="http://schemas.microsoft.com/office/drawing/2014/main" id="{A7AB5746-AF8D-4CF8-A0DD-413576B79660}"/>
              </a:ext>
            </a:extLst>
          </p:cNvPr>
          <p:cNvSpPr/>
          <p:nvPr/>
        </p:nvSpPr>
        <p:spPr>
          <a:xfrm>
            <a:off x="8188068" y="2863267"/>
            <a:ext cx="2428759" cy="584775"/>
          </a:xfrm>
          <a:prstGeom prst="rect">
            <a:avLst/>
          </a:prstGeom>
        </p:spPr>
        <p:txBody>
          <a:bodyPr wrap="square">
            <a:spAutoFit/>
          </a:bodyPr>
          <a:lstStyle/>
          <a:p>
            <a:pPr defTabSz="1152167">
              <a:defRPr/>
            </a:pPr>
            <a:r>
              <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62,500,000 </a:t>
            </a:r>
            <a:r>
              <a:rPr lang="en-US" altLang="ja-JP"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GeV</a:t>
            </a: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ILC250,000</a:t>
            </a: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台</a:t>
            </a: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4" name="円弧 183">
            <a:extLst>
              <a:ext uri="{FF2B5EF4-FFF2-40B4-BE49-F238E27FC236}">
                <a16:creationId xmlns:a16="http://schemas.microsoft.com/office/drawing/2014/main" id="{75D0FFA9-09DD-4D34-BF56-C2D1B20139CB}"/>
              </a:ext>
            </a:extLst>
          </p:cNvPr>
          <p:cNvSpPr/>
          <p:nvPr/>
        </p:nvSpPr>
        <p:spPr>
          <a:xfrm rot="13297091">
            <a:off x="9475932" y="2457465"/>
            <a:ext cx="258714" cy="21312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152167">
              <a:defRPr/>
            </a:pPr>
            <a:endParaRPr lang="ja-JP" altLang="en-US" sz="2268" dirty="0">
              <a:solidFill>
                <a:prstClr val="black"/>
              </a:solidFill>
              <a:latin typeface="游ゴシック" panose="020B0400000000000000" pitchFamily="50" charset="-128"/>
              <a:ea typeface="游ゴシック" panose="020B0400000000000000" pitchFamily="50" charset="-128"/>
            </a:endParaRPr>
          </a:p>
        </p:txBody>
      </p:sp>
      <p:sp>
        <p:nvSpPr>
          <p:cNvPr id="185" name="円弧 184">
            <a:extLst>
              <a:ext uri="{FF2B5EF4-FFF2-40B4-BE49-F238E27FC236}">
                <a16:creationId xmlns:a16="http://schemas.microsoft.com/office/drawing/2014/main" id="{A8164AB1-85D9-4E2B-9E58-778011B62CAA}"/>
              </a:ext>
            </a:extLst>
          </p:cNvPr>
          <p:cNvSpPr/>
          <p:nvPr/>
        </p:nvSpPr>
        <p:spPr>
          <a:xfrm rot="13297091">
            <a:off x="9414984" y="2457465"/>
            <a:ext cx="258714" cy="21312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152167">
              <a:defRPr/>
            </a:pPr>
            <a:endParaRPr lang="ja-JP" altLang="en-US" sz="2268" dirty="0">
              <a:solidFill>
                <a:prstClr val="black"/>
              </a:solidFill>
              <a:latin typeface="游ゴシック" panose="020B0400000000000000" pitchFamily="50" charset="-128"/>
              <a:ea typeface="游ゴシック" panose="020B0400000000000000" pitchFamily="50" charset="-128"/>
            </a:endParaRPr>
          </a:p>
        </p:txBody>
      </p:sp>
      <p:grpSp>
        <p:nvGrpSpPr>
          <p:cNvPr id="186" name="グループ化 185">
            <a:extLst>
              <a:ext uri="{FF2B5EF4-FFF2-40B4-BE49-F238E27FC236}">
                <a16:creationId xmlns:a16="http://schemas.microsoft.com/office/drawing/2014/main" id="{D89E95A0-A549-40BC-BC9A-D7A22A03EAFB}"/>
              </a:ext>
            </a:extLst>
          </p:cNvPr>
          <p:cNvGrpSpPr/>
          <p:nvPr/>
        </p:nvGrpSpPr>
        <p:grpSpPr>
          <a:xfrm>
            <a:off x="11881839" y="423887"/>
            <a:ext cx="1735609" cy="881931"/>
            <a:chOff x="4941888" y="4868546"/>
            <a:chExt cx="1327917" cy="664165"/>
          </a:xfrm>
        </p:grpSpPr>
        <p:sp>
          <p:nvSpPr>
            <p:cNvPr id="187" name="右矢印 113">
              <a:extLst>
                <a:ext uri="{FF2B5EF4-FFF2-40B4-BE49-F238E27FC236}">
                  <a16:creationId xmlns:a16="http://schemas.microsoft.com/office/drawing/2014/main" id="{C0A9A5D7-16BC-4686-A283-A93EBD3D8BCC}"/>
                </a:ext>
              </a:extLst>
            </p:cNvPr>
            <p:cNvSpPr/>
            <p:nvPr/>
          </p:nvSpPr>
          <p:spPr>
            <a:xfrm rot="13500000">
              <a:off x="5484070" y="530827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88" name="右矢印 111">
              <a:extLst>
                <a:ext uri="{FF2B5EF4-FFF2-40B4-BE49-F238E27FC236}">
                  <a16:creationId xmlns:a16="http://schemas.microsoft.com/office/drawing/2014/main" id="{7E68A4F2-7AD7-4D0C-997A-648D78B7C247}"/>
                </a:ext>
              </a:extLst>
            </p:cNvPr>
            <p:cNvSpPr/>
            <p:nvPr/>
          </p:nvSpPr>
          <p:spPr>
            <a:xfrm rot="18900000">
              <a:off x="5663914" y="4899985"/>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89" name="右矢印 112">
              <a:extLst>
                <a:ext uri="{FF2B5EF4-FFF2-40B4-BE49-F238E27FC236}">
                  <a16:creationId xmlns:a16="http://schemas.microsoft.com/office/drawing/2014/main" id="{683CC26A-22E0-4698-880C-6D4D0BA1FBE5}"/>
                </a:ext>
              </a:extLst>
            </p:cNvPr>
            <p:cNvSpPr/>
            <p:nvPr/>
          </p:nvSpPr>
          <p:spPr>
            <a:xfrm rot="8100000">
              <a:off x="5897425" y="549365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0" name="右矢印 114">
              <a:extLst>
                <a:ext uri="{FF2B5EF4-FFF2-40B4-BE49-F238E27FC236}">
                  <a16:creationId xmlns:a16="http://schemas.microsoft.com/office/drawing/2014/main" id="{A77A4F2E-63E8-41D3-A880-EA3FEA69C56F}"/>
                </a:ext>
              </a:extLst>
            </p:cNvPr>
            <p:cNvSpPr/>
            <p:nvPr/>
          </p:nvSpPr>
          <p:spPr>
            <a:xfrm rot="2700000">
              <a:off x="6134825" y="512383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1" name="右矢印 100">
              <a:extLst>
                <a:ext uri="{FF2B5EF4-FFF2-40B4-BE49-F238E27FC236}">
                  <a16:creationId xmlns:a16="http://schemas.microsoft.com/office/drawing/2014/main" id="{0C249C4B-D425-40B6-9AF3-BE711B80C1B1}"/>
                </a:ext>
              </a:extLst>
            </p:cNvPr>
            <p:cNvSpPr/>
            <p:nvPr/>
          </p:nvSpPr>
          <p:spPr>
            <a:xfrm rot="16200000">
              <a:off x="5483222" y="5079731"/>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2" name="右矢印 101">
              <a:extLst>
                <a:ext uri="{FF2B5EF4-FFF2-40B4-BE49-F238E27FC236}">
                  <a16:creationId xmlns:a16="http://schemas.microsoft.com/office/drawing/2014/main" id="{F28F78B0-5BF9-4CD7-A534-67B07721C45B}"/>
                </a:ext>
              </a:extLst>
            </p:cNvPr>
            <p:cNvSpPr/>
            <p:nvPr/>
          </p:nvSpPr>
          <p:spPr>
            <a:xfrm rot="5400000">
              <a:off x="6099150" y="5306255"/>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5" name="右矢印 103">
              <a:extLst>
                <a:ext uri="{FF2B5EF4-FFF2-40B4-BE49-F238E27FC236}">
                  <a16:creationId xmlns:a16="http://schemas.microsoft.com/office/drawing/2014/main" id="{8BC1796F-2E75-4FBD-8169-E9BAAADD70D5}"/>
                </a:ext>
              </a:extLst>
            </p:cNvPr>
            <p:cNvSpPr/>
            <p:nvPr/>
          </p:nvSpPr>
          <p:spPr>
            <a:xfrm rot="10800000">
              <a:off x="5681329" y="548297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7" name="右矢印 105">
              <a:extLst>
                <a:ext uri="{FF2B5EF4-FFF2-40B4-BE49-F238E27FC236}">
                  <a16:creationId xmlns:a16="http://schemas.microsoft.com/office/drawing/2014/main" id="{8246EAA9-5C76-41D7-A382-6879424FDFCF}"/>
                </a:ext>
              </a:extLst>
            </p:cNvPr>
            <p:cNvSpPr/>
            <p:nvPr/>
          </p:nvSpPr>
          <p:spPr>
            <a:xfrm>
              <a:off x="5901744" y="489860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8" name="右矢印 106">
              <a:extLst>
                <a:ext uri="{FF2B5EF4-FFF2-40B4-BE49-F238E27FC236}">
                  <a16:creationId xmlns:a16="http://schemas.microsoft.com/office/drawing/2014/main" id="{64516556-C452-40F1-9B1F-AFBCBB65A68F}"/>
                </a:ext>
              </a:extLst>
            </p:cNvPr>
            <p:cNvSpPr/>
            <p:nvPr/>
          </p:nvSpPr>
          <p:spPr>
            <a:xfrm rot="5400000">
              <a:off x="5479318" y="531063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9" name="右矢印 102">
              <a:extLst>
                <a:ext uri="{FF2B5EF4-FFF2-40B4-BE49-F238E27FC236}">
                  <a16:creationId xmlns:a16="http://schemas.microsoft.com/office/drawing/2014/main" id="{2AD9E96F-7D58-41CF-8513-38EB38F6EB69}"/>
                </a:ext>
              </a:extLst>
            </p:cNvPr>
            <p:cNvSpPr/>
            <p:nvPr/>
          </p:nvSpPr>
          <p:spPr>
            <a:xfrm rot="10800000">
              <a:off x="5065401" y="546732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2" name="右矢印 107">
              <a:extLst>
                <a:ext uri="{FF2B5EF4-FFF2-40B4-BE49-F238E27FC236}">
                  <a16:creationId xmlns:a16="http://schemas.microsoft.com/office/drawing/2014/main" id="{C794F931-D86C-4B8A-859A-6D13F8C52177}"/>
                </a:ext>
              </a:extLst>
            </p:cNvPr>
            <p:cNvSpPr/>
            <p:nvPr/>
          </p:nvSpPr>
          <p:spPr>
            <a:xfrm rot="18900000">
              <a:off x="5062301" y="4868546"/>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3" name="右矢印 108">
              <a:extLst>
                <a:ext uri="{FF2B5EF4-FFF2-40B4-BE49-F238E27FC236}">
                  <a16:creationId xmlns:a16="http://schemas.microsoft.com/office/drawing/2014/main" id="{0FC4681A-5D82-4790-B794-31518F9D4063}"/>
                </a:ext>
              </a:extLst>
            </p:cNvPr>
            <p:cNvSpPr/>
            <p:nvPr/>
          </p:nvSpPr>
          <p:spPr>
            <a:xfrm rot="8100000">
              <a:off x="5277438" y="548297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8" name="右矢印 109">
              <a:extLst>
                <a:ext uri="{FF2B5EF4-FFF2-40B4-BE49-F238E27FC236}">
                  <a16:creationId xmlns:a16="http://schemas.microsoft.com/office/drawing/2014/main" id="{45B6CDE9-3765-42EB-85EF-24A79CDB9684}"/>
                </a:ext>
              </a:extLst>
            </p:cNvPr>
            <p:cNvSpPr/>
            <p:nvPr/>
          </p:nvSpPr>
          <p:spPr>
            <a:xfrm rot="13500000">
              <a:off x="4845960" y="526823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10" name="右矢印 110">
              <a:extLst>
                <a:ext uri="{FF2B5EF4-FFF2-40B4-BE49-F238E27FC236}">
                  <a16:creationId xmlns:a16="http://schemas.microsoft.com/office/drawing/2014/main" id="{BDC7AE6C-5C86-401E-A327-4F473237EBA3}"/>
                </a:ext>
              </a:extLst>
            </p:cNvPr>
            <p:cNvSpPr/>
            <p:nvPr/>
          </p:nvSpPr>
          <p:spPr>
            <a:xfrm rot="2700000">
              <a:off x="5496715" y="5083781"/>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20" name="右矢印 99">
              <a:extLst>
                <a:ext uri="{FF2B5EF4-FFF2-40B4-BE49-F238E27FC236}">
                  <a16:creationId xmlns:a16="http://schemas.microsoft.com/office/drawing/2014/main" id="{86AC35D6-879A-4BE6-BB01-0E121980D147}"/>
                </a:ext>
              </a:extLst>
            </p:cNvPr>
            <p:cNvSpPr/>
            <p:nvPr/>
          </p:nvSpPr>
          <p:spPr>
            <a:xfrm>
              <a:off x="5285816" y="488252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26" name="右矢印 20">
              <a:extLst>
                <a:ext uri="{FF2B5EF4-FFF2-40B4-BE49-F238E27FC236}">
                  <a16:creationId xmlns:a16="http://schemas.microsoft.com/office/drawing/2014/main" id="{00FFB6CA-304F-4574-8E3D-93C44D58A21C}"/>
                </a:ext>
              </a:extLst>
            </p:cNvPr>
            <p:cNvSpPr/>
            <p:nvPr/>
          </p:nvSpPr>
          <p:spPr>
            <a:xfrm rot="16200000">
              <a:off x="4863857" y="503189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34" name="楕円 233">
              <a:extLst>
                <a:ext uri="{FF2B5EF4-FFF2-40B4-BE49-F238E27FC236}">
                  <a16:creationId xmlns:a16="http://schemas.microsoft.com/office/drawing/2014/main" id="{749E2A8D-CF3E-4DF6-ACAB-5F02D8DA726A}"/>
                </a:ext>
              </a:extLst>
            </p:cNvPr>
            <p:cNvSpPr/>
            <p:nvPr/>
          </p:nvSpPr>
          <p:spPr>
            <a:xfrm>
              <a:off x="4977852" y="4902048"/>
              <a:ext cx="615928" cy="576981"/>
            </a:xfrm>
            <a:prstGeom prst="ellipse">
              <a:avLst/>
            </a:prstGeom>
            <a:noFill/>
            <a:ln w="5715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71" tIns="48986" rIns="97971" bIns="48986" numCol="1" spcCol="0" rtlCol="0" fromWordArt="0" anchor="ctr" anchorCtr="0" forceAA="0" compatLnSpc="1">
              <a:prstTxWarp prst="textNoShape">
                <a:avLst/>
              </a:prstTxWarp>
              <a:noAutofit/>
            </a:bodyPr>
            <a:lstStyle/>
            <a:p>
              <a:pPr algn="ctr" defTabSz="1152167">
                <a:defRPr/>
              </a:pPr>
              <a:endParaRPr lang="ja-JP" altLang="en-US" sz="2268" dirty="0">
                <a:solidFill>
                  <a:srgbClr val="B560D4"/>
                </a:solidFill>
                <a:latin typeface="游ゴシック" panose="020B0400000000000000" pitchFamily="50" charset="-128"/>
                <a:ea typeface="游ゴシック" panose="020B0400000000000000" pitchFamily="50" charset="-128"/>
              </a:endParaRPr>
            </a:p>
          </p:txBody>
        </p:sp>
        <p:sp>
          <p:nvSpPr>
            <p:cNvPr id="237" name="楕円 236">
              <a:extLst>
                <a:ext uri="{FF2B5EF4-FFF2-40B4-BE49-F238E27FC236}">
                  <a16:creationId xmlns:a16="http://schemas.microsoft.com/office/drawing/2014/main" id="{7E72910F-8FC9-40D5-94FE-3CCBEAAEADD3}"/>
                </a:ext>
              </a:extLst>
            </p:cNvPr>
            <p:cNvSpPr/>
            <p:nvPr/>
          </p:nvSpPr>
          <p:spPr>
            <a:xfrm>
              <a:off x="5593780" y="4917700"/>
              <a:ext cx="615928" cy="576981"/>
            </a:xfrm>
            <a:prstGeom prst="ellipse">
              <a:avLst/>
            </a:prstGeom>
            <a:noFill/>
            <a:ln w="5715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71" tIns="48986" rIns="97971" bIns="48986" numCol="1" spcCol="0" rtlCol="0" fromWordArt="0" anchor="ctr" anchorCtr="0" forceAA="0" compatLnSpc="1">
              <a:prstTxWarp prst="textNoShape">
                <a:avLst/>
              </a:prstTxWarp>
              <a:noAutofit/>
            </a:bodyPr>
            <a:lstStyle/>
            <a:p>
              <a:pPr algn="ctr" defTabSz="1152167">
                <a:defRPr/>
              </a:pPr>
              <a:endParaRPr lang="ja-JP" altLang="en-US" sz="2268" dirty="0">
                <a:solidFill>
                  <a:srgbClr val="B560D4"/>
                </a:solidFill>
                <a:latin typeface="游ゴシック" panose="020B0400000000000000" pitchFamily="50" charset="-128"/>
                <a:ea typeface="游ゴシック" panose="020B0400000000000000" pitchFamily="50" charset="-128"/>
              </a:endParaRPr>
            </a:p>
          </p:txBody>
        </p:sp>
      </p:grpSp>
      <p:sp>
        <p:nvSpPr>
          <p:cNvPr id="239" name="正方形/長方形 238">
            <a:extLst>
              <a:ext uri="{FF2B5EF4-FFF2-40B4-BE49-F238E27FC236}">
                <a16:creationId xmlns:a16="http://schemas.microsoft.com/office/drawing/2014/main" id="{CEE05FCF-6FE0-4853-A40E-1EE6E3C9FAD6}"/>
              </a:ext>
            </a:extLst>
          </p:cNvPr>
          <p:cNvSpPr/>
          <p:nvPr/>
        </p:nvSpPr>
        <p:spPr>
          <a:xfrm>
            <a:off x="14327087" y="122627"/>
            <a:ext cx="3377848" cy="1077218"/>
          </a:xfrm>
          <a:prstGeom prst="rect">
            <a:avLst/>
          </a:prstGeom>
          <a:noFill/>
        </p:spPr>
        <p:txBody>
          <a:bodyPr wrap="none">
            <a:spAutoFit/>
          </a:bodyPr>
          <a:lstStyle/>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陽子の加速に最適</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電子加速</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は大きなエネルギー</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損失</a:t>
            </a:r>
            <a:endParaRPr lang="en-US" altLang="ja-JP"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を上げるためには、</a:t>
            </a:r>
            <a:r>
              <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
            </a:r>
            <a:br>
              <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b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円を大きくしないといけない</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40" name="正方形/長方形 239">
            <a:extLst>
              <a:ext uri="{FF2B5EF4-FFF2-40B4-BE49-F238E27FC236}">
                <a16:creationId xmlns:a16="http://schemas.microsoft.com/office/drawing/2014/main" id="{5FD51161-4EBD-4643-8F53-C3165A7B29FC}"/>
              </a:ext>
            </a:extLst>
          </p:cNvPr>
          <p:cNvSpPr/>
          <p:nvPr/>
        </p:nvSpPr>
        <p:spPr>
          <a:xfrm>
            <a:off x="12367233" y="43026"/>
            <a:ext cx="2031325" cy="369332"/>
          </a:xfrm>
          <a:prstGeom prst="rect">
            <a:avLst/>
          </a:prstGeom>
        </p:spPr>
        <p:txBody>
          <a:bodyPr wrap="non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リングコライダー</a:t>
            </a:r>
            <a:endParaRPr lang="en-US" altLang="ja-JP"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241" name="Picture 4" descr="https://upload.wikimedia.org/wikipedia/commons/8/8e/Cockcroft-Walton_accelerator_Clarendon_Lab_Oxford.jpg">
            <a:extLst>
              <a:ext uri="{FF2B5EF4-FFF2-40B4-BE49-F238E27FC236}">
                <a16:creationId xmlns:a16="http://schemas.microsoft.com/office/drawing/2014/main" id="{6568054B-2B55-4B6C-83C7-86125D50F7FA}"/>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2481"/>
          <a:stretch/>
        </p:blipFill>
        <p:spPr bwMode="auto">
          <a:xfrm>
            <a:off x="2987091" y="1711940"/>
            <a:ext cx="605249" cy="868209"/>
          </a:xfrm>
          <a:prstGeom prst="rect">
            <a:avLst/>
          </a:prstGeom>
          <a:noFill/>
          <a:extLst>
            <a:ext uri="{909E8E84-426E-40DD-AFC4-6F175D3DCCD1}">
              <a14:hiddenFill xmlns:a14="http://schemas.microsoft.com/office/drawing/2010/main">
                <a:solidFill>
                  <a:srgbClr val="FFFFFF"/>
                </a:solidFill>
              </a14:hiddenFill>
            </a:ext>
          </a:extLst>
        </p:spPr>
      </p:pic>
      <p:sp>
        <p:nvSpPr>
          <p:cNvPr id="245" name="正方形/長方形 244">
            <a:extLst>
              <a:ext uri="{FF2B5EF4-FFF2-40B4-BE49-F238E27FC236}">
                <a16:creationId xmlns:a16="http://schemas.microsoft.com/office/drawing/2014/main" id="{F550843B-ECCA-448C-994E-FEE17C7937D1}"/>
              </a:ext>
            </a:extLst>
          </p:cNvPr>
          <p:cNvSpPr/>
          <p:nvPr/>
        </p:nvSpPr>
        <p:spPr>
          <a:xfrm>
            <a:off x="675232" y="4159"/>
            <a:ext cx="4171335" cy="452432"/>
          </a:xfrm>
          <a:prstGeom prst="rect">
            <a:avLst/>
          </a:prstGeom>
          <a:solidFill>
            <a:schemeClr val="tx1"/>
          </a:solidFill>
        </p:spPr>
        <p:txBody>
          <a:bodyPr wrap="none" lIns="68580" tIns="41148" rIns="0" bIns="41148">
            <a:spAutoFit/>
          </a:bodyPr>
          <a:lstStyle/>
          <a:p>
            <a:pPr defTabSz="1152167">
              <a:defRPr/>
            </a:pP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J. J.</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トムソンが「電子」を発見してからおよそ</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120</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年。</a:t>
            </a:r>
            <a:endPar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加速器の大きさは</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14</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万倍に、エネルギーは</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7</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千万倍に進化。</a:t>
            </a:r>
            <a:endPar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46" name="テキスト ボックス 245">
            <a:extLst>
              <a:ext uri="{FF2B5EF4-FFF2-40B4-BE49-F238E27FC236}">
                <a16:creationId xmlns:a16="http://schemas.microsoft.com/office/drawing/2014/main" id="{7890E837-CC38-46CD-9BA2-25C636A481E2}"/>
              </a:ext>
            </a:extLst>
          </p:cNvPr>
          <p:cNvSpPr txBox="1"/>
          <p:nvPr/>
        </p:nvSpPr>
        <p:spPr>
          <a:xfrm>
            <a:off x="5474180" y="1038218"/>
            <a:ext cx="1340432" cy="685957"/>
          </a:xfrm>
          <a:prstGeom prst="rect">
            <a:avLst/>
          </a:prstGeom>
          <a:noFill/>
        </p:spPr>
        <p:txBody>
          <a:bodyPr wrap="none" rtlCol="0">
            <a:spAutoFit/>
          </a:bodyPr>
          <a:lstStyle/>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素粒子研究から</a:t>
            </a:r>
            <a:endParaRPr lang="en-US" altLang="ja-JP"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医療利用まで</a:t>
            </a:r>
            <a:endParaRPr lang="en-US" altLang="ja-JP"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様々な用途</a:t>
            </a:r>
          </a:p>
        </p:txBody>
      </p:sp>
      <p:pic>
        <p:nvPicPr>
          <p:cNvPr id="247" name="図プレースホルダー 19">
            <a:extLst>
              <a:ext uri="{FF2B5EF4-FFF2-40B4-BE49-F238E27FC236}">
                <a16:creationId xmlns:a16="http://schemas.microsoft.com/office/drawing/2014/main" id="{89428209-80B6-41A7-915D-3620AD2547FD}"/>
              </a:ext>
            </a:extLst>
          </p:cNvPr>
          <p:cNvPicPr>
            <a:picLocks noChangeAspect="1"/>
          </p:cNvPicPr>
          <p:nvPr/>
        </p:nvPicPr>
        <p:blipFill rotWithShape="1">
          <a:blip r:embed="rId10" cstate="hqprint">
            <a:extLst>
              <a:ext uri="{28A0092B-C50C-407E-A947-70E740481C1C}">
                <a14:useLocalDpi xmlns:a14="http://schemas.microsoft.com/office/drawing/2010/main" val="0"/>
              </a:ext>
            </a:extLst>
          </a:blip>
          <a:srcRect l="7093" t="3071" r="10349" b="-236"/>
          <a:stretch/>
        </p:blipFill>
        <p:spPr>
          <a:xfrm>
            <a:off x="375772" y="6366898"/>
            <a:ext cx="1707638" cy="1130271"/>
          </a:xfrm>
          <a:prstGeom prst="rect">
            <a:avLst/>
          </a:prstGeom>
        </p:spPr>
      </p:pic>
      <p:pic>
        <p:nvPicPr>
          <p:cNvPr id="248" name="図プレースホルダー 12">
            <a:extLst>
              <a:ext uri="{FF2B5EF4-FFF2-40B4-BE49-F238E27FC236}">
                <a16:creationId xmlns:a16="http://schemas.microsoft.com/office/drawing/2014/main" id="{84F9CE34-E5B0-4D75-8472-978C3D2DEE6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721" t="11103" r="12716" b="20876"/>
          <a:stretch/>
        </p:blipFill>
        <p:spPr>
          <a:xfrm>
            <a:off x="3923751" y="7170721"/>
            <a:ext cx="2334361" cy="1318011"/>
          </a:xfrm>
          <a:prstGeom prst="rect">
            <a:avLst/>
          </a:prstGeom>
        </p:spPr>
      </p:pic>
      <p:sp>
        <p:nvSpPr>
          <p:cNvPr id="249" name="正方形/長方形 248">
            <a:extLst>
              <a:ext uri="{FF2B5EF4-FFF2-40B4-BE49-F238E27FC236}">
                <a16:creationId xmlns:a16="http://schemas.microsoft.com/office/drawing/2014/main" id="{19D48AB6-8709-440B-B0CB-8F79FFB0BE97}"/>
              </a:ext>
            </a:extLst>
          </p:cNvPr>
          <p:cNvSpPr/>
          <p:nvPr/>
        </p:nvSpPr>
        <p:spPr>
          <a:xfrm>
            <a:off x="1063020" y="7708583"/>
            <a:ext cx="3554112" cy="492443"/>
          </a:xfrm>
          <a:prstGeom prst="rect">
            <a:avLst/>
          </a:prstGeom>
        </p:spPr>
        <p:txBody>
          <a:bodyPr wrap="square" lIns="0" tIns="0" rIns="0" bIns="0">
            <a:spAutoFit/>
          </a:bodyPr>
          <a:lstStyle/>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電気抵抗の無い超伝導で</a:t>
            </a:r>
            <a:endPar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endParaRP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エコな加速器。</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endParaRPr>
          </a:p>
        </p:txBody>
      </p:sp>
      <p:sp>
        <p:nvSpPr>
          <p:cNvPr id="250" name="正方形/長方形 249">
            <a:extLst>
              <a:ext uri="{FF2B5EF4-FFF2-40B4-BE49-F238E27FC236}">
                <a16:creationId xmlns:a16="http://schemas.microsoft.com/office/drawing/2014/main" id="{113A7BA5-22A5-4581-B21C-0BC614D6539C}"/>
              </a:ext>
            </a:extLst>
          </p:cNvPr>
          <p:cNvSpPr/>
          <p:nvPr/>
        </p:nvSpPr>
        <p:spPr>
          <a:xfrm>
            <a:off x="9048448" y="9302015"/>
            <a:ext cx="1724819" cy="830997"/>
          </a:xfrm>
          <a:prstGeom prst="rect">
            <a:avLst/>
          </a:prstGeom>
        </p:spPr>
        <p:txBody>
          <a:bodyPr wrap="square">
            <a:spAutoFit/>
          </a:bodyPr>
          <a:lstStyle/>
          <a:p>
            <a:pPr defTabSz="1152167">
              <a:defRPr/>
            </a:pP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KEK</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ATF2</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加速器で、</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ILC</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の目標を</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ほぼ達成</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51" name="正方形/長方形 250">
            <a:extLst>
              <a:ext uri="{FF2B5EF4-FFF2-40B4-BE49-F238E27FC236}">
                <a16:creationId xmlns:a16="http://schemas.microsoft.com/office/drawing/2014/main" id="{86CEA496-999A-4331-8F6B-E44D126C5A1C}"/>
              </a:ext>
            </a:extLst>
          </p:cNvPr>
          <p:cNvSpPr/>
          <p:nvPr/>
        </p:nvSpPr>
        <p:spPr>
          <a:xfrm>
            <a:off x="3614286" y="606871"/>
            <a:ext cx="1070806" cy="2374111"/>
          </a:xfrm>
          <a:prstGeom prst="rect">
            <a:avLst/>
          </a:prstGeom>
          <a:noFill/>
        </p:spPr>
        <p:txBody>
          <a:bodyPr wrap="none" lIns="0" tIns="0" rIns="0" bIns="0">
            <a:spAutoFit/>
          </a:bodyPr>
          <a:lstStyle/>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27km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7,000,000,000,000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200,000,000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500,000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0.2m </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100,000 eV  </a:t>
            </a:r>
          </a:p>
        </p:txBody>
      </p:sp>
      <p:sp>
        <p:nvSpPr>
          <p:cNvPr id="252" name="正方形/長方形 251">
            <a:extLst>
              <a:ext uri="{FF2B5EF4-FFF2-40B4-BE49-F238E27FC236}">
                <a16:creationId xmlns:a16="http://schemas.microsoft.com/office/drawing/2014/main" id="{B52B2E09-4887-43B3-BDEB-F9776A16B769}"/>
              </a:ext>
            </a:extLst>
          </p:cNvPr>
          <p:cNvSpPr/>
          <p:nvPr/>
        </p:nvSpPr>
        <p:spPr>
          <a:xfrm>
            <a:off x="2616167" y="402371"/>
            <a:ext cx="865622"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“Synchrotron”</a:t>
            </a:r>
          </a:p>
        </p:txBody>
      </p:sp>
      <p:sp>
        <p:nvSpPr>
          <p:cNvPr id="253" name="正方形/長方形 252">
            <a:extLst>
              <a:ext uri="{FF2B5EF4-FFF2-40B4-BE49-F238E27FC236}">
                <a16:creationId xmlns:a16="http://schemas.microsoft.com/office/drawing/2014/main" id="{AD04F012-2FDB-4804-97A5-C989912F166C}"/>
              </a:ext>
            </a:extLst>
          </p:cNvPr>
          <p:cNvSpPr/>
          <p:nvPr/>
        </p:nvSpPr>
        <p:spPr>
          <a:xfrm>
            <a:off x="2608435" y="1078004"/>
            <a:ext cx="700513"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“Cyclotron”</a:t>
            </a:r>
          </a:p>
        </p:txBody>
      </p:sp>
      <p:sp>
        <p:nvSpPr>
          <p:cNvPr id="254" name="正方形/長方形 253">
            <a:extLst>
              <a:ext uri="{FF2B5EF4-FFF2-40B4-BE49-F238E27FC236}">
                <a16:creationId xmlns:a16="http://schemas.microsoft.com/office/drawing/2014/main" id="{B1FE98A8-22CF-44B6-B450-C38EBC054384}"/>
              </a:ext>
            </a:extLst>
          </p:cNvPr>
          <p:cNvSpPr/>
          <p:nvPr/>
        </p:nvSpPr>
        <p:spPr>
          <a:xfrm>
            <a:off x="2349490" y="1645073"/>
            <a:ext cx="1184620"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“Cockcroft Walton”</a:t>
            </a:r>
          </a:p>
        </p:txBody>
      </p:sp>
      <p:sp>
        <p:nvSpPr>
          <p:cNvPr id="255" name="正方形/長方形 254">
            <a:extLst>
              <a:ext uri="{FF2B5EF4-FFF2-40B4-BE49-F238E27FC236}">
                <a16:creationId xmlns:a16="http://schemas.microsoft.com/office/drawing/2014/main" id="{2C865997-FA03-4353-B57B-1E1FE1275063}"/>
              </a:ext>
            </a:extLst>
          </p:cNvPr>
          <p:cNvSpPr/>
          <p:nvPr/>
        </p:nvSpPr>
        <p:spPr>
          <a:xfrm>
            <a:off x="2517886" y="2484721"/>
            <a:ext cx="939360"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“Crookes tube”</a:t>
            </a:r>
          </a:p>
        </p:txBody>
      </p:sp>
      <p:pic>
        <p:nvPicPr>
          <p:cNvPr id="256" name="図プレースホルダー 14">
            <a:extLst>
              <a:ext uri="{FF2B5EF4-FFF2-40B4-BE49-F238E27FC236}">
                <a16:creationId xmlns:a16="http://schemas.microsoft.com/office/drawing/2014/main" id="{75736D26-0EEE-4F91-B8E2-0C2F38C7482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1554" b="448"/>
          <a:stretch/>
        </p:blipFill>
        <p:spPr>
          <a:xfrm>
            <a:off x="5329574" y="1877534"/>
            <a:ext cx="657747" cy="1000356"/>
          </a:xfrm>
          <a:prstGeom prst="rect">
            <a:avLst/>
          </a:prstGeom>
        </p:spPr>
      </p:pic>
      <p:pic>
        <p:nvPicPr>
          <p:cNvPr id="257" name="図プレースホルダー 13">
            <a:extLst>
              <a:ext uri="{FF2B5EF4-FFF2-40B4-BE49-F238E27FC236}">
                <a16:creationId xmlns:a16="http://schemas.microsoft.com/office/drawing/2014/main" id="{72F1E98E-5B77-4C73-8249-EE6CB9CF0247}"/>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3590" b="13565"/>
          <a:stretch/>
        </p:blipFill>
        <p:spPr>
          <a:xfrm>
            <a:off x="7100164" y="1140497"/>
            <a:ext cx="640037" cy="932934"/>
          </a:xfrm>
          <a:prstGeom prst="rect">
            <a:avLst/>
          </a:prstGeom>
        </p:spPr>
      </p:pic>
      <p:pic>
        <p:nvPicPr>
          <p:cNvPr id="258" name="Picture 4" descr="中性子による床版検査イメージ（資料：理化学研究所、土木研究所、科学技術振興機構）">
            <a:extLst>
              <a:ext uri="{FF2B5EF4-FFF2-40B4-BE49-F238E27FC236}">
                <a16:creationId xmlns:a16="http://schemas.microsoft.com/office/drawing/2014/main" id="{78B3DA46-AF05-48AB-A990-3CB8E2FF85A9}"/>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4131" r="4385"/>
          <a:stretch/>
        </p:blipFill>
        <p:spPr bwMode="auto">
          <a:xfrm>
            <a:off x="6647473" y="2540267"/>
            <a:ext cx="848978" cy="591794"/>
          </a:xfrm>
          <a:prstGeom prst="rect">
            <a:avLst/>
          </a:prstGeom>
          <a:noFill/>
          <a:extLst>
            <a:ext uri="{909E8E84-426E-40DD-AFC4-6F175D3DCCD1}">
              <a14:hiddenFill xmlns:a14="http://schemas.microsoft.com/office/drawing/2010/main">
                <a:solidFill>
                  <a:srgbClr val="FFFFFF"/>
                </a:solidFill>
              </a14:hiddenFill>
            </a:ext>
          </a:extLst>
        </p:spPr>
      </p:pic>
      <p:pic>
        <p:nvPicPr>
          <p:cNvPr id="259" name="図プレースホルダー 12">
            <a:extLst>
              <a:ext uri="{FF2B5EF4-FFF2-40B4-BE49-F238E27FC236}">
                <a16:creationId xmlns:a16="http://schemas.microsoft.com/office/drawing/2014/main" id="{D3A9A24A-E1A0-44AB-B30A-36AEC30105E2}"/>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14178" r="16298"/>
          <a:stretch/>
        </p:blipFill>
        <p:spPr>
          <a:xfrm>
            <a:off x="7042479" y="45586"/>
            <a:ext cx="733490" cy="702758"/>
          </a:xfrm>
          <a:prstGeom prst="rect">
            <a:avLst/>
          </a:prstGeom>
        </p:spPr>
      </p:pic>
      <p:sp>
        <p:nvSpPr>
          <p:cNvPr id="260" name="テキスト ボックス 259">
            <a:extLst>
              <a:ext uri="{FF2B5EF4-FFF2-40B4-BE49-F238E27FC236}">
                <a16:creationId xmlns:a16="http://schemas.microsoft.com/office/drawing/2014/main" id="{E8758126-F31D-46AF-808D-D10D90332DFF}"/>
              </a:ext>
            </a:extLst>
          </p:cNvPr>
          <p:cNvSpPr txBox="1"/>
          <p:nvPr/>
        </p:nvSpPr>
        <p:spPr>
          <a:xfrm>
            <a:off x="5507640" y="725729"/>
            <a:ext cx="954107" cy="323165"/>
          </a:xfrm>
          <a:prstGeom prst="rect">
            <a:avLst/>
          </a:prstGeom>
          <a:noFill/>
        </p:spPr>
        <p:txBody>
          <a:bodyPr wrap="none" rtlCol="0">
            <a:spAutoFit/>
          </a:bodyPr>
          <a:lstStyle/>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素粒子・原子核</a:t>
            </a:r>
            <a:endPar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放射光、基礎科学</a:t>
            </a:r>
          </a:p>
        </p:txBody>
      </p:sp>
      <p:sp>
        <p:nvSpPr>
          <p:cNvPr id="261" name="テキスト ボックス 260">
            <a:extLst>
              <a:ext uri="{FF2B5EF4-FFF2-40B4-BE49-F238E27FC236}">
                <a16:creationId xmlns:a16="http://schemas.microsoft.com/office/drawing/2014/main" id="{78AE1BC5-FF76-455E-B94C-4D193D102DFC}"/>
              </a:ext>
            </a:extLst>
          </p:cNvPr>
          <p:cNvSpPr txBox="1"/>
          <p:nvPr/>
        </p:nvSpPr>
        <p:spPr>
          <a:xfrm>
            <a:off x="5090882" y="2820929"/>
            <a:ext cx="1223412" cy="369332"/>
          </a:xfrm>
          <a:prstGeom prst="rect">
            <a:avLst/>
          </a:prstGeom>
          <a:noFill/>
        </p:spPr>
        <p:txBody>
          <a:bodyPr wrap="none" rtlCol="0">
            <a:spAutoFit/>
          </a:bodyPr>
          <a:lstStyle/>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タンパク質構造解析</a:t>
            </a:r>
            <a:endParaRPr lang="en-US" altLang="ja-JP"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薬の設計</a:t>
            </a:r>
          </a:p>
        </p:txBody>
      </p:sp>
      <p:sp>
        <p:nvSpPr>
          <p:cNvPr id="262" name="テキスト ボックス 261">
            <a:extLst>
              <a:ext uri="{FF2B5EF4-FFF2-40B4-BE49-F238E27FC236}">
                <a16:creationId xmlns:a16="http://schemas.microsoft.com/office/drawing/2014/main" id="{68339F16-88FD-4EB0-99EC-D33D362BDAED}"/>
              </a:ext>
            </a:extLst>
          </p:cNvPr>
          <p:cNvSpPr txBox="1"/>
          <p:nvPr/>
        </p:nvSpPr>
        <p:spPr>
          <a:xfrm>
            <a:off x="6535844" y="2161347"/>
            <a:ext cx="1107996" cy="369332"/>
          </a:xfrm>
          <a:prstGeom prst="rect">
            <a:avLst/>
          </a:prstGeom>
          <a:noFill/>
        </p:spPr>
        <p:txBody>
          <a:bodyPr wrap="none" rtlCol="0">
            <a:spAutoFit/>
          </a:bodyPr>
          <a:lstStyle/>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非破壊検査</a:t>
            </a:r>
            <a:endParaRPr lang="en-US" altLang="ja-JP"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セキュリティ検査</a:t>
            </a:r>
          </a:p>
        </p:txBody>
      </p:sp>
      <p:sp>
        <p:nvSpPr>
          <p:cNvPr id="263" name="テキスト ボックス 262">
            <a:extLst>
              <a:ext uri="{FF2B5EF4-FFF2-40B4-BE49-F238E27FC236}">
                <a16:creationId xmlns:a16="http://schemas.microsoft.com/office/drawing/2014/main" id="{A1000847-8991-4FBC-BBA1-083FB00BBDFC}"/>
              </a:ext>
            </a:extLst>
          </p:cNvPr>
          <p:cNvSpPr txBox="1"/>
          <p:nvPr/>
        </p:nvSpPr>
        <p:spPr>
          <a:xfrm>
            <a:off x="6876295" y="730879"/>
            <a:ext cx="954107" cy="323165"/>
          </a:xfrm>
          <a:prstGeom prst="rect">
            <a:avLst/>
          </a:prstGeom>
          <a:noFill/>
        </p:spPr>
        <p:txBody>
          <a:bodyPr wrap="none" rtlCol="0">
            <a:spAutoFit/>
          </a:bodyPr>
          <a:lstStyle/>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ウイルス、細菌、</a:t>
            </a:r>
            <a:endPar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ナノサイエンス</a:t>
            </a:r>
          </a:p>
        </p:txBody>
      </p:sp>
      <p:sp>
        <p:nvSpPr>
          <p:cNvPr id="264" name="テキスト ボックス 263">
            <a:extLst>
              <a:ext uri="{FF2B5EF4-FFF2-40B4-BE49-F238E27FC236}">
                <a16:creationId xmlns:a16="http://schemas.microsoft.com/office/drawing/2014/main" id="{D4DF1D9F-E627-4275-ACF1-02540C5CD726}"/>
              </a:ext>
            </a:extLst>
          </p:cNvPr>
          <p:cNvSpPr txBox="1"/>
          <p:nvPr/>
        </p:nvSpPr>
        <p:spPr>
          <a:xfrm>
            <a:off x="5934995" y="1730609"/>
            <a:ext cx="1168910" cy="323165"/>
          </a:xfrm>
          <a:prstGeom prst="rect">
            <a:avLst/>
          </a:prstGeom>
          <a:noFill/>
        </p:spPr>
        <p:txBody>
          <a:bodyPr wrap="none" rtlCol="0">
            <a:spAutoFit/>
          </a:bodyPr>
          <a:lstStyle/>
          <a:p>
            <a:pPr algn="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レントゲン、</a:t>
            </a:r>
            <a:r>
              <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PET</a:t>
            </a: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a:t>
            </a:r>
            <a:r>
              <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CT</a:t>
            </a:r>
          </a:p>
          <a:p>
            <a:pPr algn="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放射線ガン治療</a:t>
            </a:r>
          </a:p>
        </p:txBody>
      </p:sp>
      <p:sp>
        <p:nvSpPr>
          <p:cNvPr id="265" name="正方形/長方形 264">
            <a:extLst>
              <a:ext uri="{FF2B5EF4-FFF2-40B4-BE49-F238E27FC236}">
                <a16:creationId xmlns:a16="http://schemas.microsoft.com/office/drawing/2014/main" id="{AEE0B236-2500-40B1-A5AC-3D2220913837}"/>
              </a:ext>
            </a:extLst>
          </p:cNvPr>
          <p:cNvSpPr/>
          <p:nvPr/>
        </p:nvSpPr>
        <p:spPr>
          <a:xfrm>
            <a:off x="12401882" y="1626779"/>
            <a:ext cx="2031325" cy="369332"/>
          </a:xfrm>
          <a:prstGeom prst="rect">
            <a:avLst/>
          </a:prstGeom>
        </p:spPr>
        <p:txBody>
          <a:bodyPr wrap="none">
            <a:spAutoFit/>
          </a:bodyPr>
          <a:lstStyle/>
          <a:p>
            <a:pPr defTabSz="1152167">
              <a:defRPr/>
            </a:pPr>
            <a:r>
              <a:rPr lang="ja-JP" altLang="en-US" sz="1800" b="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リニアコライダー</a:t>
            </a:r>
            <a:endParaRPr lang="en-US" altLang="ja-JP" sz="1800" b="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66" name="正方形/長方形 265">
            <a:extLst>
              <a:ext uri="{FF2B5EF4-FFF2-40B4-BE49-F238E27FC236}">
                <a16:creationId xmlns:a16="http://schemas.microsoft.com/office/drawing/2014/main" id="{39C38443-DC3C-4D25-B982-30C8C98D887E}"/>
              </a:ext>
            </a:extLst>
          </p:cNvPr>
          <p:cNvSpPr/>
          <p:nvPr/>
        </p:nvSpPr>
        <p:spPr>
          <a:xfrm>
            <a:off x="11133881" y="2805167"/>
            <a:ext cx="6545383" cy="338554"/>
          </a:xfrm>
          <a:prstGeom prst="rect">
            <a:avLst/>
          </a:prstGeom>
        </p:spPr>
        <p:txBody>
          <a:bodyPr wrap="none">
            <a:spAutoFit/>
          </a:bodyPr>
          <a:lstStyle/>
          <a:p>
            <a:pPr algn="ctr" defTabSz="1152167">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加速器延伸、</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新しい加速技術の導入に</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より高い</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エネルギーに拡張可能</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67" name="正方形/長方形 266">
            <a:extLst>
              <a:ext uri="{FF2B5EF4-FFF2-40B4-BE49-F238E27FC236}">
                <a16:creationId xmlns:a16="http://schemas.microsoft.com/office/drawing/2014/main" id="{F21ED807-BEF9-42F6-8AA5-55D9EB29839F}"/>
              </a:ext>
            </a:extLst>
          </p:cNvPr>
          <p:cNvSpPr/>
          <p:nvPr/>
        </p:nvSpPr>
        <p:spPr>
          <a:xfrm>
            <a:off x="11009997" y="2390619"/>
            <a:ext cx="912429" cy="290208"/>
          </a:xfrm>
          <a:prstGeom prst="rect">
            <a:avLst/>
          </a:prstGeom>
        </p:spPr>
        <p:txBody>
          <a:bodyPr wrap="none">
            <a:spAutoFit/>
          </a:bodyPr>
          <a:lstStyle/>
          <a:p>
            <a:pPr defTabSz="1152167">
              <a:defRPr/>
            </a:pPr>
            <a:r>
              <a:rPr lang="en-US" altLang="ja-JP" sz="1286" dirty="0">
                <a:solidFill>
                  <a:srgbClr val="FD497C"/>
                </a:solidFill>
                <a:latin typeface="游ゴシック" panose="020B0400000000000000" pitchFamily="50" charset="-128"/>
                <a:ea typeface="游ゴシック" panose="020B0400000000000000" pitchFamily="50" charset="-128"/>
                <a:cs typeface="Rounded Mgen+ 1c medium" panose="020B0602020203020207" pitchFamily="50" charset="-128"/>
              </a:rPr>
              <a:t>1,000GeV</a:t>
            </a:r>
          </a:p>
        </p:txBody>
      </p:sp>
      <p:grpSp>
        <p:nvGrpSpPr>
          <p:cNvPr id="268" name="グループ化 267">
            <a:extLst>
              <a:ext uri="{FF2B5EF4-FFF2-40B4-BE49-F238E27FC236}">
                <a16:creationId xmlns:a16="http://schemas.microsoft.com/office/drawing/2014/main" id="{4217A1C6-AFC8-4DFE-B14C-94E008D68B2D}"/>
              </a:ext>
            </a:extLst>
          </p:cNvPr>
          <p:cNvGrpSpPr/>
          <p:nvPr/>
        </p:nvGrpSpPr>
        <p:grpSpPr>
          <a:xfrm>
            <a:off x="7602169" y="8256719"/>
            <a:ext cx="3310522" cy="804185"/>
            <a:chOff x="3637109" y="5583815"/>
            <a:chExt cx="2207014" cy="536123"/>
          </a:xfrm>
        </p:grpSpPr>
        <p:grpSp>
          <p:nvGrpSpPr>
            <p:cNvPr id="270" name="グループ化 269">
              <a:extLst>
                <a:ext uri="{FF2B5EF4-FFF2-40B4-BE49-F238E27FC236}">
                  <a16:creationId xmlns:a16="http://schemas.microsoft.com/office/drawing/2014/main" id="{1E02476D-64CF-497A-BDDE-AF50A265BAB2}"/>
                </a:ext>
              </a:extLst>
            </p:cNvPr>
            <p:cNvGrpSpPr/>
            <p:nvPr/>
          </p:nvGrpSpPr>
          <p:grpSpPr>
            <a:xfrm>
              <a:off x="4640508" y="5583815"/>
              <a:ext cx="1203615" cy="536123"/>
              <a:chOff x="5159374" y="5372321"/>
              <a:chExt cx="1203615" cy="536123"/>
            </a:xfrm>
          </p:grpSpPr>
          <p:pic>
            <p:nvPicPr>
              <p:cNvPr id="271" name="図 270">
                <a:extLst>
                  <a:ext uri="{FF2B5EF4-FFF2-40B4-BE49-F238E27FC236}">
                    <a16:creationId xmlns:a16="http://schemas.microsoft.com/office/drawing/2014/main" id="{A2928640-E236-43F6-860D-910B0F12E4B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159374" y="5372321"/>
                <a:ext cx="1203615" cy="536123"/>
              </a:xfrm>
              <a:prstGeom prst="rect">
                <a:avLst/>
              </a:prstGeom>
            </p:spPr>
          </p:pic>
          <p:sp>
            <p:nvSpPr>
              <p:cNvPr id="272" name="正方形/長方形 271">
                <a:extLst>
                  <a:ext uri="{FF2B5EF4-FFF2-40B4-BE49-F238E27FC236}">
                    <a16:creationId xmlns:a16="http://schemas.microsoft.com/office/drawing/2014/main" id="{E15A47D3-8072-4E4E-B536-2EEF27B13356}"/>
                  </a:ext>
                </a:extLst>
              </p:cNvPr>
              <p:cNvSpPr/>
              <p:nvPr/>
            </p:nvSpPr>
            <p:spPr>
              <a:xfrm>
                <a:off x="5222125" y="5494207"/>
                <a:ext cx="576926" cy="389850"/>
              </a:xfrm>
              <a:prstGeom prst="rect">
                <a:avLst/>
              </a:prstGeom>
            </p:spPr>
            <p:txBody>
              <a:bodyPr wrap="square">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色収差</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補正</a:t>
                </a:r>
                <a:endParaRPr lang="ja-JP" altLang="en-US" sz="1600" dirty="0">
                  <a:solidFill>
                    <a:prstClr val="black"/>
                  </a:solidFill>
                  <a:latin typeface="游ゴシック" panose="020B0400000000000000" pitchFamily="50" charset="-128"/>
                  <a:ea typeface="游ゴシック" panose="020B0400000000000000" pitchFamily="50" charset="-128"/>
                </a:endParaRPr>
              </a:p>
            </p:txBody>
          </p:sp>
        </p:grpSp>
        <p:sp>
          <p:nvSpPr>
            <p:cNvPr id="269" name="正方形/長方形 268">
              <a:extLst>
                <a:ext uri="{FF2B5EF4-FFF2-40B4-BE49-F238E27FC236}">
                  <a16:creationId xmlns:a16="http://schemas.microsoft.com/office/drawing/2014/main" id="{47B028BD-E9B2-497E-9FA9-A7703C032FD4}"/>
                </a:ext>
              </a:extLst>
            </p:cNvPr>
            <p:cNvSpPr/>
            <p:nvPr/>
          </p:nvSpPr>
          <p:spPr>
            <a:xfrm>
              <a:off x="3637109" y="5611186"/>
              <a:ext cx="1002390" cy="492442"/>
            </a:xfrm>
            <a:prstGeom prst="rect">
              <a:avLst/>
            </a:prstGeom>
          </p:spPr>
          <p:txBody>
            <a:bodyPr wrap="square">
              <a:spAutoFit/>
            </a:bodyPr>
            <a:lstStyle/>
            <a:p>
              <a:pPr defTabSz="1152167">
                <a:defRPr/>
              </a:pPr>
              <a:r>
                <a:rPr lang="ja-JP" altLang="en-US" sz="14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最新の非線形</a:t>
              </a:r>
              <a:r>
                <a:rPr lang="ja-JP" altLang="en-US"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光学により色収差を消す</a:t>
              </a:r>
              <a:r>
                <a:rPr lang="ja-JP" altLang="en-US" sz="14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sp>
        <p:nvSpPr>
          <p:cNvPr id="273" name="正方形/長方形 272">
            <a:extLst>
              <a:ext uri="{FF2B5EF4-FFF2-40B4-BE49-F238E27FC236}">
                <a16:creationId xmlns:a16="http://schemas.microsoft.com/office/drawing/2014/main" id="{1CB8F0A7-9A49-4140-8B88-7BE8F3B3820B}"/>
              </a:ext>
            </a:extLst>
          </p:cNvPr>
          <p:cNvSpPr/>
          <p:nvPr/>
        </p:nvSpPr>
        <p:spPr>
          <a:xfrm>
            <a:off x="2429353" y="7323913"/>
            <a:ext cx="1384995" cy="276999"/>
          </a:xfrm>
          <a:prstGeom prst="rect">
            <a:avLst/>
          </a:prstGeom>
        </p:spPr>
        <p:txBody>
          <a:bodyPr wrap="none" lIns="0" tIns="0" rIns="0" bIns="0">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超伝導加速器</a:t>
            </a:r>
          </a:p>
        </p:txBody>
      </p:sp>
      <p:pic>
        <p:nvPicPr>
          <p:cNvPr id="274" name="図 273" descr="CM-1パノラマ02212014-low.jpg">
            <a:extLst>
              <a:ext uri="{FF2B5EF4-FFF2-40B4-BE49-F238E27FC236}">
                <a16:creationId xmlns:a16="http://schemas.microsoft.com/office/drawing/2014/main" id="{2054D707-00D5-469D-BAD7-4A4406C05107}"/>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l="-360" t="1" r="16639" b="-1"/>
          <a:stretch/>
        </p:blipFill>
        <p:spPr>
          <a:xfrm>
            <a:off x="2363219" y="9303996"/>
            <a:ext cx="3623074" cy="846705"/>
          </a:xfrm>
          <a:prstGeom prst="rect">
            <a:avLst/>
          </a:prstGeom>
        </p:spPr>
      </p:pic>
      <p:sp>
        <p:nvSpPr>
          <p:cNvPr id="275" name="正方形/長方形 274">
            <a:extLst>
              <a:ext uri="{FF2B5EF4-FFF2-40B4-BE49-F238E27FC236}">
                <a16:creationId xmlns:a16="http://schemas.microsoft.com/office/drawing/2014/main" id="{F99E1E0C-048C-44FE-A158-26100733E31C}"/>
              </a:ext>
            </a:extLst>
          </p:cNvPr>
          <p:cNvSpPr/>
          <p:nvPr/>
        </p:nvSpPr>
        <p:spPr>
          <a:xfrm>
            <a:off x="2337253" y="8704979"/>
            <a:ext cx="3615201" cy="584775"/>
          </a:xfrm>
          <a:prstGeom prst="rect">
            <a:avLst/>
          </a:prstGeom>
        </p:spPr>
        <p:txBody>
          <a:bodyPr wrap="square">
            <a:spAutoFit/>
          </a:bodyPr>
          <a:lstStyle/>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日欧米協力で超伝導</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加速技術を開発。</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 </a:t>
            </a: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KEK</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STF</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加速器での実験の様子）</a:t>
            </a:r>
          </a:p>
        </p:txBody>
      </p:sp>
      <p:pic>
        <p:nvPicPr>
          <p:cNvPr id="276" name="図 22" descr="20100706Di-0319.jpg">
            <a:extLst>
              <a:ext uri="{FF2B5EF4-FFF2-40B4-BE49-F238E27FC236}">
                <a16:creationId xmlns:a16="http://schemas.microsoft.com/office/drawing/2014/main" id="{EADC094B-8CAB-4AF9-BB60-89BD8F198DF4}"/>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33686" y="8847134"/>
            <a:ext cx="1928819" cy="128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 name="図 2" descr="ILC2012_トンネル鳥瞰_120806_cpr_low2.png">
            <a:extLst>
              <a:ext uri="{FF2B5EF4-FFF2-40B4-BE49-F238E27FC236}">
                <a16:creationId xmlns:a16="http://schemas.microsoft.com/office/drawing/2014/main" id="{95552003-6A24-4D20-B747-F2999866C0CD}"/>
              </a:ext>
            </a:extLst>
          </p:cNvPr>
          <p:cNvPicPr>
            <a:picLocks noChangeAspect="1"/>
          </p:cNvPicPr>
          <p:nvPr/>
        </p:nvPicPr>
        <p:blipFill>
          <a:blip r:embed="rId19">
            <a:extLst>
              <a:ext uri="{28A0092B-C50C-407E-A947-70E740481C1C}">
                <a14:useLocalDpi xmlns:a14="http://schemas.microsoft.com/office/drawing/2010/main"/>
              </a:ext>
            </a:extLst>
          </a:blip>
          <a:srcRect/>
          <a:stretch>
            <a:fillRect/>
          </a:stretch>
        </p:blipFill>
        <p:spPr bwMode="auto">
          <a:xfrm>
            <a:off x="12109485" y="6594711"/>
            <a:ext cx="5678735" cy="403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 name="Picture 15">
            <a:extLst>
              <a:ext uri="{FF2B5EF4-FFF2-40B4-BE49-F238E27FC236}">
                <a16:creationId xmlns:a16="http://schemas.microsoft.com/office/drawing/2014/main" id="{BA30C412-9555-41A9-88B9-C565C3333056}"/>
              </a:ext>
            </a:extLst>
          </p:cNvPr>
          <p:cNvPicPr>
            <a:picLocks noChangeAspect="1" noChangeArrowheads="1"/>
          </p:cNvPicPr>
          <p:nvPr/>
        </p:nvPicPr>
        <p:blipFill>
          <a:blip r:embed="rId20" cstate="hqprint">
            <a:extLst>
              <a:ext uri="{28A0092B-C50C-407E-A947-70E740481C1C}">
                <a14:useLocalDpi xmlns:a14="http://schemas.microsoft.com/office/drawing/2010/main" val="0"/>
              </a:ext>
            </a:extLst>
          </a:blip>
          <a:srcRect/>
          <a:stretch>
            <a:fillRect/>
          </a:stretch>
        </p:blipFill>
        <p:spPr bwMode="auto">
          <a:xfrm>
            <a:off x="11326761" y="9240256"/>
            <a:ext cx="1344796" cy="9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 name="Picture 7">
            <a:extLst>
              <a:ext uri="{FF2B5EF4-FFF2-40B4-BE49-F238E27FC236}">
                <a16:creationId xmlns:a16="http://schemas.microsoft.com/office/drawing/2014/main" id="{4036418C-B9DE-4AA4-B73F-8511569D9BC3}"/>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2862941" y="9220722"/>
            <a:ext cx="1389882" cy="101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0" name="Picture 12">
            <a:extLst>
              <a:ext uri="{FF2B5EF4-FFF2-40B4-BE49-F238E27FC236}">
                <a16:creationId xmlns:a16="http://schemas.microsoft.com/office/drawing/2014/main" id="{B4985B6D-E538-47FB-9751-7CAF5CDBC53B}"/>
              </a:ext>
            </a:extLst>
          </p:cNvPr>
          <p:cNvPicPr>
            <a:picLocks noChangeAspect="1" noChangeArrowheads="1"/>
          </p:cNvPicPr>
          <p:nvPr/>
        </p:nvPicPr>
        <p:blipFill>
          <a:blip r:embed="rId22" cstate="hqprint">
            <a:extLst>
              <a:ext uri="{28A0092B-C50C-407E-A947-70E740481C1C}">
                <a14:useLocalDpi xmlns:a14="http://schemas.microsoft.com/office/drawing/2010/main" val="0"/>
              </a:ext>
            </a:extLst>
          </a:blip>
          <a:srcRect l="8430" r="8430"/>
          <a:stretch>
            <a:fillRect/>
          </a:stretch>
        </p:blipFill>
        <p:spPr bwMode="auto">
          <a:xfrm>
            <a:off x="13708939" y="9762746"/>
            <a:ext cx="527737" cy="43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1" name="正方形/長方形 280">
            <a:extLst>
              <a:ext uri="{FF2B5EF4-FFF2-40B4-BE49-F238E27FC236}">
                <a16:creationId xmlns:a16="http://schemas.microsoft.com/office/drawing/2014/main" id="{D7F45184-4926-4110-9680-BFADAF69DC1F}"/>
              </a:ext>
            </a:extLst>
          </p:cNvPr>
          <p:cNvSpPr/>
          <p:nvPr/>
        </p:nvSpPr>
        <p:spPr>
          <a:xfrm>
            <a:off x="11287795" y="8812700"/>
            <a:ext cx="2228174" cy="369332"/>
          </a:xfrm>
          <a:prstGeom prst="rect">
            <a:avLst/>
          </a:prstGeom>
        </p:spPr>
        <p:txBody>
          <a:bodyPr wrap="none" lIns="0" tIns="0" rIns="0" bIns="0">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ビーム位置の微調整</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“Nanometer Feedback System”</a:t>
            </a:r>
          </a:p>
        </p:txBody>
      </p:sp>
      <p:sp>
        <p:nvSpPr>
          <p:cNvPr id="282" name="正方形/長方形 281">
            <a:extLst>
              <a:ext uri="{FF2B5EF4-FFF2-40B4-BE49-F238E27FC236}">
                <a16:creationId xmlns:a16="http://schemas.microsoft.com/office/drawing/2014/main" id="{E19CF502-58E9-475D-B7DA-2938D82DB309}"/>
              </a:ext>
            </a:extLst>
          </p:cNvPr>
          <p:cNvSpPr/>
          <p:nvPr/>
        </p:nvSpPr>
        <p:spPr>
          <a:xfrm>
            <a:off x="14584063" y="9781369"/>
            <a:ext cx="2156039" cy="369332"/>
          </a:xfrm>
          <a:prstGeom prst="rect">
            <a:avLst/>
          </a:prstGeom>
        </p:spPr>
        <p:txBody>
          <a:bodyPr wrap="none" lIns="0" tIns="0" rIns="0" bIns="0">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極小ビームを計測</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“Laserwire </a:t>
            </a:r>
            <a:r>
              <a:rPr lang="en-US" altLang="ja-JP" sz="1200" dirty="0" err="1">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Beamsize</a:t>
            </a: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 Monitor”</a:t>
            </a:r>
          </a:p>
        </p:txBody>
      </p:sp>
      <p:sp>
        <p:nvSpPr>
          <p:cNvPr id="283" name="正方形/長方形 282">
            <a:extLst>
              <a:ext uri="{FF2B5EF4-FFF2-40B4-BE49-F238E27FC236}">
                <a16:creationId xmlns:a16="http://schemas.microsoft.com/office/drawing/2014/main" id="{DE006EB5-300F-45D7-829A-EFC7835F32DD}"/>
              </a:ext>
            </a:extLst>
          </p:cNvPr>
          <p:cNvSpPr/>
          <p:nvPr/>
        </p:nvSpPr>
        <p:spPr>
          <a:xfrm>
            <a:off x="16149935" y="7856123"/>
            <a:ext cx="2025134" cy="731563"/>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lIns="87924" tIns="87924" rIns="87924" bIns="87924" anchor="ctr">
            <a:spAutoFit/>
          </a:bodyPr>
          <a:lstStyle/>
          <a:p>
            <a:pPr algn="ctr" defTabSz="633056" hangingPunct="0">
              <a:defRPr/>
            </a:pPr>
            <a:r>
              <a:rPr kumimoji="0" lang="en-US" altLang="ja-JP" sz="1800" b="1" kern="0" dirty="0">
                <a:solidFill>
                  <a:prstClr val="white"/>
                </a:solidFill>
                <a:latin typeface="游ゴシック" panose="020B0400000000000000" pitchFamily="50" charset="-128"/>
                <a:ea typeface="游ゴシック" panose="020B0400000000000000" pitchFamily="50" charset="-128"/>
              </a:rPr>
              <a:t>ILC</a:t>
            </a:r>
            <a:r>
              <a:rPr kumimoji="0" lang="ja-JP" altLang="en-US" sz="1800" b="1" kern="0" dirty="0">
                <a:solidFill>
                  <a:prstClr val="white"/>
                </a:solidFill>
                <a:latin typeface="游ゴシック" panose="020B0400000000000000" pitchFamily="50" charset="-128"/>
                <a:ea typeface="游ゴシック" panose="020B0400000000000000" pitchFamily="50" charset="-128"/>
              </a:rPr>
              <a:t>加速器は</a:t>
            </a:r>
            <a:endParaRPr kumimoji="0" lang="en-US" altLang="ja-JP" sz="1800" b="1" kern="0" dirty="0">
              <a:solidFill>
                <a:prstClr val="white"/>
              </a:solidFill>
              <a:latin typeface="游ゴシック" panose="020B0400000000000000" pitchFamily="50" charset="-128"/>
              <a:ea typeface="游ゴシック" panose="020B0400000000000000" pitchFamily="50" charset="-128"/>
            </a:endParaRPr>
          </a:p>
          <a:p>
            <a:pPr algn="ctr" defTabSz="633056" hangingPunct="0">
              <a:defRPr/>
            </a:pPr>
            <a:r>
              <a:rPr kumimoji="0" lang="ja-JP" altLang="en-US" sz="1800" b="1" kern="0" dirty="0">
                <a:solidFill>
                  <a:prstClr val="white"/>
                </a:solidFill>
                <a:latin typeface="游ゴシック" panose="020B0400000000000000" pitchFamily="50" charset="-128"/>
                <a:ea typeface="游ゴシック" panose="020B0400000000000000" pitchFamily="50" charset="-128"/>
              </a:rPr>
              <a:t>最新技術</a:t>
            </a:r>
            <a:r>
              <a:rPr kumimoji="0" lang="ja-JP" altLang="en-US" sz="1800" b="1" kern="0" dirty="0" smtClean="0">
                <a:solidFill>
                  <a:prstClr val="white"/>
                </a:solidFill>
                <a:latin typeface="游ゴシック" panose="020B0400000000000000" pitchFamily="50" charset="-128"/>
                <a:ea typeface="游ゴシック" panose="020B0400000000000000" pitchFamily="50" charset="-128"/>
              </a:rPr>
              <a:t>の結晶</a:t>
            </a:r>
            <a:endParaRPr kumimoji="0" lang="en-US" altLang="ja-JP" sz="1800" b="1" kern="0" dirty="0">
              <a:solidFill>
                <a:prstClr val="white"/>
              </a:solidFill>
              <a:latin typeface="游ゴシック" panose="020B0400000000000000" pitchFamily="50" charset="-128"/>
              <a:ea typeface="游ゴシック" panose="020B0400000000000000" pitchFamily="50" charset="-128"/>
            </a:endParaRPr>
          </a:p>
        </p:txBody>
      </p:sp>
      <p:pic>
        <p:nvPicPr>
          <p:cNvPr id="284" name="Picture 2" descr="C:\Users\satoru\Desktop\STF-Hitachi-2.jpg">
            <a:extLst>
              <a:ext uri="{FF2B5EF4-FFF2-40B4-BE49-F238E27FC236}">
                <a16:creationId xmlns:a16="http://schemas.microsoft.com/office/drawing/2014/main" id="{F50E56AB-4C66-4694-8C6A-332AA9532EB2}"/>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1741466" y="6361674"/>
            <a:ext cx="1526718" cy="101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 name="正方形/長方形 284">
            <a:extLst>
              <a:ext uri="{FF2B5EF4-FFF2-40B4-BE49-F238E27FC236}">
                <a16:creationId xmlns:a16="http://schemas.microsoft.com/office/drawing/2014/main" id="{A7B60214-4589-4A3A-8499-3388693FF3D1}"/>
              </a:ext>
            </a:extLst>
          </p:cNvPr>
          <p:cNvSpPr/>
          <p:nvPr/>
        </p:nvSpPr>
        <p:spPr>
          <a:xfrm>
            <a:off x="11249684" y="7393704"/>
            <a:ext cx="839813" cy="1015663"/>
          </a:xfrm>
          <a:prstGeom prst="rect">
            <a:avLst/>
          </a:prstGeom>
        </p:spPr>
        <p:txBody>
          <a:bodyPr wrap="square">
            <a:spAutoFit/>
          </a:bodyPr>
          <a:lstStyle/>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2K</a:t>
            </a: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超流動</a:t>
            </a:r>
            <a:r>
              <a:rPr lang="ja-JP" altLang="en-US" sz="12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ヘリウム冷凍</a:t>
            </a: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容器</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“Cryomodule”</a:t>
            </a:r>
          </a:p>
        </p:txBody>
      </p:sp>
      <p:pic>
        <p:nvPicPr>
          <p:cNvPr id="286" name="図 12" descr="ILC2009_kly_gradation_RGB_low.png">
            <a:extLst>
              <a:ext uri="{FF2B5EF4-FFF2-40B4-BE49-F238E27FC236}">
                <a16:creationId xmlns:a16="http://schemas.microsoft.com/office/drawing/2014/main" id="{6E9437BC-B93B-43E3-8472-EF111868D558}"/>
              </a:ext>
            </a:extLst>
          </p:cNvPr>
          <p:cNvPicPr>
            <a:picLocks noChangeAspect="1"/>
          </p:cNvPicPr>
          <p:nvPr/>
        </p:nvPicPr>
        <p:blipFill>
          <a:blip r:embed="rId24"/>
          <a:srcRect/>
          <a:stretch>
            <a:fillRect/>
          </a:stretch>
        </p:blipFill>
        <p:spPr bwMode="auto">
          <a:xfrm>
            <a:off x="13374875" y="6360442"/>
            <a:ext cx="1553981" cy="1099118"/>
          </a:xfrm>
          <a:prstGeom prst="rect">
            <a:avLst/>
          </a:prstGeom>
          <a:noFill/>
          <a:ln w="9525">
            <a:noFill/>
            <a:miter lim="800000"/>
            <a:headEnd/>
            <a:tailEnd/>
          </a:ln>
        </p:spPr>
      </p:pic>
      <p:pic>
        <p:nvPicPr>
          <p:cNvPr id="287" name="図 286">
            <a:extLst>
              <a:ext uri="{FF2B5EF4-FFF2-40B4-BE49-F238E27FC236}">
                <a16:creationId xmlns:a16="http://schemas.microsoft.com/office/drawing/2014/main" id="{EF6ACBC4-6F16-41ED-8455-265FDA5A2753}"/>
              </a:ext>
            </a:extLst>
          </p:cNvPr>
          <p:cNvPicPr>
            <a:picLocks noChangeAspect="1"/>
          </p:cNvPicPr>
          <p:nvPr/>
        </p:nvPicPr>
        <p:blipFill rotWithShape="1">
          <a:blip r:embed="rId25" cstate="hqprint">
            <a:extLst>
              <a:ext uri="{28A0092B-C50C-407E-A947-70E740481C1C}">
                <a14:useLocalDpi xmlns:a14="http://schemas.microsoft.com/office/drawing/2010/main" val="0"/>
              </a:ext>
            </a:extLst>
          </a:blip>
          <a:srcRect r="18939"/>
          <a:stretch/>
        </p:blipFill>
        <p:spPr>
          <a:xfrm>
            <a:off x="15088733" y="6371142"/>
            <a:ext cx="1126596" cy="1042367"/>
          </a:xfrm>
          <a:prstGeom prst="rect">
            <a:avLst/>
          </a:prstGeom>
          <a:ln>
            <a:solidFill>
              <a:srgbClr val="002060"/>
            </a:solidFill>
          </a:ln>
        </p:spPr>
      </p:pic>
      <p:sp>
        <p:nvSpPr>
          <p:cNvPr id="288" name="正方形/長方形 287">
            <a:extLst>
              <a:ext uri="{FF2B5EF4-FFF2-40B4-BE49-F238E27FC236}">
                <a16:creationId xmlns:a16="http://schemas.microsoft.com/office/drawing/2014/main" id="{5B655B54-3DCA-4348-BA1C-84F5500FC168}"/>
              </a:ext>
            </a:extLst>
          </p:cNvPr>
          <p:cNvSpPr/>
          <p:nvPr/>
        </p:nvSpPr>
        <p:spPr>
          <a:xfrm>
            <a:off x="13281641" y="7452035"/>
            <a:ext cx="1786066" cy="461665"/>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大パワー高周波</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“Multi-Beam Klystron”</a:t>
            </a:r>
          </a:p>
        </p:txBody>
      </p:sp>
      <p:grpSp>
        <p:nvGrpSpPr>
          <p:cNvPr id="289" name="グループ化 288">
            <a:extLst>
              <a:ext uri="{FF2B5EF4-FFF2-40B4-BE49-F238E27FC236}">
                <a16:creationId xmlns:a16="http://schemas.microsoft.com/office/drawing/2014/main" id="{2E4352BC-14E6-4281-9B41-3A895AE06249}"/>
              </a:ext>
            </a:extLst>
          </p:cNvPr>
          <p:cNvGrpSpPr/>
          <p:nvPr/>
        </p:nvGrpSpPr>
        <p:grpSpPr>
          <a:xfrm>
            <a:off x="16591827" y="6326184"/>
            <a:ext cx="1640194" cy="1589310"/>
            <a:chOff x="8866043" y="4282930"/>
            <a:chExt cx="805817" cy="780818"/>
          </a:xfrm>
        </p:grpSpPr>
        <p:pic>
          <p:nvPicPr>
            <p:cNvPr id="290" name="Picture 2" descr="次世代光源用の直流電子銃で世界最高の500kVの電圧を達成 | 広島大学">
              <a:extLst>
                <a:ext uri="{FF2B5EF4-FFF2-40B4-BE49-F238E27FC236}">
                  <a16:creationId xmlns:a16="http://schemas.microsoft.com/office/drawing/2014/main" id="{D01C2EB6-8FAD-43CD-B38D-353926F2CDA6}"/>
                </a:ext>
              </a:extLst>
            </p:cNvPr>
            <p:cNvPicPr>
              <a:picLocks noChangeAspect="1" noChangeArrowheads="1"/>
            </p:cNvPicPr>
            <p:nvPr/>
          </p:nvPicPr>
          <p:blipFill>
            <a:blip r:embed="rId26" cstate="hqprint">
              <a:extLst>
                <a:ext uri="{28A0092B-C50C-407E-A947-70E740481C1C}">
                  <a14:useLocalDpi xmlns:a14="http://schemas.microsoft.com/office/drawing/2010/main" val="0"/>
                </a:ext>
              </a:extLst>
            </a:blip>
            <a:srcRect/>
            <a:stretch>
              <a:fillRect/>
            </a:stretch>
          </p:blipFill>
          <p:spPr bwMode="auto">
            <a:xfrm>
              <a:off x="8937337" y="4282930"/>
              <a:ext cx="488430" cy="584152"/>
            </a:xfrm>
            <a:prstGeom prst="rect">
              <a:avLst/>
            </a:prstGeom>
            <a:noFill/>
            <a:extLst>
              <a:ext uri="{909E8E84-426E-40DD-AFC4-6F175D3DCCD1}">
                <a14:hiddenFill xmlns:a14="http://schemas.microsoft.com/office/drawing/2010/main">
                  <a:solidFill>
                    <a:srgbClr val="FFFFFF"/>
                  </a:solidFill>
                </a14:hiddenFill>
              </a:ext>
            </a:extLst>
          </p:spPr>
        </p:pic>
        <p:sp>
          <p:nvSpPr>
            <p:cNvPr id="291" name="正方形/長方形 290">
              <a:extLst>
                <a:ext uri="{FF2B5EF4-FFF2-40B4-BE49-F238E27FC236}">
                  <a16:creationId xmlns:a16="http://schemas.microsoft.com/office/drawing/2014/main" id="{2DF3478A-5F56-4B93-B91E-307FFCC6F55A}"/>
                </a:ext>
              </a:extLst>
            </p:cNvPr>
            <p:cNvSpPr/>
            <p:nvPr/>
          </p:nvSpPr>
          <p:spPr>
            <a:xfrm>
              <a:off x="8866043" y="4836935"/>
              <a:ext cx="805817" cy="226813"/>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偏極電子ビーム生成</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“Photocathode Gun”</a:t>
              </a:r>
            </a:p>
          </p:txBody>
        </p:sp>
      </p:grpSp>
      <p:sp>
        <p:nvSpPr>
          <p:cNvPr id="292" name="正方形/長方形 291">
            <a:extLst>
              <a:ext uri="{FF2B5EF4-FFF2-40B4-BE49-F238E27FC236}">
                <a16:creationId xmlns:a16="http://schemas.microsoft.com/office/drawing/2014/main" id="{699E0CD1-9109-45B3-B388-83BE8FB9C151}"/>
              </a:ext>
            </a:extLst>
          </p:cNvPr>
          <p:cNvSpPr/>
          <p:nvPr/>
        </p:nvSpPr>
        <p:spPr>
          <a:xfrm>
            <a:off x="14904636" y="7444509"/>
            <a:ext cx="1569660" cy="461665"/>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瞬時に高電圧を供給</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“Marx Modulator”</a:t>
            </a:r>
          </a:p>
        </p:txBody>
      </p:sp>
      <p:sp>
        <p:nvSpPr>
          <p:cNvPr id="293" name="角丸四角形 38">
            <a:extLst>
              <a:ext uri="{FF2B5EF4-FFF2-40B4-BE49-F238E27FC236}">
                <a16:creationId xmlns:a16="http://schemas.microsoft.com/office/drawing/2014/main" id="{7BAA8F04-16AA-42CD-9475-4EC875880D95}"/>
              </a:ext>
            </a:extLst>
          </p:cNvPr>
          <p:cNvSpPr/>
          <p:nvPr/>
        </p:nvSpPr>
        <p:spPr>
          <a:xfrm>
            <a:off x="257144" y="2860506"/>
            <a:ext cx="128116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cs typeface="Rounded Mgen+ 1c heavy" panose="020B0802020203020207" pitchFamily="50" charset="-128"/>
              </a:rPr>
              <a:t>加速器の発展</a:t>
            </a:r>
          </a:p>
        </p:txBody>
      </p:sp>
      <p:sp>
        <p:nvSpPr>
          <p:cNvPr id="294" name="角丸四角形 38">
            <a:extLst>
              <a:ext uri="{FF2B5EF4-FFF2-40B4-BE49-F238E27FC236}">
                <a16:creationId xmlns:a16="http://schemas.microsoft.com/office/drawing/2014/main" id="{A8F3C173-5ECF-42C1-B73B-1EDFA7A3A5CD}"/>
              </a:ext>
            </a:extLst>
          </p:cNvPr>
          <p:cNvSpPr/>
          <p:nvPr/>
        </p:nvSpPr>
        <p:spPr>
          <a:xfrm>
            <a:off x="5368132" y="3185634"/>
            <a:ext cx="179340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社会を支える加速器</a:t>
            </a:r>
          </a:p>
        </p:txBody>
      </p:sp>
      <p:sp>
        <p:nvSpPr>
          <p:cNvPr id="295" name="角丸四角形 38">
            <a:extLst>
              <a:ext uri="{FF2B5EF4-FFF2-40B4-BE49-F238E27FC236}">
                <a16:creationId xmlns:a16="http://schemas.microsoft.com/office/drawing/2014/main" id="{5A5491EC-E102-40A6-A6A8-B900D8E4C48F}"/>
              </a:ext>
            </a:extLst>
          </p:cNvPr>
          <p:cNvSpPr/>
          <p:nvPr/>
        </p:nvSpPr>
        <p:spPr>
          <a:xfrm>
            <a:off x="8178597" y="1306917"/>
            <a:ext cx="3327750" cy="332743"/>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600" b="1" dirty="0">
                <a:solidFill>
                  <a:srgbClr val="1C1C1C"/>
                </a:solidFill>
                <a:latin typeface="游ゴシック" panose="020B0400000000000000" pitchFamily="50" charset="-128"/>
                <a:ea typeface="游ゴシック" panose="020B0400000000000000" pitchFamily="50" charset="-128"/>
              </a:rPr>
              <a:t>ビッグバン</a:t>
            </a:r>
            <a:r>
              <a:rPr lang="ja-JP" altLang="en-US" sz="1600" b="1" dirty="0" smtClean="0">
                <a:solidFill>
                  <a:srgbClr val="1C1C1C"/>
                </a:solidFill>
                <a:latin typeface="游ゴシック" panose="020B0400000000000000" pitchFamily="50" charset="-128"/>
                <a:ea typeface="游ゴシック" panose="020B0400000000000000" pitchFamily="50" charset="-128"/>
              </a:rPr>
              <a:t>を</a:t>
            </a:r>
            <a:r>
              <a:rPr lang="ja-JP" altLang="en-US" sz="1600" b="1" dirty="0">
                <a:solidFill>
                  <a:srgbClr val="1C1C1C"/>
                </a:solidFill>
                <a:latin typeface="游ゴシック" panose="020B0400000000000000" pitchFamily="50" charset="-128"/>
                <a:ea typeface="游ゴシック" panose="020B0400000000000000" pitchFamily="50" charset="-128"/>
              </a:rPr>
              <a:t>作り出</a:t>
            </a:r>
            <a:r>
              <a:rPr lang="ja-JP" altLang="en-US" sz="1600" b="1" dirty="0" smtClean="0">
                <a:solidFill>
                  <a:srgbClr val="1C1C1C"/>
                </a:solidFill>
                <a:latin typeface="游ゴシック" panose="020B0400000000000000" pitchFamily="50" charset="-128"/>
                <a:ea typeface="游ゴシック" panose="020B0400000000000000" pitchFamily="50" charset="-128"/>
              </a:rPr>
              <a:t>すコライダー</a:t>
            </a:r>
            <a:endParaRPr lang="ja-JP" altLang="en-US" sz="1600" b="1" dirty="0">
              <a:solidFill>
                <a:srgbClr val="1C1C1C"/>
              </a:solidFill>
              <a:latin typeface="游ゴシック" panose="020B0400000000000000" pitchFamily="50" charset="-128"/>
              <a:ea typeface="游ゴシック" panose="020B0400000000000000" pitchFamily="50" charset="-128"/>
            </a:endParaRPr>
          </a:p>
        </p:txBody>
      </p:sp>
      <p:sp>
        <p:nvSpPr>
          <p:cNvPr id="296" name="角丸四角形 38">
            <a:extLst>
              <a:ext uri="{FF2B5EF4-FFF2-40B4-BE49-F238E27FC236}">
                <a16:creationId xmlns:a16="http://schemas.microsoft.com/office/drawing/2014/main" id="{2F739302-809D-4308-85F2-E65D62A1FD96}"/>
              </a:ext>
            </a:extLst>
          </p:cNvPr>
          <p:cNvSpPr/>
          <p:nvPr/>
        </p:nvSpPr>
        <p:spPr>
          <a:xfrm>
            <a:off x="10519190" y="3215848"/>
            <a:ext cx="3879368"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en-US" altLang="ja-JP" sz="1350" b="1" dirty="0">
                <a:solidFill>
                  <a:srgbClr val="1C1C1C"/>
                </a:solidFill>
                <a:latin typeface="游ゴシック" panose="020B0400000000000000" pitchFamily="50" charset="-128"/>
                <a:ea typeface="游ゴシック" panose="020B0400000000000000" pitchFamily="50" charset="-128"/>
              </a:rPr>
              <a:t>21</a:t>
            </a:r>
            <a:r>
              <a:rPr lang="ja-JP" altLang="en-US" sz="1350" b="1" dirty="0">
                <a:solidFill>
                  <a:srgbClr val="1C1C1C"/>
                </a:solidFill>
                <a:latin typeface="游ゴシック" panose="020B0400000000000000" pitchFamily="50" charset="-128"/>
                <a:ea typeface="游ゴシック" panose="020B0400000000000000" pitchFamily="50" charset="-128"/>
              </a:rPr>
              <a:t>世紀のエコなコライダー、リニアコライダー</a:t>
            </a:r>
          </a:p>
        </p:txBody>
      </p:sp>
      <p:sp>
        <p:nvSpPr>
          <p:cNvPr id="297" name="角丸四角形 38">
            <a:extLst>
              <a:ext uri="{FF2B5EF4-FFF2-40B4-BE49-F238E27FC236}">
                <a16:creationId xmlns:a16="http://schemas.microsoft.com/office/drawing/2014/main" id="{B2AFC2C2-7756-429D-A666-72D084E47CB9}"/>
              </a:ext>
            </a:extLst>
          </p:cNvPr>
          <p:cNvSpPr/>
          <p:nvPr/>
        </p:nvSpPr>
        <p:spPr>
          <a:xfrm>
            <a:off x="311473" y="5934381"/>
            <a:ext cx="2842198"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エコで強力加速、超伝導加速技術</a:t>
            </a:r>
          </a:p>
        </p:txBody>
      </p:sp>
      <p:sp>
        <p:nvSpPr>
          <p:cNvPr id="298" name="角丸四角形 38">
            <a:extLst>
              <a:ext uri="{FF2B5EF4-FFF2-40B4-BE49-F238E27FC236}">
                <a16:creationId xmlns:a16="http://schemas.microsoft.com/office/drawing/2014/main" id="{44AB6E60-C24C-4539-B22C-4B6B94AEE291}"/>
              </a:ext>
            </a:extLst>
          </p:cNvPr>
          <p:cNvSpPr/>
          <p:nvPr/>
        </p:nvSpPr>
        <p:spPr>
          <a:xfrm>
            <a:off x="6772108" y="5955683"/>
            <a:ext cx="179340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極小ナノビーム技術</a:t>
            </a:r>
          </a:p>
        </p:txBody>
      </p:sp>
      <p:sp>
        <p:nvSpPr>
          <p:cNvPr id="299" name="角丸四角形 38">
            <a:extLst>
              <a:ext uri="{FF2B5EF4-FFF2-40B4-BE49-F238E27FC236}">
                <a16:creationId xmlns:a16="http://schemas.microsoft.com/office/drawing/2014/main" id="{268FED5B-C277-4ED2-92E7-AA21D89C63FB}"/>
              </a:ext>
            </a:extLst>
          </p:cNvPr>
          <p:cNvSpPr/>
          <p:nvPr/>
        </p:nvSpPr>
        <p:spPr>
          <a:xfrm>
            <a:off x="11473412" y="5968283"/>
            <a:ext cx="2434335"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最新技術の結晶、</a:t>
            </a:r>
            <a:r>
              <a:rPr lang="en-US" altLang="ja-JP" sz="1350" b="1" dirty="0">
                <a:solidFill>
                  <a:srgbClr val="1C1C1C"/>
                </a:solidFill>
                <a:latin typeface="游ゴシック" panose="020B0400000000000000" pitchFamily="50" charset="-128"/>
                <a:ea typeface="游ゴシック" panose="020B0400000000000000" pitchFamily="50" charset="-128"/>
              </a:rPr>
              <a:t>ILC</a:t>
            </a:r>
            <a:r>
              <a:rPr lang="ja-JP" altLang="en-US" sz="1350" b="1" dirty="0">
                <a:solidFill>
                  <a:srgbClr val="1C1C1C"/>
                </a:solidFill>
                <a:latin typeface="游ゴシック" panose="020B0400000000000000" pitchFamily="50" charset="-128"/>
                <a:ea typeface="游ゴシック" panose="020B0400000000000000" pitchFamily="50" charset="-128"/>
              </a:rPr>
              <a:t>加速器</a:t>
            </a:r>
          </a:p>
        </p:txBody>
      </p:sp>
      <p:cxnSp>
        <p:nvCxnSpPr>
          <p:cNvPr id="300" name="直線コネクタ 299">
            <a:extLst>
              <a:ext uri="{FF2B5EF4-FFF2-40B4-BE49-F238E27FC236}">
                <a16:creationId xmlns:a16="http://schemas.microsoft.com/office/drawing/2014/main" id="{BEFB5B5D-B990-4AF6-99A8-F8F4E962D053}"/>
              </a:ext>
            </a:extLst>
          </p:cNvPr>
          <p:cNvCxnSpPr>
            <a:cxnSpLocks/>
          </p:cNvCxnSpPr>
          <p:nvPr/>
        </p:nvCxnSpPr>
        <p:spPr>
          <a:xfrm>
            <a:off x="12207388" y="1381196"/>
            <a:ext cx="4684335" cy="0"/>
          </a:xfrm>
          <a:prstGeom prst="line">
            <a:avLst/>
          </a:prstGeom>
          <a:ln w="19050" cap="rnd">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01" name="矢印: 右 300">
            <a:extLst>
              <a:ext uri="{FF2B5EF4-FFF2-40B4-BE49-F238E27FC236}">
                <a16:creationId xmlns:a16="http://schemas.microsoft.com/office/drawing/2014/main" id="{896471C6-554A-4729-B40A-A10DA9A42C36}"/>
              </a:ext>
            </a:extLst>
          </p:cNvPr>
          <p:cNvSpPr/>
          <p:nvPr/>
        </p:nvSpPr>
        <p:spPr>
          <a:xfrm rot="16200000">
            <a:off x="3991477" y="2338814"/>
            <a:ext cx="251337" cy="259073"/>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2" name="矢印: 右 301">
            <a:extLst>
              <a:ext uri="{FF2B5EF4-FFF2-40B4-BE49-F238E27FC236}">
                <a16:creationId xmlns:a16="http://schemas.microsoft.com/office/drawing/2014/main" id="{F071CFFC-2299-4760-86BD-A3BFDB268C60}"/>
              </a:ext>
            </a:extLst>
          </p:cNvPr>
          <p:cNvSpPr/>
          <p:nvPr/>
        </p:nvSpPr>
        <p:spPr>
          <a:xfrm rot="16200000">
            <a:off x="3991478" y="1444155"/>
            <a:ext cx="251337" cy="598296"/>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3" name="矢印: 右 302">
            <a:extLst>
              <a:ext uri="{FF2B5EF4-FFF2-40B4-BE49-F238E27FC236}">
                <a16:creationId xmlns:a16="http://schemas.microsoft.com/office/drawing/2014/main" id="{515303F8-2EE7-4988-8330-4E2C407F7775}"/>
              </a:ext>
            </a:extLst>
          </p:cNvPr>
          <p:cNvSpPr/>
          <p:nvPr/>
        </p:nvSpPr>
        <p:spPr>
          <a:xfrm rot="16200000">
            <a:off x="3991478" y="472712"/>
            <a:ext cx="251337" cy="1173567"/>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4" name="正方形/長方形 303">
            <a:extLst>
              <a:ext uri="{FF2B5EF4-FFF2-40B4-BE49-F238E27FC236}">
                <a16:creationId xmlns:a16="http://schemas.microsoft.com/office/drawing/2014/main" id="{40B18EDA-2C81-483E-9127-CFB5F1CE90A2}"/>
              </a:ext>
            </a:extLst>
          </p:cNvPr>
          <p:cNvSpPr/>
          <p:nvPr/>
        </p:nvSpPr>
        <p:spPr>
          <a:xfrm>
            <a:off x="2190580" y="6435992"/>
            <a:ext cx="3943268" cy="738664"/>
          </a:xfrm>
          <a:prstGeom prst="rect">
            <a:avLst/>
          </a:prstGeom>
        </p:spPr>
        <p:txBody>
          <a:bodyPr wrap="squar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線形加速器での加速は一度きり</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。やり</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投げのように</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、高い</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エネルギーまで一気に加速</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1</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メートル</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あたり</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30MV</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電圧で加速</a:t>
            </a:r>
            <a:r>
              <a:rPr lang="ja-JP" altLang="en-US" sz="7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7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305" name="図 304" descr="自転車, 座る, テーブル, 駐車 が含まれている画像&#10;&#10;自動的に生成された説明">
            <a:extLst>
              <a:ext uri="{FF2B5EF4-FFF2-40B4-BE49-F238E27FC236}">
                <a16:creationId xmlns:a16="http://schemas.microsoft.com/office/drawing/2014/main" id="{7AD847CC-225D-4E69-BE02-1FFF4C444092}"/>
              </a:ext>
            </a:extLst>
          </p:cNvPr>
          <p:cNvPicPr>
            <a:picLocks noChangeAspect="1"/>
          </p:cNvPicPr>
          <p:nvPr/>
        </p:nvPicPr>
        <p:blipFill>
          <a:blip r:embed="rId27"/>
          <a:stretch>
            <a:fillRect/>
          </a:stretch>
        </p:blipFill>
        <p:spPr>
          <a:xfrm>
            <a:off x="6663895" y="9289754"/>
            <a:ext cx="2361972" cy="864308"/>
          </a:xfrm>
          <a:prstGeom prst="rect">
            <a:avLst/>
          </a:prstGeom>
        </p:spPr>
      </p:pic>
      <p:grpSp>
        <p:nvGrpSpPr>
          <p:cNvPr id="306" name="グループ化 305">
            <a:extLst>
              <a:ext uri="{FF2B5EF4-FFF2-40B4-BE49-F238E27FC236}">
                <a16:creationId xmlns:a16="http://schemas.microsoft.com/office/drawing/2014/main" id="{91B258C8-451C-4D7E-B1E0-903526D94108}"/>
              </a:ext>
            </a:extLst>
          </p:cNvPr>
          <p:cNvGrpSpPr/>
          <p:nvPr/>
        </p:nvGrpSpPr>
        <p:grpSpPr>
          <a:xfrm>
            <a:off x="8919839" y="6352641"/>
            <a:ext cx="2167040" cy="467511"/>
            <a:chOff x="3482926" y="5089944"/>
            <a:chExt cx="1190532" cy="133065"/>
          </a:xfrm>
        </p:grpSpPr>
        <p:sp>
          <p:nvSpPr>
            <p:cNvPr id="307" name="二等辺三角形 306">
              <a:extLst>
                <a:ext uri="{FF2B5EF4-FFF2-40B4-BE49-F238E27FC236}">
                  <a16:creationId xmlns:a16="http://schemas.microsoft.com/office/drawing/2014/main" id="{1C62CF6E-A03E-402C-96C4-EC1A5036FF42}"/>
                </a:ext>
              </a:extLst>
            </p:cNvPr>
            <p:cNvSpPr/>
            <p:nvPr/>
          </p:nvSpPr>
          <p:spPr>
            <a:xfrm rot="5400000">
              <a:off x="3717031" y="4855839"/>
              <a:ext cx="133064" cy="601274"/>
            </a:xfrm>
            <a:prstGeom prst="triangle">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8" name="二等辺三角形 307">
              <a:extLst>
                <a:ext uri="{FF2B5EF4-FFF2-40B4-BE49-F238E27FC236}">
                  <a16:creationId xmlns:a16="http://schemas.microsoft.com/office/drawing/2014/main" id="{58D02EC1-B03E-4DA1-963B-D30418A29EAC}"/>
                </a:ext>
              </a:extLst>
            </p:cNvPr>
            <p:cNvSpPr/>
            <p:nvPr/>
          </p:nvSpPr>
          <p:spPr>
            <a:xfrm rot="16200000" flipH="1">
              <a:off x="4306289" y="4855840"/>
              <a:ext cx="133064" cy="601274"/>
            </a:xfrm>
            <a:prstGeom prst="triangle">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grpSp>
      <p:sp>
        <p:nvSpPr>
          <p:cNvPr id="309" name="正方形/長方形 308">
            <a:extLst>
              <a:ext uri="{FF2B5EF4-FFF2-40B4-BE49-F238E27FC236}">
                <a16:creationId xmlns:a16="http://schemas.microsoft.com/office/drawing/2014/main" id="{C6462183-BA0D-4344-A825-F09139CDC573}"/>
              </a:ext>
            </a:extLst>
          </p:cNvPr>
          <p:cNvSpPr/>
          <p:nvPr/>
        </p:nvSpPr>
        <p:spPr>
          <a:xfrm>
            <a:off x="6915774" y="6299434"/>
            <a:ext cx="2241399" cy="738664"/>
          </a:xfrm>
          <a:prstGeom prst="rect">
            <a:avLst/>
          </a:prstGeom>
        </p:spPr>
        <p:txBody>
          <a:bodyPr wrap="squar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極限まで絞る。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正確に当てる。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縦</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7nm×</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横</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700nm</a:t>
            </a:r>
            <a:r>
              <a:rPr lang="ja-JP" altLang="en-US"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310" name="正方形/長方形 309">
            <a:extLst>
              <a:ext uri="{FF2B5EF4-FFF2-40B4-BE49-F238E27FC236}">
                <a16:creationId xmlns:a16="http://schemas.microsoft.com/office/drawing/2014/main" id="{453DBAFC-DA6B-4807-9458-1AAB686DA50D}"/>
              </a:ext>
            </a:extLst>
          </p:cNvPr>
          <p:cNvSpPr/>
          <p:nvPr/>
        </p:nvSpPr>
        <p:spPr>
          <a:xfrm>
            <a:off x="9430658" y="6923004"/>
            <a:ext cx="1154162" cy="276999"/>
          </a:xfrm>
          <a:prstGeom prst="rect">
            <a:avLst/>
          </a:prstGeom>
        </p:spPr>
        <p:txBody>
          <a:bodyPr wrap="none" lIns="0" tIns="0" rIns="0" bIns="0">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ナノビーム</a:t>
            </a:r>
          </a:p>
        </p:txBody>
      </p:sp>
      <p:sp>
        <p:nvSpPr>
          <p:cNvPr id="311" name="正方形/長方形 310">
            <a:extLst>
              <a:ext uri="{FF2B5EF4-FFF2-40B4-BE49-F238E27FC236}">
                <a16:creationId xmlns:a16="http://schemas.microsoft.com/office/drawing/2014/main" id="{69F885FC-8127-4703-A0EF-638273244D2F}"/>
              </a:ext>
            </a:extLst>
          </p:cNvPr>
          <p:cNvSpPr/>
          <p:nvPr/>
        </p:nvSpPr>
        <p:spPr>
          <a:xfrm>
            <a:off x="7970300" y="7413509"/>
            <a:ext cx="3007233" cy="738664"/>
          </a:xfrm>
          <a:prstGeom prst="rect">
            <a:avLst/>
          </a:prstGeom>
        </p:spPr>
        <p:txBody>
          <a:bodyPr wrap="non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ナノメートルの大きさに絞った</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ビームを正確に当てる。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求められる</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精度はまさに名人級</a:t>
            </a:r>
            <a:r>
              <a:rPr lang="ja-JP" altLang="en-US" sz="10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0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312" name="図 311" descr="暗い, 人, 探す, 男 が含まれている画像&#10;&#10;自動的に生成された説明">
            <a:extLst>
              <a:ext uri="{FF2B5EF4-FFF2-40B4-BE49-F238E27FC236}">
                <a16:creationId xmlns:a16="http://schemas.microsoft.com/office/drawing/2014/main" id="{1670BD7A-8F0B-4CEA-869E-41AFD9F16185}"/>
              </a:ext>
            </a:extLst>
          </p:cNvPr>
          <p:cNvPicPr>
            <a:picLocks noChangeAspect="1"/>
          </p:cNvPicPr>
          <p:nvPr/>
        </p:nvPicPr>
        <p:blipFill>
          <a:blip r:embed="rId28"/>
          <a:stretch>
            <a:fillRect/>
          </a:stretch>
        </p:blipFill>
        <p:spPr>
          <a:xfrm>
            <a:off x="6251762" y="6967883"/>
            <a:ext cx="2250645" cy="2252379"/>
          </a:xfrm>
          <a:prstGeom prst="rect">
            <a:avLst/>
          </a:prstGeom>
        </p:spPr>
      </p:pic>
      <p:sp>
        <p:nvSpPr>
          <p:cNvPr id="313" name="正方形/長方形 312">
            <a:extLst>
              <a:ext uri="{FF2B5EF4-FFF2-40B4-BE49-F238E27FC236}">
                <a16:creationId xmlns:a16="http://schemas.microsoft.com/office/drawing/2014/main" id="{A6E2CA59-43C4-4DA6-A2D5-BAAA238BEBD3}"/>
              </a:ext>
            </a:extLst>
          </p:cNvPr>
          <p:cNvSpPr/>
          <p:nvPr/>
        </p:nvSpPr>
        <p:spPr>
          <a:xfrm>
            <a:off x="14501279" y="1410973"/>
            <a:ext cx="3583032" cy="830997"/>
          </a:xfrm>
          <a:prstGeom prst="rect">
            <a:avLst/>
          </a:prstGeom>
          <a:noFill/>
        </p:spPr>
        <p:txBody>
          <a:bodyPr wrap="none">
            <a:spAutoFit/>
          </a:bodyPr>
          <a:lstStyle/>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電子の加速（</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高エネルギー</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）に最適</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エネルギー損失が無い</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エネルギー拡張が可能</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nvGrpSpPr>
          <p:cNvPr id="314" name="グループ化 313">
            <a:extLst>
              <a:ext uri="{FF2B5EF4-FFF2-40B4-BE49-F238E27FC236}">
                <a16:creationId xmlns:a16="http://schemas.microsoft.com/office/drawing/2014/main" id="{34223DE0-6FC1-494D-85E8-3D17D6398883}"/>
              </a:ext>
            </a:extLst>
          </p:cNvPr>
          <p:cNvGrpSpPr/>
          <p:nvPr/>
        </p:nvGrpSpPr>
        <p:grpSpPr>
          <a:xfrm>
            <a:off x="8026329" y="5051054"/>
            <a:ext cx="3820508" cy="650426"/>
            <a:chOff x="3414517" y="2734405"/>
            <a:chExt cx="2547005" cy="433617"/>
          </a:xfrm>
        </p:grpSpPr>
        <p:sp>
          <p:nvSpPr>
            <p:cNvPr id="315" name="角丸四角形 38">
              <a:extLst>
                <a:ext uri="{FF2B5EF4-FFF2-40B4-BE49-F238E27FC236}">
                  <a16:creationId xmlns:a16="http://schemas.microsoft.com/office/drawing/2014/main" id="{EFB62A76-6E0B-4A42-BAFE-2BDD3A1B221D}"/>
                </a:ext>
              </a:extLst>
            </p:cNvPr>
            <p:cNvSpPr/>
            <p:nvPr/>
          </p:nvSpPr>
          <p:spPr>
            <a:xfrm>
              <a:off x="3414517" y="2746079"/>
              <a:ext cx="2547005" cy="421943"/>
            </a:xfrm>
            <a:prstGeom prst="roundRect">
              <a:avLst/>
            </a:prstGeom>
            <a:gradFill rotWithShape="1">
              <a:gsLst>
                <a:gs pos="0">
                  <a:srgbClr val="87C32F">
                    <a:shade val="51000"/>
                    <a:satMod val="130000"/>
                  </a:srgbClr>
                </a:gs>
                <a:gs pos="80000">
                  <a:srgbClr val="87C32F">
                    <a:shade val="93000"/>
                    <a:satMod val="130000"/>
                  </a:srgbClr>
                </a:gs>
                <a:gs pos="100000">
                  <a:srgbClr val="87C32F">
                    <a:shade val="94000"/>
                    <a:satMod val="135000"/>
                  </a:srgbClr>
                </a:gs>
              </a:gsLst>
              <a:lin ang="16200000" scaled="0"/>
            </a:gradFill>
            <a:ln w="9525" cap="flat" cmpd="sng" algn="ctr">
              <a:solidFill>
                <a:srgbClr val="87C32F">
                  <a:shade val="95000"/>
                  <a:satMod val="105000"/>
                </a:srgbClr>
              </a:solidFill>
              <a:prstDash val="solid"/>
            </a:ln>
            <a:effectLst>
              <a:outerShdw blurRad="40000" dist="23000" dir="5400000" rotWithShape="0">
                <a:srgbClr val="000000">
                  <a:alpha val="35000"/>
                </a:srgbClr>
              </a:outerShdw>
            </a:effectLst>
          </p:spPr>
          <p:txBody>
            <a:bodyPr wrap="none" rtlCol="0" anchor="ctr">
              <a:noAutofit/>
            </a:bodyPr>
            <a:lstStyle/>
            <a:p>
              <a:pPr defTabSz="1152167">
                <a:defRPr/>
              </a:pPr>
              <a:r>
                <a:rPr kumimoji="0" lang="en-US" altLang="ja-JP" sz="3000" b="1" kern="0" dirty="0">
                  <a:solidFill>
                    <a:prstClr val="white"/>
                  </a:solidFill>
                  <a:latin typeface="游ゴシック" panose="020B0400000000000000" pitchFamily="50" charset="-128"/>
                  <a:ea typeface="游ゴシック" panose="020B0400000000000000" pitchFamily="50" charset="-128"/>
                  <a:cs typeface="Rounded Mgen+ 1c heavy" panose="020B0802020203020207" pitchFamily="50" charset="-128"/>
                </a:rPr>
                <a:t>ILC</a:t>
              </a:r>
              <a:r>
                <a:rPr kumimoji="0" lang="ja-JP" altLang="en-US" sz="3000" b="1" kern="0" dirty="0">
                  <a:solidFill>
                    <a:prstClr val="white"/>
                  </a:solidFill>
                  <a:latin typeface="游ゴシック" panose="020B0400000000000000" pitchFamily="50" charset="-128"/>
                  <a:ea typeface="游ゴシック" panose="020B0400000000000000" pitchFamily="50" charset="-128"/>
                  <a:cs typeface="Rounded Mgen+ 1c heavy" panose="020B0802020203020207" pitchFamily="50" charset="-128"/>
                </a:rPr>
                <a:t>加速器</a:t>
              </a:r>
            </a:p>
          </p:txBody>
        </p:sp>
        <p:sp>
          <p:nvSpPr>
            <p:cNvPr id="316" name="正方形/長方形 315">
              <a:extLst>
                <a:ext uri="{FF2B5EF4-FFF2-40B4-BE49-F238E27FC236}">
                  <a16:creationId xmlns:a16="http://schemas.microsoft.com/office/drawing/2014/main" id="{063C7028-0B9C-4414-BA97-4B90BDD199F3}"/>
                </a:ext>
              </a:extLst>
            </p:cNvPr>
            <p:cNvSpPr/>
            <p:nvPr/>
          </p:nvSpPr>
          <p:spPr>
            <a:xfrm>
              <a:off x="4706362" y="2734405"/>
              <a:ext cx="1229309" cy="413447"/>
            </a:xfrm>
            <a:prstGeom prst="rect">
              <a:avLst/>
            </a:prstGeom>
          </p:spPr>
          <p:txBody>
            <a:bodyPr wrap="square">
              <a:spAutoFit/>
            </a:bodyPr>
            <a:lstStyle/>
            <a:p>
              <a:pPr defTabSz="1152167">
                <a:defRPr/>
              </a:pPr>
              <a:r>
                <a:rPr kumimoji="0" lang="ja-JP" altLang="en-US"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エコな</a:t>
              </a:r>
              <a:endParaRPr kumimoji="0" lang="en-US" altLang="ja-JP"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kumimoji="0" lang="ja-JP" altLang="en-US"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ビッグバン工場</a:t>
              </a:r>
              <a:endParaRPr kumimoji="0" lang="en-US" altLang="ja-JP"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cxnSp>
        <p:nvCxnSpPr>
          <p:cNvPr id="318" name="直線矢印コネクタ 317">
            <a:extLst>
              <a:ext uri="{FF2B5EF4-FFF2-40B4-BE49-F238E27FC236}">
                <a16:creationId xmlns:a16="http://schemas.microsoft.com/office/drawing/2014/main" id="{D21F2CA3-6580-4697-8E28-B664A49871D0}"/>
              </a:ext>
            </a:extLst>
          </p:cNvPr>
          <p:cNvCxnSpPr>
            <a:cxnSpLocks/>
          </p:cNvCxnSpPr>
          <p:nvPr/>
        </p:nvCxnSpPr>
        <p:spPr>
          <a:xfrm flipH="1">
            <a:off x="14564801" y="2679434"/>
            <a:ext cx="3363495"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19" name="直線矢印コネクタ 318">
            <a:extLst>
              <a:ext uri="{FF2B5EF4-FFF2-40B4-BE49-F238E27FC236}">
                <a16:creationId xmlns:a16="http://schemas.microsoft.com/office/drawing/2014/main" id="{3D822F35-A209-4B4D-9633-16A5D1568929}"/>
              </a:ext>
            </a:extLst>
          </p:cNvPr>
          <p:cNvCxnSpPr>
            <a:cxnSpLocks/>
          </p:cNvCxnSpPr>
          <p:nvPr/>
        </p:nvCxnSpPr>
        <p:spPr>
          <a:xfrm>
            <a:off x="11129648" y="2676966"/>
            <a:ext cx="3405648"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20" name="直線矢印コネクタ 319">
            <a:extLst>
              <a:ext uri="{FF2B5EF4-FFF2-40B4-BE49-F238E27FC236}">
                <a16:creationId xmlns:a16="http://schemas.microsoft.com/office/drawing/2014/main" id="{D29E6CF0-7BE1-426D-836B-34D981C5CE53}"/>
              </a:ext>
            </a:extLst>
          </p:cNvPr>
          <p:cNvCxnSpPr>
            <a:cxnSpLocks/>
          </p:cNvCxnSpPr>
          <p:nvPr/>
        </p:nvCxnSpPr>
        <p:spPr>
          <a:xfrm>
            <a:off x="12328519" y="2540267"/>
            <a:ext cx="2206778"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1" name="直線矢印コネクタ 320">
            <a:extLst>
              <a:ext uri="{FF2B5EF4-FFF2-40B4-BE49-F238E27FC236}">
                <a16:creationId xmlns:a16="http://schemas.microsoft.com/office/drawing/2014/main" id="{EA7393C2-4A51-4E51-955B-C98C8960CE15}"/>
              </a:ext>
            </a:extLst>
          </p:cNvPr>
          <p:cNvCxnSpPr>
            <a:cxnSpLocks/>
          </p:cNvCxnSpPr>
          <p:nvPr/>
        </p:nvCxnSpPr>
        <p:spPr>
          <a:xfrm flipH="1">
            <a:off x="14564801" y="2540267"/>
            <a:ext cx="2208276"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22" name="正方形/長方形 321">
            <a:extLst>
              <a:ext uri="{FF2B5EF4-FFF2-40B4-BE49-F238E27FC236}">
                <a16:creationId xmlns:a16="http://schemas.microsoft.com/office/drawing/2014/main" id="{DB52EC33-7ED3-4BF5-B9ED-53EEE7D54D35}"/>
              </a:ext>
            </a:extLst>
          </p:cNvPr>
          <p:cNvSpPr/>
          <p:nvPr/>
        </p:nvSpPr>
        <p:spPr>
          <a:xfrm>
            <a:off x="12208972" y="2260052"/>
            <a:ext cx="777777" cy="290208"/>
          </a:xfrm>
          <a:prstGeom prst="rect">
            <a:avLst/>
          </a:prstGeom>
        </p:spPr>
        <p:txBody>
          <a:bodyPr wrap="none">
            <a:spAutoFit/>
          </a:bodyPr>
          <a:lstStyle/>
          <a:p>
            <a:pPr defTabSz="1152167">
              <a:defRPr/>
            </a:pPr>
            <a:r>
              <a:rPr lang="en-US" altLang="ja-JP" sz="1286" dirty="0">
                <a:solidFill>
                  <a:srgbClr val="87C32F"/>
                </a:solidFill>
                <a:latin typeface="游ゴシック" panose="020B0400000000000000" pitchFamily="50" charset="-128"/>
                <a:ea typeface="游ゴシック" panose="020B0400000000000000" pitchFamily="50" charset="-128"/>
                <a:cs typeface="Rounded Mgen+ 1c medium" panose="020B0602020203020207" pitchFamily="50" charset="-128"/>
              </a:rPr>
              <a:t>500GeV</a:t>
            </a:r>
          </a:p>
        </p:txBody>
      </p:sp>
      <p:cxnSp>
        <p:nvCxnSpPr>
          <p:cNvPr id="323" name="直線矢印コネクタ 322">
            <a:extLst>
              <a:ext uri="{FF2B5EF4-FFF2-40B4-BE49-F238E27FC236}">
                <a16:creationId xmlns:a16="http://schemas.microsoft.com/office/drawing/2014/main" id="{EB18C618-B6FA-4E30-8F80-91FE28E7F0D1}"/>
              </a:ext>
            </a:extLst>
          </p:cNvPr>
          <p:cNvCxnSpPr>
            <a:cxnSpLocks/>
          </p:cNvCxnSpPr>
          <p:nvPr/>
        </p:nvCxnSpPr>
        <p:spPr>
          <a:xfrm>
            <a:off x="13467521" y="2390619"/>
            <a:ext cx="1097280"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4" name="正方形/長方形 323">
            <a:extLst>
              <a:ext uri="{FF2B5EF4-FFF2-40B4-BE49-F238E27FC236}">
                <a16:creationId xmlns:a16="http://schemas.microsoft.com/office/drawing/2014/main" id="{86691C33-ABBB-4417-BE95-3A5DEFA04C53}"/>
              </a:ext>
            </a:extLst>
          </p:cNvPr>
          <p:cNvSpPr/>
          <p:nvPr/>
        </p:nvSpPr>
        <p:spPr>
          <a:xfrm>
            <a:off x="13328473" y="2106822"/>
            <a:ext cx="777777" cy="290208"/>
          </a:xfrm>
          <a:prstGeom prst="rect">
            <a:avLst/>
          </a:prstGeom>
        </p:spPr>
        <p:txBody>
          <a:bodyPr wrap="none">
            <a:spAutoFit/>
          </a:bodyPr>
          <a:lstStyle/>
          <a:p>
            <a:pPr defTabSz="1152167">
              <a:defRPr/>
            </a:pPr>
            <a:r>
              <a:rPr lang="en-US" altLang="ja-JP" sz="1286" dirty="0">
                <a:solidFill>
                  <a:srgbClr val="00ACE2"/>
                </a:solidFill>
                <a:latin typeface="游ゴシック" panose="020B0400000000000000" pitchFamily="50" charset="-128"/>
                <a:ea typeface="游ゴシック" panose="020B0400000000000000" pitchFamily="50" charset="-128"/>
                <a:cs typeface="Rounded Mgen+ 1c medium" panose="020B0602020203020207" pitchFamily="50" charset="-128"/>
              </a:rPr>
              <a:t>250GeV</a:t>
            </a:r>
          </a:p>
        </p:txBody>
      </p:sp>
      <p:cxnSp>
        <p:nvCxnSpPr>
          <p:cNvPr id="325" name="直線矢印コネクタ 324">
            <a:extLst>
              <a:ext uri="{FF2B5EF4-FFF2-40B4-BE49-F238E27FC236}">
                <a16:creationId xmlns:a16="http://schemas.microsoft.com/office/drawing/2014/main" id="{DA65430A-61AD-4513-85B0-C6B3437514BC}"/>
              </a:ext>
            </a:extLst>
          </p:cNvPr>
          <p:cNvCxnSpPr>
            <a:cxnSpLocks/>
          </p:cNvCxnSpPr>
          <p:nvPr/>
        </p:nvCxnSpPr>
        <p:spPr>
          <a:xfrm flipH="1">
            <a:off x="14564803" y="2390619"/>
            <a:ext cx="1097280"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6" name="テキスト ボックス 325">
            <a:extLst>
              <a:ext uri="{FF2B5EF4-FFF2-40B4-BE49-F238E27FC236}">
                <a16:creationId xmlns:a16="http://schemas.microsoft.com/office/drawing/2014/main" id="{31BFA141-CB15-4509-9E4E-2CE2E42A4528}"/>
              </a:ext>
            </a:extLst>
          </p:cNvPr>
          <p:cNvSpPr txBox="1"/>
          <p:nvPr/>
        </p:nvSpPr>
        <p:spPr>
          <a:xfrm>
            <a:off x="15308358" y="5120267"/>
            <a:ext cx="841577" cy="138499"/>
          </a:xfrm>
          <a:prstGeom prst="rect">
            <a:avLst/>
          </a:prstGeom>
          <a:noFill/>
        </p:spPr>
        <p:txBody>
          <a:bodyPr wrap="none" lIns="0" tIns="0" rIns="0" bIns="0" rtlCol="0">
            <a:spAutoFit/>
          </a:bodyPr>
          <a:lstStyle/>
          <a:p>
            <a:pPr defTabSz="1435949">
              <a:defRPr/>
            </a:pPr>
            <a:r>
              <a:rPr lang="en-US" altLang="ja-US" sz="900" dirty="0">
                <a:solidFill>
                  <a:srgbClr val="1C1C1C">
                    <a:lumMod val="75000"/>
                    <a:lumOff val="25000"/>
                  </a:srgbClr>
                </a:solidFill>
                <a:latin typeface="游ゴシック" panose="020B0400000000000000" pitchFamily="50" charset="-128"/>
                <a:ea typeface="游ゴシック" panose="020B0400000000000000" pitchFamily="50" charset="-128"/>
              </a:rPr>
              <a:t>©</a:t>
            </a:r>
            <a:r>
              <a:rPr lang="en-US" altLang="ja-US" sz="900" dirty="0" err="1">
                <a:solidFill>
                  <a:srgbClr val="1C1C1C">
                    <a:lumMod val="75000"/>
                    <a:lumOff val="25000"/>
                  </a:srgbClr>
                </a:solidFill>
                <a:latin typeface="游ゴシック" panose="020B0400000000000000" pitchFamily="50" charset="-128"/>
                <a:ea typeface="游ゴシック" panose="020B0400000000000000" pitchFamily="50" charset="-128"/>
              </a:rPr>
              <a:t>Rey.Hori</a:t>
            </a:r>
            <a:r>
              <a:rPr lang="en-US" altLang="ja-US" sz="900" dirty="0">
                <a:solidFill>
                  <a:srgbClr val="1C1C1C">
                    <a:lumMod val="75000"/>
                    <a:lumOff val="25000"/>
                  </a:srgbClr>
                </a:solidFill>
                <a:latin typeface="游ゴシック" panose="020B0400000000000000" pitchFamily="50" charset="-128"/>
                <a:ea typeface="游ゴシック" panose="020B0400000000000000" pitchFamily="50" charset="-128"/>
              </a:rPr>
              <a:t>/KEK</a:t>
            </a:r>
            <a:endParaRPr lang="ja-US" altLang="en-US" sz="900" dirty="0">
              <a:solidFill>
                <a:srgbClr val="1C1C1C">
                  <a:lumMod val="75000"/>
                  <a:lumOff val="25000"/>
                </a:srgbClr>
              </a:solidFill>
              <a:latin typeface="游ゴシック" panose="020B0400000000000000" pitchFamily="50" charset="-128"/>
              <a:ea typeface="游ゴシック" panose="020B0400000000000000" pitchFamily="50" charset="-128"/>
            </a:endParaRPr>
          </a:p>
        </p:txBody>
      </p:sp>
      <p:sp>
        <p:nvSpPr>
          <p:cNvPr id="2" name="正方形/長方形 1"/>
          <p:cNvSpPr/>
          <p:nvPr/>
        </p:nvSpPr>
        <p:spPr>
          <a:xfrm>
            <a:off x="270516" y="8407725"/>
            <a:ext cx="1800493" cy="369332"/>
          </a:xfrm>
          <a:prstGeom prst="rect">
            <a:avLst/>
          </a:prstGeom>
        </p:spPr>
        <p:txBody>
          <a:bodyPr wrap="none">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世界協力で開発</a:t>
            </a:r>
            <a:endParaRPr lang="en-US" altLang="ja-JP"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Tree>
    <p:extLst>
      <p:ext uri="{BB962C8B-B14F-4D97-AF65-F5344CB8AC3E}">
        <p14:creationId xmlns:p14="http://schemas.microsoft.com/office/powerpoint/2010/main" val="347846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50A7C-4A45-6248-9865-E1517D730F38}"/>
              </a:ext>
            </a:extLst>
          </p:cNvPr>
          <p:cNvSpPr>
            <a:spLocks noGrp="1"/>
          </p:cNvSpPr>
          <p:nvPr>
            <p:ph type="title"/>
          </p:nvPr>
        </p:nvSpPr>
        <p:spPr>
          <a:xfrm>
            <a:off x="2456656" y="0"/>
            <a:ext cx="13373100" cy="1714500"/>
          </a:xfrm>
        </p:spPr>
        <p:txBody>
          <a:bodyPr/>
          <a:lstStyle/>
          <a:p>
            <a:r>
              <a:rPr kumimoji="1" lang="ja-JP" altLang="en-US" dirty="0">
                <a:latin typeface="+mn-ea"/>
                <a:ea typeface="+mn-ea"/>
              </a:rPr>
              <a:t>現代（日本）の巨大科学の宿命</a:t>
            </a:r>
          </a:p>
        </p:txBody>
      </p:sp>
      <p:sp>
        <p:nvSpPr>
          <p:cNvPr id="3" name="コンテンツ プレースホルダー 2">
            <a:extLst>
              <a:ext uri="{FF2B5EF4-FFF2-40B4-BE49-F238E27FC236}">
                <a16:creationId xmlns:a16="http://schemas.microsoft.com/office/drawing/2014/main" id="{784D6AF8-855B-FC42-AD84-4C7083D1C367}"/>
              </a:ext>
            </a:extLst>
          </p:cNvPr>
          <p:cNvSpPr>
            <a:spLocks noGrp="1"/>
          </p:cNvSpPr>
          <p:nvPr>
            <p:ph idx="1"/>
          </p:nvPr>
        </p:nvSpPr>
        <p:spPr>
          <a:xfrm>
            <a:off x="2129811" y="1714502"/>
            <a:ext cx="14070459" cy="6748463"/>
          </a:xfrm>
        </p:spPr>
        <p:txBody>
          <a:bodyPr/>
          <a:lstStyle/>
          <a:p>
            <a:r>
              <a:rPr kumimoji="1" lang="ja-JP" altLang="en-US" sz="3600" b="1" dirty="0"/>
              <a:t>科学技術予算・財政の</a:t>
            </a:r>
            <a:r>
              <a:rPr kumimoji="1" lang="ja-JP" altLang="en-US" sz="3600" b="1" dirty="0" smtClean="0"/>
              <a:t>逼迫</a:t>
            </a:r>
            <a:endParaRPr lang="en-US" altLang="ja-JP" sz="3600" dirty="0"/>
          </a:p>
          <a:p>
            <a:pPr lvl="1"/>
            <a:r>
              <a:rPr kumimoji="1" lang="ja-JP" altLang="en-US" sz="2800" b="1" dirty="0" smtClean="0">
                <a:sym typeface="Wingdings" pitchFamily="2" charset="2"/>
              </a:rPr>
              <a:t>科学的意義に対する</a:t>
            </a:r>
            <a:r>
              <a:rPr lang="ja-JP" altLang="en-US" sz="2800" b="1" dirty="0" smtClean="0">
                <a:sym typeface="Wingdings" pitchFamily="2" charset="2"/>
              </a:rPr>
              <a:t>社会的理解</a:t>
            </a:r>
            <a:endParaRPr lang="en-US" altLang="ja-JP" sz="2800" b="1" dirty="0" smtClean="0">
              <a:sym typeface="Wingdings" pitchFamily="2" charset="2"/>
            </a:endParaRPr>
          </a:p>
          <a:p>
            <a:pPr lvl="1"/>
            <a:r>
              <a:rPr lang="ja-JP" altLang="en-US" sz="2800" b="1" dirty="0"/>
              <a:t>通常学術予算以外からの予算措置・</a:t>
            </a:r>
            <a:r>
              <a:rPr lang="ja-JP" altLang="en-US" sz="2800" b="1" dirty="0" smtClean="0"/>
              <a:t>財源（科学研究だけではない価値）</a:t>
            </a:r>
            <a:endParaRPr lang="en-US" altLang="ja-JP" sz="2800" b="1" dirty="0" smtClean="0">
              <a:sym typeface="Wingdings" pitchFamily="2" charset="2"/>
            </a:endParaRPr>
          </a:p>
          <a:p>
            <a:r>
              <a:rPr kumimoji="1" lang="ja-JP" altLang="en-US" sz="3600" b="1" dirty="0" smtClean="0">
                <a:latin typeface="+mn-ea"/>
              </a:rPr>
              <a:t>大型</a:t>
            </a:r>
            <a:r>
              <a:rPr kumimoji="1" lang="ja-JP" altLang="en-US" sz="3600" b="1" dirty="0">
                <a:latin typeface="+mn-ea"/>
              </a:rPr>
              <a:t>国際</a:t>
            </a:r>
            <a:r>
              <a:rPr kumimoji="1" lang="ja-JP" altLang="en-US" sz="3600" b="1" dirty="0" smtClean="0">
                <a:latin typeface="+mn-ea"/>
              </a:rPr>
              <a:t>計画</a:t>
            </a:r>
            <a:r>
              <a:rPr kumimoji="1" lang="en-US" altLang="ja-JP" sz="3600" dirty="0" smtClean="0">
                <a:latin typeface="+mn-ea"/>
              </a:rPr>
              <a:t>: </a:t>
            </a:r>
            <a:r>
              <a:rPr kumimoji="0" lang="ja-JP" altLang="en-US" sz="3600" b="1" dirty="0">
                <a:solidFill>
                  <a:srgbClr val="FFFF00"/>
                </a:solidFill>
              </a:rPr>
              <a:t>日本・アジア初の国際大型科学技術</a:t>
            </a:r>
            <a:r>
              <a:rPr kumimoji="0" lang="ja-JP" altLang="en-US" sz="3600" b="1" dirty="0" smtClean="0">
                <a:solidFill>
                  <a:srgbClr val="FFFF00"/>
                </a:solidFill>
              </a:rPr>
              <a:t>拠点</a:t>
            </a:r>
            <a:endParaRPr kumimoji="1" lang="en-US" altLang="ja-JP" sz="3600" dirty="0" smtClean="0">
              <a:latin typeface="+mn-ea"/>
            </a:endParaRPr>
          </a:p>
          <a:p>
            <a:pPr lvl="1"/>
            <a:r>
              <a:rPr kumimoji="1" lang="ja-JP" altLang="en-US" sz="3200" b="1" dirty="0" smtClean="0">
                <a:latin typeface="+mn-ea"/>
              </a:rPr>
              <a:t>国際</a:t>
            </a:r>
            <a:r>
              <a:rPr kumimoji="1" lang="ja-JP" altLang="en-US" sz="3200" b="1" dirty="0">
                <a:latin typeface="+mn-ea"/>
              </a:rPr>
              <a:t>分担、海外政府との議論・</a:t>
            </a:r>
            <a:r>
              <a:rPr kumimoji="1" lang="ja-JP" altLang="en-US" sz="3200" b="1" dirty="0" smtClean="0">
                <a:latin typeface="+mn-ea"/>
              </a:rPr>
              <a:t>交渉</a:t>
            </a:r>
            <a:r>
              <a:rPr kumimoji="1" lang="ja-JP" altLang="en-US" sz="3200" dirty="0" smtClean="0">
                <a:latin typeface="+mn-ea"/>
              </a:rPr>
              <a:t> </a:t>
            </a:r>
            <a:r>
              <a:rPr kumimoji="1" lang="ja-JP" altLang="en-US" sz="2077" dirty="0">
                <a:latin typeface="+mn-ea"/>
              </a:rPr>
              <a:t>　</a:t>
            </a:r>
            <a:endParaRPr lang="en-US" altLang="ja-JP" sz="2077" dirty="0">
              <a:latin typeface="+mn-ea"/>
            </a:endParaRPr>
          </a:p>
        </p:txBody>
      </p:sp>
      <p:sp>
        <p:nvSpPr>
          <p:cNvPr id="5" name="テキスト ボックス 4">
            <a:extLst>
              <a:ext uri="{FF2B5EF4-FFF2-40B4-BE49-F238E27FC236}">
                <a16:creationId xmlns:a16="http://schemas.microsoft.com/office/drawing/2014/main" id="{4BCEDCC6-62DD-A545-96F8-D8F6CC27332A}"/>
              </a:ext>
            </a:extLst>
          </p:cNvPr>
          <p:cNvSpPr txBox="1"/>
          <p:nvPr/>
        </p:nvSpPr>
        <p:spPr>
          <a:xfrm>
            <a:off x="3359316" y="5451324"/>
            <a:ext cx="11226840" cy="3231654"/>
          </a:xfrm>
          <a:prstGeom prst="rect">
            <a:avLst/>
          </a:prstGeom>
          <a:noFill/>
          <a:ln>
            <a:solidFill>
              <a:schemeClr val="tx1"/>
            </a:solidFill>
          </a:ln>
        </p:spPr>
        <p:txBody>
          <a:bodyPr wrap="square" rtlCol="0">
            <a:spAutoFit/>
          </a:bodyPr>
          <a:lstStyle/>
          <a:p>
            <a:pPr marL="428625" indent="-428625" defTabSz="685800" eaLnBrk="0" fontAlgn="base" hangingPunct="0">
              <a:spcBef>
                <a:spcPct val="0"/>
              </a:spcBef>
              <a:spcAft>
                <a:spcPct val="0"/>
              </a:spcAft>
              <a:buFont typeface="Wingdings" pitchFamily="2" charset="2"/>
              <a:buChar char="n"/>
              <a:defRPr/>
            </a:pPr>
            <a:r>
              <a:rPr lang="ja-JP" altLang="en-US" sz="3000" b="1" dirty="0">
                <a:solidFill>
                  <a:srgbClr val="FFFFFF"/>
                </a:solidFill>
                <a:latin typeface="游ゴシック"/>
                <a:ea typeface="游ゴシック"/>
              </a:rPr>
              <a:t>必須事項：</a:t>
            </a:r>
            <a:endParaRPr lang="en-US" altLang="ja-JP" sz="3000" b="1" dirty="0">
              <a:solidFill>
                <a:srgbClr val="FFFFFF"/>
              </a:solidFill>
              <a:latin typeface="游ゴシック"/>
              <a:ea typeface="游ゴシック"/>
            </a:endParaRPr>
          </a:p>
          <a:p>
            <a:pPr marL="428625" indent="-428625" defTabSz="685800" eaLnBrk="0" fontAlgn="base" hangingPunct="0">
              <a:spcBef>
                <a:spcPct val="0"/>
              </a:spcBef>
              <a:spcAft>
                <a:spcPct val="0"/>
              </a:spcAft>
              <a:buFont typeface="Wingdings" pitchFamily="2" charset="2"/>
              <a:buChar char="n"/>
              <a:defRPr/>
            </a:pPr>
            <a:endParaRPr lang="en-US" altLang="ja-JP" sz="30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世界の研究者組織の総意形成</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社会・地域の理解</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政策的な理解（国会・政府）</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政策横断：財政規律と科学技術予算拡充の両立</a:t>
            </a:r>
            <a:endParaRPr lang="en-US" altLang="ja-JP" sz="3600" b="1" dirty="0">
              <a:solidFill>
                <a:srgbClr val="FFFFFF"/>
              </a:solidFill>
              <a:latin typeface="游ゴシック"/>
              <a:ea typeface="游ゴシック"/>
            </a:endParaRPr>
          </a:p>
        </p:txBody>
      </p:sp>
    </p:spTree>
    <p:extLst>
      <p:ext uri="{BB962C8B-B14F-4D97-AF65-F5344CB8AC3E}">
        <p14:creationId xmlns:p14="http://schemas.microsoft.com/office/powerpoint/2010/main" val="657273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a:extLst>
              <a:ext uri="{FF2B5EF4-FFF2-40B4-BE49-F238E27FC236}">
                <a16:creationId xmlns:a16="http://schemas.microsoft.com/office/drawing/2014/main" id="{90C0497F-B331-494C-B87C-1F82F172640F}"/>
              </a:ext>
            </a:extLst>
          </p:cNvPr>
          <p:cNvSpPr>
            <a:spLocks noGrp="1"/>
          </p:cNvSpPr>
          <p:nvPr>
            <p:ph type="title"/>
          </p:nvPr>
        </p:nvSpPr>
        <p:spPr/>
        <p:txBody>
          <a:bodyPr>
            <a:normAutofit/>
          </a:bodyPr>
          <a:lstStyle/>
          <a:p>
            <a:r>
              <a:rPr lang="ja-JP" altLang="en-US" dirty="0"/>
              <a:t>日本国内の</a:t>
            </a:r>
            <a:r>
              <a:rPr lang="ja-JP" altLang="en-US"/>
              <a:t>推進体制</a:t>
            </a:r>
            <a:r>
              <a:rPr lang="en-US" altLang="ja-JP" dirty="0"/>
              <a:t>   (2020</a:t>
            </a:r>
            <a:r>
              <a:rPr lang="ja-JP" altLang="en-US"/>
              <a:t>年</a:t>
            </a:r>
            <a:r>
              <a:rPr lang="en-US" altLang="ja-JP" dirty="0"/>
              <a:t>12</a:t>
            </a:r>
            <a:r>
              <a:rPr lang="ja-JP" altLang="en-US"/>
              <a:t>月時点）</a:t>
            </a:r>
            <a:endParaRPr lang="en-US" dirty="0"/>
          </a:p>
        </p:txBody>
      </p:sp>
      <p:sp>
        <p:nvSpPr>
          <p:cNvPr id="4" name="円/楕円 20">
            <a:extLst>
              <a:ext uri="{FF2B5EF4-FFF2-40B4-BE49-F238E27FC236}">
                <a16:creationId xmlns:a16="http://schemas.microsoft.com/office/drawing/2014/main" id="{77298BF0-14CF-4456-908D-5294957A035A}"/>
              </a:ext>
            </a:extLst>
          </p:cNvPr>
          <p:cNvSpPr/>
          <p:nvPr/>
        </p:nvSpPr>
        <p:spPr>
          <a:xfrm>
            <a:off x="4809910" y="5780630"/>
            <a:ext cx="9047850" cy="3157830"/>
          </a:xfrm>
          <a:prstGeom prst="ellipse">
            <a:avLst/>
          </a:prstGeom>
          <a:gradFill flip="none" rotWithShape="1">
            <a:gsLst>
              <a:gs pos="0">
                <a:srgbClr val="FD497C">
                  <a:lumMod val="5000"/>
                  <a:lumOff val="95000"/>
                </a:srgbClr>
              </a:gs>
              <a:gs pos="74000">
                <a:srgbClr val="FD497C">
                  <a:lumMod val="45000"/>
                  <a:lumOff val="55000"/>
                </a:srgbClr>
              </a:gs>
              <a:gs pos="83000">
                <a:srgbClr val="FD497C">
                  <a:lumMod val="45000"/>
                  <a:lumOff val="55000"/>
                </a:srgbClr>
              </a:gs>
              <a:gs pos="100000">
                <a:srgbClr val="FD497C">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5" name="円/楕円 8">
            <a:extLst>
              <a:ext uri="{FF2B5EF4-FFF2-40B4-BE49-F238E27FC236}">
                <a16:creationId xmlns:a16="http://schemas.microsoft.com/office/drawing/2014/main" id="{753588B7-32D0-40F0-8179-B12AEAC70A53}"/>
              </a:ext>
            </a:extLst>
          </p:cNvPr>
          <p:cNvSpPr/>
          <p:nvPr/>
        </p:nvSpPr>
        <p:spPr>
          <a:xfrm>
            <a:off x="9119262" y="3722417"/>
            <a:ext cx="6881946" cy="2842169"/>
          </a:xfrm>
          <a:prstGeom prst="ellipse">
            <a:avLst/>
          </a:prstGeom>
          <a:gradFill flip="none" rotWithShape="1">
            <a:gsLst>
              <a:gs pos="0">
                <a:srgbClr val="B143DD">
                  <a:lumMod val="5000"/>
                  <a:lumOff val="95000"/>
                </a:srgbClr>
              </a:gs>
              <a:gs pos="74000">
                <a:srgbClr val="B143DD">
                  <a:lumMod val="45000"/>
                  <a:lumOff val="55000"/>
                </a:srgbClr>
              </a:gs>
              <a:gs pos="83000">
                <a:srgbClr val="B143DD">
                  <a:lumMod val="45000"/>
                  <a:lumOff val="55000"/>
                </a:srgbClr>
              </a:gs>
              <a:gs pos="100000">
                <a:srgbClr val="B143DD">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6" name="円/楕円 20">
            <a:extLst>
              <a:ext uri="{FF2B5EF4-FFF2-40B4-BE49-F238E27FC236}">
                <a16:creationId xmlns:a16="http://schemas.microsoft.com/office/drawing/2014/main" id="{7D7289A0-BEAF-43D2-A21C-C62DD8AB0CAD}"/>
              </a:ext>
            </a:extLst>
          </p:cNvPr>
          <p:cNvSpPr/>
          <p:nvPr/>
        </p:nvSpPr>
        <p:spPr>
          <a:xfrm>
            <a:off x="2280986" y="3722417"/>
            <a:ext cx="6812510" cy="2842169"/>
          </a:xfrm>
          <a:prstGeom prst="ellipse">
            <a:avLst/>
          </a:prstGeom>
          <a:gradFill flip="none" rotWithShape="1">
            <a:gsLst>
              <a:gs pos="0">
                <a:srgbClr val="FFA513">
                  <a:lumMod val="5000"/>
                  <a:lumOff val="95000"/>
                </a:srgbClr>
              </a:gs>
              <a:gs pos="74000">
                <a:srgbClr val="FFA513">
                  <a:lumMod val="45000"/>
                  <a:lumOff val="55000"/>
                </a:srgbClr>
              </a:gs>
              <a:gs pos="83000">
                <a:srgbClr val="FFA513">
                  <a:lumMod val="45000"/>
                  <a:lumOff val="55000"/>
                </a:srgbClr>
              </a:gs>
              <a:gs pos="100000">
                <a:srgbClr val="FFA513">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7" name="円/楕円 49">
            <a:extLst>
              <a:ext uri="{FF2B5EF4-FFF2-40B4-BE49-F238E27FC236}">
                <a16:creationId xmlns:a16="http://schemas.microsoft.com/office/drawing/2014/main" id="{696B5E79-626F-456C-BFF5-58CE7331ED75}"/>
              </a:ext>
            </a:extLst>
          </p:cNvPr>
          <p:cNvSpPr/>
          <p:nvPr/>
        </p:nvSpPr>
        <p:spPr>
          <a:xfrm>
            <a:off x="4956450" y="1531347"/>
            <a:ext cx="8373515" cy="3157830"/>
          </a:xfrm>
          <a:prstGeom prst="ellipse">
            <a:avLst/>
          </a:prstGeom>
          <a:gradFill flip="none" rotWithShape="1">
            <a:gsLst>
              <a:gs pos="0">
                <a:srgbClr val="87C32F">
                  <a:lumMod val="5000"/>
                  <a:lumOff val="95000"/>
                </a:srgbClr>
              </a:gs>
              <a:gs pos="74000">
                <a:srgbClr val="87C32F">
                  <a:lumMod val="45000"/>
                  <a:lumOff val="55000"/>
                </a:srgbClr>
              </a:gs>
              <a:gs pos="83000">
                <a:srgbClr val="87C32F">
                  <a:lumMod val="45000"/>
                  <a:lumOff val="55000"/>
                </a:srgbClr>
              </a:gs>
              <a:gs pos="100000">
                <a:srgbClr val="87C32F">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8" name="テキスト ボックス 7">
            <a:extLst>
              <a:ext uri="{FF2B5EF4-FFF2-40B4-BE49-F238E27FC236}">
                <a16:creationId xmlns:a16="http://schemas.microsoft.com/office/drawing/2014/main" id="{0845ED23-ACFC-4F59-9435-F5F4E67CF87D}"/>
              </a:ext>
            </a:extLst>
          </p:cNvPr>
          <p:cNvSpPr txBox="1"/>
          <p:nvPr/>
        </p:nvSpPr>
        <p:spPr>
          <a:xfrm>
            <a:off x="14493840" y="3818697"/>
            <a:ext cx="1454244" cy="600164"/>
          </a:xfrm>
          <a:prstGeom prst="rect">
            <a:avLst/>
          </a:prstGeom>
          <a:noFill/>
          <a:ln>
            <a:noFill/>
          </a:ln>
        </p:spPr>
        <p:txBody>
          <a:bodyPr wrap="none" rtlCol="0">
            <a:spAutoFit/>
          </a:bodyPr>
          <a:lstStyle/>
          <a:p>
            <a:pPr defTabSz="1224789">
              <a:defRPr/>
            </a:pPr>
            <a:r>
              <a:rPr lang="ja-JP" altLang="en-US" sz="3300" b="1" dirty="0">
                <a:solidFill>
                  <a:srgbClr val="B143DD"/>
                </a:solidFill>
                <a:latin typeface="游ゴシック"/>
                <a:ea typeface="游ゴシック"/>
                <a:cs typeface="Arial" panose="020B0604020202020204" pitchFamily="34" charset="0"/>
              </a:rPr>
              <a:t>産業界</a:t>
            </a:r>
            <a:endParaRPr lang="en-US" altLang="ja-JP" sz="3300" b="1" dirty="0">
              <a:solidFill>
                <a:srgbClr val="B143DD"/>
              </a:solidFill>
              <a:latin typeface="游ゴシック"/>
              <a:ea typeface="游ゴシック"/>
              <a:cs typeface="Arial" panose="020B0604020202020204" pitchFamily="34" charset="0"/>
            </a:endParaRPr>
          </a:p>
        </p:txBody>
      </p:sp>
      <p:sp>
        <p:nvSpPr>
          <p:cNvPr id="9" name="テキスト ボックス 8">
            <a:extLst>
              <a:ext uri="{FF2B5EF4-FFF2-40B4-BE49-F238E27FC236}">
                <a16:creationId xmlns:a16="http://schemas.microsoft.com/office/drawing/2014/main" id="{CD9BCDD2-9D5C-4297-AF05-296AA7DACB89}"/>
              </a:ext>
            </a:extLst>
          </p:cNvPr>
          <p:cNvSpPr txBox="1"/>
          <p:nvPr/>
        </p:nvSpPr>
        <p:spPr>
          <a:xfrm>
            <a:off x="12592338" y="6750323"/>
            <a:ext cx="1454244" cy="600164"/>
          </a:xfrm>
          <a:prstGeom prst="rect">
            <a:avLst/>
          </a:prstGeom>
          <a:noFill/>
          <a:ln>
            <a:noFill/>
          </a:ln>
        </p:spPr>
        <p:txBody>
          <a:bodyPr wrap="none" rtlCol="0">
            <a:spAutoFit/>
          </a:bodyPr>
          <a:lstStyle/>
          <a:p>
            <a:pPr defTabSz="1224789">
              <a:defRPr/>
            </a:pPr>
            <a:r>
              <a:rPr lang="ja-JP" altLang="en-US" sz="3300" b="1" dirty="0">
                <a:solidFill>
                  <a:srgbClr val="FD497C"/>
                </a:solidFill>
                <a:latin typeface="游ゴシック"/>
                <a:ea typeface="游ゴシック"/>
                <a:cs typeface="Arial" panose="020B0604020202020204" pitchFamily="34" charset="0"/>
              </a:rPr>
              <a:t>研究者</a:t>
            </a:r>
            <a:endParaRPr lang="en-US" altLang="ja-JP" sz="3300" b="1" dirty="0">
              <a:solidFill>
                <a:srgbClr val="FD497C"/>
              </a:solidFill>
              <a:latin typeface="游ゴシック"/>
              <a:ea typeface="游ゴシック"/>
              <a:cs typeface="Arial" panose="020B0604020202020204" pitchFamily="34" charset="0"/>
            </a:endParaRPr>
          </a:p>
        </p:txBody>
      </p:sp>
      <p:sp>
        <p:nvSpPr>
          <p:cNvPr id="10" name="テキスト ボックス 9">
            <a:extLst>
              <a:ext uri="{FF2B5EF4-FFF2-40B4-BE49-F238E27FC236}">
                <a16:creationId xmlns:a16="http://schemas.microsoft.com/office/drawing/2014/main" id="{08BC1922-D472-41E4-980C-2D539D490A83}"/>
              </a:ext>
            </a:extLst>
          </p:cNvPr>
          <p:cNvSpPr txBox="1"/>
          <p:nvPr/>
        </p:nvSpPr>
        <p:spPr>
          <a:xfrm>
            <a:off x="2394870" y="3873951"/>
            <a:ext cx="1031051" cy="600164"/>
          </a:xfrm>
          <a:prstGeom prst="rect">
            <a:avLst/>
          </a:prstGeom>
          <a:noFill/>
          <a:ln>
            <a:noFill/>
          </a:ln>
        </p:spPr>
        <p:txBody>
          <a:bodyPr wrap="none" rtlCol="0">
            <a:spAutoFit/>
          </a:bodyPr>
          <a:lstStyle/>
          <a:p>
            <a:pPr defTabSz="1224789">
              <a:defRPr/>
            </a:pPr>
            <a:r>
              <a:rPr lang="ja-JP" altLang="en-US" sz="3300" b="1" dirty="0">
                <a:solidFill>
                  <a:srgbClr val="FFA513"/>
                </a:solidFill>
                <a:latin typeface="游ゴシック"/>
                <a:ea typeface="游ゴシック"/>
                <a:cs typeface="Arial" panose="020B0604020202020204" pitchFamily="34" charset="0"/>
              </a:rPr>
              <a:t>地域</a:t>
            </a:r>
            <a:endParaRPr lang="en-US" altLang="ja-JP" sz="3300" b="1" dirty="0">
              <a:solidFill>
                <a:srgbClr val="FFA513"/>
              </a:solidFill>
              <a:latin typeface="游ゴシック"/>
              <a:ea typeface="游ゴシック"/>
              <a:cs typeface="Arial" panose="020B0604020202020204" pitchFamily="34" charset="0"/>
            </a:endParaRPr>
          </a:p>
        </p:txBody>
      </p:sp>
      <p:sp>
        <p:nvSpPr>
          <p:cNvPr id="11" name="テキスト ボックス 10">
            <a:extLst>
              <a:ext uri="{FF2B5EF4-FFF2-40B4-BE49-F238E27FC236}">
                <a16:creationId xmlns:a16="http://schemas.microsoft.com/office/drawing/2014/main" id="{D79233ED-F979-4B1E-AC3D-EC94C1EA50C4}"/>
              </a:ext>
            </a:extLst>
          </p:cNvPr>
          <p:cNvSpPr txBox="1"/>
          <p:nvPr/>
        </p:nvSpPr>
        <p:spPr>
          <a:xfrm>
            <a:off x="4813400" y="1550076"/>
            <a:ext cx="1031051" cy="600164"/>
          </a:xfrm>
          <a:prstGeom prst="rect">
            <a:avLst/>
          </a:prstGeom>
          <a:noFill/>
          <a:ln>
            <a:noFill/>
          </a:ln>
        </p:spPr>
        <p:txBody>
          <a:bodyPr wrap="none" rtlCol="0">
            <a:spAutoFit/>
          </a:bodyPr>
          <a:lstStyle/>
          <a:p>
            <a:pPr defTabSz="1224789">
              <a:defRPr/>
            </a:pPr>
            <a:r>
              <a:rPr lang="ja-JP" altLang="en-US" sz="3300" b="1" dirty="0">
                <a:solidFill>
                  <a:srgbClr val="87C32F"/>
                </a:solidFill>
                <a:latin typeface="游ゴシック"/>
                <a:ea typeface="游ゴシック"/>
                <a:cs typeface="Arial" panose="020B0604020202020204" pitchFamily="34" charset="0"/>
              </a:rPr>
              <a:t>政治</a:t>
            </a:r>
            <a:endParaRPr lang="en-US" altLang="ja-JP" sz="3300" b="1" dirty="0">
              <a:solidFill>
                <a:srgbClr val="87C32F"/>
              </a:solidFill>
              <a:latin typeface="游ゴシック"/>
              <a:ea typeface="游ゴシック"/>
              <a:cs typeface="Arial" panose="020B0604020202020204" pitchFamily="34" charset="0"/>
            </a:endParaRPr>
          </a:p>
        </p:txBody>
      </p:sp>
      <p:sp>
        <p:nvSpPr>
          <p:cNvPr id="12" name="四角形: 角を丸くする 11">
            <a:extLst>
              <a:ext uri="{FF2B5EF4-FFF2-40B4-BE49-F238E27FC236}">
                <a16:creationId xmlns:a16="http://schemas.microsoft.com/office/drawing/2014/main" id="{33176F52-1AA0-4A01-B0FB-1D7CE37743A3}"/>
              </a:ext>
            </a:extLst>
          </p:cNvPr>
          <p:cNvSpPr/>
          <p:nvPr/>
        </p:nvSpPr>
        <p:spPr>
          <a:xfrm>
            <a:off x="4474644" y="3964841"/>
            <a:ext cx="2155166" cy="1189814"/>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東北</a:t>
            </a:r>
            <a:r>
              <a:rPr lang="en-US" altLang="ja-JP" sz="2400" b="1" kern="0" dirty="0">
                <a:solidFill>
                  <a:srgbClr val="1C1C1C"/>
                </a:solidFill>
                <a:latin typeface="游ゴシック"/>
                <a:ea typeface="游ゴシック"/>
                <a:cs typeface="Arial" panose="020B0604020202020204" pitchFamily="34" charset="0"/>
              </a:rPr>
              <a:t>ILC</a:t>
            </a:r>
          </a:p>
          <a:p>
            <a:pPr algn="ctr" defTabSz="1224789">
              <a:defRPr/>
            </a:pPr>
            <a:r>
              <a:rPr lang="ja-JP" altLang="en-US" sz="2400" b="1" kern="0" dirty="0">
                <a:solidFill>
                  <a:srgbClr val="1C1C1C"/>
                </a:solidFill>
                <a:latin typeface="游ゴシック"/>
                <a:ea typeface="游ゴシック"/>
                <a:cs typeface="Arial" panose="020B0604020202020204" pitchFamily="34" charset="0"/>
              </a:rPr>
              <a:t>推進協議会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13" name="四角形: 角を丸くする 12">
            <a:extLst>
              <a:ext uri="{FF2B5EF4-FFF2-40B4-BE49-F238E27FC236}">
                <a16:creationId xmlns:a16="http://schemas.microsoft.com/office/drawing/2014/main" id="{CC0167AA-3E76-43FE-B178-6358966BE123}"/>
              </a:ext>
            </a:extLst>
          </p:cNvPr>
          <p:cNvSpPr/>
          <p:nvPr/>
        </p:nvSpPr>
        <p:spPr>
          <a:xfrm>
            <a:off x="4640490" y="5492716"/>
            <a:ext cx="2154692" cy="1220387"/>
          </a:xfrm>
          <a:prstGeom prst="roundRect">
            <a:avLst/>
          </a:prstGeom>
          <a:solidFill>
            <a:sysClr val="window" lastClr="FFFFFF"/>
          </a:solidFill>
          <a:ln w="19050" cap="flat" cmpd="sng" algn="ctr">
            <a:solidFill>
              <a:srgbClr val="02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prstClr val="black"/>
                </a:solidFill>
                <a:latin typeface="游ゴシック"/>
                <a:ea typeface="游ゴシック"/>
                <a:cs typeface="Arial" panose="020B0604020202020204" pitchFamily="34" charset="0"/>
              </a:rPr>
              <a:t>東北</a:t>
            </a:r>
            <a:r>
              <a:rPr lang="en-US" altLang="ja-JP" sz="2400" b="1" kern="0" dirty="0">
                <a:solidFill>
                  <a:prstClr val="black"/>
                </a:solidFill>
                <a:latin typeface="游ゴシック"/>
                <a:ea typeface="游ゴシック"/>
                <a:cs typeface="Arial" panose="020B0604020202020204" pitchFamily="34" charset="0"/>
              </a:rPr>
              <a:t>ILC</a:t>
            </a:r>
            <a:r>
              <a:rPr lang="ja-JP" altLang="en-US" sz="2400" b="1" kern="0" dirty="0">
                <a:solidFill>
                  <a:prstClr val="black"/>
                </a:solidFill>
                <a:latin typeface="游ゴシック"/>
                <a:ea typeface="游ゴシック"/>
                <a:cs typeface="Arial" panose="020B0604020202020204" pitchFamily="34" charset="0"/>
              </a:rPr>
              <a:t>事業</a:t>
            </a:r>
            <a:r>
              <a:rPr lang="ja-JP" altLang="en-US" sz="2400" b="1" kern="0">
                <a:solidFill>
                  <a:prstClr val="black"/>
                </a:solidFill>
                <a:latin typeface="游ゴシック"/>
                <a:ea typeface="游ゴシック"/>
                <a:cs typeface="Arial" panose="020B0604020202020204" pitchFamily="34" charset="0"/>
              </a:rPr>
              <a:t>推進センター</a:t>
            </a:r>
            <a:endParaRPr lang="en-US" altLang="ja-JP" sz="2400" b="1" kern="0" dirty="0">
              <a:solidFill>
                <a:prstClr val="black"/>
              </a:solidFill>
              <a:latin typeface="游ゴシック"/>
              <a:ea typeface="游ゴシック"/>
              <a:cs typeface="Arial" panose="020B0604020202020204" pitchFamily="34" charset="0"/>
            </a:endParaRPr>
          </a:p>
        </p:txBody>
      </p:sp>
      <p:sp>
        <p:nvSpPr>
          <p:cNvPr id="14" name="四角形: 角を丸くする 13">
            <a:extLst>
              <a:ext uri="{FF2B5EF4-FFF2-40B4-BE49-F238E27FC236}">
                <a16:creationId xmlns:a16="http://schemas.microsoft.com/office/drawing/2014/main" id="{4A6C2D33-A5D1-4006-8E25-E759E45B9FAB}"/>
              </a:ext>
            </a:extLst>
          </p:cNvPr>
          <p:cNvSpPr/>
          <p:nvPr/>
        </p:nvSpPr>
        <p:spPr>
          <a:xfrm>
            <a:off x="11346293" y="4567783"/>
            <a:ext cx="3235706" cy="1150709"/>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民間企業・経済団体</a:t>
            </a:r>
            <a:endParaRPr lang="en-US" altLang="ja-JP" sz="2400" b="1" kern="0" dirty="0">
              <a:solidFill>
                <a:srgbClr val="1C1C1C"/>
              </a:solidFill>
              <a:latin typeface="游ゴシック"/>
              <a:ea typeface="游ゴシック"/>
              <a:cs typeface="Arial" panose="020B0604020202020204" pitchFamily="34" charset="0"/>
            </a:endParaRPr>
          </a:p>
        </p:txBody>
      </p:sp>
      <p:sp>
        <p:nvSpPr>
          <p:cNvPr id="16" name="四角形: 角を丸くする 15">
            <a:extLst>
              <a:ext uri="{FF2B5EF4-FFF2-40B4-BE49-F238E27FC236}">
                <a16:creationId xmlns:a16="http://schemas.microsoft.com/office/drawing/2014/main" id="{34BA1FE2-B705-48C8-ADCC-DFBAA128CF3C}"/>
              </a:ext>
            </a:extLst>
          </p:cNvPr>
          <p:cNvSpPr/>
          <p:nvPr/>
        </p:nvSpPr>
        <p:spPr>
          <a:xfrm>
            <a:off x="3701196" y="7283750"/>
            <a:ext cx="5128631" cy="1024890"/>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000" b="1" kern="0" dirty="0">
                <a:solidFill>
                  <a:srgbClr val="1C1C1C"/>
                </a:solidFill>
                <a:latin typeface="游ゴシック"/>
                <a:ea typeface="游ゴシック"/>
                <a:cs typeface="Arial" panose="020B0604020202020204" pitchFamily="34" charset="0"/>
              </a:rPr>
              <a:t>大学共同利用機関法人</a:t>
            </a:r>
            <a:endParaRPr lang="en-US" altLang="ja-JP" sz="20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高エネルギー加速器研究機構</a:t>
            </a:r>
            <a:r>
              <a:rPr lang="en-US" altLang="ja-JP" sz="2400" b="1" kern="0" dirty="0">
                <a:solidFill>
                  <a:srgbClr val="1C1C1C"/>
                </a:solidFill>
                <a:latin typeface="游ゴシック"/>
                <a:ea typeface="游ゴシック"/>
                <a:cs typeface="Arial" panose="020B0604020202020204" pitchFamily="34" charset="0"/>
              </a:rPr>
              <a:t>(KEK)</a:t>
            </a:r>
          </a:p>
        </p:txBody>
      </p:sp>
      <p:sp>
        <p:nvSpPr>
          <p:cNvPr id="17" name="四角形: 角を丸くする 16">
            <a:extLst>
              <a:ext uri="{FF2B5EF4-FFF2-40B4-BE49-F238E27FC236}">
                <a16:creationId xmlns:a16="http://schemas.microsoft.com/office/drawing/2014/main" id="{62A5336E-ADB1-4F0E-8AB7-0846B979237B}"/>
              </a:ext>
            </a:extLst>
          </p:cNvPr>
          <p:cNvSpPr/>
          <p:nvPr/>
        </p:nvSpPr>
        <p:spPr>
          <a:xfrm>
            <a:off x="6724202" y="8619979"/>
            <a:ext cx="4838009" cy="863042"/>
          </a:xfrm>
          <a:prstGeom prst="roundRect">
            <a:avLst/>
          </a:prstGeom>
          <a:solidFill>
            <a:sysClr val="window" lastClr="FFFFFF"/>
          </a:solidFill>
          <a:ln w="12700" cap="flat" cmpd="sng" algn="ctr">
            <a:solidFill>
              <a:srgbClr val="0070C0"/>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prstClr val="black"/>
                </a:solidFill>
                <a:latin typeface="游ゴシック"/>
                <a:ea typeface="游ゴシック"/>
                <a:cs typeface="Arial" panose="020B0604020202020204" pitchFamily="34" charset="0"/>
              </a:rPr>
              <a:t>国際研究者組織</a:t>
            </a:r>
            <a:endParaRPr lang="en-US" altLang="ja-JP" sz="2400" b="1" kern="0" dirty="0">
              <a:solidFill>
                <a:prstClr val="black"/>
              </a:solidFill>
              <a:latin typeface="游ゴシック"/>
              <a:ea typeface="游ゴシック"/>
              <a:cs typeface="Arial" panose="020B0604020202020204" pitchFamily="34" charset="0"/>
            </a:endParaRPr>
          </a:p>
          <a:p>
            <a:pPr algn="ctr" defTabSz="1224789">
              <a:defRPr/>
            </a:pPr>
            <a:r>
              <a:rPr lang="en-US" altLang="ja-JP" sz="2400" b="1" kern="0" dirty="0">
                <a:solidFill>
                  <a:prstClr val="black"/>
                </a:solidFill>
                <a:latin typeface="游ゴシック"/>
                <a:ea typeface="游ゴシック"/>
                <a:cs typeface="Arial" panose="020B0604020202020204" pitchFamily="34" charset="0"/>
              </a:rPr>
              <a:t>ICFA/</a:t>
            </a:r>
            <a:r>
              <a:rPr lang="ja-JP" altLang="en-US" sz="2400" b="1" kern="0" dirty="0">
                <a:solidFill>
                  <a:prstClr val="black"/>
                </a:solidFill>
                <a:latin typeface="游ゴシック"/>
                <a:ea typeface="游ゴシック"/>
                <a:cs typeface="Arial" panose="020B0604020202020204" pitchFamily="34" charset="0"/>
              </a:rPr>
              <a:t>国際</a:t>
            </a:r>
            <a:r>
              <a:rPr lang="ja-JP" altLang="en-US" sz="2400" b="1" kern="0">
                <a:solidFill>
                  <a:prstClr val="black"/>
                </a:solidFill>
                <a:latin typeface="游ゴシック"/>
                <a:ea typeface="游ゴシック"/>
                <a:cs typeface="Arial" panose="020B0604020202020204" pitchFamily="34" charset="0"/>
              </a:rPr>
              <a:t>推進チーム</a:t>
            </a:r>
            <a:endParaRPr lang="en-US" altLang="ja-JP" sz="2400" kern="0" dirty="0">
              <a:solidFill>
                <a:prstClr val="black"/>
              </a:solidFill>
              <a:latin typeface="游ゴシック"/>
              <a:ea typeface="游ゴシック"/>
              <a:cs typeface="Arial" panose="020B0604020202020204" pitchFamily="34" charset="0"/>
            </a:endParaRPr>
          </a:p>
        </p:txBody>
      </p:sp>
      <p:grpSp>
        <p:nvGrpSpPr>
          <p:cNvPr id="18" name="グループ化 17">
            <a:extLst>
              <a:ext uri="{FF2B5EF4-FFF2-40B4-BE49-F238E27FC236}">
                <a16:creationId xmlns:a16="http://schemas.microsoft.com/office/drawing/2014/main" id="{91E13B3F-E4C1-4C89-B003-069D1B1AA4ED}"/>
              </a:ext>
            </a:extLst>
          </p:cNvPr>
          <p:cNvGrpSpPr/>
          <p:nvPr/>
        </p:nvGrpSpPr>
        <p:grpSpPr>
          <a:xfrm>
            <a:off x="5473324" y="2432332"/>
            <a:ext cx="7339764" cy="1370930"/>
            <a:chOff x="4296973" y="1528921"/>
            <a:chExt cx="9785502" cy="1827748"/>
          </a:xfrm>
        </p:grpSpPr>
        <p:sp>
          <p:nvSpPr>
            <p:cNvPr id="19" name="四角形: 角を丸くする 18">
              <a:extLst>
                <a:ext uri="{FF2B5EF4-FFF2-40B4-BE49-F238E27FC236}">
                  <a16:creationId xmlns:a16="http://schemas.microsoft.com/office/drawing/2014/main" id="{170CD633-16D5-47CC-B020-4D3AE35693FA}"/>
                </a:ext>
              </a:extLst>
            </p:cNvPr>
            <p:cNvSpPr/>
            <p:nvPr/>
          </p:nvSpPr>
          <p:spPr>
            <a:xfrm>
              <a:off x="4296973" y="1534828"/>
              <a:ext cx="4846233" cy="1821841"/>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a:t>
              </a:r>
              <a:r>
                <a:rPr lang="ja-JP" altLang="en-US" sz="2400" b="1" kern="0" dirty="0">
                  <a:solidFill>
                    <a:srgbClr val="1C1C1C"/>
                  </a:solidFill>
                  <a:latin typeface="游ゴシック"/>
                  <a:ea typeface="游ゴシック"/>
                  <a:cs typeface="Arial" panose="020B0604020202020204" pitchFamily="34" charset="0"/>
                </a:rPr>
                <a:t>超党派</a:t>
              </a:r>
              <a:r>
                <a:rPr lang="en-US" altLang="ja-JP" sz="2400" b="1" kern="0" dirty="0">
                  <a:solidFill>
                    <a:srgbClr val="1C1C1C"/>
                  </a:solidFill>
                  <a:latin typeface="游ゴシック"/>
                  <a:ea typeface="游ゴシック"/>
                  <a:cs typeface="Arial" panose="020B0604020202020204" pitchFamily="34" charset="0"/>
                </a:rPr>
                <a:t>)</a:t>
              </a:r>
              <a:r>
                <a:rPr lang="ja-JP" altLang="en-US" sz="2400" b="1" kern="0" dirty="0">
                  <a:solidFill>
                    <a:srgbClr val="1C1C1C"/>
                  </a:solidFill>
                  <a:latin typeface="游ゴシック"/>
                  <a:ea typeface="游ゴシック"/>
                  <a:cs typeface="Arial" panose="020B0604020202020204" pitchFamily="34" charset="0"/>
                </a:rPr>
                <a:t>リニアコライダー</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国際研究所建設推進</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議員連盟</a:t>
              </a:r>
              <a:endParaRPr lang="en-US" altLang="ja-JP" sz="2400" b="1" kern="0" dirty="0">
                <a:solidFill>
                  <a:srgbClr val="1C1C1C"/>
                </a:solidFill>
                <a:latin typeface="游ゴシック"/>
                <a:ea typeface="游ゴシック"/>
                <a:cs typeface="Arial" panose="020B0604020202020204" pitchFamily="34" charset="0"/>
              </a:endParaRPr>
            </a:p>
          </p:txBody>
        </p:sp>
        <p:sp>
          <p:nvSpPr>
            <p:cNvPr id="20" name="四角形: 角を丸くする 19">
              <a:extLst>
                <a:ext uri="{FF2B5EF4-FFF2-40B4-BE49-F238E27FC236}">
                  <a16:creationId xmlns:a16="http://schemas.microsoft.com/office/drawing/2014/main" id="{9952AF8A-DD1F-4EB2-B4E4-198C89192744}"/>
                </a:ext>
              </a:extLst>
            </p:cNvPr>
            <p:cNvSpPr/>
            <p:nvPr/>
          </p:nvSpPr>
          <p:spPr>
            <a:xfrm>
              <a:off x="9236243" y="1528921"/>
              <a:ext cx="4846232" cy="1821842"/>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zh-TW" altLang="en-US" sz="2400" b="1" kern="0" dirty="0">
                  <a:solidFill>
                    <a:srgbClr val="1C1C1C"/>
                  </a:solidFill>
                  <a:latin typeface="游ゴシック"/>
                  <a:ea typeface="游ゴシック"/>
                  <a:cs typeface="Arial" panose="020B0604020202020204" pitchFamily="34" charset="0"/>
                </a:rPr>
                <a:t>自民党</a:t>
              </a:r>
              <a:r>
                <a:rPr lang="en-US" altLang="zh-TW" sz="2400" b="1" kern="0" dirty="0">
                  <a:solidFill>
                    <a:srgbClr val="1C1C1C"/>
                  </a:solidFill>
                  <a:latin typeface="游ゴシック"/>
                  <a:ea typeface="游ゴシック"/>
                  <a:cs typeface="Arial" panose="020B0604020202020204" pitchFamily="34" charset="0"/>
                </a:rPr>
                <a:t>ILC</a:t>
              </a:r>
              <a:r>
                <a:rPr lang="zh-TW" altLang="en-US" sz="2400" b="1" kern="0" dirty="0">
                  <a:solidFill>
                    <a:srgbClr val="1C1C1C"/>
                  </a:solidFill>
                  <a:latin typeface="游ゴシック"/>
                  <a:ea typeface="游ゴシック"/>
                  <a:cs typeface="Arial" panose="020B0604020202020204" pitchFamily="34" charset="0"/>
                </a:rPr>
                <a:t>誘致実現</a:t>
              </a:r>
              <a:endParaRPr lang="en-US" altLang="zh-TW" sz="2400" b="1" kern="0" dirty="0">
                <a:solidFill>
                  <a:srgbClr val="1C1C1C"/>
                </a:solidFill>
                <a:latin typeface="游ゴシック"/>
                <a:ea typeface="游ゴシック"/>
                <a:cs typeface="Arial" panose="020B0604020202020204" pitchFamily="34" charset="0"/>
              </a:endParaRPr>
            </a:p>
            <a:p>
              <a:pPr algn="ctr" defTabSz="1224789">
                <a:defRPr/>
              </a:pPr>
              <a:r>
                <a:rPr lang="zh-TW" altLang="en-US" sz="2400" b="1" kern="0" dirty="0">
                  <a:solidFill>
                    <a:srgbClr val="1C1C1C"/>
                  </a:solidFill>
                  <a:latin typeface="游ゴシック"/>
                  <a:ea typeface="游ゴシック"/>
                  <a:cs typeface="Arial" panose="020B0604020202020204" pitchFamily="34" charset="0"/>
                </a:rPr>
                <a:t>連絡協議会</a:t>
              </a:r>
              <a:endParaRPr lang="en-US" altLang="ja-JP" sz="2400" b="1" kern="0" dirty="0">
                <a:solidFill>
                  <a:srgbClr val="1C1C1C"/>
                </a:solidFill>
                <a:latin typeface="游ゴシック"/>
                <a:ea typeface="游ゴシック"/>
                <a:cs typeface="Arial" panose="020B0604020202020204" pitchFamily="34" charset="0"/>
              </a:endParaRPr>
            </a:p>
          </p:txBody>
        </p:sp>
      </p:grpSp>
      <p:cxnSp>
        <p:nvCxnSpPr>
          <p:cNvPr id="21" name="直線矢印コネクタ 20">
            <a:extLst>
              <a:ext uri="{FF2B5EF4-FFF2-40B4-BE49-F238E27FC236}">
                <a16:creationId xmlns:a16="http://schemas.microsoft.com/office/drawing/2014/main" id="{9A9BF852-A231-453D-9F96-BD074156B118}"/>
              </a:ext>
            </a:extLst>
          </p:cNvPr>
          <p:cNvCxnSpPr>
            <a:cxnSpLocks/>
            <a:endCxn id="17" idx="0"/>
          </p:cNvCxnSpPr>
          <p:nvPr/>
        </p:nvCxnSpPr>
        <p:spPr>
          <a:xfrm flipH="1">
            <a:off x="9143207" y="7676681"/>
            <a:ext cx="2" cy="943298"/>
          </a:xfrm>
          <a:prstGeom prst="straightConnector1">
            <a:avLst/>
          </a:prstGeom>
          <a:noFill/>
          <a:ln w="76200" cap="flat" cmpd="sng" algn="ctr">
            <a:solidFill>
              <a:srgbClr val="00ACE2">
                <a:shade val="95000"/>
                <a:satMod val="105000"/>
              </a:srgbClr>
            </a:solidFill>
            <a:prstDash val="solid"/>
            <a:headEnd type="triangle"/>
            <a:tailEnd type="triangle"/>
          </a:ln>
          <a:effectLst/>
        </p:spPr>
      </p:cxnSp>
      <p:sp>
        <p:nvSpPr>
          <p:cNvPr id="22" name="四角形: 角を丸くする 51">
            <a:extLst>
              <a:ext uri="{FF2B5EF4-FFF2-40B4-BE49-F238E27FC236}">
                <a16:creationId xmlns:a16="http://schemas.microsoft.com/office/drawing/2014/main" id="{244A6F1C-686B-461D-865F-3CCE9088C6D6}"/>
              </a:ext>
            </a:extLst>
          </p:cNvPr>
          <p:cNvSpPr/>
          <p:nvPr/>
        </p:nvSpPr>
        <p:spPr>
          <a:xfrm>
            <a:off x="2394870" y="2856119"/>
            <a:ext cx="2612654" cy="563435"/>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百人委員会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23" name="四角形: 角を丸くする 51">
            <a:extLst>
              <a:ext uri="{FF2B5EF4-FFF2-40B4-BE49-F238E27FC236}">
                <a16:creationId xmlns:a16="http://schemas.microsoft.com/office/drawing/2014/main" id="{2FDCFBA6-6DAA-4E06-A98F-537D8DC23B45}"/>
              </a:ext>
            </a:extLst>
          </p:cNvPr>
          <p:cNvSpPr/>
          <p:nvPr/>
        </p:nvSpPr>
        <p:spPr>
          <a:xfrm>
            <a:off x="13476504" y="7443179"/>
            <a:ext cx="2612654" cy="563435"/>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dirty="0">
                <a:solidFill>
                  <a:srgbClr val="1C1C1C"/>
                </a:solidFill>
                <a:latin typeface="游ゴシック"/>
                <a:ea typeface="游ゴシック"/>
                <a:cs typeface="Arial" panose="020B0604020202020204" pitchFamily="34" charset="0"/>
              </a:rPr>
              <a:t>サポーターズ</a:t>
            </a:r>
            <a:endParaRPr lang="en-US" altLang="ja-JP" sz="2400" b="1" kern="0" dirty="0">
              <a:solidFill>
                <a:srgbClr val="1C1C1C"/>
              </a:solidFill>
              <a:latin typeface="游ゴシック"/>
              <a:ea typeface="游ゴシック"/>
              <a:cs typeface="Arial" panose="020B0604020202020204" pitchFamily="34" charset="0"/>
            </a:endParaRPr>
          </a:p>
        </p:txBody>
      </p:sp>
      <p:sp>
        <p:nvSpPr>
          <p:cNvPr id="24" name="テキスト ボックス 23">
            <a:extLst>
              <a:ext uri="{FF2B5EF4-FFF2-40B4-BE49-F238E27FC236}">
                <a16:creationId xmlns:a16="http://schemas.microsoft.com/office/drawing/2014/main" id="{B9225C9D-5AB3-4ACA-BD53-6700A304E7F6}"/>
              </a:ext>
            </a:extLst>
          </p:cNvPr>
          <p:cNvSpPr txBox="1"/>
          <p:nvPr/>
        </p:nvSpPr>
        <p:spPr>
          <a:xfrm>
            <a:off x="8675397" y="9480815"/>
            <a:ext cx="1005403" cy="584775"/>
          </a:xfrm>
          <a:prstGeom prst="rect">
            <a:avLst/>
          </a:prstGeom>
          <a:noFill/>
        </p:spPr>
        <p:txBody>
          <a:bodyPr wrap="none" rtlCol="0">
            <a:spAutoFit/>
          </a:bodyPr>
          <a:lstStyle/>
          <a:p>
            <a:pPr defTabSz="1632834">
              <a:defRPr/>
            </a:pPr>
            <a:r>
              <a:rPr lang="ja-JP" altLang="en-US" b="1" kern="0" dirty="0">
                <a:solidFill>
                  <a:srgbClr val="1C1C1C"/>
                </a:solidFill>
                <a:latin typeface="游ゴシック"/>
                <a:ea typeface="游ゴシック"/>
              </a:rPr>
              <a:t>世界</a:t>
            </a:r>
          </a:p>
        </p:txBody>
      </p:sp>
      <p:sp>
        <p:nvSpPr>
          <p:cNvPr id="25" name="四角形: 角を丸くする 51">
            <a:extLst>
              <a:ext uri="{FF2B5EF4-FFF2-40B4-BE49-F238E27FC236}">
                <a16:creationId xmlns:a16="http://schemas.microsoft.com/office/drawing/2014/main" id="{52B26279-52AA-4B66-A00F-A6D02AA37F7C}"/>
              </a:ext>
            </a:extLst>
          </p:cNvPr>
          <p:cNvSpPr/>
          <p:nvPr/>
        </p:nvSpPr>
        <p:spPr>
          <a:xfrm>
            <a:off x="6935505" y="6196058"/>
            <a:ext cx="4626705" cy="877431"/>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高エネルギー物理学研究者会議</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a:solidFill>
                  <a:srgbClr val="1C1C1C"/>
                </a:solidFill>
                <a:latin typeface="游ゴシック"/>
                <a:ea typeface="游ゴシック"/>
                <a:cs typeface="Arial" panose="020B0604020202020204" pitchFamily="34" charset="0"/>
              </a:rPr>
              <a:t>推進パネル</a:t>
            </a:r>
            <a:endParaRPr lang="en-US" altLang="ja-JP" sz="2400" b="1" kern="0" dirty="0">
              <a:solidFill>
                <a:srgbClr val="1C1C1C"/>
              </a:solidFill>
              <a:latin typeface="游ゴシック"/>
              <a:ea typeface="游ゴシック"/>
              <a:cs typeface="Arial" panose="020B0604020202020204" pitchFamily="34" charset="0"/>
            </a:endParaRPr>
          </a:p>
        </p:txBody>
      </p:sp>
      <p:sp>
        <p:nvSpPr>
          <p:cNvPr id="27" name="四角形: 角を丸くする 51">
            <a:extLst>
              <a:ext uri="{FF2B5EF4-FFF2-40B4-BE49-F238E27FC236}">
                <a16:creationId xmlns:a16="http://schemas.microsoft.com/office/drawing/2014/main" id="{9D2B9B9E-ED4E-DF4E-8DB3-4528A7A49255}"/>
              </a:ext>
            </a:extLst>
          </p:cNvPr>
          <p:cNvSpPr/>
          <p:nvPr/>
        </p:nvSpPr>
        <p:spPr>
          <a:xfrm>
            <a:off x="9469986" y="7422703"/>
            <a:ext cx="3494159" cy="846863"/>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国内大学研究グループ</a:t>
            </a:r>
            <a:endParaRPr lang="en-US" altLang="ja-JP" sz="2400" b="1" kern="0" dirty="0">
              <a:solidFill>
                <a:srgbClr val="1C1C1C"/>
              </a:solidFill>
              <a:latin typeface="游ゴシック"/>
              <a:ea typeface="游ゴシック"/>
              <a:cs typeface="Arial" panose="020B0604020202020204" pitchFamily="34" charset="0"/>
            </a:endParaRPr>
          </a:p>
        </p:txBody>
      </p:sp>
      <p:sp>
        <p:nvSpPr>
          <p:cNvPr id="28" name="四角形: 角を丸くする 51">
            <a:extLst>
              <a:ext uri="{FF2B5EF4-FFF2-40B4-BE49-F238E27FC236}">
                <a16:creationId xmlns:a16="http://schemas.microsoft.com/office/drawing/2014/main" id="{383821BC-AED3-AD4C-B9C0-A222EE6192E9}"/>
              </a:ext>
            </a:extLst>
          </p:cNvPr>
          <p:cNvSpPr/>
          <p:nvPr/>
        </p:nvSpPr>
        <p:spPr>
          <a:xfrm>
            <a:off x="11365162" y="9051498"/>
            <a:ext cx="4626705" cy="877431"/>
          </a:xfrm>
          <a:prstGeom prst="roundRect">
            <a:avLst/>
          </a:prstGeom>
          <a:solidFill>
            <a:sysClr val="window" lastClr="FFFFFF"/>
          </a:solidFill>
          <a:ln w="381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世界の研究者コミュニティー</a:t>
            </a:r>
            <a:endParaRPr lang="en-US" altLang="ja-JP" sz="2400" b="1" kern="0" dirty="0">
              <a:solidFill>
                <a:srgbClr val="1C1C1C"/>
              </a:solidFill>
              <a:latin typeface="游ゴシック"/>
              <a:ea typeface="游ゴシック"/>
              <a:cs typeface="Arial" panose="020B0604020202020204" pitchFamily="34" charset="0"/>
            </a:endParaRPr>
          </a:p>
        </p:txBody>
      </p:sp>
      <p:sp>
        <p:nvSpPr>
          <p:cNvPr id="33" name="スライド番号プレースホルダー 32">
            <a:extLst>
              <a:ext uri="{FF2B5EF4-FFF2-40B4-BE49-F238E27FC236}">
                <a16:creationId xmlns:a16="http://schemas.microsoft.com/office/drawing/2014/main" id="{A693BDEE-16E4-44C9-845E-70BF3A03E4AB}"/>
              </a:ext>
            </a:extLst>
          </p:cNvPr>
          <p:cNvSpPr>
            <a:spLocks noGrp="1"/>
          </p:cNvSpPr>
          <p:nvPr>
            <p:ph type="sldNum" sz="quarter" idx="4294967295"/>
          </p:nvPr>
        </p:nvSpPr>
        <p:spPr/>
        <p:txBody>
          <a:bodyPr/>
          <a:lstStyle/>
          <a:p>
            <a:pPr defTabSz="1371600">
              <a:defRPr/>
            </a:pPr>
            <a:fld id="{D8919E30-6860-4AA6-94EC-B7A0341FF809}" type="slidenum">
              <a:rPr lang="ja-JP" altLang="en-US" sz="2700" b="0">
                <a:solidFill>
                  <a:prstClr val="black"/>
                </a:solidFill>
                <a:latin typeface="Calibri" panose="020F0502020204030204"/>
                <a:ea typeface="游ゴシック" panose="020B0400000000000000" pitchFamily="34" charset="-128"/>
              </a:rPr>
              <a:pPr defTabSz="1371600">
                <a:defRPr/>
              </a:pPr>
              <a:t>12</a:t>
            </a:fld>
            <a:endParaRPr lang="ja-JP" altLang="en-US" sz="2700" b="0">
              <a:solidFill>
                <a:prstClr val="black"/>
              </a:solidFill>
              <a:latin typeface="Calibri" panose="020F0502020204030204"/>
              <a:ea typeface="游ゴシック" panose="020B0400000000000000" pitchFamily="34" charset="-128"/>
            </a:endParaRPr>
          </a:p>
        </p:txBody>
      </p:sp>
      <p:sp>
        <p:nvSpPr>
          <p:cNvPr id="29" name="四角形: 角を丸くする 13">
            <a:extLst>
              <a:ext uri="{FF2B5EF4-FFF2-40B4-BE49-F238E27FC236}">
                <a16:creationId xmlns:a16="http://schemas.microsoft.com/office/drawing/2014/main" id="{9B8E7349-C961-EC42-909E-CE445EA10EC2}"/>
              </a:ext>
            </a:extLst>
          </p:cNvPr>
          <p:cNvSpPr/>
          <p:nvPr/>
        </p:nvSpPr>
        <p:spPr>
          <a:xfrm>
            <a:off x="7548350" y="4629922"/>
            <a:ext cx="3235706" cy="1150709"/>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先端加速器科学技術</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a:solidFill>
                  <a:srgbClr val="1C1C1C"/>
                </a:solidFill>
                <a:latin typeface="游ゴシック"/>
                <a:ea typeface="游ゴシック"/>
                <a:cs typeface="Arial" panose="020B0604020202020204" pitchFamily="34" charset="0"/>
              </a:rPr>
              <a:t>推進協議会</a:t>
            </a:r>
          </a:p>
        </p:txBody>
      </p:sp>
      <p:sp>
        <p:nvSpPr>
          <p:cNvPr id="32" name="四角形: 角を丸くする 11">
            <a:extLst>
              <a:ext uri="{FF2B5EF4-FFF2-40B4-BE49-F238E27FC236}">
                <a16:creationId xmlns:a16="http://schemas.microsoft.com/office/drawing/2014/main" id="{838FB62F-2396-554E-93A7-7BEACCEB3F4F}"/>
              </a:ext>
            </a:extLst>
          </p:cNvPr>
          <p:cNvSpPr/>
          <p:nvPr/>
        </p:nvSpPr>
        <p:spPr>
          <a:xfrm>
            <a:off x="2459245" y="4579112"/>
            <a:ext cx="1858281" cy="1189814"/>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岩手</a:t>
            </a:r>
            <a:r>
              <a:rPr lang="en-US" altLang="ja-JP" sz="2400" b="1" kern="0" dirty="0">
                <a:solidFill>
                  <a:srgbClr val="1C1C1C"/>
                </a:solidFill>
                <a:latin typeface="游ゴシック"/>
                <a:ea typeface="游ゴシック"/>
                <a:cs typeface="Arial" panose="020B0604020202020204" pitchFamily="34" charset="0"/>
              </a:rPr>
              <a:t>ILC</a:t>
            </a:r>
          </a:p>
          <a:p>
            <a:pPr algn="ctr" defTabSz="1224789">
              <a:defRPr/>
            </a:pPr>
            <a:r>
              <a:rPr lang="ja-JP" altLang="en-US" sz="2400" b="1" kern="0" dirty="0">
                <a:solidFill>
                  <a:srgbClr val="1C1C1C"/>
                </a:solidFill>
                <a:latin typeface="游ゴシック"/>
                <a:ea typeface="游ゴシック"/>
                <a:cs typeface="Arial" panose="020B0604020202020204" pitchFamily="34" charset="0"/>
              </a:rPr>
              <a:t>推進協議会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30" name="四角形: 角を丸くする 16">
            <a:extLst>
              <a:ext uri="{FF2B5EF4-FFF2-40B4-BE49-F238E27FC236}">
                <a16:creationId xmlns:a16="http://schemas.microsoft.com/office/drawing/2014/main" id="{F4462255-C662-D645-8A12-0BE1BB6E1C43}"/>
              </a:ext>
            </a:extLst>
          </p:cNvPr>
          <p:cNvSpPr/>
          <p:nvPr/>
        </p:nvSpPr>
        <p:spPr>
          <a:xfrm>
            <a:off x="10462093" y="6763376"/>
            <a:ext cx="2023455" cy="779306"/>
          </a:xfrm>
          <a:prstGeom prst="roundRect">
            <a:avLst/>
          </a:prstGeom>
          <a:solidFill>
            <a:sysClr val="window" lastClr="FFFFFF"/>
          </a:solidFill>
          <a:ln w="38100" cap="flat" cmpd="sng" algn="ctr">
            <a:solidFill>
              <a:schemeClr val="accent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dirty="0">
                <a:solidFill>
                  <a:srgbClr val="1C1C1C"/>
                </a:solidFill>
                <a:latin typeface="游ゴシック"/>
                <a:ea typeface="游ゴシック"/>
                <a:cs typeface="Arial" panose="020B0604020202020204" pitchFamily="34" charset="0"/>
              </a:rPr>
              <a:t>懇談会</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en-US" altLang="ja-JP" sz="2400" b="1" kern="0" dirty="0">
                <a:solidFill>
                  <a:srgbClr val="1C1C1C"/>
                </a:solidFill>
                <a:latin typeface="游ゴシック"/>
                <a:ea typeface="游ゴシック"/>
                <a:cs typeface="Arial" panose="020B0604020202020204" pitchFamily="34" charset="0"/>
              </a:rPr>
              <a:t>(2020.12~)</a:t>
            </a:r>
            <a:endParaRPr lang="en-US" altLang="ja-JP" sz="2400" kern="0" dirty="0">
              <a:solidFill>
                <a:srgbClr val="1C1C1C"/>
              </a:solidFill>
              <a:latin typeface="游ゴシック"/>
              <a:ea typeface="游ゴシック"/>
              <a:cs typeface="Arial" panose="020B0604020202020204" pitchFamily="34" charset="0"/>
            </a:endParaRPr>
          </a:p>
        </p:txBody>
      </p:sp>
    </p:spTree>
    <p:extLst>
      <p:ext uri="{BB962C8B-B14F-4D97-AF65-F5344CB8AC3E}">
        <p14:creationId xmlns:p14="http://schemas.microsoft.com/office/powerpoint/2010/main" val="3003687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文字と写真のスクリーンショット&#10;&#10;自動的に生成された説明">
            <a:extLst>
              <a:ext uri="{FF2B5EF4-FFF2-40B4-BE49-F238E27FC236}">
                <a16:creationId xmlns:a16="http://schemas.microsoft.com/office/drawing/2014/main" id="{430F1681-C2D8-4010-8494-95A2FE188246}"/>
              </a:ext>
            </a:extLst>
          </p:cNvPr>
          <p:cNvPicPr>
            <a:picLocks noChangeAspect="1"/>
          </p:cNvPicPr>
          <p:nvPr/>
        </p:nvPicPr>
        <p:blipFill rotWithShape="1">
          <a:blip r:embed="rId2">
            <a:extLst>
              <a:ext uri="{28A0092B-C50C-407E-A947-70E740481C1C}">
                <a14:useLocalDpi xmlns:a14="http://schemas.microsoft.com/office/drawing/2010/main" val="0"/>
              </a:ext>
            </a:extLst>
          </a:blip>
          <a:srcRect r="62076" b="21182"/>
          <a:stretch/>
        </p:blipFill>
        <p:spPr>
          <a:xfrm>
            <a:off x="1963738" y="2784475"/>
            <a:ext cx="5314005" cy="5893154"/>
          </a:xfrm>
          <a:prstGeom prst="rect">
            <a:avLst/>
          </a:prstGeom>
        </p:spPr>
      </p:pic>
      <p:pic>
        <p:nvPicPr>
          <p:cNvPr id="9" name="図 8" descr="文字と写真のスクリーンショット&#10;&#10;自動的に生成された説明">
            <a:extLst>
              <a:ext uri="{FF2B5EF4-FFF2-40B4-BE49-F238E27FC236}">
                <a16:creationId xmlns:a16="http://schemas.microsoft.com/office/drawing/2014/main" id="{259BC07F-6D65-4EF2-A5AB-3246108955D1}"/>
              </a:ext>
            </a:extLst>
          </p:cNvPr>
          <p:cNvPicPr>
            <a:picLocks noChangeAspect="1"/>
          </p:cNvPicPr>
          <p:nvPr/>
        </p:nvPicPr>
        <p:blipFill rotWithShape="1">
          <a:blip r:embed="rId2">
            <a:extLst>
              <a:ext uri="{28A0092B-C50C-407E-A947-70E740481C1C}">
                <a14:useLocalDpi xmlns:a14="http://schemas.microsoft.com/office/drawing/2010/main" val="0"/>
              </a:ext>
            </a:extLst>
          </a:blip>
          <a:srcRect l="42109" t="23317" r="31942"/>
          <a:stretch/>
        </p:blipFill>
        <p:spPr>
          <a:xfrm>
            <a:off x="7499639" y="1667420"/>
            <a:ext cx="3636035" cy="5733494"/>
          </a:xfrm>
          <a:prstGeom prst="rect">
            <a:avLst/>
          </a:prstGeom>
        </p:spPr>
      </p:pic>
      <p:pic>
        <p:nvPicPr>
          <p:cNvPr id="10" name="図 9" descr="文字と写真のスクリーンショット&#10;&#10;自動的に生成された説明">
            <a:extLst>
              <a:ext uri="{FF2B5EF4-FFF2-40B4-BE49-F238E27FC236}">
                <a16:creationId xmlns:a16="http://schemas.microsoft.com/office/drawing/2014/main" id="{9417F0C4-F84B-43A5-8DB7-36A98D66D226}"/>
              </a:ext>
            </a:extLst>
          </p:cNvPr>
          <p:cNvPicPr>
            <a:picLocks noChangeAspect="1"/>
          </p:cNvPicPr>
          <p:nvPr/>
        </p:nvPicPr>
        <p:blipFill rotWithShape="1">
          <a:blip r:embed="rId2">
            <a:extLst>
              <a:ext uri="{28A0092B-C50C-407E-A947-70E740481C1C}">
                <a14:useLocalDpi xmlns:a14="http://schemas.microsoft.com/office/drawing/2010/main" val="0"/>
              </a:ext>
            </a:extLst>
          </a:blip>
          <a:srcRect l="74051" b="36367"/>
          <a:stretch/>
        </p:blipFill>
        <p:spPr>
          <a:xfrm>
            <a:off x="12054350" y="3092760"/>
            <a:ext cx="3636035" cy="4757751"/>
          </a:xfrm>
          <a:prstGeom prst="rect">
            <a:avLst/>
          </a:prstGeom>
        </p:spPr>
      </p:pic>
      <p:sp>
        <p:nvSpPr>
          <p:cNvPr id="4" name="テキスト ボックス 3">
            <a:extLst>
              <a:ext uri="{FF2B5EF4-FFF2-40B4-BE49-F238E27FC236}">
                <a16:creationId xmlns:a16="http://schemas.microsoft.com/office/drawing/2014/main" id="{FC689DF6-6726-C94A-A323-6CFACB55D7C4}"/>
              </a:ext>
            </a:extLst>
          </p:cNvPr>
          <p:cNvSpPr txBox="1"/>
          <p:nvPr/>
        </p:nvSpPr>
        <p:spPr>
          <a:xfrm>
            <a:off x="3368799" y="2040251"/>
            <a:ext cx="2331087" cy="1015663"/>
          </a:xfrm>
          <a:prstGeom prst="rect">
            <a:avLst/>
          </a:prstGeom>
          <a:noFill/>
          <a:ln>
            <a:solidFill>
              <a:schemeClr val="tx1"/>
            </a:solidFill>
          </a:ln>
        </p:spPr>
        <p:txBody>
          <a:bodyPr wrap="none" rtlCol="0">
            <a:spAutoFit/>
          </a:bodyPr>
          <a:lstStyle/>
          <a:p>
            <a:pPr algn="ctr" defTabSz="685800">
              <a:defRPr/>
            </a:pPr>
            <a:r>
              <a:rPr lang="ja-JP" altLang="en-US" sz="3000" b="1" dirty="0">
                <a:solidFill>
                  <a:prstClr val="black"/>
                </a:solidFill>
                <a:latin typeface="游ゴシック"/>
                <a:ea typeface="游ゴシック"/>
              </a:rPr>
              <a:t>世界総計</a:t>
            </a:r>
            <a:endParaRPr lang="en-US" altLang="ja-JP" sz="3000" b="1" dirty="0">
              <a:solidFill>
                <a:prstClr val="black"/>
              </a:solidFill>
              <a:latin typeface="游ゴシック"/>
              <a:ea typeface="游ゴシック"/>
            </a:endParaRPr>
          </a:p>
          <a:p>
            <a:pPr algn="ctr" defTabSz="685800">
              <a:defRPr/>
            </a:pPr>
            <a:r>
              <a:rPr lang="ja-JP" altLang="en-US" sz="3000" b="1" dirty="0">
                <a:solidFill>
                  <a:prstClr val="black"/>
                </a:solidFill>
                <a:latin typeface="游ゴシック"/>
                <a:ea typeface="游ゴシック"/>
              </a:rPr>
              <a:t>約</a:t>
            </a:r>
            <a:r>
              <a:rPr lang="en-US" altLang="ja-JP" sz="3000" b="1" dirty="0">
                <a:solidFill>
                  <a:prstClr val="black"/>
                </a:solidFill>
                <a:latin typeface="游ゴシック"/>
                <a:ea typeface="游ゴシック"/>
              </a:rPr>
              <a:t>8,000</a:t>
            </a:r>
            <a:r>
              <a:rPr lang="ja-JP" altLang="en-US" sz="3000" b="1" dirty="0">
                <a:solidFill>
                  <a:prstClr val="black"/>
                </a:solidFill>
                <a:latin typeface="游ゴシック"/>
                <a:ea typeface="游ゴシック"/>
              </a:rPr>
              <a:t>億円</a:t>
            </a:r>
          </a:p>
        </p:txBody>
      </p:sp>
      <p:sp>
        <p:nvSpPr>
          <p:cNvPr id="5" name="テキスト ボックス 4">
            <a:extLst>
              <a:ext uri="{FF2B5EF4-FFF2-40B4-BE49-F238E27FC236}">
                <a16:creationId xmlns:a16="http://schemas.microsoft.com/office/drawing/2014/main" id="{A01CDF16-41CC-4044-9BAA-E5897D1A9B7B}"/>
              </a:ext>
            </a:extLst>
          </p:cNvPr>
          <p:cNvSpPr txBox="1"/>
          <p:nvPr/>
        </p:nvSpPr>
        <p:spPr>
          <a:xfrm>
            <a:off x="12265195" y="2030932"/>
            <a:ext cx="3214341" cy="1015663"/>
          </a:xfrm>
          <a:prstGeom prst="rect">
            <a:avLst/>
          </a:prstGeom>
          <a:noFill/>
          <a:ln>
            <a:solidFill>
              <a:schemeClr val="tx1"/>
            </a:solidFill>
          </a:ln>
        </p:spPr>
        <p:txBody>
          <a:bodyPr wrap="none" rtlCol="0">
            <a:spAutoFit/>
          </a:bodyPr>
          <a:lstStyle/>
          <a:p>
            <a:pPr algn="ctr" defTabSz="685800">
              <a:defRPr/>
            </a:pPr>
            <a:r>
              <a:rPr lang="ja-JP" altLang="en-US" sz="3000" b="1" dirty="0">
                <a:solidFill>
                  <a:prstClr val="black"/>
                </a:solidFill>
                <a:latin typeface="游ゴシック"/>
                <a:ea typeface="游ゴシック"/>
              </a:rPr>
              <a:t>日本分担</a:t>
            </a:r>
            <a:endParaRPr lang="en-US" altLang="ja-JP" sz="3000" b="1" dirty="0">
              <a:solidFill>
                <a:prstClr val="black"/>
              </a:solidFill>
              <a:latin typeface="游ゴシック"/>
              <a:ea typeface="游ゴシック"/>
            </a:endParaRPr>
          </a:p>
          <a:p>
            <a:pPr algn="ctr" defTabSz="685800">
              <a:defRPr/>
            </a:pPr>
            <a:r>
              <a:rPr lang="en-US" altLang="ja-JP" sz="3000" b="1" dirty="0">
                <a:solidFill>
                  <a:prstClr val="black"/>
                </a:solidFill>
                <a:latin typeface="游ゴシック"/>
                <a:ea typeface="游ゴシック"/>
              </a:rPr>
              <a:t>3,500~4,000</a:t>
            </a:r>
            <a:r>
              <a:rPr lang="ja-JP" altLang="en-US" sz="3000" b="1" dirty="0">
                <a:solidFill>
                  <a:prstClr val="black"/>
                </a:solidFill>
                <a:latin typeface="游ゴシック"/>
                <a:ea typeface="游ゴシック"/>
              </a:rPr>
              <a:t>億円</a:t>
            </a:r>
          </a:p>
        </p:txBody>
      </p:sp>
      <p:sp>
        <p:nvSpPr>
          <p:cNvPr id="12" name="タイトル 11">
            <a:extLst>
              <a:ext uri="{FF2B5EF4-FFF2-40B4-BE49-F238E27FC236}">
                <a16:creationId xmlns:a16="http://schemas.microsoft.com/office/drawing/2014/main" id="{180A11FE-9116-440B-821C-D37E5840ADF9}"/>
              </a:ext>
            </a:extLst>
          </p:cNvPr>
          <p:cNvSpPr>
            <a:spLocks noGrp="1"/>
          </p:cNvSpPr>
          <p:nvPr>
            <p:ph type="title"/>
          </p:nvPr>
        </p:nvSpPr>
        <p:spPr/>
        <p:txBody>
          <a:bodyPr/>
          <a:lstStyle/>
          <a:p>
            <a:r>
              <a:rPr kumimoji="1" lang="ja-JP" altLang="en-US" b="1" dirty="0">
                <a:latin typeface="+mn-ea"/>
                <a:ea typeface="+mn-ea"/>
              </a:rPr>
              <a:t>建設予算の国際分担</a:t>
            </a:r>
            <a:r>
              <a:rPr lang="ja-JP" altLang="en-US" sz="3600" dirty="0">
                <a:latin typeface="+mn-ea"/>
                <a:ea typeface="+mn-ea"/>
              </a:rPr>
              <a:t>（基本モデルの例）</a:t>
            </a:r>
            <a:endParaRPr lang="en-US" sz="3600" dirty="0">
              <a:latin typeface="+mn-ea"/>
              <a:ea typeface="+mn-ea"/>
            </a:endParaRPr>
          </a:p>
        </p:txBody>
      </p:sp>
    </p:spTree>
    <p:extLst>
      <p:ext uri="{BB962C8B-B14F-4D97-AF65-F5344CB8AC3E}">
        <p14:creationId xmlns:p14="http://schemas.microsoft.com/office/powerpoint/2010/main" val="1096345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CA208DC-22B3-8A42-8DE9-660B526381F9}"/>
              </a:ext>
            </a:extLst>
          </p:cNvPr>
          <p:cNvSpPr txBox="1"/>
          <p:nvPr/>
        </p:nvSpPr>
        <p:spPr>
          <a:xfrm>
            <a:off x="2483691" y="365690"/>
            <a:ext cx="14313534"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日本の研究者の意向</a:t>
            </a:r>
            <a:r>
              <a:rPr lang="ja-JP" altLang="en-US" sz="2700" b="1" dirty="0">
                <a:solidFill>
                  <a:prstClr val="black"/>
                </a:solidFill>
                <a:latin typeface="游ゴシック"/>
                <a:ea typeface="游ゴシック"/>
              </a:rPr>
              <a:t>（高エネルギー委員会</a:t>
            </a:r>
            <a:r>
              <a:rPr lang="en-US" altLang="ja-JP" sz="2700" b="1" dirty="0">
                <a:solidFill>
                  <a:prstClr val="black"/>
                </a:solidFill>
                <a:latin typeface="游ゴシック"/>
                <a:ea typeface="游ゴシック"/>
              </a:rPr>
              <a:t>(</a:t>
            </a:r>
            <a:r>
              <a:rPr lang="ja-JP" altLang="en-US" sz="2700" b="1" dirty="0">
                <a:solidFill>
                  <a:prstClr val="black"/>
                </a:solidFill>
                <a:latin typeface="游ゴシック"/>
                <a:ea typeface="游ゴシック"/>
              </a:rPr>
              <a:t>森委員長</a:t>
            </a:r>
            <a:r>
              <a:rPr lang="en-US" altLang="ja-JP" sz="2700" b="1" dirty="0">
                <a:solidFill>
                  <a:prstClr val="black"/>
                </a:solidFill>
                <a:latin typeface="游ゴシック"/>
                <a:ea typeface="游ゴシック"/>
              </a:rPr>
              <a:t>)</a:t>
            </a:r>
            <a:r>
              <a:rPr lang="ja-JP" altLang="en-US" sz="2700" b="1" dirty="0">
                <a:solidFill>
                  <a:prstClr val="black"/>
                </a:solidFill>
                <a:latin typeface="游ゴシック"/>
                <a:ea typeface="游ゴシック"/>
              </a:rPr>
              <a:t>の欧州戦略へのインプット等）</a:t>
            </a:r>
          </a:p>
        </p:txBody>
      </p:sp>
      <p:sp>
        <p:nvSpPr>
          <p:cNvPr id="6" name="テキスト ボックス 5">
            <a:extLst>
              <a:ext uri="{FF2B5EF4-FFF2-40B4-BE49-F238E27FC236}">
                <a16:creationId xmlns:a16="http://schemas.microsoft.com/office/drawing/2014/main" id="{68985337-C004-4545-803D-AF8A9BED4C86}"/>
              </a:ext>
            </a:extLst>
          </p:cNvPr>
          <p:cNvSpPr txBox="1"/>
          <p:nvPr/>
        </p:nvSpPr>
        <p:spPr>
          <a:xfrm>
            <a:off x="2483691" y="2869007"/>
            <a:ext cx="5724644"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米国の研究者・政府の意向</a:t>
            </a:r>
          </a:p>
        </p:txBody>
      </p:sp>
      <p:sp>
        <p:nvSpPr>
          <p:cNvPr id="8" name="テキスト ボックス 7">
            <a:extLst>
              <a:ext uri="{FF2B5EF4-FFF2-40B4-BE49-F238E27FC236}">
                <a16:creationId xmlns:a16="http://schemas.microsoft.com/office/drawing/2014/main" id="{2413BE55-0A2F-4E4A-A614-8CA09F747379}"/>
              </a:ext>
            </a:extLst>
          </p:cNvPr>
          <p:cNvSpPr txBox="1"/>
          <p:nvPr/>
        </p:nvSpPr>
        <p:spPr>
          <a:xfrm>
            <a:off x="2483691" y="6496362"/>
            <a:ext cx="5397631"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欧州素粒子物理戦略</a:t>
            </a:r>
            <a:r>
              <a:rPr lang="en-US" altLang="ja-JP" sz="3600" b="1" dirty="0">
                <a:solidFill>
                  <a:prstClr val="black"/>
                </a:solidFill>
                <a:latin typeface="游ゴシック"/>
                <a:ea typeface="游ゴシック"/>
              </a:rPr>
              <a:t>2020</a:t>
            </a:r>
            <a:endParaRPr lang="ja-JP" altLang="en-US" sz="3600" b="1" dirty="0">
              <a:solidFill>
                <a:prstClr val="black"/>
              </a:solidFill>
              <a:latin typeface="游ゴシック"/>
              <a:ea typeface="游ゴシック"/>
            </a:endParaRPr>
          </a:p>
        </p:txBody>
      </p:sp>
      <p:sp>
        <p:nvSpPr>
          <p:cNvPr id="5" name="テキスト ボックス 4">
            <a:extLst>
              <a:ext uri="{FF2B5EF4-FFF2-40B4-BE49-F238E27FC236}">
                <a16:creationId xmlns:a16="http://schemas.microsoft.com/office/drawing/2014/main" id="{80485D58-8D26-C147-8F3C-762377AC4057}"/>
              </a:ext>
            </a:extLst>
          </p:cNvPr>
          <p:cNvSpPr txBox="1"/>
          <p:nvPr/>
        </p:nvSpPr>
        <p:spPr>
          <a:xfrm>
            <a:off x="2892458" y="1093070"/>
            <a:ext cx="12501500" cy="1338828"/>
          </a:xfrm>
          <a:prstGeom prst="rect">
            <a:avLst/>
          </a:prstGeom>
          <a:noFill/>
          <a:ln w="19050">
            <a:solidFill>
              <a:schemeClr val="accent1"/>
            </a:solidFill>
          </a:ln>
        </p:spPr>
        <p:txBody>
          <a:bodyPr wrap="square" rtlCol="0">
            <a:spAutoFit/>
          </a:bodyPr>
          <a:lstStyle/>
          <a:p>
            <a:pPr defTabSz="685800"/>
            <a:r>
              <a:rPr lang="ja-JP" altLang="en-US" sz="2700" dirty="0">
                <a:solidFill>
                  <a:prstClr val="black"/>
                </a:solidFill>
                <a:latin typeface="游ゴシック"/>
                <a:ea typeface="游ゴシック"/>
              </a:rPr>
              <a:t>日本の高エネルギー物理研究者は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のホスト</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a:t>
            </a:r>
          </a:p>
        </p:txBody>
      </p:sp>
      <p:sp>
        <p:nvSpPr>
          <p:cNvPr id="7" name="テキスト ボックス 6">
            <a:extLst>
              <a:ext uri="{FF2B5EF4-FFF2-40B4-BE49-F238E27FC236}">
                <a16:creationId xmlns:a16="http://schemas.microsoft.com/office/drawing/2014/main" id="{14ED6B77-2DD9-A54F-A0B9-BE18B07DFF57}"/>
              </a:ext>
            </a:extLst>
          </p:cNvPr>
          <p:cNvSpPr txBox="1"/>
          <p:nvPr/>
        </p:nvSpPr>
        <p:spPr>
          <a:xfrm>
            <a:off x="2892456" y="3467673"/>
            <a:ext cx="12501500" cy="2585323"/>
          </a:xfrm>
          <a:prstGeom prst="rect">
            <a:avLst/>
          </a:prstGeom>
          <a:noFill/>
          <a:ln w="19050">
            <a:solidFill>
              <a:schemeClr val="accent1"/>
            </a:solidFill>
          </a:ln>
        </p:spPr>
        <p:txBody>
          <a:bodyPr wrap="square" rtlCol="0">
            <a:spAutoFit/>
          </a:bodyPr>
          <a:lstStyle/>
          <a:p>
            <a:pPr defTabSz="685800"/>
            <a:r>
              <a:rPr lang="ja-JP" altLang="en-US" sz="2700" dirty="0">
                <a:solidFill>
                  <a:prstClr val="black"/>
                </a:solidFill>
                <a:latin typeface="游ゴシック"/>
                <a:ea typeface="游ゴシック"/>
              </a:rPr>
              <a:t>米国政府（エネルギー省・国務省）は </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を強く支持し分担貢献する</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の技術開発に協力する  （エネルギー省科学局長スピーチ等）</a:t>
            </a:r>
            <a:endParaRPr lang="en-US" altLang="ja-JP" sz="2700" dirty="0">
              <a:solidFill>
                <a:prstClr val="black"/>
              </a:solidFill>
              <a:latin typeface="游ゴシック"/>
              <a:ea typeface="游ゴシック"/>
            </a:endParaRPr>
          </a:p>
          <a:p>
            <a:pPr defTabSz="685800"/>
            <a:r>
              <a:rPr lang="ja-JP" altLang="en-US" sz="2700" dirty="0">
                <a:solidFill>
                  <a:prstClr val="black"/>
                </a:solidFill>
                <a:latin typeface="游ゴシック"/>
                <a:ea typeface="游ゴシック"/>
              </a:rPr>
              <a:t>米国の研究者は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想定されるいずれの予算状況においても</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に参加</a:t>
            </a:r>
            <a:r>
              <a:rPr lang="ja-JP" altLang="en-US" sz="2700" b="1" dirty="0">
                <a:solidFill>
                  <a:prstClr val="black"/>
                </a:solidFill>
                <a:latin typeface="游ゴシック"/>
                <a:ea typeface="游ゴシック"/>
              </a:rPr>
              <a:t>（ </a:t>
            </a:r>
            <a:r>
              <a:rPr lang="en-US" altLang="ja-JP" sz="2700" dirty="0">
                <a:solidFill>
                  <a:prstClr val="black"/>
                </a:solidFill>
                <a:latin typeface="游ゴシック"/>
                <a:ea typeface="游ゴシック"/>
              </a:rPr>
              <a:t>2014</a:t>
            </a:r>
            <a:r>
              <a:rPr lang="ja-JP" altLang="en-US" sz="2700" dirty="0">
                <a:solidFill>
                  <a:prstClr val="black"/>
                </a:solidFill>
                <a:latin typeface="游ゴシック"/>
                <a:ea typeface="游ゴシック"/>
              </a:rPr>
              <a:t>年</a:t>
            </a:r>
            <a:r>
              <a:rPr lang="en-US" altLang="ja-JP" sz="2700" dirty="0">
                <a:solidFill>
                  <a:prstClr val="black"/>
                </a:solidFill>
                <a:latin typeface="游ゴシック"/>
                <a:ea typeface="游ゴシック"/>
              </a:rPr>
              <a:t>P5</a:t>
            </a:r>
            <a:r>
              <a:rPr lang="ja-JP" altLang="en-US" sz="2700" dirty="0">
                <a:solidFill>
                  <a:prstClr val="black"/>
                </a:solidFill>
                <a:latin typeface="游ゴシック"/>
                <a:ea typeface="游ゴシック"/>
              </a:rPr>
              <a:t>報告</a:t>
            </a:r>
            <a:r>
              <a:rPr lang="ja-JP" altLang="en-US" sz="2700" b="1" dirty="0">
                <a:solidFill>
                  <a:prstClr val="black"/>
                </a:solidFill>
                <a:latin typeface="游ゴシック"/>
                <a:ea typeface="游ゴシック"/>
              </a:rPr>
              <a:t>）</a:t>
            </a:r>
            <a:endParaRPr lang="ja-JP" altLang="en-US" sz="2700" dirty="0">
              <a:solidFill>
                <a:prstClr val="black"/>
              </a:solidFill>
              <a:latin typeface="游ゴシック"/>
              <a:ea typeface="游ゴシック"/>
            </a:endParaRPr>
          </a:p>
        </p:txBody>
      </p:sp>
      <p:sp>
        <p:nvSpPr>
          <p:cNvPr id="9" name="テキスト ボックス 8">
            <a:extLst>
              <a:ext uri="{FF2B5EF4-FFF2-40B4-BE49-F238E27FC236}">
                <a16:creationId xmlns:a16="http://schemas.microsoft.com/office/drawing/2014/main" id="{B0EB00DC-3435-6D4D-90DA-9A7E888B6C5E}"/>
              </a:ext>
            </a:extLst>
          </p:cNvPr>
          <p:cNvSpPr txBox="1"/>
          <p:nvPr/>
        </p:nvSpPr>
        <p:spPr>
          <a:xfrm>
            <a:off x="2892456" y="7119387"/>
            <a:ext cx="11678197" cy="1754326"/>
          </a:xfrm>
          <a:prstGeom prst="rect">
            <a:avLst/>
          </a:prstGeom>
          <a:noFill/>
          <a:ln w="19050">
            <a:solidFill>
              <a:schemeClr val="accent1"/>
            </a:solidFill>
          </a:ln>
        </p:spPr>
        <p:txBody>
          <a:bodyPr wrap="none" rtlCol="0">
            <a:spAutoFit/>
          </a:bodyPr>
          <a:lstStyle/>
          <a:p>
            <a:pPr defTabSz="685800"/>
            <a:r>
              <a:rPr lang="ja-JP" altLang="en-US" sz="2700" dirty="0">
                <a:solidFill>
                  <a:prstClr val="black"/>
                </a:solidFill>
                <a:latin typeface="游ゴシック"/>
                <a:ea typeface="游ゴシック"/>
              </a:rPr>
              <a:t>欧州研究者コミュニティー・</a:t>
            </a:r>
            <a:r>
              <a:rPr lang="en-US" altLang="ja-JP" sz="2700" dirty="0">
                <a:solidFill>
                  <a:prstClr val="black"/>
                </a:solidFill>
                <a:latin typeface="游ゴシック"/>
                <a:ea typeface="游ゴシック"/>
              </a:rPr>
              <a:t>CERN</a:t>
            </a:r>
            <a:r>
              <a:rPr lang="ja-JP" altLang="en-US" sz="2700" dirty="0">
                <a:solidFill>
                  <a:prstClr val="black"/>
                </a:solidFill>
                <a:latin typeface="游ゴシック"/>
                <a:ea typeface="游ゴシック"/>
              </a:rPr>
              <a:t>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最優先コライダーは電子・陽電子コライダー</a:t>
            </a:r>
            <a:r>
              <a:rPr lang="en-US" altLang="ja-JP" sz="2700" dirty="0">
                <a:solidFill>
                  <a:prstClr val="black"/>
                </a:solidFill>
                <a:latin typeface="游ゴシック"/>
                <a:ea typeface="游ゴシック"/>
              </a:rPr>
              <a:t>(</a:t>
            </a:r>
            <a:r>
              <a:rPr lang="ja-JP" altLang="en-US" sz="2700" dirty="0">
                <a:solidFill>
                  <a:prstClr val="black"/>
                </a:solidFill>
                <a:latin typeface="游ゴシック"/>
                <a:ea typeface="游ゴシック"/>
              </a:rPr>
              <a:t>ヒッグスファクトリー</a:t>
            </a:r>
            <a:r>
              <a:rPr lang="en-US" altLang="ja-JP" sz="2700" dirty="0">
                <a:solidFill>
                  <a:prstClr val="black"/>
                </a:solidFill>
                <a:latin typeface="游ゴシック"/>
                <a:ea typeface="游ゴシック"/>
              </a:rPr>
              <a:t>)</a:t>
            </a: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err="1">
                <a:solidFill>
                  <a:srgbClr val="FF0000"/>
                </a:solidFill>
                <a:latin typeface="游ゴシック"/>
                <a:ea typeface="游ゴシック"/>
              </a:rPr>
              <a:t>FCC</a:t>
            </a:r>
            <a:r>
              <a:rPr lang="en-US" altLang="ja-JP" sz="2700" baseline="-25000" dirty="0" err="1">
                <a:solidFill>
                  <a:srgbClr val="FF0000"/>
                </a:solidFill>
                <a:latin typeface="游ゴシック"/>
                <a:ea typeface="游ゴシック"/>
              </a:rPr>
              <a:t>ee</a:t>
            </a:r>
            <a:r>
              <a:rPr lang="ja-JP" altLang="en-US" sz="2700" dirty="0">
                <a:solidFill>
                  <a:prstClr val="black"/>
                </a:solidFill>
                <a:latin typeface="游ゴシック"/>
                <a:ea typeface="游ゴシック"/>
              </a:rPr>
              <a:t>か</a:t>
            </a:r>
            <a:r>
              <a:rPr lang="en-US" altLang="ja-JP" sz="2700" dirty="0">
                <a:solidFill>
                  <a:srgbClr val="FF0000"/>
                </a:solidFill>
                <a:latin typeface="游ゴシック"/>
                <a:ea typeface="游ゴシック"/>
              </a:rPr>
              <a:t>ILC</a:t>
            </a:r>
            <a:r>
              <a:rPr lang="ja-JP" altLang="en-US" sz="2700" dirty="0" err="1">
                <a:solidFill>
                  <a:prstClr val="black"/>
                </a:solidFill>
                <a:latin typeface="游ゴシック"/>
                <a:ea typeface="游ゴシック"/>
              </a:rPr>
              <a:t>。</a:t>
            </a:r>
            <a:r>
              <a:rPr lang="en-US" altLang="ja-JP" sz="2700" b="1" u="sng" dirty="0">
                <a:solidFill>
                  <a:prstClr val="black"/>
                </a:solidFill>
                <a:latin typeface="游ゴシック"/>
                <a:ea typeface="游ゴシック"/>
              </a:rPr>
              <a:t>ILC</a:t>
            </a:r>
            <a:r>
              <a:rPr lang="ja-JP" altLang="en-US" sz="2700" b="1" u="sng" dirty="0">
                <a:solidFill>
                  <a:prstClr val="black"/>
                </a:solidFill>
                <a:latin typeface="游ゴシック"/>
                <a:ea typeface="游ゴシック"/>
              </a:rPr>
              <a:t>はタイムリーな実現が条件</a:t>
            </a:r>
            <a:endParaRPr lang="en-US" altLang="ja-JP" sz="2700" b="1" u="sng"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a:t>
            </a:r>
            <a:r>
              <a:rPr lang="ja-JP" altLang="en-US" sz="2700" u="sng" dirty="0">
                <a:solidFill>
                  <a:prstClr val="black"/>
                </a:solidFill>
                <a:latin typeface="游ゴシック"/>
                <a:ea typeface="游ゴシック"/>
              </a:rPr>
              <a:t>実施可能性検討</a:t>
            </a:r>
            <a:r>
              <a:rPr lang="ja-JP" altLang="en-US" sz="2700" dirty="0">
                <a:solidFill>
                  <a:prstClr val="black"/>
                </a:solidFill>
                <a:latin typeface="游ゴシック"/>
                <a:ea typeface="游ゴシック"/>
              </a:rPr>
              <a:t>を開始</a:t>
            </a:r>
            <a:endParaRPr lang="en-US" altLang="ja-JP" sz="2700" dirty="0">
              <a:solidFill>
                <a:prstClr val="black"/>
              </a:solidFill>
              <a:latin typeface="游ゴシック"/>
              <a:ea typeface="游ゴシック"/>
            </a:endParaRPr>
          </a:p>
        </p:txBody>
      </p:sp>
      <p:sp>
        <p:nvSpPr>
          <p:cNvPr id="2" name="正方形/長方形 1">
            <a:extLst>
              <a:ext uri="{FF2B5EF4-FFF2-40B4-BE49-F238E27FC236}">
                <a16:creationId xmlns:a16="http://schemas.microsoft.com/office/drawing/2014/main" id="{2F8992B5-A807-AC4C-83B0-EA5BC2EA157F}"/>
              </a:ext>
            </a:extLst>
          </p:cNvPr>
          <p:cNvSpPr/>
          <p:nvPr/>
        </p:nvSpPr>
        <p:spPr>
          <a:xfrm>
            <a:off x="3111786" y="9228814"/>
            <a:ext cx="12954735" cy="646331"/>
          </a:xfrm>
          <a:prstGeom prst="rect">
            <a:avLst/>
          </a:prstGeom>
        </p:spPr>
        <p:txBody>
          <a:bodyPr wrap="square">
            <a:spAutoFit/>
          </a:bodyPr>
          <a:lstStyle/>
          <a:p>
            <a:pPr defTabSz="685800">
              <a:spcBef>
                <a:spcPts val="1800"/>
              </a:spcBef>
            </a:pPr>
            <a:r>
              <a:rPr kumimoji="0" lang="ja-JP" altLang="en-US" sz="3600" b="1" u="sng">
                <a:solidFill>
                  <a:srgbClr val="4472C4"/>
                </a:solidFill>
                <a:latin typeface="游ゴシック"/>
                <a:ea typeface="游ゴシック"/>
              </a:rPr>
              <a:t>日・米・欧において</a:t>
            </a:r>
            <a:r>
              <a:rPr kumimoji="0" lang="en-US" altLang="ja-JP" sz="3600" b="1" u="sng" dirty="0">
                <a:solidFill>
                  <a:srgbClr val="4472C4"/>
                </a:solidFill>
                <a:latin typeface="游ゴシック"/>
                <a:ea typeface="游ゴシック"/>
              </a:rPr>
              <a:t>ILC</a:t>
            </a:r>
            <a:r>
              <a:rPr kumimoji="0" lang="ja-JP" altLang="en-US" sz="3600" b="1" u="sng">
                <a:solidFill>
                  <a:srgbClr val="4472C4"/>
                </a:solidFill>
                <a:latin typeface="游ゴシック"/>
                <a:ea typeface="游ゴシック"/>
              </a:rPr>
              <a:t>実現に向けた意向が明確になった</a:t>
            </a:r>
            <a:endParaRPr kumimoji="0" lang="en-US" altLang="ja-JP" sz="3600" b="1" u="sng" dirty="0">
              <a:solidFill>
                <a:srgbClr val="4472C4"/>
              </a:solidFill>
              <a:latin typeface="游ゴシック"/>
              <a:ea typeface="游ゴシック"/>
            </a:endParaRPr>
          </a:p>
        </p:txBody>
      </p:sp>
    </p:spTree>
    <p:extLst>
      <p:ext uri="{BB962C8B-B14F-4D97-AF65-F5344CB8AC3E}">
        <p14:creationId xmlns:p14="http://schemas.microsoft.com/office/powerpoint/2010/main" val="2217494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a:extLst>
              <a:ext uri="{FF2B5EF4-FFF2-40B4-BE49-F238E27FC236}">
                <a16:creationId xmlns:a16="http://schemas.microsoft.com/office/drawing/2014/main" id="{CF2932B6-12CD-4CCE-B98F-1C8E8E32C5D5}"/>
              </a:ext>
            </a:extLst>
          </p:cNvPr>
          <p:cNvSpPr>
            <a:spLocks noGrp="1"/>
          </p:cNvSpPr>
          <p:nvPr>
            <p:ph type="title"/>
          </p:nvPr>
        </p:nvSpPr>
        <p:spPr/>
        <p:txBody>
          <a:bodyPr/>
          <a:lstStyle/>
          <a:p>
            <a:r>
              <a:rPr lang="en-US" altLang="ja-JP" dirty="0">
                <a:latin typeface="+mn-ea"/>
                <a:ea typeface="+mn-ea"/>
              </a:rPr>
              <a:t>ILC</a:t>
            </a:r>
            <a:r>
              <a:rPr lang="ja-JP" altLang="en-US" dirty="0">
                <a:latin typeface="+mn-ea"/>
                <a:ea typeface="+mn-ea"/>
              </a:rPr>
              <a:t>プロジェクトの４段階</a:t>
            </a:r>
          </a:p>
        </p:txBody>
      </p:sp>
      <p:sp>
        <p:nvSpPr>
          <p:cNvPr id="6" name="フリーフォーム 5">
            <a:extLst>
              <a:ext uri="{FF2B5EF4-FFF2-40B4-BE49-F238E27FC236}">
                <a16:creationId xmlns:a16="http://schemas.microsoft.com/office/drawing/2014/main" id="{8F97A413-47CA-9544-B300-5BA48A53B227}"/>
              </a:ext>
            </a:extLst>
          </p:cNvPr>
          <p:cNvSpPr/>
          <p:nvPr/>
        </p:nvSpPr>
        <p:spPr>
          <a:xfrm>
            <a:off x="2971006" y="2290884"/>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731863"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第１段階　国際推進チーム　（</a:t>
            </a:r>
            <a:r>
              <a:rPr lang="en-US" altLang="en-US" sz="3450" dirty="0">
                <a:solidFill>
                  <a:srgbClr val="1F497D"/>
                </a:solidFill>
                <a:latin typeface="游ゴシック"/>
                <a:ea typeface="游ゴシック"/>
              </a:rPr>
              <a:t>1</a:t>
            </a:r>
            <a:r>
              <a:rPr lang="ja-JP" altLang="en-US" sz="3450" dirty="0">
                <a:solidFill>
                  <a:srgbClr val="1F497D"/>
                </a:solidFill>
                <a:latin typeface="游ゴシック"/>
                <a:ea typeface="游ゴシック"/>
              </a:rPr>
              <a:t>－</a:t>
            </a:r>
            <a:r>
              <a:rPr lang="en-US" altLang="en-US" sz="3450" dirty="0">
                <a:solidFill>
                  <a:srgbClr val="1F497D"/>
                </a:solidFill>
                <a:latin typeface="游ゴシック"/>
                <a:ea typeface="游ゴシック"/>
              </a:rPr>
              <a:t>1.5</a:t>
            </a:r>
            <a:r>
              <a:rPr lang="ja-JP" altLang="en-US" sz="3450" dirty="0">
                <a:solidFill>
                  <a:srgbClr val="1F497D"/>
                </a:solidFill>
                <a:latin typeface="游ゴシック"/>
                <a:ea typeface="游ゴシック"/>
              </a:rPr>
              <a:t>年）</a:t>
            </a:r>
          </a:p>
        </p:txBody>
      </p:sp>
      <p:sp>
        <p:nvSpPr>
          <p:cNvPr id="7" name="フリーフォーム 6">
            <a:extLst>
              <a:ext uri="{FF2B5EF4-FFF2-40B4-BE49-F238E27FC236}">
                <a16:creationId xmlns:a16="http://schemas.microsoft.com/office/drawing/2014/main" id="{A707C4A4-D8CC-B641-ADE1-292313DC066F}"/>
              </a:ext>
            </a:extLst>
          </p:cNvPr>
          <p:cNvSpPr/>
          <p:nvPr/>
        </p:nvSpPr>
        <p:spPr>
          <a:xfrm>
            <a:off x="3827320" y="3970287"/>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41608"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第２段階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準備研究所　（</a:t>
            </a:r>
            <a:r>
              <a:rPr lang="en-US" altLang="en-US" sz="3450" dirty="0">
                <a:solidFill>
                  <a:srgbClr val="1F497D"/>
                </a:solidFill>
                <a:latin typeface="游ゴシック"/>
                <a:ea typeface="游ゴシック"/>
              </a:rPr>
              <a:t>4</a:t>
            </a:r>
            <a:r>
              <a:rPr lang="ja-JP" altLang="en-US" sz="3450" dirty="0">
                <a:solidFill>
                  <a:srgbClr val="1F497D"/>
                </a:solidFill>
                <a:latin typeface="游ゴシック"/>
                <a:ea typeface="游ゴシック"/>
              </a:rPr>
              <a:t>年程度）</a:t>
            </a:r>
          </a:p>
        </p:txBody>
      </p:sp>
      <p:sp>
        <p:nvSpPr>
          <p:cNvPr id="8" name="フリーフォーム 7">
            <a:extLst>
              <a:ext uri="{FF2B5EF4-FFF2-40B4-BE49-F238E27FC236}">
                <a16:creationId xmlns:a16="http://schemas.microsoft.com/office/drawing/2014/main" id="{A08CB7F7-189F-9A48-B3F6-CEAA4E0BF4A0}"/>
              </a:ext>
            </a:extLst>
          </p:cNvPr>
          <p:cNvSpPr/>
          <p:nvPr/>
        </p:nvSpPr>
        <p:spPr>
          <a:xfrm>
            <a:off x="4670853" y="5649690"/>
            <a:ext cx="10898342"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28826"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第３段階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研究所による建設　（</a:t>
            </a:r>
            <a:r>
              <a:rPr lang="en-US" altLang="en-US" sz="3450" dirty="0">
                <a:solidFill>
                  <a:srgbClr val="1F497D"/>
                </a:solidFill>
                <a:latin typeface="游ゴシック"/>
                <a:ea typeface="游ゴシック"/>
              </a:rPr>
              <a:t>10</a:t>
            </a:r>
            <a:r>
              <a:rPr lang="ja-JP" altLang="en-US" sz="3450" dirty="0">
                <a:solidFill>
                  <a:srgbClr val="1F497D"/>
                </a:solidFill>
                <a:latin typeface="游ゴシック"/>
                <a:ea typeface="游ゴシック"/>
              </a:rPr>
              <a:t>年程度）</a:t>
            </a:r>
          </a:p>
        </p:txBody>
      </p:sp>
      <p:sp>
        <p:nvSpPr>
          <p:cNvPr id="9" name="フリーフォーム 8">
            <a:extLst>
              <a:ext uri="{FF2B5EF4-FFF2-40B4-BE49-F238E27FC236}">
                <a16:creationId xmlns:a16="http://schemas.microsoft.com/office/drawing/2014/main" id="{6C8D6F4D-D365-3640-AD4D-1074E49F81AF}"/>
              </a:ext>
            </a:extLst>
          </p:cNvPr>
          <p:cNvSpPr/>
          <p:nvPr/>
        </p:nvSpPr>
        <p:spPr>
          <a:xfrm>
            <a:off x="5527168" y="7329095"/>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41608"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第４段階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研究所による運用　（</a:t>
            </a:r>
            <a:r>
              <a:rPr lang="en-US" altLang="en-US" sz="3450" dirty="0">
                <a:solidFill>
                  <a:srgbClr val="1F497D"/>
                </a:solidFill>
                <a:latin typeface="游ゴシック"/>
                <a:ea typeface="游ゴシック"/>
              </a:rPr>
              <a:t>20</a:t>
            </a:r>
            <a:r>
              <a:rPr lang="ja-JP" altLang="en-US" sz="3450" dirty="0">
                <a:solidFill>
                  <a:srgbClr val="1F497D"/>
                </a:solidFill>
                <a:latin typeface="游ゴシック"/>
                <a:ea typeface="游ゴシック"/>
              </a:rPr>
              <a:t>年以上）</a:t>
            </a:r>
          </a:p>
        </p:txBody>
      </p:sp>
      <p:sp>
        <p:nvSpPr>
          <p:cNvPr id="10" name="フリーフォーム 9">
            <a:extLst>
              <a:ext uri="{FF2B5EF4-FFF2-40B4-BE49-F238E27FC236}">
                <a16:creationId xmlns:a16="http://schemas.microsoft.com/office/drawing/2014/main" id="{8976B6CE-A652-1949-A3F1-C4B27CCA6959}"/>
              </a:ext>
            </a:extLst>
          </p:cNvPr>
          <p:cNvSpPr/>
          <p:nvPr/>
        </p:nvSpPr>
        <p:spPr>
          <a:xfrm>
            <a:off x="12271988" y="3183883"/>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12" name="フリーフォーム 11">
            <a:extLst>
              <a:ext uri="{FF2B5EF4-FFF2-40B4-BE49-F238E27FC236}">
                <a16:creationId xmlns:a16="http://schemas.microsoft.com/office/drawing/2014/main" id="{C0517B02-8BF0-8B48-9C6F-25F8B587D8B3}"/>
              </a:ext>
            </a:extLst>
          </p:cNvPr>
          <p:cNvSpPr/>
          <p:nvPr/>
        </p:nvSpPr>
        <p:spPr>
          <a:xfrm>
            <a:off x="13128302" y="4863286"/>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13" name="フリーフォーム 12">
            <a:extLst>
              <a:ext uri="{FF2B5EF4-FFF2-40B4-BE49-F238E27FC236}">
                <a16:creationId xmlns:a16="http://schemas.microsoft.com/office/drawing/2014/main" id="{8B3E17CA-5185-6246-BCD3-B2768C2DBA5F}"/>
              </a:ext>
            </a:extLst>
          </p:cNvPr>
          <p:cNvSpPr/>
          <p:nvPr/>
        </p:nvSpPr>
        <p:spPr>
          <a:xfrm>
            <a:off x="13971836" y="6542689"/>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21" name="テキスト ボックス 20">
            <a:extLst>
              <a:ext uri="{FF2B5EF4-FFF2-40B4-BE49-F238E27FC236}">
                <a16:creationId xmlns:a16="http://schemas.microsoft.com/office/drawing/2014/main" id="{E03F753E-A659-4EC8-82AE-FEDB11F885C6}"/>
              </a:ext>
            </a:extLst>
          </p:cNvPr>
          <p:cNvSpPr txBox="1"/>
          <p:nvPr/>
        </p:nvSpPr>
        <p:spPr>
          <a:xfrm>
            <a:off x="5150214" y="3512783"/>
            <a:ext cx="7441461"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dirty="0">
                <a:solidFill>
                  <a:srgbClr val="1F497D"/>
                </a:solidFill>
                <a:latin typeface="游ゴシック"/>
                <a:ea typeface="游ゴシック"/>
              </a:rPr>
              <a:t>世界の研究所間で</a:t>
            </a:r>
            <a:r>
              <a:rPr lang="en-US" altLang="ja-JP" sz="2400" dirty="0">
                <a:solidFill>
                  <a:srgbClr val="1F497D"/>
                </a:solidFill>
                <a:latin typeface="游ゴシック"/>
                <a:ea typeface="游ゴシック"/>
              </a:rPr>
              <a:t>ILC</a:t>
            </a:r>
            <a:r>
              <a:rPr lang="ja-JP" altLang="en-US" sz="2400" dirty="0">
                <a:solidFill>
                  <a:srgbClr val="1F497D"/>
                </a:solidFill>
                <a:latin typeface="游ゴシック"/>
                <a:ea typeface="游ゴシック"/>
              </a:rPr>
              <a:t>準備研究所設立、</a:t>
            </a:r>
            <a:r>
              <a:rPr lang="en-US" altLang="ja-JP" sz="2400" dirty="0">
                <a:solidFill>
                  <a:srgbClr val="1F497D"/>
                </a:solidFill>
                <a:latin typeface="游ゴシック"/>
                <a:ea typeface="游ゴシック"/>
              </a:rPr>
              <a:t>KEK</a:t>
            </a:r>
            <a:r>
              <a:rPr lang="ja-JP" altLang="en-US" sz="2400" dirty="0">
                <a:solidFill>
                  <a:srgbClr val="1F497D"/>
                </a:solidFill>
                <a:latin typeface="游ゴシック"/>
                <a:ea typeface="游ゴシック"/>
              </a:rPr>
              <a:t>がホスト</a:t>
            </a:r>
          </a:p>
        </p:txBody>
      </p:sp>
      <p:sp>
        <p:nvSpPr>
          <p:cNvPr id="22" name="テキスト ボックス 21">
            <a:extLst>
              <a:ext uri="{FF2B5EF4-FFF2-40B4-BE49-F238E27FC236}">
                <a16:creationId xmlns:a16="http://schemas.microsoft.com/office/drawing/2014/main" id="{002A375D-67D9-4255-84BA-E78A272164C4}"/>
              </a:ext>
            </a:extLst>
          </p:cNvPr>
          <p:cNvSpPr txBox="1"/>
          <p:nvPr/>
        </p:nvSpPr>
        <p:spPr>
          <a:xfrm>
            <a:off x="6028940" y="1775771"/>
            <a:ext cx="4565673" cy="461665"/>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400" dirty="0">
                <a:solidFill>
                  <a:srgbClr val="1F497D"/>
                </a:solidFill>
                <a:latin typeface="游ゴシック"/>
                <a:ea typeface="游ゴシック"/>
              </a:rPr>
              <a:t>ICFA</a:t>
            </a:r>
            <a:r>
              <a:rPr lang="ja-JP" altLang="en-US" sz="2400" dirty="0">
                <a:solidFill>
                  <a:srgbClr val="1F497D"/>
                </a:solidFill>
                <a:latin typeface="游ゴシック"/>
                <a:ea typeface="游ゴシック"/>
              </a:rPr>
              <a:t>の下で国際推進</a:t>
            </a:r>
            <a:r>
              <a:rPr lang="ja-JP" altLang="en-US" sz="2400">
                <a:solidFill>
                  <a:srgbClr val="1F497D"/>
                </a:solidFill>
                <a:latin typeface="游ゴシック"/>
                <a:ea typeface="游ゴシック"/>
              </a:rPr>
              <a:t>チーム発足</a:t>
            </a:r>
            <a:endParaRPr lang="ja-JP" altLang="en-US" sz="2400" dirty="0">
              <a:solidFill>
                <a:srgbClr val="1F497D"/>
              </a:solidFill>
              <a:latin typeface="游ゴシック"/>
              <a:ea typeface="游ゴシック"/>
            </a:endParaRPr>
          </a:p>
        </p:txBody>
      </p:sp>
      <p:sp>
        <p:nvSpPr>
          <p:cNvPr id="23" name="テキスト ボックス 22">
            <a:extLst>
              <a:ext uri="{FF2B5EF4-FFF2-40B4-BE49-F238E27FC236}">
                <a16:creationId xmlns:a16="http://schemas.microsoft.com/office/drawing/2014/main" id="{AAC9D6AF-5BE3-4A43-8D3A-7365715C0B69}"/>
              </a:ext>
            </a:extLst>
          </p:cNvPr>
          <p:cNvSpPr txBox="1"/>
          <p:nvPr/>
        </p:nvSpPr>
        <p:spPr>
          <a:xfrm>
            <a:off x="8516601" y="5183981"/>
            <a:ext cx="4669868"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dirty="0">
                <a:solidFill>
                  <a:srgbClr val="1F497D"/>
                </a:solidFill>
                <a:latin typeface="游ゴシック"/>
                <a:ea typeface="游ゴシック"/>
              </a:rPr>
              <a:t>政府間合意により</a:t>
            </a:r>
            <a:r>
              <a:rPr lang="en-US" altLang="ja-JP" sz="2400" dirty="0">
                <a:solidFill>
                  <a:srgbClr val="1F497D"/>
                </a:solidFill>
                <a:latin typeface="游ゴシック"/>
                <a:ea typeface="游ゴシック"/>
              </a:rPr>
              <a:t>ILC</a:t>
            </a:r>
            <a:r>
              <a:rPr lang="ja-JP" altLang="en-US" sz="2400" dirty="0">
                <a:solidFill>
                  <a:srgbClr val="1F497D"/>
                </a:solidFill>
                <a:latin typeface="游ゴシック"/>
                <a:ea typeface="游ゴシック"/>
              </a:rPr>
              <a:t>研究所設立</a:t>
            </a:r>
          </a:p>
        </p:txBody>
      </p:sp>
      <p:sp>
        <p:nvSpPr>
          <p:cNvPr id="24" name="テキスト ボックス 23">
            <a:extLst>
              <a:ext uri="{FF2B5EF4-FFF2-40B4-BE49-F238E27FC236}">
                <a16:creationId xmlns:a16="http://schemas.microsoft.com/office/drawing/2014/main" id="{4C8C7CDB-CAC7-4CA9-B230-CCB311626B25}"/>
              </a:ext>
            </a:extLst>
          </p:cNvPr>
          <p:cNvSpPr txBox="1"/>
          <p:nvPr/>
        </p:nvSpPr>
        <p:spPr>
          <a:xfrm>
            <a:off x="2534589" y="1773024"/>
            <a:ext cx="2060179" cy="553998"/>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3000" b="1" dirty="0">
                <a:solidFill>
                  <a:srgbClr val="4F81BD"/>
                </a:solidFill>
                <a:latin typeface="游ゴシック"/>
                <a:ea typeface="游ゴシック"/>
              </a:rPr>
              <a:t>2020</a:t>
            </a:r>
            <a:r>
              <a:rPr lang="ja-JP" altLang="en-US" sz="3000" b="1" dirty="0">
                <a:solidFill>
                  <a:srgbClr val="4F81BD"/>
                </a:solidFill>
                <a:latin typeface="游ゴシック"/>
                <a:ea typeface="游ゴシック"/>
              </a:rPr>
              <a:t>年</a:t>
            </a:r>
            <a:r>
              <a:rPr lang="en-US" altLang="ja-JP" sz="3000" b="1" dirty="0">
                <a:solidFill>
                  <a:srgbClr val="4F81BD"/>
                </a:solidFill>
                <a:latin typeface="游ゴシック"/>
                <a:ea typeface="游ゴシック"/>
              </a:rPr>
              <a:t>8</a:t>
            </a:r>
            <a:r>
              <a:rPr lang="ja-JP" altLang="en-US" sz="3000" b="1" dirty="0">
                <a:solidFill>
                  <a:srgbClr val="4F81BD"/>
                </a:solidFill>
                <a:latin typeface="游ゴシック"/>
                <a:ea typeface="游ゴシック"/>
              </a:rPr>
              <a:t>月</a:t>
            </a:r>
          </a:p>
        </p:txBody>
      </p:sp>
      <p:sp>
        <p:nvSpPr>
          <p:cNvPr id="25" name="テキスト ボックス 24">
            <a:extLst>
              <a:ext uri="{FF2B5EF4-FFF2-40B4-BE49-F238E27FC236}">
                <a16:creationId xmlns:a16="http://schemas.microsoft.com/office/drawing/2014/main" id="{97CFA106-F624-4184-9F97-3B283386DA01}"/>
              </a:ext>
            </a:extLst>
          </p:cNvPr>
          <p:cNvSpPr txBox="1"/>
          <p:nvPr/>
        </p:nvSpPr>
        <p:spPr>
          <a:xfrm>
            <a:off x="3338154" y="8766343"/>
            <a:ext cx="11527515" cy="6463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3600" u="sng" dirty="0">
                <a:solidFill>
                  <a:srgbClr val="1F497D"/>
                </a:solidFill>
                <a:latin typeface="游ゴシック"/>
                <a:ea typeface="游ゴシック"/>
              </a:rPr>
              <a:t>国際的な議論により、</a:t>
            </a:r>
            <a:r>
              <a:rPr lang="en-US" altLang="ja-JP" sz="3600" u="sng" dirty="0">
                <a:solidFill>
                  <a:srgbClr val="1F497D"/>
                </a:solidFill>
                <a:latin typeface="游ゴシック"/>
                <a:ea typeface="游ゴシック"/>
              </a:rPr>
              <a:t>ILC</a:t>
            </a:r>
            <a:r>
              <a:rPr lang="ja-JP" altLang="en-US" sz="3600" u="sng" dirty="0">
                <a:solidFill>
                  <a:srgbClr val="1F497D"/>
                </a:solidFill>
                <a:latin typeface="游ゴシック"/>
                <a:ea typeface="游ゴシック"/>
              </a:rPr>
              <a:t>実現への道筋が明確</a:t>
            </a:r>
            <a:r>
              <a:rPr lang="ja-JP" altLang="en-US" sz="3600" u="sng">
                <a:solidFill>
                  <a:srgbClr val="1F497D"/>
                </a:solidFill>
                <a:latin typeface="游ゴシック"/>
                <a:ea typeface="游ゴシック"/>
              </a:rPr>
              <a:t>になった</a:t>
            </a:r>
            <a:endParaRPr lang="ja-JP" altLang="en-US" sz="3600" u="sng" dirty="0">
              <a:solidFill>
                <a:srgbClr val="1F497D"/>
              </a:solidFill>
              <a:latin typeface="游ゴシック"/>
              <a:ea typeface="游ゴシック"/>
            </a:endParaRPr>
          </a:p>
        </p:txBody>
      </p:sp>
      <p:sp>
        <p:nvSpPr>
          <p:cNvPr id="4" name="テキスト ボックス 3">
            <a:extLst>
              <a:ext uri="{FF2B5EF4-FFF2-40B4-BE49-F238E27FC236}">
                <a16:creationId xmlns:a16="http://schemas.microsoft.com/office/drawing/2014/main" id="{8A08B76D-A614-5545-B03C-A9524F286276}"/>
              </a:ext>
            </a:extLst>
          </p:cNvPr>
          <p:cNvSpPr txBox="1"/>
          <p:nvPr/>
        </p:nvSpPr>
        <p:spPr>
          <a:xfrm>
            <a:off x="11729702" y="4208420"/>
            <a:ext cx="1915909"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dirty="0">
                <a:solidFill>
                  <a:prstClr val="black"/>
                </a:solidFill>
                <a:latin typeface="游ゴシック"/>
                <a:ea typeface="游ゴシック"/>
              </a:rPr>
              <a:t>政府間合意</a:t>
            </a:r>
          </a:p>
        </p:txBody>
      </p:sp>
      <p:sp>
        <p:nvSpPr>
          <p:cNvPr id="15" name="テキスト ボックス 14">
            <a:extLst>
              <a:ext uri="{FF2B5EF4-FFF2-40B4-BE49-F238E27FC236}">
                <a16:creationId xmlns:a16="http://schemas.microsoft.com/office/drawing/2014/main" id="{E5F9DC79-BA58-FD41-87AF-3C5C972483CE}"/>
              </a:ext>
            </a:extLst>
          </p:cNvPr>
          <p:cNvSpPr txBox="1"/>
          <p:nvPr/>
        </p:nvSpPr>
        <p:spPr>
          <a:xfrm>
            <a:off x="12207564" y="76189"/>
            <a:ext cx="4608954"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KEK</a:t>
            </a:r>
            <a:r>
              <a:rPr lang="ja-JP" altLang="en-US" sz="2700" dirty="0">
                <a:solidFill>
                  <a:prstClr val="black"/>
                </a:solidFill>
                <a:latin typeface="游ゴシック"/>
                <a:ea typeface="游ゴシック"/>
              </a:rPr>
              <a:t>より公表（</a:t>
            </a:r>
            <a:r>
              <a:rPr lang="en-US" altLang="ja-JP" sz="2700" dirty="0">
                <a:solidFill>
                  <a:prstClr val="black"/>
                </a:solidFill>
                <a:latin typeface="游ゴシック"/>
                <a:ea typeface="游ゴシック"/>
              </a:rPr>
              <a:t>2020</a:t>
            </a:r>
            <a:r>
              <a:rPr lang="ja-JP" altLang="en-US" sz="2700" dirty="0">
                <a:solidFill>
                  <a:prstClr val="black"/>
                </a:solidFill>
                <a:latin typeface="游ゴシック"/>
                <a:ea typeface="游ゴシック"/>
              </a:rPr>
              <a:t>年</a:t>
            </a:r>
            <a:r>
              <a:rPr lang="en-US" altLang="ja-JP" sz="2700" dirty="0">
                <a:solidFill>
                  <a:prstClr val="black"/>
                </a:solidFill>
                <a:latin typeface="游ゴシック"/>
                <a:ea typeface="游ゴシック"/>
              </a:rPr>
              <a:t>6</a:t>
            </a:r>
            <a:r>
              <a:rPr lang="ja-JP" altLang="en-US" sz="2700" dirty="0">
                <a:solidFill>
                  <a:prstClr val="black"/>
                </a:solidFill>
                <a:latin typeface="游ゴシック"/>
                <a:ea typeface="游ゴシック"/>
              </a:rPr>
              <a:t>月）</a:t>
            </a:r>
          </a:p>
        </p:txBody>
      </p:sp>
      <p:sp>
        <p:nvSpPr>
          <p:cNvPr id="2" name="テキスト ボックス 1"/>
          <p:cNvSpPr txBox="1"/>
          <p:nvPr/>
        </p:nvSpPr>
        <p:spPr>
          <a:xfrm>
            <a:off x="14206987" y="1993640"/>
            <a:ext cx="3691012" cy="1569660"/>
          </a:xfrm>
          <a:prstGeom prst="rect">
            <a:avLst/>
          </a:prstGeom>
          <a:solidFill>
            <a:schemeClr val="bg1"/>
          </a:solidFill>
        </p:spPr>
        <p:txBody>
          <a:bodyPr wrap="square" rtlCol="0">
            <a:spAutoFit/>
          </a:bodyPr>
          <a:lstStyle/>
          <a:p>
            <a:r>
              <a:rPr lang="en-US" altLang="ja-JP" b="1" dirty="0" smtClean="0"/>
              <a:t>2020/6/1 </a:t>
            </a:r>
            <a:br>
              <a:rPr lang="en-US" altLang="ja-JP" b="1" dirty="0" smtClean="0"/>
            </a:br>
            <a:r>
              <a:rPr lang="en-US" altLang="ja-JP" b="1" dirty="0" smtClean="0"/>
              <a:t>ILC</a:t>
            </a:r>
            <a:r>
              <a:rPr lang="ja-JP" altLang="en-US" b="1" dirty="0" smtClean="0"/>
              <a:t>準備研究所の</a:t>
            </a:r>
            <a:endParaRPr lang="en-US" altLang="ja-JP" b="1" dirty="0" smtClean="0"/>
          </a:p>
          <a:p>
            <a:r>
              <a:rPr lang="ja-JP" altLang="en-US" b="1" dirty="0" smtClean="0"/>
              <a:t>設立提案書を公開</a:t>
            </a:r>
            <a:endParaRPr kumimoji="1" lang="ja-JP" altLang="en-US" b="1" dirty="0"/>
          </a:p>
        </p:txBody>
      </p:sp>
    </p:spTree>
    <p:extLst>
      <p:ext uri="{BB962C8B-B14F-4D97-AF65-F5344CB8AC3E}">
        <p14:creationId xmlns:p14="http://schemas.microsoft.com/office/powerpoint/2010/main" val="194915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山形 17">
            <a:extLst>
              <a:ext uri="{FF2B5EF4-FFF2-40B4-BE49-F238E27FC236}">
                <a16:creationId xmlns:a16="http://schemas.microsoft.com/office/drawing/2014/main" id="{E3828046-5740-D147-AD7F-C8DB41A6D587}"/>
              </a:ext>
            </a:extLst>
          </p:cNvPr>
          <p:cNvSpPr/>
          <p:nvPr/>
        </p:nvSpPr>
        <p:spPr>
          <a:xfrm>
            <a:off x="3910611" y="2555537"/>
            <a:ext cx="1227552" cy="1403795"/>
          </a:xfrm>
          <a:prstGeom prst="chevron">
            <a:avLst>
              <a:gd name="adj" fmla="val 10666"/>
            </a:avLst>
          </a:prstGeom>
          <a:no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1" name="山形 20">
            <a:extLst>
              <a:ext uri="{FF2B5EF4-FFF2-40B4-BE49-F238E27FC236}">
                <a16:creationId xmlns:a16="http://schemas.microsoft.com/office/drawing/2014/main" id="{F3EB6735-8E60-4E4F-A627-9D92B8A68C7D}"/>
              </a:ext>
            </a:extLst>
          </p:cNvPr>
          <p:cNvSpPr/>
          <p:nvPr/>
        </p:nvSpPr>
        <p:spPr>
          <a:xfrm>
            <a:off x="5028381" y="2555537"/>
            <a:ext cx="2045306" cy="1403795"/>
          </a:xfrm>
          <a:prstGeom prst="chevron">
            <a:avLst>
              <a:gd name="adj" fmla="val 7556"/>
            </a:avLst>
          </a:prstGeom>
          <a:gradFill flip="none" rotWithShape="1">
            <a:gsLst>
              <a:gs pos="0">
                <a:schemeClr val="accent3">
                  <a:lumMod val="67000"/>
                </a:schemeClr>
              </a:gs>
              <a:gs pos="48000">
                <a:schemeClr val="accent3">
                  <a:lumMod val="97000"/>
                  <a:lumOff val="3000"/>
                </a:schemeClr>
              </a:gs>
              <a:gs pos="100000">
                <a:schemeClr val="bg1"/>
              </a:gs>
            </a:gsLst>
            <a:lin ang="16200000" scaled="1"/>
            <a:tileRect/>
          </a:grad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2" name="山形 21">
            <a:extLst>
              <a:ext uri="{FF2B5EF4-FFF2-40B4-BE49-F238E27FC236}">
                <a16:creationId xmlns:a16="http://schemas.microsoft.com/office/drawing/2014/main" id="{8024455E-CF69-574D-8EFA-B5B493D9D8E9}"/>
              </a:ext>
            </a:extLst>
          </p:cNvPr>
          <p:cNvSpPr/>
          <p:nvPr/>
        </p:nvSpPr>
        <p:spPr>
          <a:xfrm>
            <a:off x="6963449" y="2555537"/>
            <a:ext cx="3530144" cy="1403795"/>
          </a:xfrm>
          <a:prstGeom prst="chevron">
            <a:avLst>
              <a:gd name="adj" fmla="val 7556"/>
            </a:avLst>
          </a:prstGeom>
          <a:gradFill flip="none" rotWithShape="1">
            <a:gsLst>
              <a:gs pos="0">
                <a:schemeClr val="accent2">
                  <a:lumMod val="67000"/>
                </a:schemeClr>
              </a:gs>
              <a:gs pos="48000">
                <a:schemeClr val="accent2">
                  <a:lumMod val="97000"/>
                  <a:lumOff val="3000"/>
                </a:schemeClr>
              </a:gs>
              <a:gs pos="100000">
                <a:schemeClr val="bg1"/>
              </a:gs>
            </a:gsLst>
            <a:lin ang="16200000" scaled="1"/>
            <a:tileRect/>
          </a:gradFill>
          <a:ln>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3" name="山形 22">
            <a:extLst>
              <a:ext uri="{FF2B5EF4-FFF2-40B4-BE49-F238E27FC236}">
                <a16:creationId xmlns:a16="http://schemas.microsoft.com/office/drawing/2014/main" id="{F4A3AA65-3312-6246-AA35-D14FFF2879C8}"/>
              </a:ext>
            </a:extLst>
          </p:cNvPr>
          <p:cNvSpPr/>
          <p:nvPr/>
        </p:nvSpPr>
        <p:spPr>
          <a:xfrm>
            <a:off x="10380104" y="2555537"/>
            <a:ext cx="5804801" cy="1403795"/>
          </a:xfrm>
          <a:prstGeom prst="chevron">
            <a:avLst>
              <a:gd name="adj" fmla="val 7556"/>
            </a:avLst>
          </a:prstGeom>
          <a:gradFill flip="none" rotWithShape="1">
            <a:gsLst>
              <a:gs pos="0">
                <a:schemeClr val="accent6">
                  <a:lumMod val="67000"/>
                </a:schemeClr>
              </a:gs>
              <a:gs pos="48000">
                <a:schemeClr val="accent6">
                  <a:lumMod val="97000"/>
                  <a:lumOff val="3000"/>
                </a:schemeClr>
              </a:gs>
              <a:gs pos="100000">
                <a:schemeClr val="bg1"/>
              </a:gs>
            </a:gsLst>
            <a:lin ang="16200000" scaled="1"/>
            <a:tileRect/>
          </a:gradFill>
          <a:ln>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grpSp>
        <p:nvGrpSpPr>
          <p:cNvPr id="5" name="グループ化 4">
            <a:extLst>
              <a:ext uri="{FF2B5EF4-FFF2-40B4-BE49-F238E27FC236}">
                <a16:creationId xmlns:a16="http://schemas.microsoft.com/office/drawing/2014/main" id="{47A0C0D8-3878-2D44-AD57-74A782159F44}"/>
              </a:ext>
            </a:extLst>
          </p:cNvPr>
          <p:cNvGrpSpPr/>
          <p:nvPr/>
        </p:nvGrpSpPr>
        <p:grpSpPr>
          <a:xfrm>
            <a:off x="3491183" y="2108135"/>
            <a:ext cx="11880175" cy="1353629"/>
            <a:chOff x="628835" y="1280111"/>
            <a:chExt cx="8580122" cy="977621"/>
          </a:xfrm>
        </p:grpSpPr>
        <p:grpSp>
          <p:nvGrpSpPr>
            <p:cNvPr id="4" name="グループ化 3">
              <a:extLst>
                <a:ext uri="{FF2B5EF4-FFF2-40B4-BE49-F238E27FC236}">
                  <a16:creationId xmlns:a16="http://schemas.microsoft.com/office/drawing/2014/main" id="{F747F261-CB07-8040-AB91-693EC3AF351E}"/>
                </a:ext>
              </a:extLst>
            </p:cNvPr>
            <p:cNvGrpSpPr/>
            <p:nvPr/>
          </p:nvGrpSpPr>
          <p:grpSpPr>
            <a:xfrm>
              <a:off x="1943490" y="1914073"/>
              <a:ext cx="6435989" cy="343659"/>
              <a:chOff x="1943490" y="1914073"/>
              <a:chExt cx="6435989" cy="343659"/>
            </a:xfrm>
          </p:grpSpPr>
          <p:sp>
            <p:nvSpPr>
              <p:cNvPr id="24" name="テキスト ボックス 23">
                <a:extLst>
                  <a:ext uri="{FF2B5EF4-FFF2-40B4-BE49-F238E27FC236}">
                    <a16:creationId xmlns:a16="http://schemas.microsoft.com/office/drawing/2014/main" id="{CD186B1B-1FD9-7E4E-804F-7FC874ED1AFB}"/>
                  </a:ext>
                </a:extLst>
              </p:cNvPr>
              <p:cNvSpPr txBox="1"/>
              <p:nvPr/>
            </p:nvSpPr>
            <p:spPr>
              <a:xfrm>
                <a:off x="3823425" y="1914073"/>
                <a:ext cx="1273728"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建設</a:t>
                </a:r>
                <a:r>
                  <a:rPr lang="en-US" altLang="ja-JP" sz="2492" b="1" dirty="0">
                    <a:solidFill>
                      <a:prstClr val="black"/>
                    </a:solidFill>
                    <a:latin typeface="游ゴシック"/>
                    <a:ea typeface="游ゴシック"/>
                  </a:rPr>
                  <a:t>(10</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sp>
            <p:nvSpPr>
              <p:cNvPr id="25" name="テキスト ボックス 24">
                <a:extLst>
                  <a:ext uri="{FF2B5EF4-FFF2-40B4-BE49-F238E27FC236}">
                    <a16:creationId xmlns:a16="http://schemas.microsoft.com/office/drawing/2014/main" id="{DE085B19-EDC3-474C-BE1C-30F9689FAB40}"/>
                  </a:ext>
                </a:extLst>
              </p:cNvPr>
              <p:cNvSpPr txBox="1"/>
              <p:nvPr/>
            </p:nvSpPr>
            <p:spPr>
              <a:xfrm>
                <a:off x="6414590" y="1914073"/>
                <a:ext cx="1964889"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運用・実験</a:t>
                </a:r>
                <a:r>
                  <a:rPr lang="en-US" altLang="ja-JP" sz="2492" b="1" dirty="0">
                    <a:solidFill>
                      <a:prstClr val="black"/>
                    </a:solidFill>
                    <a:latin typeface="游ゴシック"/>
                    <a:ea typeface="游ゴシック"/>
                  </a:rPr>
                  <a:t>(20</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sp>
            <p:nvSpPr>
              <p:cNvPr id="27" name="テキスト ボックス 26">
                <a:extLst>
                  <a:ext uri="{FF2B5EF4-FFF2-40B4-BE49-F238E27FC236}">
                    <a16:creationId xmlns:a16="http://schemas.microsoft.com/office/drawing/2014/main" id="{BCA44BA9-1045-464E-928B-8C397076CBEE}"/>
                  </a:ext>
                </a:extLst>
              </p:cNvPr>
              <p:cNvSpPr txBox="1"/>
              <p:nvPr/>
            </p:nvSpPr>
            <p:spPr>
              <a:xfrm>
                <a:off x="1943490" y="1914073"/>
                <a:ext cx="1141748"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準備</a:t>
                </a:r>
                <a:r>
                  <a:rPr lang="en-US" altLang="ja-JP" sz="2492" b="1" dirty="0">
                    <a:solidFill>
                      <a:prstClr val="black"/>
                    </a:solidFill>
                    <a:latin typeface="游ゴシック"/>
                    <a:ea typeface="游ゴシック"/>
                  </a:rPr>
                  <a:t>(4</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grpSp>
        <p:sp>
          <p:nvSpPr>
            <p:cNvPr id="16" name="テキスト ボックス 15">
              <a:extLst>
                <a:ext uri="{FF2B5EF4-FFF2-40B4-BE49-F238E27FC236}">
                  <a16:creationId xmlns:a16="http://schemas.microsoft.com/office/drawing/2014/main" id="{0473D6E7-2DDA-5A44-B7B0-3D4572132E89}"/>
                </a:ext>
              </a:extLst>
            </p:cNvPr>
            <p:cNvSpPr txBox="1"/>
            <p:nvPr/>
          </p:nvSpPr>
          <p:spPr>
            <a:xfrm>
              <a:off x="628835" y="1280111"/>
              <a:ext cx="8580122" cy="343659"/>
            </a:xfrm>
            <a:prstGeom prst="rect">
              <a:avLst/>
            </a:prstGeom>
            <a:noFill/>
          </p:spPr>
          <p:txBody>
            <a:bodyPr wrap="none" rtlCol="0">
              <a:spAutoFit/>
            </a:bodyPr>
            <a:lstStyle/>
            <a:p>
              <a:pPr defTabSz="633066" eaLnBrk="0" fontAlgn="base" hangingPunct="0">
                <a:spcBef>
                  <a:spcPct val="0"/>
                </a:spcBef>
                <a:spcAft>
                  <a:spcPct val="0"/>
                </a:spcAft>
                <a:defRPr/>
              </a:pPr>
              <a:r>
                <a:rPr lang="x-none" sz="2492" b="1" dirty="0">
                  <a:solidFill>
                    <a:prstClr val="black"/>
                  </a:solidFill>
                  <a:latin typeface="游ゴシック"/>
                  <a:ea typeface="游ゴシック"/>
                </a:rPr>
                <a:t> </a:t>
              </a:r>
              <a:r>
                <a:rPr lang="x-none" sz="2492" b="1">
                  <a:solidFill>
                    <a:prstClr val="black"/>
                  </a:solidFill>
                  <a:latin typeface="游ゴシック"/>
                  <a:ea typeface="游ゴシック"/>
                </a:rPr>
                <a:t>2020 </a:t>
              </a:r>
              <a:r>
                <a:rPr lang="en-US" sz="2492" b="1" dirty="0">
                  <a:solidFill>
                    <a:prstClr val="black"/>
                  </a:solidFill>
                  <a:latin typeface="游ゴシック"/>
                  <a:ea typeface="游ゴシック"/>
                </a:rPr>
                <a:t>      </a:t>
              </a:r>
              <a:r>
                <a:rPr lang="x-none" sz="2492" b="1">
                  <a:solidFill>
                    <a:prstClr val="black"/>
                  </a:solidFill>
                  <a:latin typeface="游ゴシック"/>
                  <a:ea typeface="游ゴシック"/>
                </a:rPr>
                <a:t>202</a:t>
              </a:r>
              <a:r>
                <a:rPr lang="en-US" sz="2492" b="1" dirty="0">
                  <a:solidFill>
                    <a:prstClr val="black"/>
                  </a:solidFill>
                  <a:latin typeface="游ゴシック"/>
                  <a:ea typeface="游ゴシック"/>
                </a:rPr>
                <a:t>2      </a:t>
              </a:r>
              <a:r>
                <a:rPr lang="x-none" sz="2492" b="1">
                  <a:solidFill>
                    <a:prstClr val="black"/>
                  </a:solidFill>
                  <a:latin typeface="游ゴシック"/>
                  <a:ea typeface="游ゴシック"/>
                </a:rPr>
                <a:t>2025                  </a:t>
              </a:r>
              <a:r>
                <a:rPr lang="en-US" sz="2492" b="1" dirty="0">
                  <a:solidFill>
                    <a:prstClr val="black"/>
                  </a:solidFill>
                  <a:latin typeface="游ゴシック"/>
                  <a:ea typeface="游ゴシック"/>
                </a:rPr>
                <a:t>             </a:t>
              </a:r>
              <a:r>
                <a:rPr lang="x-none" sz="2492" b="1">
                  <a:solidFill>
                    <a:prstClr val="black"/>
                  </a:solidFill>
                  <a:latin typeface="游ゴシック"/>
                  <a:ea typeface="游ゴシック"/>
                </a:rPr>
                <a:t>20</a:t>
              </a:r>
              <a:r>
                <a:rPr lang="en-US" sz="2492" b="1" dirty="0">
                  <a:solidFill>
                    <a:prstClr val="black"/>
                  </a:solidFill>
                  <a:latin typeface="游ゴシック"/>
                  <a:ea typeface="游ゴシック"/>
                </a:rPr>
                <a:t>3</a:t>
              </a:r>
              <a:r>
                <a:rPr lang="x-none" sz="2492" b="1">
                  <a:solidFill>
                    <a:prstClr val="black"/>
                  </a:solidFill>
                  <a:latin typeface="游ゴシック"/>
                  <a:ea typeface="游ゴシック"/>
                </a:rPr>
                <a:t>5</a:t>
              </a:r>
              <a:r>
                <a:rPr lang="en-US" sz="2492" b="1" dirty="0">
                  <a:solidFill>
                    <a:prstClr val="black"/>
                  </a:solidFill>
                  <a:latin typeface="游ゴシック"/>
                  <a:ea typeface="游ゴシック"/>
                </a:rPr>
                <a:t>                                           2055</a:t>
              </a:r>
              <a:endParaRPr lang="x-none" sz="2492" b="1" dirty="0">
                <a:solidFill>
                  <a:prstClr val="black"/>
                </a:solidFill>
                <a:latin typeface="游ゴシック"/>
                <a:ea typeface="游ゴシック"/>
              </a:endParaRPr>
            </a:p>
          </p:txBody>
        </p:sp>
      </p:grpSp>
      <p:sp>
        <p:nvSpPr>
          <p:cNvPr id="10" name="正方形/長方形 9">
            <a:extLst>
              <a:ext uri="{FF2B5EF4-FFF2-40B4-BE49-F238E27FC236}">
                <a16:creationId xmlns:a16="http://schemas.microsoft.com/office/drawing/2014/main" id="{9E189F33-2534-E44F-9F49-E23A2DB213BD}"/>
              </a:ext>
            </a:extLst>
          </p:cNvPr>
          <p:cNvSpPr/>
          <p:nvPr/>
        </p:nvSpPr>
        <p:spPr>
          <a:xfrm>
            <a:off x="5256842" y="3981795"/>
            <a:ext cx="1728950" cy="1410942"/>
          </a:xfrm>
          <a:prstGeom prst="rect">
            <a:avLst/>
          </a:prstGeom>
          <a:pattFill prst="ltUpDiag">
            <a:fgClr>
              <a:schemeClr val="bg2">
                <a:lumMod val="90000"/>
              </a:schemeClr>
            </a:fgClr>
            <a:bgClr>
              <a:schemeClr val="bg1"/>
            </a:bgClr>
          </a:pattFill>
        </p:spPr>
        <p:style>
          <a:lnRef idx="1">
            <a:schemeClr val="accent3"/>
          </a:lnRef>
          <a:fillRef idx="2">
            <a:schemeClr val="accent3"/>
          </a:fillRef>
          <a:effectRef idx="1">
            <a:schemeClr val="accent3"/>
          </a:effectRef>
          <a:fontRef idx="minor">
            <a:schemeClr val="dk1"/>
          </a:fontRef>
        </p:style>
        <p:txBody>
          <a:bodyPr lIns="54000" rIns="54000" rtlCol="0" anchor="ctr"/>
          <a:lstStyle/>
          <a:p>
            <a:pPr algn="ctr" defTabSz="633066" eaLnBrk="0" fontAlgn="base" hangingPunct="0">
              <a:spcBef>
                <a:spcPct val="0"/>
              </a:spcBef>
              <a:spcAft>
                <a:spcPct val="0"/>
              </a:spcAft>
              <a:defRPr/>
            </a:pPr>
            <a:r>
              <a:rPr lang="x-none" altLang="en-US" sz="2100" b="1" dirty="0">
                <a:solidFill>
                  <a:srgbClr val="FF0000"/>
                </a:solidFill>
                <a:latin typeface="游ゴシック"/>
                <a:ea typeface="游ゴシック"/>
              </a:rPr>
              <a:t>準備研究所</a:t>
            </a:r>
            <a:endParaRPr lang="en-US" altLang="x-none" sz="2100" b="1" dirty="0">
              <a:solidFill>
                <a:srgbClr val="FF0000"/>
              </a:solidFill>
              <a:latin typeface="游ゴシック"/>
              <a:ea typeface="游ゴシック"/>
            </a:endParaRPr>
          </a:p>
          <a:p>
            <a:pPr defTabSz="619880" eaLnBrk="0" fontAlgn="base" hangingPunct="0">
              <a:spcBef>
                <a:spcPct val="0"/>
              </a:spcBef>
              <a:spcAft>
                <a:spcPct val="0"/>
              </a:spcAft>
              <a:defRPr/>
            </a:pPr>
            <a:r>
              <a:rPr lang="ja-JP" altLang="en-US" sz="1385" b="1" dirty="0">
                <a:solidFill>
                  <a:prstClr val="black"/>
                </a:solidFill>
                <a:latin typeface="游ゴシック"/>
                <a:ea typeface="游ゴシック"/>
              </a:rPr>
              <a:t>研究所間覚書で設置</a:t>
            </a:r>
            <a:endParaRPr lang="en-US" altLang="ja-JP" sz="1385" b="1"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b="1" dirty="0">
                <a:solidFill>
                  <a:srgbClr val="4F81BD"/>
                </a:solidFill>
                <a:latin typeface="游ゴシック"/>
                <a:ea typeface="游ゴシック"/>
              </a:rPr>
              <a:t>先端技術の国際拠点</a:t>
            </a:r>
            <a:endParaRPr lang="en-US" altLang="ja-JP" sz="1385" b="1" dirty="0">
              <a:solidFill>
                <a:srgbClr val="4F81BD"/>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最新鋭製造技術開発</a:t>
            </a:r>
            <a:endParaRPr lang="en-US" altLang="ja-JP" sz="1385"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最終工学・現地設計</a:t>
            </a:r>
            <a:endParaRPr lang="en-US" altLang="ja-JP" sz="1385"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環境アセスプロセス</a:t>
            </a:r>
            <a:endParaRPr lang="en-US" altLang="ja-JP" sz="1385" dirty="0">
              <a:solidFill>
                <a:prstClr val="black"/>
              </a:solidFill>
              <a:latin typeface="游ゴシック"/>
              <a:ea typeface="游ゴシック"/>
            </a:endParaRPr>
          </a:p>
        </p:txBody>
      </p:sp>
      <p:sp>
        <p:nvSpPr>
          <p:cNvPr id="44" name="正方形/長方形 43">
            <a:extLst>
              <a:ext uri="{FF2B5EF4-FFF2-40B4-BE49-F238E27FC236}">
                <a16:creationId xmlns:a16="http://schemas.microsoft.com/office/drawing/2014/main" id="{1EB7EAF4-7A39-AC4E-8503-5DE42E4B5AED}"/>
              </a:ext>
            </a:extLst>
          </p:cNvPr>
          <p:cNvSpPr/>
          <p:nvPr/>
        </p:nvSpPr>
        <p:spPr>
          <a:xfrm>
            <a:off x="6979301" y="3985751"/>
            <a:ext cx="9100421" cy="2220809"/>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defTabSz="633066" eaLnBrk="0" fontAlgn="base" hangingPunct="0">
              <a:spcBef>
                <a:spcPct val="0"/>
              </a:spcBef>
              <a:spcAft>
                <a:spcPct val="0"/>
              </a:spcAft>
              <a:defRPr/>
            </a:pPr>
            <a:endParaRPr lang="en-US" altLang="x-none" sz="3000" b="1" dirty="0">
              <a:solidFill>
                <a:prstClr val="black"/>
              </a:solidFill>
              <a:latin typeface="游ゴシック"/>
              <a:ea typeface="游ゴシック"/>
            </a:endParaRPr>
          </a:p>
          <a:p>
            <a:pPr algn="ctr" defTabSz="633066" eaLnBrk="0" fontAlgn="base" hangingPunct="0">
              <a:spcBef>
                <a:spcPct val="0"/>
              </a:spcBef>
              <a:spcAft>
                <a:spcPct val="0"/>
              </a:spcAft>
              <a:defRPr/>
            </a:pPr>
            <a:r>
              <a:rPr lang="en-US" altLang="x-none" sz="3000" b="1" dirty="0">
                <a:solidFill>
                  <a:srgbClr val="FF0000"/>
                </a:solidFill>
                <a:latin typeface="游ゴシック"/>
                <a:ea typeface="游ゴシック"/>
              </a:rPr>
              <a:t>ILC</a:t>
            </a:r>
            <a:r>
              <a:rPr lang="x-none" altLang="en-US" sz="3000" b="1" dirty="0">
                <a:solidFill>
                  <a:srgbClr val="FF0000"/>
                </a:solidFill>
                <a:latin typeface="游ゴシック"/>
                <a:ea typeface="游ゴシック"/>
              </a:rPr>
              <a:t>研究所</a:t>
            </a:r>
            <a:r>
              <a:rPr lang="ja-JP" altLang="en-US" sz="3000" b="1" dirty="0">
                <a:solidFill>
                  <a:srgbClr val="FF0000"/>
                </a:solidFill>
                <a:latin typeface="游ゴシック"/>
                <a:ea typeface="游ゴシック"/>
              </a:rPr>
              <a:t>（国際法人）＝事業主体</a:t>
            </a:r>
            <a:endParaRPr lang="en-US" altLang="x-none" sz="3000" b="1" dirty="0">
              <a:solidFill>
                <a:srgbClr val="FF0000"/>
              </a:solidFill>
              <a:latin typeface="游ゴシック"/>
              <a:ea typeface="游ゴシック"/>
            </a:endParaRPr>
          </a:p>
          <a:p>
            <a:pPr algn="ctr" defTabSz="633066" eaLnBrk="0" fontAlgn="base" hangingPunct="0">
              <a:spcBef>
                <a:spcPct val="0"/>
              </a:spcBef>
              <a:spcAft>
                <a:spcPct val="0"/>
              </a:spcAft>
              <a:defRPr/>
            </a:pPr>
            <a:r>
              <a:rPr lang="ja-JP" altLang="en-US" sz="1662" dirty="0">
                <a:solidFill>
                  <a:prstClr val="black"/>
                </a:solidFill>
                <a:latin typeface="游ゴシック"/>
                <a:ea typeface="游ゴシック"/>
              </a:rPr>
              <a:t>政府間協定・条約等での設置・運用</a:t>
            </a:r>
            <a:endParaRPr lang="en-US" altLang="ja-JP" sz="1662" dirty="0">
              <a:solidFill>
                <a:prstClr val="black"/>
              </a:solidFill>
              <a:latin typeface="游ゴシック"/>
              <a:ea typeface="游ゴシック"/>
            </a:endParaRPr>
          </a:p>
          <a:p>
            <a:pPr algn="ctr" defTabSz="633066" eaLnBrk="0" fontAlgn="base" hangingPunct="0">
              <a:spcBef>
                <a:spcPct val="0"/>
              </a:spcBef>
              <a:spcAft>
                <a:spcPct val="0"/>
              </a:spcAft>
              <a:defRPr/>
            </a:pPr>
            <a:endParaRPr lang="x-none" altLang="x-none" sz="1662" dirty="0">
              <a:solidFill>
                <a:prstClr val="black"/>
              </a:solidFill>
              <a:latin typeface="游ゴシック"/>
              <a:ea typeface="游ゴシック"/>
            </a:endParaRPr>
          </a:p>
        </p:txBody>
      </p:sp>
      <p:cxnSp>
        <p:nvCxnSpPr>
          <p:cNvPr id="45" name="直線矢印コネクタ 44">
            <a:extLst>
              <a:ext uri="{FF2B5EF4-FFF2-40B4-BE49-F238E27FC236}">
                <a16:creationId xmlns:a16="http://schemas.microsoft.com/office/drawing/2014/main" id="{6FD2DEAD-7D98-324D-9485-FA11191B9DA2}"/>
              </a:ext>
            </a:extLst>
          </p:cNvPr>
          <p:cNvCxnSpPr>
            <a:cxnSpLocks/>
          </p:cNvCxnSpPr>
          <p:nvPr/>
        </p:nvCxnSpPr>
        <p:spPr>
          <a:xfrm flipV="1">
            <a:off x="5263326" y="3985763"/>
            <a:ext cx="0" cy="1982859"/>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DAE56CDC-4BCC-F74D-9FDD-D85363419FAD}"/>
              </a:ext>
            </a:extLst>
          </p:cNvPr>
          <p:cNvSpPr/>
          <p:nvPr/>
        </p:nvSpPr>
        <p:spPr>
          <a:xfrm>
            <a:off x="4344135" y="5428337"/>
            <a:ext cx="1853122" cy="470026"/>
          </a:xfrm>
          <a:prstGeom prst="rect">
            <a:avLst/>
          </a:prstGeom>
          <a:solidFill>
            <a:schemeClr val="accent1"/>
          </a:solidFill>
        </p:spPr>
        <p:txBody>
          <a:bodyPr wrap="none" lIns="54000" tIns="27000" rIns="54000" bIns="27000" rtlCol="0">
            <a:spAutoFit/>
          </a:bodyPr>
          <a:lstStyle/>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準備研究所</a:t>
            </a:r>
            <a:r>
              <a:rPr lang="ja-JP" altLang="en-US" sz="1350" b="1">
                <a:solidFill>
                  <a:srgbClr val="FFFFFF"/>
                </a:solidFill>
                <a:latin typeface="游ゴシック"/>
                <a:ea typeface="游ゴシック"/>
              </a:rPr>
              <a:t>設置＠</a:t>
            </a:r>
            <a:r>
              <a:rPr lang="en-US" altLang="ja-JP" sz="1350" b="1" dirty="0">
                <a:solidFill>
                  <a:srgbClr val="FFFFFF"/>
                </a:solidFill>
                <a:latin typeface="游ゴシック"/>
                <a:ea typeface="游ゴシック"/>
              </a:rPr>
              <a:t>KEK</a:t>
            </a:r>
          </a:p>
          <a:p>
            <a:pPr algn="ctr" defTabSz="685800" eaLnBrk="0" fontAlgn="base" hangingPunct="0">
              <a:spcBef>
                <a:spcPct val="0"/>
              </a:spcBef>
              <a:spcAft>
                <a:spcPct val="0"/>
              </a:spcAft>
              <a:defRPr/>
            </a:pPr>
            <a:r>
              <a:rPr lang="en-US" altLang="ja-JP" sz="1350" b="1" dirty="0">
                <a:solidFill>
                  <a:srgbClr val="FFFFFF"/>
                </a:solidFill>
                <a:latin typeface="游ゴシック"/>
                <a:ea typeface="游ゴシック"/>
              </a:rPr>
              <a:t> (</a:t>
            </a:r>
            <a:r>
              <a:rPr lang="ja-JP" altLang="en-US" sz="1350" b="1" dirty="0">
                <a:solidFill>
                  <a:srgbClr val="FFFFFF"/>
                </a:solidFill>
                <a:latin typeface="游ゴシック"/>
                <a:ea typeface="游ゴシック"/>
              </a:rPr>
              <a:t>茨城県つくば市</a:t>
            </a:r>
            <a:r>
              <a:rPr lang="en-US" altLang="ja-JP" sz="1350" b="1" dirty="0">
                <a:solidFill>
                  <a:srgbClr val="FFFFFF"/>
                </a:solidFill>
                <a:latin typeface="游ゴシック"/>
                <a:ea typeface="游ゴシック"/>
              </a:rPr>
              <a:t>)</a:t>
            </a:r>
          </a:p>
        </p:txBody>
      </p:sp>
      <p:cxnSp>
        <p:nvCxnSpPr>
          <p:cNvPr id="47" name="直線矢印コネクタ 46">
            <a:extLst>
              <a:ext uri="{FF2B5EF4-FFF2-40B4-BE49-F238E27FC236}">
                <a16:creationId xmlns:a16="http://schemas.microsoft.com/office/drawing/2014/main" id="{22CB3BFB-D70D-EC4A-BA61-FB1F369BA727}"/>
              </a:ext>
            </a:extLst>
          </p:cNvPr>
          <p:cNvCxnSpPr>
            <a:cxnSpLocks/>
          </p:cNvCxnSpPr>
          <p:nvPr/>
        </p:nvCxnSpPr>
        <p:spPr>
          <a:xfrm flipV="1">
            <a:off x="6985785" y="3959327"/>
            <a:ext cx="0" cy="1449137"/>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1D905A2A-F047-F64D-81B3-8BC986DF4C99}"/>
              </a:ext>
            </a:extLst>
          </p:cNvPr>
          <p:cNvSpPr/>
          <p:nvPr/>
        </p:nvSpPr>
        <p:spPr>
          <a:xfrm>
            <a:off x="6955562" y="4775698"/>
            <a:ext cx="2045303" cy="646331"/>
          </a:xfrm>
          <a:prstGeom prst="rect">
            <a:avLst/>
          </a:prstGeom>
        </p:spPr>
        <p:txBody>
          <a:bodyPr wrap="square">
            <a:spAutoFit/>
          </a:bodyPr>
          <a:lstStyle/>
          <a:p>
            <a:pPr defTabSz="633066" eaLnBrk="0" fontAlgn="base" hangingPunct="0">
              <a:spcBef>
                <a:spcPct val="0"/>
              </a:spcBef>
              <a:spcAft>
                <a:spcPct val="0"/>
              </a:spcAft>
              <a:defRPr/>
            </a:pPr>
            <a:r>
              <a:rPr lang="en-US" altLang="ja-JP" sz="1800" b="1" dirty="0">
                <a:solidFill>
                  <a:prstClr val="black"/>
                </a:solidFill>
                <a:latin typeface="游ゴシック"/>
                <a:ea typeface="游ゴシック"/>
              </a:rPr>
              <a:t>ILC</a:t>
            </a:r>
            <a:r>
              <a:rPr lang="ja-JP" altLang="en-US" sz="1800" b="1" dirty="0">
                <a:solidFill>
                  <a:prstClr val="black"/>
                </a:solidFill>
                <a:latin typeface="游ゴシック"/>
                <a:ea typeface="游ゴシック"/>
              </a:rPr>
              <a:t>研究所</a:t>
            </a:r>
            <a:endParaRPr lang="en-US" altLang="ja-JP" sz="1800" b="1" dirty="0">
              <a:solidFill>
                <a:prstClr val="black"/>
              </a:solidFill>
              <a:latin typeface="游ゴシック"/>
              <a:ea typeface="游ゴシック"/>
            </a:endParaRPr>
          </a:p>
          <a:p>
            <a:pPr defTabSz="633066" eaLnBrk="0" fontAlgn="base" hangingPunct="0">
              <a:spcBef>
                <a:spcPct val="0"/>
              </a:spcBef>
              <a:spcAft>
                <a:spcPct val="0"/>
              </a:spcAft>
              <a:defRPr/>
            </a:pPr>
            <a:r>
              <a:rPr lang="ja-JP" altLang="en-US" sz="1800" b="1" dirty="0">
                <a:solidFill>
                  <a:prstClr val="black"/>
                </a:solidFill>
                <a:latin typeface="游ゴシック"/>
                <a:ea typeface="游ゴシック"/>
              </a:rPr>
              <a:t>設置</a:t>
            </a:r>
            <a:endParaRPr lang="en-US" altLang="ja-JP" sz="1800" b="1" dirty="0">
              <a:solidFill>
                <a:prstClr val="black"/>
              </a:solidFill>
              <a:latin typeface="游ゴシック"/>
              <a:ea typeface="游ゴシック"/>
            </a:endParaRPr>
          </a:p>
        </p:txBody>
      </p:sp>
      <p:sp>
        <p:nvSpPr>
          <p:cNvPr id="60" name="正方形/長方形 59">
            <a:extLst>
              <a:ext uri="{FF2B5EF4-FFF2-40B4-BE49-F238E27FC236}">
                <a16:creationId xmlns:a16="http://schemas.microsoft.com/office/drawing/2014/main" id="{24EEA27F-D371-C443-AFAC-3114C904FB17}"/>
              </a:ext>
            </a:extLst>
          </p:cNvPr>
          <p:cNvSpPr/>
          <p:nvPr/>
        </p:nvSpPr>
        <p:spPr>
          <a:xfrm>
            <a:off x="5495658" y="2541713"/>
            <a:ext cx="1531188" cy="415498"/>
          </a:xfrm>
          <a:prstGeom prst="rect">
            <a:avLst/>
          </a:prstGeom>
        </p:spPr>
        <p:txBody>
          <a:bodyPr wrap="none">
            <a:spAutoFit/>
          </a:bodyPr>
          <a:lstStyle/>
          <a:p>
            <a:pPr algn="ctr" defTabSz="633066" eaLnBrk="0" fontAlgn="base" hangingPunct="0">
              <a:spcBef>
                <a:spcPct val="0"/>
              </a:spcBef>
              <a:spcAft>
                <a:spcPct val="0"/>
              </a:spcAft>
              <a:defRPr/>
            </a:pPr>
            <a:r>
              <a:rPr lang="ja-JP" altLang="en-US" sz="2100" b="1" dirty="0">
                <a:solidFill>
                  <a:prstClr val="black"/>
                </a:solidFill>
                <a:latin typeface="游ゴシック"/>
                <a:ea typeface="游ゴシック"/>
              </a:rPr>
              <a:t>政府間合意</a:t>
            </a:r>
            <a:endParaRPr lang="en-US" altLang="ja-JP" sz="2100" b="1" dirty="0">
              <a:solidFill>
                <a:prstClr val="black"/>
              </a:solidFill>
              <a:latin typeface="游ゴシック"/>
              <a:ea typeface="游ゴシック"/>
            </a:endParaRPr>
          </a:p>
        </p:txBody>
      </p:sp>
      <p:cxnSp>
        <p:nvCxnSpPr>
          <p:cNvPr id="37" name="直線矢印コネクタ 36">
            <a:extLst>
              <a:ext uri="{FF2B5EF4-FFF2-40B4-BE49-F238E27FC236}">
                <a16:creationId xmlns:a16="http://schemas.microsoft.com/office/drawing/2014/main" id="{CC8D596B-2869-2A42-A3BF-5293A8CF920A}"/>
              </a:ext>
            </a:extLst>
          </p:cNvPr>
          <p:cNvCxnSpPr>
            <a:cxnSpLocks/>
          </p:cNvCxnSpPr>
          <p:nvPr/>
        </p:nvCxnSpPr>
        <p:spPr>
          <a:xfrm flipV="1">
            <a:off x="3908056" y="3985757"/>
            <a:ext cx="0" cy="2375502"/>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9D3CF11D-DF08-9942-A6D0-7DC6B31598A5}"/>
              </a:ext>
            </a:extLst>
          </p:cNvPr>
          <p:cNvSpPr txBox="1"/>
          <p:nvPr/>
        </p:nvSpPr>
        <p:spPr>
          <a:xfrm>
            <a:off x="3376151" y="1193601"/>
            <a:ext cx="1925527" cy="461665"/>
          </a:xfrm>
          <a:prstGeom prst="rect">
            <a:avLst/>
          </a:prstGeom>
          <a:noFill/>
          <a:ln>
            <a:solidFill>
              <a:schemeClr val="accent1"/>
            </a:solidFill>
          </a:ln>
        </p:spPr>
        <p:txBody>
          <a:bodyPr wrap="none" rtlCol="0">
            <a:spAutoFit/>
          </a:bodyPr>
          <a:lstStyle/>
          <a:p>
            <a:pPr defTabSz="633066" eaLnBrk="0" fontAlgn="base" hangingPunct="0">
              <a:spcBef>
                <a:spcPct val="0"/>
              </a:spcBef>
              <a:spcAft>
                <a:spcPct val="0"/>
              </a:spcAft>
              <a:defRPr/>
            </a:pPr>
            <a:r>
              <a:rPr lang="ja-JP" altLang="en-US" sz="1662" b="1" dirty="0">
                <a:solidFill>
                  <a:srgbClr val="FF0000"/>
                </a:solidFill>
                <a:latin typeface="游ゴシック"/>
                <a:ea typeface="游ゴシック"/>
              </a:rPr>
              <a:t>現在</a:t>
            </a:r>
            <a:r>
              <a:rPr lang="en-US" altLang="ja-JP" sz="1662" b="1" dirty="0">
                <a:solidFill>
                  <a:srgbClr val="FF0000"/>
                </a:solidFill>
                <a:latin typeface="游ゴシック"/>
                <a:ea typeface="游ゴシック"/>
              </a:rPr>
              <a:t> </a:t>
            </a:r>
            <a:r>
              <a:rPr lang="en-US" altLang="ja-JP" sz="2400" b="1" dirty="0" smtClean="0">
                <a:solidFill>
                  <a:srgbClr val="FF0000"/>
                </a:solidFill>
                <a:latin typeface="游ゴシック"/>
                <a:ea typeface="游ゴシック"/>
              </a:rPr>
              <a:t>2021</a:t>
            </a:r>
            <a:r>
              <a:rPr lang="ja-JP" altLang="en-US" sz="1662" b="1" dirty="0" smtClean="0">
                <a:solidFill>
                  <a:srgbClr val="FF0000"/>
                </a:solidFill>
                <a:latin typeface="游ゴシック"/>
                <a:ea typeface="游ゴシック"/>
              </a:rPr>
              <a:t>年</a:t>
            </a:r>
            <a:r>
              <a:rPr lang="en-US" altLang="ja-JP" sz="1662" b="1" dirty="0" smtClean="0">
                <a:solidFill>
                  <a:srgbClr val="FF0000"/>
                </a:solidFill>
                <a:latin typeface="游ゴシック"/>
                <a:ea typeface="游ゴシック"/>
              </a:rPr>
              <a:t>7</a:t>
            </a:r>
            <a:r>
              <a:rPr lang="ja-JP" altLang="en-US" sz="1662" b="1" dirty="0" smtClean="0">
                <a:solidFill>
                  <a:srgbClr val="FF0000"/>
                </a:solidFill>
                <a:latin typeface="游ゴシック"/>
                <a:ea typeface="游ゴシック"/>
              </a:rPr>
              <a:t>月</a:t>
            </a:r>
            <a:endParaRPr lang="x-none" sz="1662" b="1" dirty="0">
              <a:solidFill>
                <a:srgbClr val="FF0000"/>
              </a:solidFill>
              <a:latin typeface="游ゴシック"/>
              <a:ea typeface="游ゴシック"/>
            </a:endParaRPr>
          </a:p>
        </p:txBody>
      </p:sp>
      <p:sp>
        <p:nvSpPr>
          <p:cNvPr id="51" name="正方形/長方形 50">
            <a:extLst>
              <a:ext uri="{FF2B5EF4-FFF2-40B4-BE49-F238E27FC236}">
                <a16:creationId xmlns:a16="http://schemas.microsoft.com/office/drawing/2014/main" id="{BABAA96F-6D41-8A43-91B8-5462AB385AD8}"/>
              </a:ext>
            </a:extLst>
          </p:cNvPr>
          <p:cNvSpPr/>
          <p:nvPr/>
        </p:nvSpPr>
        <p:spPr>
          <a:xfrm>
            <a:off x="5311473" y="5926855"/>
            <a:ext cx="1552943" cy="463046"/>
          </a:xfrm>
          <a:prstGeom prst="rect">
            <a:avLst/>
          </a:prstGeom>
          <a:gradFill>
            <a:gsLst>
              <a:gs pos="0">
                <a:srgbClr val="B296D2"/>
              </a:gs>
              <a:gs pos="50000">
                <a:srgbClr val="D0C1E2"/>
              </a:gs>
              <a:gs pos="100000">
                <a:srgbClr val="FFFFFF"/>
              </a:gs>
            </a:gsLst>
            <a:lin ang="10800000" scaled="1"/>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defTabSz="633066" eaLnBrk="0" fontAlgn="base" hangingPunct="0">
              <a:spcBef>
                <a:spcPct val="0"/>
              </a:spcBef>
              <a:spcAft>
                <a:spcPct val="0"/>
              </a:spcAft>
              <a:defRPr/>
            </a:pPr>
            <a:r>
              <a:rPr lang="ja-JP" altLang="en-US" sz="1800" b="1" dirty="0">
                <a:solidFill>
                  <a:srgbClr val="FF0000"/>
                </a:solidFill>
                <a:latin typeface="游ゴシック"/>
                <a:ea typeface="游ゴシック"/>
              </a:rPr>
              <a:t>政府間折衝</a:t>
            </a:r>
            <a:endParaRPr lang="en-US" altLang="ja-JP" sz="1800" b="1" dirty="0">
              <a:solidFill>
                <a:srgbClr val="FF0000"/>
              </a:solidFill>
              <a:latin typeface="游ゴシック"/>
              <a:ea typeface="游ゴシック"/>
            </a:endParaRPr>
          </a:p>
        </p:txBody>
      </p:sp>
      <p:sp>
        <p:nvSpPr>
          <p:cNvPr id="52" name="正方形/長方形 51">
            <a:extLst>
              <a:ext uri="{FF2B5EF4-FFF2-40B4-BE49-F238E27FC236}">
                <a16:creationId xmlns:a16="http://schemas.microsoft.com/office/drawing/2014/main" id="{DADEA94A-3866-4A42-B54C-B714DD84F1F3}"/>
              </a:ext>
            </a:extLst>
          </p:cNvPr>
          <p:cNvSpPr/>
          <p:nvPr/>
        </p:nvSpPr>
        <p:spPr>
          <a:xfrm>
            <a:off x="2772075" y="5926855"/>
            <a:ext cx="2539403" cy="463046"/>
          </a:xfrm>
          <a:prstGeom prst="rect">
            <a:avLst/>
          </a:prstGeom>
          <a:gradFill flip="none" rotWithShape="1">
            <a:gsLst>
              <a:gs pos="0">
                <a:srgbClr val="B296D2"/>
              </a:gs>
              <a:gs pos="50000">
                <a:srgbClr val="D0C1E2"/>
              </a:gs>
              <a:gs pos="100000">
                <a:srgbClr val="FFFFFF"/>
              </a:gs>
            </a:gsLst>
            <a:path path="circle">
              <a:fillToRect t="100000" r="100000"/>
            </a:path>
            <a:tileRect l="-100000" b="-100000"/>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defTabSz="633066" eaLnBrk="0" fontAlgn="base" hangingPunct="0">
              <a:spcBef>
                <a:spcPct val="0"/>
              </a:spcBef>
              <a:spcAft>
                <a:spcPct val="0"/>
              </a:spcAft>
              <a:defRPr/>
            </a:pPr>
            <a:r>
              <a:rPr lang="ja-JP" altLang="en-US" sz="1650" b="1" dirty="0">
                <a:solidFill>
                  <a:srgbClr val="FF0000"/>
                </a:solidFill>
                <a:latin typeface="游ゴシック"/>
                <a:ea typeface="游ゴシック"/>
              </a:rPr>
              <a:t>政府間対話・議論</a:t>
            </a:r>
            <a:endParaRPr lang="en-US" altLang="ja-JP" sz="1650" b="1" dirty="0">
              <a:solidFill>
                <a:srgbClr val="FF0000"/>
              </a:solidFill>
              <a:latin typeface="游ゴシック"/>
              <a:ea typeface="游ゴシック"/>
            </a:endParaRPr>
          </a:p>
        </p:txBody>
      </p:sp>
      <p:sp>
        <p:nvSpPr>
          <p:cNvPr id="26" name="星 5 25">
            <a:extLst>
              <a:ext uri="{FF2B5EF4-FFF2-40B4-BE49-F238E27FC236}">
                <a16:creationId xmlns:a16="http://schemas.microsoft.com/office/drawing/2014/main" id="{D2E79E73-DB0D-A04B-89B9-FC7DAE51E87E}"/>
              </a:ext>
            </a:extLst>
          </p:cNvPr>
          <p:cNvSpPr/>
          <p:nvPr/>
        </p:nvSpPr>
        <p:spPr>
          <a:xfrm>
            <a:off x="6680934" y="5968622"/>
            <a:ext cx="366971" cy="366971"/>
          </a:xfrm>
          <a:prstGeom prst="star5">
            <a:avLst/>
          </a:prstGeom>
          <a:solidFill>
            <a:srgbClr val="FFFD7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3066" eaLnBrk="0" fontAlgn="base" hangingPunct="0">
              <a:spcBef>
                <a:spcPct val="0"/>
              </a:spcBef>
              <a:spcAft>
                <a:spcPct val="0"/>
              </a:spcAft>
              <a:defRPr/>
            </a:pPr>
            <a:endParaRPr lang="x-none" altLang="en-US" sz="2492" dirty="0">
              <a:solidFill>
                <a:prstClr val="white"/>
              </a:solidFill>
              <a:latin typeface="游ゴシック"/>
              <a:ea typeface="游ゴシック"/>
            </a:endParaRPr>
          </a:p>
        </p:txBody>
      </p:sp>
      <p:sp>
        <p:nvSpPr>
          <p:cNvPr id="39" name="テキスト ボックス 38">
            <a:extLst>
              <a:ext uri="{FF2B5EF4-FFF2-40B4-BE49-F238E27FC236}">
                <a16:creationId xmlns:a16="http://schemas.microsoft.com/office/drawing/2014/main" id="{9E82C451-281D-4FF7-8185-FFAEDB70FC2E}"/>
              </a:ext>
            </a:extLst>
          </p:cNvPr>
          <p:cNvSpPr txBox="1"/>
          <p:nvPr/>
        </p:nvSpPr>
        <p:spPr>
          <a:xfrm>
            <a:off x="3938318" y="2910375"/>
            <a:ext cx="1205778" cy="671274"/>
          </a:xfrm>
          <a:prstGeom prst="rect">
            <a:avLst/>
          </a:prstGeom>
          <a:noFill/>
        </p:spPr>
        <p:txBody>
          <a:bodyPr wrap="none" rtlCol="0">
            <a:spAutoFit/>
          </a:bodyPr>
          <a:lstStyle/>
          <a:p>
            <a:pPr algn="ctr" defTabSz="633066" eaLnBrk="0" fontAlgn="base" hangingPunct="0">
              <a:spcBef>
                <a:spcPct val="0"/>
              </a:spcBef>
              <a:spcAft>
                <a:spcPct val="0"/>
              </a:spcAft>
              <a:defRPr/>
            </a:pPr>
            <a:r>
              <a:rPr lang="ja-JP" altLang="en-US" sz="2100" b="1" dirty="0">
                <a:solidFill>
                  <a:prstClr val="black"/>
                </a:solidFill>
                <a:latin typeface="游ゴシック"/>
                <a:ea typeface="游ゴシック"/>
              </a:rPr>
              <a:t>移行</a:t>
            </a:r>
            <a:endParaRPr lang="en-US" altLang="ja-JP" sz="2100" b="1" dirty="0">
              <a:solidFill>
                <a:prstClr val="black"/>
              </a:solidFill>
              <a:latin typeface="游ゴシック"/>
              <a:ea typeface="游ゴシック"/>
            </a:endParaRPr>
          </a:p>
          <a:p>
            <a:pPr algn="ctr" defTabSz="633066" eaLnBrk="0" fontAlgn="base" hangingPunct="0">
              <a:spcBef>
                <a:spcPct val="0"/>
              </a:spcBef>
              <a:spcAft>
                <a:spcPct val="0"/>
              </a:spcAft>
              <a:defRPr/>
            </a:pPr>
            <a:r>
              <a:rPr lang="en-US" sz="1662" b="1" dirty="0">
                <a:solidFill>
                  <a:prstClr val="black"/>
                </a:solidFill>
                <a:latin typeface="游ゴシック"/>
                <a:ea typeface="游ゴシック"/>
              </a:rPr>
              <a:t>(1</a:t>
            </a:r>
            <a:r>
              <a:rPr lang="ja-JP" altLang="en-US" sz="1662" b="1" dirty="0">
                <a:solidFill>
                  <a:prstClr val="black"/>
                </a:solidFill>
                <a:latin typeface="游ゴシック"/>
                <a:ea typeface="游ゴシック"/>
              </a:rPr>
              <a:t>～</a:t>
            </a:r>
            <a:r>
              <a:rPr lang="en-US" altLang="ja-JP" sz="1662" b="1" dirty="0">
                <a:solidFill>
                  <a:prstClr val="black"/>
                </a:solidFill>
                <a:latin typeface="游ゴシック"/>
                <a:ea typeface="游ゴシック"/>
              </a:rPr>
              <a:t>1.5</a:t>
            </a:r>
            <a:r>
              <a:rPr lang="ja-JP" altLang="en-US" sz="1662" b="1" dirty="0">
                <a:solidFill>
                  <a:prstClr val="black"/>
                </a:solidFill>
                <a:latin typeface="游ゴシック"/>
                <a:ea typeface="游ゴシック"/>
              </a:rPr>
              <a:t>年</a:t>
            </a:r>
            <a:r>
              <a:rPr lang="en-US" altLang="ja-JP" sz="1662" b="1" dirty="0">
                <a:solidFill>
                  <a:prstClr val="black"/>
                </a:solidFill>
                <a:latin typeface="游ゴシック"/>
                <a:ea typeface="游ゴシック"/>
              </a:rPr>
              <a:t>)</a:t>
            </a:r>
            <a:endParaRPr lang="x-none" sz="1662" b="1" dirty="0">
              <a:solidFill>
                <a:prstClr val="black"/>
              </a:solidFill>
              <a:latin typeface="游ゴシック"/>
              <a:ea typeface="游ゴシック"/>
            </a:endParaRPr>
          </a:p>
        </p:txBody>
      </p:sp>
      <p:sp>
        <p:nvSpPr>
          <p:cNvPr id="3" name="テキスト ボックス 2">
            <a:extLst>
              <a:ext uri="{FF2B5EF4-FFF2-40B4-BE49-F238E27FC236}">
                <a16:creationId xmlns:a16="http://schemas.microsoft.com/office/drawing/2014/main" id="{651E15D1-6936-46B9-A8CC-A2910A9C2C5F}"/>
              </a:ext>
            </a:extLst>
          </p:cNvPr>
          <p:cNvSpPr txBox="1"/>
          <p:nvPr/>
        </p:nvSpPr>
        <p:spPr>
          <a:xfrm>
            <a:off x="3865253" y="2512454"/>
            <a:ext cx="688009" cy="326693"/>
          </a:xfrm>
          <a:prstGeom prst="rect">
            <a:avLst/>
          </a:prstGeom>
          <a:noFill/>
        </p:spPr>
        <p:txBody>
          <a:bodyPr wrap="none" rtlCol="0">
            <a:spAutoFit/>
          </a:bodyPr>
          <a:lstStyle/>
          <a:p>
            <a:pPr defTabSz="633071" eaLnBrk="0" fontAlgn="base" hangingPunct="0">
              <a:spcBef>
                <a:spcPct val="0"/>
              </a:spcBef>
              <a:spcAft>
                <a:spcPct val="0"/>
              </a:spcAft>
              <a:defRPr/>
            </a:pPr>
            <a:r>
              <a:rPr lang="en-US" altLang="ja-JP" sz="1523" b="1" dirty="0">
                <a:solidFill>
                  <a:prstClr val="black"/>
                </a:solidFill>
                <a:latin typeface="游ゴシック"/>
                <a:ea typeface="游ゴシック"/>
              </a:rPr>
              <a:t>8</a:t>
            </a:r>
            <a:r>
              <a:rPr lang="ja-JP" altLang="en-US" sz="1523" b="1" dirty="0">
                <a:solidFill>
                  <a:prstClr val="black"/>
                </a:solidFill>
                <a:latin typeface="游ゴシック"/>
                <a:ea typeface="游ゴシック"/>
              </a:rPr>
              <a:t>月～</a:t>
            </a:r>
          </a:p>
        </p:txBody>
      </p:sp>
      <p:sp>
        <p:nvSpPr>
          <p:cNvPr id="6" name="テキスト ボックス 5">
            <a:extLst>
              <a:ext uri="{FF2B5EF4-FFF2-40B4-BE49-F238E27FC236}">
                <a16:creationId xmlns:a16="http://schemas.microsoft.com/office/drawing/2014/main" id="{DEF48E5E-E559-ED4C-9B9D-8D746E659318}"/>
              </a:ext>
            </a:extLst>
          </p:cNvPr>
          <p:cNvSpPr txBox="1"/>
          <p:nvPr/>
        </p:nvSpPr>
        <p:spPr>
          <a:xfrm>
            <a:off x="3968577" y="4006984"/>
            <a:ext cx="1107996" cy="646331"/>
          </a:xfrm>
          <a:prstGeom prst="rect">
            <a:avLst/>
          </a:prstGeom>
          <a:solidFill>
            <a:srgbClr val="FFFFFF"/>
          </a:solidFill>
        </p:spPr>
        <p:txBody>
          <a:bodyPr wrap="none" rtlCol="0">
            <a:spAutoFit/>
          </a:bodyPr>
          <a:lstStyle/>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国際推進</a:t>
            </a:r>
            <a:endParaRPr lang="en-US" altLang="ja-JP" sz="18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チーム</a:t>
            </a:r>
          </a:p>
        </p:txBody>
      </p:sp>
      <p:sp>
        <p:nvSpPr>
          <p:cNvPr id="9" name="テキスト ボックス 8">
            <a:extLst>
              <a:ext uri="{FF2B5EF4-FFF2-40B4-BE49-F238E27FC236}">
                <a16:creationId xmlns:a16="http://schemas.microsoft.com/office/drawing/2014/main" id="{61FCC39C-C541-2842-8338-7C8CD9B434BE}"/>
              </a:ext>
            </a:extLst>
          </p:cNvPr>
          <p:cNvSpPr txBox="1"/>
          <p:nvPr/>
        </p:nvSpPr>
        <p:spPr>
          <a:xfrm>
            <a:off x="3719244" y="7114812"/>
            <a:ext cx="3980826" cy="2308324"/>
          </a:xfrm>
          <a:prstGeom prst="rect">
            <a:avLst/>
          </a:prstGeom>
          <a:noFill/>
          <a:ln>
            <a:solidFill>
              <a:schemeClr val="tx1"/>
            </a:solidFill>
          </a:ln>
        </p:spPr>
        <p:txBody>
          <a:bodyPr wrap="square" rtlCol="0">
            <a:spAutoFit/>
          </a:bodyPr>
          <a:lstStyle/>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クリティカル・ディシジョン</a:t>
            </a:r>
            <a:endParaRPr lang="en-US" altLang="ja-JP" sz="18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dirty="0">
                <a:solidFill>
                  <a:prstClr val="black"/>
                </a:solidFill>
                <a:latin typeface="游ゴシック"/>
                <a:ea typeface="游ゴシック"/>
              </a:rPr>
              <a:t>主要パートナー国政府間にて</a:t>
            </a: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b="1" dirty="0">
                <a:solidFill>
                  <a:srgbClr val="4F81BD"/>
                </a:solidFill>
                <a:latin typeface="游ゴシック"/>
                <a:ea typeface="游ゴシック"/>
              </a:rPr>
              <a:t>国際分担合意して初めて実施できる</a:t>
            </a:r>
            <a:endParaRPr lang="en-US" altLang="ja-JP" sz="1800" b="1" dirty="0">
              <a:solidFill>
                <a:srgbClr val="4F81BD"/>
              </a:solidFill>
              <a:latin typeface="游ゴシック"/>
              <a:ea typeface="游ゴシック"/>
            </a:endParaRPr>
          </a:p>
          <a:p>
            <a:pPr defTabSz="685800" eaLnBrk="0" fontAlgn="base" hangingPunct="0">
              <a:spcBef>
                <a:spcPct val="0"/>
              </a:spcBef>
              <a:spcAft>
                <a:spcPct val="0"/>
              </a:spcAft>
              <a:defRPr/>
            </a:pP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u="sng" dirty="0">
                <a:solidFill>
                  <a:prstClr val="black"/>
                </a:solidFill>
                <a:latin typeface="游ゴシック"/>
                <a:ea typeface="游ゴシック"/>
              </a:rPr>
              <a:t>政府間合意ができない場合、</a:t>
            </a:r>
            <a:endParaRPr lang="en-US" altLang="ja-JP" sz="1800" u="sng"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u="sng" dirty="0">
                <a:solidFill>
                  <a:prstClr val="black"/>
                </a:solidFill>
                <a:latin typeface="游ゴシック"/>
                <a:ea typeface="游ゴシック"/>
              </a:rPr>
              <a:t>計画は建設実施前に停止される</a:t>
            </a:r>
            <a:r>
              <a:rPr lang="ja-JP" altLang="en-US" sz="1800" dirty="0">
                <a:solidFill>
                  <a:prstClr val="black"/>
                </a:solidFill>
                <a:latin typeface="游ゴシック"/>
                <a:ea typeface="游ゴシック"/>
              </a:rPr>
              <a:t>。</a:t>
            </a: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dirty="0">
                <a:solidFill>
                  <a:prstClr val="black"/>
                </a:solidFill>
                <a:latin typeface="游ゴシック"/>
                <a:ea typeface="游ゴシック"/>
              </a:rPr>
              <a:t>準備研究所の最新技術は参加機関で共有、有効活用される。</a:t>
            </a:r>
          </a:p>
        </p:txBody>
      </p:sp>
      <p:sp>
        <p:nvSpPr>
          <p:cNvPr id="11" name="テキスト ボックス 10">
            <a:extLst>
              <a:ext uri="{FF2B5EF4-FFF2-40B4-BE49-F238E27FC236}">
                <a16:creationId xmlns:a16="http://schemas.microsoft.com/office/drawing/2014/main" id="{5910CC2C-73B0-364B-A256-67BAAF81F451}"/>
              </a:ext>
            </a:extLst>
          </p:cNvPr>
          <p:cNvSpPr txBox="1"/>
          <p:nvPr/>
        </p:nvSpPr>
        <p:spPr>
          <a:xfrm>
            <a:off x="7173483" y="4105462"/>
            <a:ext cx="1671982" cy="562359"/>
          </a:xfrm>
          <a:prstGeom prst="rect">
            <a:avLst/>
          </a:prstGeom>
          <a:solidFill>
            <a:srgbClr val="FFFFFF"/>
          </a:solidFill>
          <a:ln>
            <a:solidFill>
              <a:schemeClr val="accent1"/>
            </a:solidFill>
          </a:ln>
        </p:spPr>
        <p:txBody>
          <a:bodyPr wrap="none" lIns="54000" tIns="27000" rIns="54000" bIns="27000" rtlCol="0">
            <a:spAutoFit/>
          </a:bodyPr>
          <a:lstStyle/>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国際分業で製造</a:t>
            </a:r>
            <a:endParaRPr lang="en-US" altLang="ja-JP" sz="1650" dirty="0">
              <a:solidFill>
                <a:srgbClr val="4F81BD"/>
              </a:solidFill>
              <a:latin typeface="游ゴシック"/>
              <a:ea typeface="游ゴシック"/>
            </a:endParaRPr>
          </a:p>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輸送</a:t>
            </a:r>
            <a:r>
              <a:rPr lang="en-US" altLang="ja-JP" sz="1650" dirty="0">
                <a:solidFill>
                  <a:srgbClr val="4F81BD"/>
                </a:solidFill>
                <a:latin typeface="游ゴシック"/>
                <a:ea typeface="游ゴシック"/>
              </a:rPr>
              <a:t>(</a:t>
            </a:r>
            <a:r>
              <a:rPr lang="ja-JP" altLang="en-US" sz="1650" dirty="0">
                <a:solidFill>
                  <a:srgbClr val="4F81BD"/>
                </a:solidFill>
                <a:latin typeface="游ゴシック"/>
                <a:ea typeface="游ゴシック"/>
              </a:rPr>
              <a:t>物納形式）</a:t>
            </a:r>
          </a:p>
        </p:txBody>
      </p:sp>
      <p:sp>
        <p:nvSpPr>
          <p:cNvPr id="33" name="テキスト ボックス 32">
            <a:extLst>
              <a:ext uri="{FF2B5EF4-FFF2-40B4-BE49-F238E27FC236}">
                <a16:creationId xmlns:a16="http://schemas.microsoft.com/office/drawing/2014/main" id="{B6D4FEB7-7E65-1746-A954-3434290C5B4B}"/>
              </a:ext>
            </a:extLst>
          </p:cNvPr>
          <p:cNvSpPr txBox="1"/>
          <p:nvPr/>
        </p:nvSpPr>
        <p:spPr>
          <a:xfrm>
            <a:off x="14456210" y="3580242"/>
            <a:ext cx="1923925" cy="688778"/>
          </a:xfrm>
          <a:prstGeom prst="rect">
            <a:avLst/>
          </a:prstGeom>
          <a:solidFill>
            <a:schemeClr val="bg1"/>
          </a:solidFill>
          <a:ln>
            <a:solidFill>
              <a:schemeClr val="tx1"/>
            </a:solidFill>
          </a:ln>
        </p:spPr>
        <p:txBody>
          <a:bodyPr wrap="none" rtlCol="0">
            <a:spAutoFit/>
          </a:bodyPr>
          <a:lstStyle/>
          <a:p>
            <a:pPr defTabSz="633066" eaLnBrk="0" fontAlgn="base" hangingPunct="0">
              <a:spcBef>
                <a:spcPct val="0"/>
              </a:spcBef>
              <a:spcAft>
                <a:spcPct val="0"/>
              </a:spcAft>
              <a:defRPr/>
            </a:pPr>
            <a:r>
              <a:rPr lang="ja-JP" altLang="en-US" sz="1938" b="1" dirty="0">
                <a:solidFill>
                  <a:prstClr val="black"/>
                </a:solidFill>
                <a:latin typeface="游ゴシック"/>
                <a:ea typeface="游ゴシック"/>
              </a:rPr>
              <a:t>＋将来拡張計画</a:t>
            </a:r>
            <a:endParaRPr lang="en-US" altLang="ja-JP" sz="1938" b="1" dirty="0">
              <a:solidFill>
                <a:prstClr val="black"/>
              </a:solidFill>
              <a:latin typeface="游ゴシック"/>
              <a:ea typeface="游ゴシック"/>
            </a:endParaRPr>
          </a:p>
          <a:p>
            <a:pPr defTabSz="633066" eaLnBrk="0" fontAlgn="base" hangingPunct="0">
              <a:spcBef>
                <a:spcPct val="0"/>
              </a:spcBef>
              <a:spcAft>
                <a:spcPct val="0"/>
              </a:spcAft>
              <a:defRPr/>
            </a:pPr>
            <a:r>
              <a:rPr lang="ja-JP" altLang="en-US" sz="1938" b="1" dirty="0">
                <a:solidFill>
                  <a:prstClr val="black"/>
                </a:solidFill>
                <a:latin typeface="游ゴシック"/>
                <a:ea typeface="游ゴシック"/>
              </a:rPr>
              <a:t>＋多目的化</a:t>
            </a:r>
            <a:endParaRPr lang="x-none" sz="1938" b="1" dirty="0">
              <a:solidFill>
                <a:prstClr val="black"/>
              </a:solidFill>
              <a:latin typeface="游ゴシック"/>
              <a:ea typeface="游ゴシック"/>
            </a:endParaRPr>
          </a:p>
        </p:txBody>
      </p:sp>
      <p:sp>
        <p:nvSpPr>
          <p:cNvPr id="41" name="テキスト ボックス 40">
            <a:extLst>
              <a:ext uri="{FF2B5EF4-FFF2-40B4-BE49-F238E27FC236}">
                <a16:creationId xmlns:a16="http://schemas.microsoft.com/office/drawing/2014/main" id="{1178D5F4-5168-D74C-B1B7-61499A886431}"/>
              </a:ext>
            </a:extLst>
          </p:cNvPr>
          <p:cNvSpPr txBox="1"/>
          <p:nvPr/>
        </p:nvSpPr>
        <p:spPr>
          <a:xfrm>
            <a:off x="7518610" y="5464729"/>
            <a:ext cx="2074336"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国内企業の装置製造</a:t>
            </a:r>
            <a:r>
              <a:rPr lang="en-US" altLang="ja-JP" sz="1650" dirty="0">
                <a:solidFill>
                  <a:srgbClr val="4F81BD"/>
                </a:solidFill>
                <a:latin typeface="游ゴシック"/>
                <a:ea typeface="游ゴシック"/>
              </a:rPr>
              <a:t> </a:t>
            </a:r>
          </a:p>
        </p:txBody>
      </p:sp>
      <p:sp>
        <p:nvSpPr>
          <p:cNvPr id="42" name="テキスト ボックス 41">
            <a:extLst>
              <a:ext uri="{FF2B5EF4-FFF2-40B4-BE49-F238E27FC236}">
                <a16:creationId xmlns:a16="http://schemas.microsoft.com/office/drawing/2014/main" id="{C2DA0701-BE2B-5B49-838F-6297EA21DC65}"/>
              </a:ext>
            </a:extLst>
          </p:cNvPr>
          <p:cNvSpPr txBox="1"/>
          <p:nvPr/>
        </p:nvSpPr>
        <p:spPr>
          <a:xfrm>
            <a:off x="7274822" y="5820251"/>
            <a:ext cx="2423791"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a:solidFill>
                  <a:srgbClr val="4F81BD"/>
                </a:solidFill>
                <a:latin typeface="游ゴシック"/>
                <a:ea typeface="游ゴシック"/>
              </a:rPr>
              <a:t>土木・造成・建築</a:t>
            </a:r>
            <a:r>
              <a:rPr lang="en-US" altLang="ja-JP" sz="1650" dirty="0">
                <a:solidFill>
                  <a:srgbClr val="4F81BD"/>
                </a:solidFill>
                <a:latin typeface="游ゴシック"/>
                <a:ea typeface="游ゴシック"/>
              </a:rPr>
              <a:t>(9</a:t>
            </a:r>
            <a:r>
              <a:rPr lang="ja-JP" altLang="en-US" sz="1650">
                <a:solidFill>
                  <a:srgbClr val="4F81BD"/>
                </a:solidFill>
                <a:latin typeface="游ゴシック"/>
                <a:ea typeface="游ゴシック"/>
              </a:rPr>
              <a:t>年）</a:t>
            </a:r>
            <a:endParaRPr lang="en-US" altLang="ja-JP" sz="1650" dirty="0">
              <a:solidFill>
                <a:srgbClr val="4F81BD"/>
              </a:solidFill>
              <a:latin typeface="游ゴシック"/>
              <a:ea typeface="游ゴシック"/>
            </a:endParaRPr>
          </a:p>
        </p:txBody>
      </p:sp>
      <p:sp>
        <p:nvSpPr>
          <p:cNvPr id="43" name="テキスト ボックス 42">
            <a:extLst>
              <a:ext uri="{FF2B5EF4-FFF2-40B4-BE49-F238E27FC236}">
                <a16:creationId xmlns:a16="http://schemas.microsoft.com/office/drawing/2014/main" id="{CCDE2EC2-189E-294D-8498-741DF6F78CFA}"/>
              </a:ext>
            </a:extLst>
          </p:cNvPr>
          <p:cNvSpPr txBox="1"/>
          <p:nvPr/>
        </p:nvSpPr>
        <p:spPr>
          <a:xfrm>
            <a:off x="10255465" y="4030686"/>
            <a:ext cx="362970" cy="689317"/>
          </a:xfrm>
          <a:prstGeom prst="rect">
            <a:avLst/>
          </a:prstGeom>
          <a:solidFill>
            <a:srgbClr val="FFFFFF"/>
          </a:solidFill>
          <a:ln>
            <a:solidFill>
              <a:schemeClr val="accent1"/>
            </a:solidFill>
          </a:ln>
        </p:spPr>
        <p:txBody>
          <a:bodyPr vert="eaVert" wrap="none" lIns="54000" tIns="27000" rIns="54000" bIns="27000" rtlCol="0" anchor="ctr" anchorCtr="0">
            <a:spAutoFit/>
          </a:bodyPr>
          <a:lstStyle/>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試運転</a:t>
            </a:r>
            <a:endParaRPr lang="en-US" altLang="ja-JP" sz="1650" dirty="0">
              <a:solidFill>
                <a:srgbClr val="4F81BD"/>
              </a:solidFill>
              <a:latin typeface="游ゴシック"/>
              <a:ea typeface="游ゴシック"/>
            </a:endParaRPr>
          </a:p>
        </p:txBody>
      </p:sp>
      <p:sp>
        <p:nvSpPr>
          <p:cNvPr id="48" name="テキスト ボックス 47">
            <a:extLst>
              <a:ext uri="{FF2B5EF4-FFF2-40B4-BE49-F238E27FC236}">
                <a16:creationId xmlns:a16="http://schemas.microsoft.com/office/drawing/2014/main" id="{586DF4BC-62B9-FD4C-A765-C8FD65230E07}"/>
              </a:ext>
            </a:extLst>
          </p:cNvPr>
          <p:cNvSpPr txBox="1"/>
          <p:nvPr/>
        </p:nvSpPr>
        <p:spPr>
          <a:xfrm>
            <a:off x="9393200" y="4134206"/>
            <a:ext cx="362970" cy="477720"/>
          </a:xfrm>
          <a:prstGeom prst="rect">
            <a:avLst/>
          </a:prstGeom>
          <a:solidFill>
            <a:srgbClr val="FFFFFF"/>
          </a:solidFill>
          <a:ln>
            <a:solidFill>
              <a:schemeClr val="accent1"/>
            </a:solidFill>
          </a:ln>
        </p:spPr>
        <p:txBody>
          <a:bodyPr vert="eaVert" wrap="none" lIns="54000" tIns="27000" rIns="54000" bIns="27000" rtlCol="0">
            <a:spAutoFit/>
          </a:body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設置</a:t>
            </a:r>
            <a:endParaRPr lang="en-US" altLang="ja-JP" sz="1650" dirty="0">
              <a:solidFill>
                <a:srgbClr val="4F81BD"/>
              </a:solidFill>
              <a:latin typeface="游ゴシック"/>
              <a:ea typeface="游ゴシック"/>
            </a:endParaRPr>
          </a:p>
        </p:txBody>
      </p:sp>
      <p:sp>
        <p:nvSpPr>
          <p:cNvPr id="13" name="テキスト ボックス 12">
            <a:extLst>
              <a:ext uri="{FF2B5EF4-FFF2-40B4-BE49-F238E27FC236}">
                <a16:creationId xmlns:a16="http://schemas.microsoft.com/office/drawing/2014/main" id="{F8BDB494-BE79-4447-82EA-D3CEFC6E43E8}"/>
              </a:ext>
            </a:extLst>
          </p:cNvPr>
          <p:cNvSpPr txBox="1"/>
          <p:nvPr/>
        </p:nvSpPr>
        <p:spPr>
          <a:xfrm>
            <a:off x="5171946" y="3424920"/>
            <a:ext cx="1665841" cy="600164"/>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650">
                <a:solidFill>
                  <a:prstClr val="black"/>
                </a:solidFill>
                <a:latin typeface="游ゴシック"/>
                <a:ea typeface="游ゴシック"/>
              </a:rPr>
              <a:t>サイト最終設計</a:t>
            </a:r>
            <a:endParaRPr lang="en-US" altLang="ja-JP" sz="16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650">
                <a:solidFill>
                  <a:prstClr val="black"/>
                </a:solidFill>
                <a:latin typeface="游ゴシック"/>
                <a:ea typeface="游ゴシック"/>
              </a:rPr>
              <a:t>環境アセス</a:t>
            </a:r>
          </a:p>
        </p:txBody>
      </p:sp>
      <p:sp>
        <p:nvSpPr>
          <p:cNvPr id="14" name="下矢印 13">
            <a:extLst>
              <a:ext uri="{FF2B5EF4-FFF2-40B4-BE49-F238E27FC236}">
                <a16:creationId xmlns:a16="http://schemas.microsoft.com/office/drawing/2014/main" id="{824CAFE8-B6A0-5147-9C47-5722D320B0C9}"/>
              </a:ext>
            </a:extLst>
          </p:cNvPr>
          <p:cNvSpPr/>
          <p:nvPr/>
        </p:nvSpPr>
        <p:spPr>
          <a:xfrm>
            <a:off x="5951991" y="6516514"/>
            <a:ext cx="941037" cy="555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55" name="テキスト ボックス 54">
            <a:extLst>
              <a:ext uri="{FF2B5EF4-FFF2-40B4-BE49-F238E27FC236}">
                <a16:creationId xmlns:a16="http://schemas.microsoft.com/office/drawing/2014/main" id="{305B72F6-D455-9C4A-9062-0D647D9F8DFA}"/>
              </a:ext>
            </a:extLst>
          </p:cNvPr>
          <p:cNvSpPr txBox="1"/>
          <p:nvPr/>
        </p:nvSpPr>
        <p:spPr>
          <a:xfrm>
            <a:off x="8346463" y="2582744"/>
            <a:ext cx="4148622" cy="377693"/>
          </a:xfrm>
          <a:prstGeom prst="rect">
            <a:avLst/>
          </a:prstGeom>
          <a:solidFill>
            <a:schemeClr val="accent1"/>
          </a:solidFill>
        </p:spPr>
        <p:txBody>
          <a:bodyPr wrap="none" lIns="54000" tIns="27000" rIns="54000" bIns="27000" rtlCol="0">
            <a:spAutoFit/>
          </a:bodyPr>
          <a:lstStyle>
            <a:defPPr>
              <a:defRPr lang="en-US"/>
            </a:defPPr>
            <a:lvl1pPr algn="ctr">
              <a:defRPr kumimoji="1" sz="900" b="1">
                <a:solidFill>
                  <a:srgbClr val="FFFFFF"/>
                </a:solidFill>
              </a:defRPr>
            </a:lvl1pPr>
          </a:lstStyle>
          <a:p>
            <a:pPr defTabSz="685800" eaLnBrk="0" fontAlgn="base" hangingPunct="0">
              <a:spcBef>
                <a:spcPct val="0"/>
              </a:spcBef>
              <a:spcAft>
                <a:spcPct val="0"/>
              </a:spcAft>
              <a:defRPr/>
            </a:pPr>
            <a:r>
              <a:rPr lang="ja-JP" altLang="en-US" sz="2100" dirty="0">
                <a:latin typeface="游ゴシック"/>
                <a:ea typeface="游ゴシック"/>
              </a:rPr>
              <a:t>アジア初の大型国際科学技術拠点</a:t>
            </a:r>
          </a:p>
        </p:txBody>
      </p:sp>
      <p:sp>
        <p:nvSpPr>
          <p:cNvPr id="28" name="テキスト ボックス 27">
            <a:extLst>
              <a:ext uri="{FF2B5EF4-FFF2-40B4-BE49-F238E27FC236}">
                <a16:creationId xmlns:a16="http://schemas.microsoft.com/office/drawing/2014/main" id="{56C0788F-F9A0-F945-BA51-AB0CF959C3C2}"/>
              </a:ext>
            </a:extLst>
          </p:cNvPr>
          <p:cNvSpPr txBox="1"/>
          <p:nvPr/>
        </p:nvSpPr>
        <p:spPr>
          <a:xfrm>
            <a:off x="10186967" y="5618951"/>
            <a:ext cx="5109091"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b="1">
                <a:solidFill>
                  <a:prstClr val="black"/>
                </a:solidFill>
                <a:latin typeface="游ゴシック"/>
                <a:ea typeface="游ゴシック"/>
              </a:rPr>
              <a:t>参加国の業務執行：各国の中核機関</a:t>
            </a:r>
          </a:p>
        </p:txBody>
      </p:sp>
      <p:sp>
        <p:nvSpPr>
          <p:cNvPr id="29" name="テキスト ボックス 28">
            <a:extLst>
              <a:ext uri="{FF2B5EF4-FFF2-40B4-BE49-F238E27FC236}">
                <a16:creationId xmlns:a16="http://schemas.microsoft.com/office/drawing/2014/main" id="{A07D4E76-7D24-1B47-8999-89095851B405}"/>
              </a:ext>
            </a:extLst>
          </p:cNvPr>
          <p:cNvSpPr txBox="1"/>
          <p:nvPr/>
        </p:nvSpPr>
        <p:spPr>
          <a:xfrm>
            <a:off x="10871018" y="4115159"/>
            <a:ext cx="3498073"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ILC</a:t>
            </a:r>
            <a:r>
              <a:rPr lang="ja-JP" altLang="en-US" sz="2700">
                <a:solidFill>
                  <a:prstClr val="black"/>
                </a:solidFill>
                <a:latin typeface="游ゴシック"/>
                <a:ea typeface="游ゴシック"/>
              </a:rPr>
              <a:t>加速器施設の運営</a:t>
            </a:r>
          </a:p>
        </p:txBody>
      </p:sp>
      <p:sp>
        <p:nvSpPr>
          <p:cNvPr id="31" name="正方形/長方形 30">
            <a:extLst>
              <a:ext uri="{FF2B5EF4-FFF2-40B4-BE49-F238E27FC236}">
                <a16:creationId xmlns:a16="http://schemas.microsoft.com/office/drawing/2014/main" id="{E932C159-5081-D943-AA0D-86E6ADB4E694}"/>
              </a:ext>
            </a:extLst>
          </p:cNvPr>
          <p:cNvSpPr/>
          <p:nvPr/>
        </p:nvSpPr>
        <p:spPr>
          <a:xfrm>
            <a:off x="7794467" y="6210389"/>
            <a:ext cx="8285255" cy="206656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57" name="山形 56">
            <a:extLst>
              <a:ext uri="{FF2B5EF4-FFF2-40B4-BE49-F238E27FC236}">
                <a16:creationId xmlns:a16="http://schemas.microsoft.com/office/drawing/2014/main" id="{959E6A0C-4088-2144-B415-7C1F9F78A7D0}"/>
              </a:ext>
            </a:extLst>
          </p:cNvPr>
          <p:cNvSpPr/>
          <p:nvPr/>
        </p:nvSpPr>
        <p:spPr>
          <a:xfrm>
            <a:off x="2021625" y="2576009"/>
            <a:ext cx="2017064" cy="1403795"/>
          </a:xfrm>
          <a:prstGeom prst="chevron">
            <a:avLst>
              <a:gd name="adj" fmla="val 10666"/>
            </a:avLst>
          </a:prstGeom>
          <a:no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32" name="テキスト ボックス 31">
            <a:extLst>
              <a:ext uri="{FF2B5EF4-FFF2-40B4-BE49-F238E27FC236}">
                <a16:creationId xmlns:a16="http://schemas.microsoft.com/office/drawing/2014/main" id="{45299CB9-9A0B-6E43-A8AD-C43264FCE29C}"/>
              </a:ext>
            </a:extLst>
          </p:cNvPr>
          <p:cNvSpPr txBox="1"/>
          <p:nvPr/>
        </p:nvSpPr>
        <p:spPr>
          <a:xfrm>
            <a:off x="2232508" y="2578448"/>
            <a:ext cx="1479892" cy="1384995"/>
          </a:xfrm>
          <a:prstGeom prst="rect">
            <a:avLst/>
          </a:prstGeom>
          <a:noFill/>
        </p:spPr>
        <p:txBody>
          <a:bodyPr wrap="none" rtlCol="0">
            <a:spAutoFit/>
          </a:bodyPr>
          <a:lstStyle/>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国際設計</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政府検討</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現地設計</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地域準備</a:t>
            </a:r>
            <a:endParaRPr lang="en-US" altLang="ja-JP" sz="2100" dirty="0">
              <a:solidFill>
                <a:prstClr val="black"/>
              </a:solidFill>
              <a:latin typeface="游ゴシック"/>
              <a:ea typeface="游ゴシック"/>
            </a:endParaRPr>
          </a:p>
        </p:txBody>
      </p:sp>
      <p:sp>
        <p:nvSpPr>
          <p:cNvPr id="34" name="テキスト ボックス 33">
            <a:extLst>
              <a:ext uri="{FF2B5EF4-FFF2-40B4-BE49-F238E27FC236}">
                <a16:creationId xmlns:a16="http://schemas.microsoft.com/office/drawing/2014/main" id="{EA1C0264-B00C-3142-9A4D-99E0F8C60725}"/>
              </a:ext>
            </a:extLst>
          </p:cNvPr>
          <p:cNvSpPr txBox="1"/>
          <p:nvPr/>
        </p:nvSpPr>
        <p:spPr>
          <a:xfrm>
            <a:off x="1931390" y="2199065"/>
            <a:ext cx="800219" cy="415498"/>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2004</a:t>
            </a:r>
            <a:endParaRPr lang="ja-JP" altLang="en-US" sz="2100" b="1">
              <a:solidFill>
                <a:prstClr val="black"/>
              </a:solidFill>
              <a:latin typeface="游ゴシック"/>
              <a:ea typeface="游ゴシック"/>
            </a:endParaRPr>
          </a:p>
        </p:txBody>
      </p:sp>
      <p:sp>
        <p:nvSpPr>
          <p:cNvPr id="35" name="テキスト ボックス 34">
            <a:extLst>
              <a:ext uri="{FF2B5EF4-FFF2-40B4-BE49-F238E27FC236}">
                <a16:creationId xmlns:a16="http://schemas.microsoft.com/office/drawing/2014/main" id="{A813BA03-52BE-CA44-9140-AAB25D037EF5}"/>
              </a:ext>
            </a:extLst>
          </p:cNvPr>
          <p:cNvSpPr txBox="1"/>
          <p:nvPr/>
        </p:nvSpPr>
        <p:spPr>
          <a:xfrm>
            <a:off x="2768062" y="6327232"/>
            <a:ext cx="1447832" cy="6463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2016</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日米</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2019</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日独</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2020</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日独仏英</a:t>
            </a:r>
            <a:endParaRPr lang="en-US" altLang="ja-JP" sz="1200" dirty="0">
              <a:solidFill>
                <a:prstClr val="black"/>
              </a:solidFill>
              <a:latin typeface="游ゴシック"/>
              <a:ea typeface="游ゴシック"/>
            </a:endParaRPr>
          </a:p>
        </p:txBody>
      </p:sp>
      <p:sp>
        <p:nvSpPr>
          <p:cNvPr id="36" name="テキスト ボックス 35">
            <a:extLst>
              <a:ext uri="{FF2B5EF4-FFF2-40B4-BE49-F238E27FC236}">
                <a16:creationId xmlns:a16="http://schemas.microsoft.com/office/drawing/2014/main" id="{CDC6409D-08F8-8045-888C-CD7A316063A4}"/>
              </a:ext>
            </a:extLst>
          </p:cNvPr>
          <p:cNvSpPr txBox="1"/>
          <p:nvPr/>
        </p:nvSpPr>
        <p:spPr>
          <a:xfrm>
            <a:off x="8712240" y="6481249"/>
            <a:ext cx="6070893"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b="1" dirty="0">
                <a:solidFill>
                  <a:srgbClr val="4F81BD">
                    <a:lumMod val="75000"/>
                  </a:srgbClr>
                </a:solidFill>
                <a:latin typeface="游ゴシック"/>
                <a:ea typeface="游ゴシック"/>
              </a:rPr>
              <a:t>ユーザー（世界中の大学・研究機関）</a:t>
            </a:r>
          </a:p>
        </p:txBody>
      </p:sp>
      <p:sp>
        <p:nvSpPr>
          <p:cNvPr id="38" name="テキスト ボックス 37">
            <a:extLst>
              <a:ext uri="{FF2B5EF4-FFF2-40B4-BE49-F238E27FC236}">
                <a16:creationId xmlns:a16="http://schemas.microsoft.com/office/drawing/2014/main" id="{4DC2727E-3B06-AE4F-80BD-D7E70CAB11E5}"/>
              </a:ext>
            </a:extLst>
          </p:cNvPr>
          <p:cNvSpPr txBox="1"/>
          <p:nvPr/>
        </p:nvSpPr>
        <p:spPr>
          <a:xfrm>
            <a:off x="8070646" y="6958192"/>
            <a:ext cx="1223412"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a:solidFill>
                  <a:prstClr val="black"/>
                </a:solidFill>
                <a:latin typeface="游ゴシック"/>
                <a:ea typeface="游ゴシック"/>
              </a:rPr>
              <a:t>測定器</a:t>
            </a:r>
          </a:p>
        </p:txBody>
      </p:sp>
      <p:sp>
        <p:nvSpPr>
          <p:cNvPr id="40" name="テキスト ボックス 39">
            <a:extLst>
              <a:ext uri="{FF2B5EF4-FFF2-40B4-BE49-F238E27FC236}">
                <a16:creationId xmlns:a16="http://schemas.microsoft.com/office/drawing/2014/main" id="{B3D09E35-77FA-7747-9A91-D1A7C53695A8}"/>
              </a:ext>
            </a:extLst>
          </p:cNvPr>
          <p:cNvSpPr txBox="1"/>
          <p:nvPr/>
        </p:nvSpPr>
        <p:spPr>
          <a:xfrm>
            <a:off x="7813543" y="7758214"/>
            <a:ext cx="2013422"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a:solidFill>
                  <a:srgbClr val="4F81BD"/>
                </a:solidFill>
                <a:latin typeface="游ゴシック"/>
                <a:ea typeface="游ゴシック"/>
              </a:rPr>
              <a:t>世界中での部品製造</a:t>
            </a:r>
          </a:p>
        </p:txBody>
      </p:sp>
      <p:sp>
        <p:nvSpPr>
          <p:cNvPr id="64" name="テキスト ボックス 63">
            <a:extLst>
              <a:ext uri="{FF2B5EF4-FFF2-40B4-BE49-F238E27FC236}">
                <a16:creationId xmlns:a16="http://schemas.microsoft.com/office/drawing/2014/main" id="{AB523BAF-F749-6D44-B30F-38EEFB7BC17A}"/>
              </a:ext>
            </a:extLst>
          </p:cNvPr>
          <p:cNvSpPr txBox="1"/>
          <p:nvPr/>
        </p:nvSpPr>
        <p:spPr>
          <a:xfrm>
            <a:off x="9821675" y="7048614"/>
            <a:ext cx="362970" cy="477720"/>
          </a:xfrm>
          <a:prstGeom prst="rect">
            <a:avLst/>
          </a:prstGeom>
          <a:solidFill>
            <a:srgbClr val="FFFFFF"/>
          </a:solidFill>
          <a:ln>
            <a:solidFill>
              <a:schemeClr val="accent1"/>
            </a:solidFill>
          </a:ln>
        </p:spPr>
        <p:txBody>
          <a:bodyPr vert="eaVert" wrap="none" lIns="54000" tIns="27000" rIns="54000" bIns="27000" rtlCol="0">
            <a:spAutoFit/>
          </a:bodyPr>
          <a:lstStyle>
            <a:defPPr>
              <a:defRPr lang="en-US"/>
            </a:defPPr>
            <a:lvl1pP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設置</a:t>
            </a:r>
            <a:endParaRPr lang="en-US" altLang="ja-JP" sz="1650" dirty="0">
              <a:solidFill>
                <a:srgbClr val="4F81BD"/>
              </a:solidFill>
              <a:latin typeface="游ゴシック"/>
              <a:ea typeface="游ゴシック"/>
            </a:endParaRPr>
          </a:p>
        </p:txBody>
      </p:sp>
      <p:sp>
        <p:nvSpPr>
          <p:cNvPr id="69" name="テキスト ボックス 68">
            <a:extLst>
              <a:ext uri="{FF2B5EF4-FFF2-40B4-BE49-F238E27FC236}">
                <a16:creationId xmlns:a16="http://schemas.microsoft.com/office/drawing/2014/main" id="{BD6EE1C7-4B70-AA4D-836A-6608832ACDBD}"/>
              </a:ext>
            </a:extLst>
          </p:cNvPr>
          <p:cNvSpPr txBox="1"/>
          <p:nvPr/>
        </p:nvSpPr>
        <p:spPr>
          <a:xfrm>
            <a:off x="10483990" y="6968856"/>
            <a:ext cx="362970" cy="689317"/>
          </a:xfrm>
          <a:prstGeom prst="rect">
            <a:avLst/>
          </a:prstGeom>
          <a:solidFill>
            <a:srgbClr val="FFFFFF"/>
          </a:solidFill>
          <a:ln>
            <a:solidFill>
              <a:schemeClr val="accent1"/>
            </a:solidFill>
          </a:ln>
        </p:spPr>
        <p:txBody>
          <a:bodyPr vert="eaVert" wrap="none" lIns="54000" tIns="27000" rIns="54000" bIns="27000" rtlCol="0" anchor="ctr" anchorCtr="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試運転</a:t>
            </a:r>
            <a:endParaRPr lang="en-US" altLang="ja-JP" sz="1650" dirty="0">
              <a:solidFill>
                <a:srgbClr val="4F81BD"/>
              </a:solidFill>
              <a:latin typeface="游ゴシック"/>
              <a:ea typeface="游ゴシック"/>
            </a:endParaRPr>
          </a:p>
        </p:txBody>
      </p:sp>
      <p:sp>
        <p:nvSpPr>
          <p:cNvPr id="70" name="テキスト ボックス 69">
            <a:extLst>
              <a:ext uri="{FF2B5EF4-FFF2-40B4-BE49-F238E27FC236}">
                <a16:creationId xmlns:a16="http://schemas.microsoft.com/office/drawing/2014/main" id="{DF0D69B3-37FA-AF48-AD78-BFD7DC51AF29}"/>
              </a:ext>
            </a:extLst>
          </p:cNvPr>
          <p:cNvSpPr txBox="1"/>
          <p:nvPr/>
        </p:nvSpPr>
        <p:spPr>
          <a:xfrm>
            <a:off x="11494213" y="6958192"/>
            <a:ext cx="2805576"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ILC</a:t>
            </a:r>
            <a:r>
              <a:rPr lang="ja-JP" altLang="en-US" sz="2700">
                <a:solidFill>
                  <a:prstClr val="black"/>
                </a:solidFill>
                <a:latin typeface="游ゴシック"/>
                <a:ea typeface="游ゴシック"/>
              </a:rPr>
              <a:t>での研究活動</a:t>
            </a:r>
          </a:p>
        </p:txBody>
      </p:sp>
      <p:sp>
        <p:nvSpPr>
          <p:cNvPr id="56" name="テキスト ボックス 55">
            <a:extLst>
              <a:ext uri="{FF2B5EF4-FFF2-40B4-BE49-F238E27FC236}">
                <a16:creationId xmlns:a16="http://schemas.microsoft.com/office/drawing/2014/main" id="{AA8E8E04-9D12-784F-8B24-1EDA9B1724B1}"/>
              </a:ext>
            </a:extLst>
          </p:cNvPr>
          <p:cNvSpPr txBox="1"/>
          <p:nvPr/>
        </p:nvSpPr>
        <p:spPr>
          <a:xfrm>
            <a:off x="10255464" y="7862717"/>
            <a:ext cx="3147015" cy="415498"/>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100">
                <a:solidFill>
                  <a:prstClr val="black"/>
                </a:solidFill>
                <a:latin typeface="游ゴシック"/>
                <a:ea typeface="游ゴシック"/>
              </a:rPr>
              <a:t>世界中から数千名が参加</a:t>
            </a:r>
          </a:p>
        </p:txBody>
      </p:sp>
      <p:sp>
        <p:nvSpPr>
          <p:cNvPr id="58" name="テキスト ボックス 57">
            <a:extLst>
              <a:ext uri="{FF2B5EF4-FFF2-40B4-BE49-F238E27FC236}">
                <a16:creationId xmlns:a16="http://schemas.microsoft.com/office/drawing/2014/main" id="{8AA31E2B-E769-7E42-8A9D-AF11A4AAB4DC}"/>
              </a:ext>
            </a:extLst>
          </p:cNvPr>
          <p:cNvSpPr txBox="1"/>
          <p:nvPr/>
        </p:nvSpPr>
        <p:spPr>
          <a:xfrm>
            <a:off x="11502229" y="7461276"/>
            <a:ext cx="3647152" cy="36933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800" b="1">
                <a:solidFill>
                  <a:prstClr val="black"/>
                </a:solidFill>
                <a:latin typeface="游ゴシック"/>
                <a:ea typeface="游ゴシック"/>
              </a:rPr>
              <a:t>世界中の参加機関単位で予算措置</a:t>
            </a:r>
          </a:p>
        </p:txBody>
      </p:sp>
      <p:sp>
        <p:nvSpPr>
          <p:cNvPr id="59" name="テキスト ボックス 58">
            <a:extLst>
              <a:ext uri="{FF2B5EF4-FFF2-40B4-BE49-F238E27FC236}">
                <a16:creationId xmlns:a16="http://schemas.microsoft.com/office/drawing/2014/main" id="{C534DE72-338A-9A43-AA99-67335F34D882}"/>
              </a:ext>
            </a:extLst>
          </p:cNvPr>
          <p:cNvSpPr txBox="1"/>
          <p:nvPr/>
        </p:nvSpPr>
        <p:spPr>
          <a:xfrm>
            <a:off x="10733289" y="6052568"/>
            <a:ext cx="3610013" cy="377693"/>
          </a:xfrm>
          <a:prstGeom prst="rect">
            <a:avLst/>
          </a:prstGeom>
          <a:solidFill>
            <a:schemeClr val="accent1"/>
          </a:solidFill>
        </p:spPr>
        <p:txBody>
          <a:bodyPr wrap="none" lIns="54000" tIns="27000" rIns="54000" bIns="27000" rtlCol="0">
            <a:spAutoFit/>
          </a:bodyPr>
          <a:lstStyle>
            <a:defPPr>
              <a:defRPr lang="en-US"/>
            </a:defPPr>
            <a:lvl1pPr algn="ctr">
              <a:defRPr kumimoji="1" sz="1100" b="1">
                <a:solidFill>
                  <a:srgbClr val="FFFFFF"/>
                </a:solidFill>
              </a:defRPr>
            </a:lvl1pPr>
          </a:lstStyle>
          <a:p>
            <a:pPr defTabSz="685800" eaLnBrk="0" fontAlgn="base" hangingPunct="0">
              <a:spcBef>
                <a:spcPct val="0"/>
              </a:spcBef>
              <a:spcAft>
                <a:spcPct val="0"/>
              </a:spcAft>
              <a:defRPr/>
            </a:pPr>
            <a:r>
              <a:rPr lang="ja-JP" altLang="en-US" sz="2100" dirty="0">
                <a:latin typeface="游ゴシック"/>
                <a:ea typeface="游ゴシック"/>
              </a:rPr>
              <a:t>リアルとサイバーの世界拠点</a:t>
            </a:r>
          </a:p>
        </p:txBody>
      </p:sp>
      <p:sp>
        <p:nvSpPr>
          <p:cNvPr id="63" name="テキスト ボックス 62">
            <a:extLst>
              <a:ext uri="{FF2B5EF4-FFF2-40B4-BE49-F238E27FC236}">
                <a16:creationId xmlns:a16="http://schemas.microsoft.com/office/drawing/2014/main" id="{6FE333CB-3DF7-5F40-A40A-CF1BEC5153AB}"/>
              </a:ext>
            </a:extLst>
          </p:cNvPr>
          <p:cNvSpPr txBox="1"/>
          <p:nvPr/>
        </p:nvSpPr>
        <p:spPr>
          <a:xfrm>
            <a:off x="1937445" y="4065717"/>
            <a:ext cx="1912703" cy="129266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350" b="1" dirty="0">
                <a:solidFill>
                  <a:prstClr val="black"/>
                </a:solidFill>
                <a:latin typeface="游ゴシック"/>
                <a:ea typeface="游ゴシック"/>
              </a:rPr>
              <a:t>日米欧で実機製造</a:t>
            </a:r>
            <a:endParaRPr lang="en-US" altLang="ja-JP" sz="135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dirty="0">
                <a:solidFill>
                  <a:prstClr val="black"/>
                </a:solidFill>
                <a:latin typeface="游ゴシック"/>
                <a:ea typeface="游ゴシック"/>
              </a:rPr>
              <a:t>日米欧製接続試験</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dirty="0">
                <a:solidFill>
                  <a:prstClr val="black"/>
                </a:solidFill>
                <a:latin typeface="游ゴシック"/>
                <a:ea typeface="游ゴシック"/>
              </a:rPr>
              <a:t>放射光施設での</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b="1" dirty="0">
                <a:solidFill>
                  <a:prstClr val="black"/>
                </a:solidFill>
                <a:latin typeface="游ゴシック"/>
                <a:ea typeface="游ゴシック"/>
              </a:rPr>
              <a:t>実用</a:t>
            </a:r>
            <a:r>
              <a:rPr lang="ja-JP" altLang="en-US" sz="1350" dirty="0">
                <a:solidFill>
                  <a:prstClr val="black"/>
                </a:solidFill>
                <a:latin typeface="游ゴシック"/>
                <a:ea typeface="游ゴシック"/>
              </a:rPr>
              <a:t>（</a:t>
            </a:r>
            <a:r>
              <a:rPr lang="en-US" altLang="ja-JP" sz="1350" dirty="0">
                <a:solidFill>
                  <a:prstClr val="black"/>
                </a:solidFill>
                <a:latin typeface="游ゴシック"/>
                <a:ea typeface="游ゴシック"/>
                <a:sym typeface="Wingdings" pitchFamily="2" charset="2"/>
              </a:rPr>
              <a:t></a:t>
            </a:r>
            <a:r>
              <a:rPr lang="ja-JP" altLang="en-US" sz="1350" b="1" dirty="0">
                <a:solidFill>
                  <a:prstClr val="black"/>
                </a:solidFill>
                <a:latin typeface="游ゴシック"/>
                <a:ea typeface="游ゴシック"/>
              </a:rPr>
              <a:t>コスト</a:t>
            </a:r>
            <a:r>
              <a:rPr lang="ja-JP" altLang="en-US" sz="1350" dirty="0">
                <a:solidFill>
                  <a:prstClr val="black"/>
                </a:solidFill>
                <a:latin typeface="游ゴシック"/>
                <a:ea typeface="游ゴシック"/>
              </a:rPr>
              <a:t>精度）</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dirty="0">
                <a:solidFill>
                  <a:prstClr val="black"/>
                </a:solidFill>
                <a:latin typeface="游ゴシック"/>
                <a:ea typeface="游ゴシック"/>
              </a:rPr>
              <a:t>欧州：</a:t>
            </a:r>
            <a:r>
              <a:rPr lang="en-US" altLang="ja-JP" sz="1200" dirty="0">
                <a:solidFill>
                  <a:prstClr val="black"/>
                </a:solidFill>
                <a:latin typeface="游ゴシック"/>
                <a:ea typeface="游ゴシック"/>
              </a:rPr>
              <a:t>ILC</a:t>
            </a:r>
            <a:r>
              <a:rPr lang="ja-JP" altLang="en-US" sz="1200" dirty="0">
                <a:solidFill>
                  <a:prstClr val="black"/>
                </a:solidFill>
                <a:latin typeface="游ゴシック"/>
                <a:ea typeface="游ゴシック"/>
              </a:rPr>
              <a:t>の</a:t>
            </a:r>
            <a:r>
              <a:rPr lang="en-US" altLang="ja-JP" sz="1200" dirty="0">
                <a:solidFill>
                  <a:prstClr val="black"/>
                </a:solidFill>
                <a:latin typeface="游ゴシック"/>
                <a:ea typeface="游ゴシック"/>
              </a:rPr>
              <a:t>1/10</a:t>
            </a:r>
            <a:r>
              <a:rPr lang="ja-JP" altLang="en-US" sz="1200" dirty="0">
                <a:solidFill>
                  <a:prstClr val="black"/>
                </a:solidFill>
                <a:latin typeface="游ゴシック"/>
                <a:ea typeface="游ゴシック"/>
              </a:rPr>
              <a:t>規模</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dirty="0">
                <a:solidFill>
                  <a:prstClr val="black"/>
                </a:solidFill>
                <a:latin typeface="游ゴシック"/>
                <a:ea typeface="游ゴシック"/>
              </a:rPr>
              <a:t>米国：欧州同様</a:t>
            </a:r>
            <a:r>
              <a:rPr lang="en-US" altLang="ja-JP" sz="1200" dirty="0">
                <a:solidFill>
                  <a:prstClr val="black"/>
                </a:solidFill>
                <a:latin typeface="游ゴシック"/>
                <a:ea typeface="游ゴシック"/>
              </a:rPr>
              <a:t>,</a:t>
            </a:r>
            <a:r>
              <a:rPr lang="ja-JP" altLang="en-US" sz="1200" dirty="0">
                <a:solidFill>
                  <a:prstClr val="black"/>
                </a:solidFill>
                <a:latin typeface="游ゴシック"/>
                <a:ea typeface="游ゴシック"/>
              </a:rPr>
              <a:t>拡張中</a:t>
            </a:r>
            <a:endParaRPr lang="en-US" altLang="ja-JP" sz="1200" dirty="0">
              <a:solidFill>
                <a:prstClr val="black"/>
              </a:solidFill>
              <a:latin typeface="游ゴシック"/>
              <a:ea typeface="游ゴシック"/>
            </a:endParaRPr>
          </a:p>
        </p:txBody>
      </p:sp>
      <p:sp>
        <p:nvSpPr>
          <p:cNvPr id="71" name="テキスト ボックス 70">
            <a:extLst>
              <a:ext uri="{FF2B5EF4-FFF2-40B4-BE49-F238E27FC236}">
                <a16:creationId xmlns:a16="http://schemas.microsoft.com/office/drawing/2014/main" id="{062FA14C-BF8C-6146-9A3E-3E35158847E2}"/>
              </a:ext>
            </a:extLst>
          </p:cNvPr>
          <p:cNvSpPr txBox="1"/>
          <p:nvPr/>
        </p:nvSpPr>
        <p:spPr>
          <a:xfrm>
            <a:off x="3831217" y="4633556"/>
            <a:ext cx="1261884" cy="6463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200">
                <a:solidFill>
                  <a:prstClr val="black"/>
                </a:solidFill>
                <a:latin typeface="游ゴシック"/>
                <a:ea typeface="游ゴシック"/>
              </a:rPr>
              <a:t>準備研究所を</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a:solidFill>
                  <a:prstClr val="black"/>
                </a:solidFill>
                <a:latin typeface="游ゴシック"/>
                <a:ea typeface="游ゴシック"/>
              </a:rPr>
              <a:t>設置するための</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a:solidFill>
                  <a:prstClr val="black"/>
                </a:solidFill>
                <a:latin typeface="游ゴシック"/>
                <a:ea typeface="游ゴシック"/>
              </a:rPr>
              <a:t>国際作業チーム</a:t>
            </a:r>
          </a:p>
        </p:txBody>
      </p:sp>
      <p:sp>
        <p:nvSpPr>
          <p:cNvPr id="72" name="テキスト ボックス 71">
            <a:extLst>
              <a:ext uri="{FF2B5EF4-FFF2-40B4-BE49-F238E27FC236}">
                <a16:creationId xmlns:a16="http://schemas.microsoft.com/office/drawing/2014/main" id="{ED04134C-01C5-CC4B-A99E-FA7CD65538C3}"/>
              </a:ext>
            </a:extLst>
          </p:cNvPr>
          <p:cNvSpPr txBox="1"/>
          <p:nvPr/>
        </p:nvSpPr>
        <p:spPr>
          <a:xfrm>
            <a:off x="1757711" y="7146343"/>
            <a:ext cx="1800493" cy="1384995"/>
          </a:xfrm>
          <a:prstGeom prst="rect">
            <a:avLst/>
          </a:prstGeom>
          <a:solidFill>
            <a:schemeClr val="bg1"/>
          </a:solidFill>
          <a:ln>
            <a:solidFill>
              <a:schemeClr val="tx1"/>
            </a:solidFill>
          </a:ln>
        </p:spPr>
        <p:txBody>
          <a:bodyPr wrap="none" rtlCol="0">
            <a:spAutoFit/>
          </a:bodyPr>
          <a:lstStyle/>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2019</a:t>
            </a:r>
            <a:r>
              <a:rPr lang="ja-JP" altLang="en-US" sz="2100" b="1" dirty="0">
                <a:solidFill>
                  <a:prstClr val="black"/>
                </a:solidFill>
                <a:latin typeface="游ゴシック"/>
                <a:ea typeface="游ゴシック"/>
              </a:rPr>
              <a:t>年秋</a:t>
            </a:r>
            <a:r>
              <a:rPr lang="en-US" altLang="ja-JP" sz="2100" b="1" dirty="0">
                <a:solidFill>
                  <a:prstClr val="black"/>
                </a:solidFill>
                <a:latin typeface="游ゴシック"/>
                <a:ea typeface="游ゴシック"/>
              </a:rPr>
              <a:t>~</a:t>
            </a:r>
          </a:p>
          <a:p>
            <a:pPr defTabSz="685800" eaLnBrk="0" fontAlgn="base" hangingPunct="0">
              <a:spcBef>
                <a:spcPct val="0"/>
              </a:spcBef>
              <a:spcAft>
                <a:spcPct val="0"/>
              </a:spcAft>
              <a:defRPr/>
            </a:pPr>
            <a:r>
              <a:rPr lang="ja-JP" altLang="en-US" sz="2100" b="1" dirty="0">
                <a:solidFill>
                  <a:prstClr val="black"/>
                </a:solidFill>
                <a:latin typeface="游ゴシック"/>
                <a:ea typeface="游ゴシック"/>
              </a:rPr>
              <a:t>米国政府が</a:t>
            </a:r>
            <a:endParaRPr lang="en-US" altLang="ja-JP" sz="2100" b="1"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ILC</a:t>
            </a:r>
            <a:r>
              <a:rPr lang="ja-JP" altLang="en-US" sz="2100" b="1" dirty="0">
                <a:solidFill>
                  <a:prstClr val="black"/>
                </a:solidFill>
                <a:latin typeface="游ゴシック"/>
                <a:ea typeface="游ゴシック"/>
              </a:rPr>
              <a:t>への</a:t>
            </a:r>
            <a:endParaRPr lang="en-US" altLang="ja-JP" sz="21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2100" b="1" dirty="0">
                <a:solidFill>
                  <a:prstClr val="black"/>
                </a:solidFill>
                <a:latin typeface="游ゴシック"/>
                <a:ea typeface="游ゴシック"/>
              </a:rPr>
              <a:t>支持を明確化</a:t>
            </a:r>
            <a:endParaRPr lang="en-US" altLang="ja-JP" sz="2100" b="1" dirty="0">
              <a:solidFill>
                <a:prstClr val="black"/>
              </a:solidFill>
              <a:latin typeface="游ゴシック"/>
              <a:ea typeface="游ゴシック"/>
            </a:endParaRPr>
          </a:p>
        </p:txBody>
      </p:sp>
      <p:sp>
        <p:nvSpPr>
          <p:cNvPr id="73" name="テキスト ボックス 72">
            <a:extLst>
              <a:ext uri="{FF2B5EF4-FFF2-40B4-BE49-F238E27FC236}">
                <a16:creationId xmlns:a16="http://schemas.microsoft.com/office/drawing/2014/main" id="{0587955D-ADF7-2B4C-A1D8-DA1492B433B7}"/>
              </a:ext>
            </a:extLst>
          </p:cNvPr>
          <p:cNvSpPr txBox="1"/>
          <p:nvPr/>
        </p:nvSpPr>
        <p:spPr>
          <a:xfrm>
            <a:off x="1782309" y="5912288"/>
            <a:ext cx="974676" cy="470026"/>
          </a:xfrm>
          <a:prstGeom prst="rect">
            <a:avLst/>
          </a:prstGeom>
          <a:solidFill>
            <a:schemeClr val="accent1"/>
          </a:solidFill>
        </p:spPr>
        <p:txBody>
          <a:bodyPr wrap="none" lIns="54000" tIns="27000" rIns="54000" bIns="27000" rtlCol="0">
            <a:spAutoFit/>
          </a:bodyPr>
          <a:lstStyle/>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日米・日欧</a:t>
            </a:r>
            <a:endParaRPr lang="en-US" altLang="ja-JP" sz="1350" b="1" dirty="0">
              <a:solidFill>
                <a:srgbClr val="FFFFFF"/>
              </a:solidFill>
              <a:latin typeface="游ゴシック"/>
              <a:ea typeface="游ゴシック"/>
            </a:endParaRPr>
          </a:p>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議員対話</a:t>
            </a:r>
          </a:p>
        </p:txBody>
      </p:sp>
      <p:sp>
        <p:nvSpPr>
          <p:cNvPr id="74" name="下矢印 73">
            <a:extLst>
              <a:ext uri="{FF2B5EF4-FFF2-40B4-BE49-F238E27FC236}">
                <a16:creationId xmlns:a16="http://schemas.microsoft.com/office/drawing/2014/main" id="{4AAEA29F-574B-A74F-B90E-C2129A852E83}"/>
              </a:ext>
            </a:extLst>
          </p:cNvPr>
          <p:cNvSpPr/>
          <p:nvPr/>
        </p:nvSpPr>
        <p:spPr>
          <a:xfrm>
            <a:off x="4278964" y="1714588"/>
            <a:ext cx="355206" cy="42018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76" name="テキスト ボックス 75">
            <a:extLst>
              <a:ext uri="{FF2B5EF4-FFF2-40B4-BE49-F238E27FC236}">
                <a16:creationId xmlns:a16="http://schemas.microsoft.com/office/drawing/2014/main" id="{82BDA810-38B9-F045-963A-55EED62170F8}"/>
              </a:ext>
            </a:extLst>
          </p:cNvPr>
          <p:cNvSpPr txBox="1"/>
          <p:nvPr/>
        </p:nvSpPr>
        <p:spPr>
          <a:xfrm>
            <a:off x="5311473" y="1593769"/>
            <a:ext cx="2159566" cy="523220"/>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1400" b="1" dirty="0">
                <a:solidFill>
                  <a:prstClr val="black"/>
                </a:solidFill>
                <a:latin typeface="游ゴシック"/>
                <a:ea typeface="游ゴシック"/>
              </a:rPr>
              <a:t>ILC</a:t>
            </a:r>
            <a:r>
              <a:rPr lang="ja-JP" altLang="en-US" sz="1400" b="1" dirty="0">
                <a:solidFill>
                  <a:prstClr val="black"/>
                </a:solidFill>
                <a:latin typeface="游ゴシック"/>
                <a:ea typeface="游ゴシック"/>
              </a:rPr>
              <a:t>を実施する場合の</a:t>
            </a:r>
            <a:endParaRPr lang="en-US" altLang="ja-JP" sz="14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400" b="1" dirty="0">
                <a:solidFill>
                  <a:prstClr val="black"/>
                </a:solidFill>
                <a:latin typeface="游ゴシック"/>
                <a:ea typeface="游ゴシック"/>
              </a:rPr>
              <a:t>国内サイト「公的」確定</a:t>
            </a:r>
          </a:p>
        </p:txBody>
      </p:sp>
      <p:sp>
        <p:nvSpPr>
          <p:cNvPr id="77" name="テキスト ボックス 76">
            <a:extLst>
              <a:ext uri="{FF2B5EF4-FFF2-40B4-BE49-F238E27FC236}">
                <a16:creationId xmlns:a16="http://schemas.microsoft.com/office/drawing/2014/main" id="{D098924B-2894-AA4A-9FF4-03B4772373F4}"/>
              </a:ext>
            </a:extLst>
          </p:cNvPr>
          <p:cNvSpPr txBox="1"/>
          <p:nvPr/>
        </p:nvSpPr>
        <p:spPr>
          <a:xfrm>
            <a:off x="5416114" y="1359369"/>
            <a:ext cx="1620957" cy="307777"/>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400" b="1" dirty="0">
                <a:solidFill>
                  <a:prstClr val="black"/>
                </a:solidFill>
                <a:latin typeface="游ゴシック"/>
                <a:ea typeface="游ゴシック"/>
              </a:rPr>
              <a:t>戦略的環境アセス</a:t>
            </a:r>
          </a:p>
        </p:txBody>
      </p:sp>
      <p:cxnSp>
        <p:nvCxnSpPr>
          <p:cNvPr id="80" name="直線矢印コネクタ 79">
            <a:extLst>
              <a:ext uri="{FF2B5EF4-FFF2-40B4-BE49-F238E27FC236}">
                <a16:creationId xmlns:a16="http://schemas.microsoft.com/office/drawing/2014/main" id="{10B6A091-24D8-414D-8666-D60595C094A3}"/>
              </a:ext>
            </a:extLst>
          </p:cNvPr>
          <p:cNvCxnSpPr/>
          <p:nvPr/>
        </p:nvCxnSpPr>
        <p:spPr>
          <a:xfrm>
            <a:off x="5138163" y="2108136"/>
            <a:ext cx="175364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id="{0234AB38-0F86-9943-87F4-F2FC9C678E7D}"/>
              </a:ext>
            </a:extLst>
          </p:cNvPr>
          <p:cNvSpPr txBox="1"/>
          <p:nvPr/>
        </p:nvSpPr>
        <p:spPr>
          <a:xfrm>
            <a:off x="2023899" y="5607671"/>
            <a:ext cx="1569660" cy="30008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350" b="1">
                <a:solidFill>
                  <a:prstClr val="black"/>
                </a:solidFill>
                <a:latin typeface="游ゴシック"/>
                <a:ea typeface="游ゴシック"/>
              </a:rPr>
              <a:t>政産官学国際対話</a:t>
            </a:r>
          </a:p>
        </p:txBody>
      </p:sp>
      <p:sp>
        <p:nvSpPr>
          <p:cNvPr id="8" name="タイトル 7">
            <a:extLst>
              <a:ext uri="{FF2B5EF4-FFF2-40B4-BE49-F238E27FC236}">
                <a16:creationId xmlns:a16="http://schemas.microsoft.com/office/drawing/2014/main" id="{7725269D-BE02-4E10-B8E3-3AF2FBDA5A64}"/>
              </a:ext>
            </a:extLst>
          </p:cNvPr>
          <p:cNvSpPr>
            <a:spLocks noGrp="1"/>
          </p:cNvSpPr>
          <p:nvPr>
            <p:ph type="title" idx="4294967295"/>
          </p:nvPr>
        </p:nvSpPr>
        <p:spPr>
          <a:xfrm>
            <a:off x="240246" y="237103"/>
            <a:ext cx="17521238" cy="923925"/>
          </a:xfrm>
        </p:spPr>
        <p:txBody>
          <a:bodyPr>
            <a:normAutofit fontScale="90000"/>
          </a:bodyPr>
          <a:lstStyle/>
          <a:p>
            <a:r>
              <a:rPr lang="ja-JP" altLang="en-US" b="1" dirty="0">
                <a:latin typeface="メイリオ" panose="020B0604030504040204" pitchFamily="50" charset="-128"/>
                <a:ea typeface="メイリオ" panose="020B0604030504040204" pitchFamily="50" charset="-128"/>
              </a:rPr>
              <a:t>国際リニアコライダー計画</a:t>
            </a:r>
            <a:r>
              <a:rPr lang="en-US" altLang="ja-JP" b="1" dirty="0">
                <a:latin typeface="メイリオ" panose="020B0604030504040204" pitchFamily="50" charset="-128"/>
                <a:ea typeface="メイリオ" panose="020B0604030504040204" pitchFamily="50" charset="-128"/>
              </a:rPr>
              <a:t> </a:t>
            </a:r>
            <a:r>
              <a:rPr lang="ja-JP" altLang="en-US" b="1" dirty="0">
                <a:latin typeface="メイリオ" panose="020B0604030504040204" pitchFamily="50" charset="-128"/>
                <a:ea typeface="メイリオ" panose="020B0604030504040204" pitchFamily="50" charset="-128"/>
              </a:rPr>
              <a:t>タイムライン</a:t>
            </a:r>
            <a:endParaRPr lang="en-US" altLang="ja-JP"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7507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9" grpId="0" animBg="1"/>
      <p:bldP spid="7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a:extLst>
              <a:ext uri="{FF2B5EF4-FFF2-40B4-BE49-F238E27FC236}">
                <a16:creationId xmlns:a16="http://schemas.microsoft.com/office/drawing/2014/main" id="{CF2932B6-12CD-4CCE-B98F-1C8E8E32C5D5}"/>
              </a:ext>
            </a:extLst>
          </p:cNvPr>
          <p:cNvSpPr>
            <a:spLocks noGrp="1"/>
          </p:cNvSpPr>
          <p:nvPr>
            <p:ph type="title"/>
          </p:nvPr>
        </p:nvSpPr>
        <p:spPr/>
        <p:txBody>
          <a:bodyPr/>
          <a:lstStyle/>
          <a:p>
            <a:r>
              <a:rPr lang="ja-JP" altLang="en-US">
                <a:latin typeface="+mn-ea"/>
                <a:ea typeface="+mn-ea"/>
              </a:rPr>
              <a:t>実験グループ形成のタイムライン*     </a:t>
            </a:r>
            <a:r>
              <a:rPr lang="ja-JP" altLang="en-US" sz="3600" b="0"/>
              <a:t>*</a:t>
            </a:r>
            <a:r>
              <a:rPr lang="en-US" altLang="ja-JP" sz="3600" b="0" dirty="0"/>
              <a:t>IDT</a:t>
            </a:r>
            <a:r>
              <a:rPr lang="ja-JP" altLang="en-US" sz="3600" b="0"/>
              <a:t>で検討中の案</a:t>
            </a:r>
            <a:endParaRPr lang="ja-JP" altLang="en-US" sz="3600" b="0" dirty="0"/>
          </a:p>
        </p:txBody>
      </p:sp>
      <p:sp>
        <p:nvSpPr>
          <p:cNvPr id="2" name="正方形/長方形 1">
            <a:extLst>
              <a:ext uri="{FF2B5EF4-FFF2-40B4-BE49-F238E27FC236}">
                <a16:creationId xmlns:a16="http://schemas.microsoft.com/office/drawing/2014/main" id="{4A3BA264-A3B8-CF40-B579-CB63911E9FC6}"/>
              </a:ext>
            </a:extLst>
          </p:cNvPr>
          <p:cNvSpPr/>
          <p:nvPr/>
        </p:nvSpPr>
        <p:spPr>
          <a:xfrm>
            <a:off x="307705" y="1163250"/>
            <a:ext cx="12140969" cy="8906284"/>
          </a:xfrm>
          <a:prstGeom prst="rect">
            <a:avLst/>
          </a:prstGeom>
          <a:solidFill>
            <a:schemeClr val="bg1"/>
          </a:solidFill>
        </p:spPr>
        <p:txBody>
          <a:bodyPr wrap="square">
            <a:spAutoFit/>
          </a:bodyPr>
          <a:lstStyle/>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準備研究所開始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ILC</a:t>
            </a:r>
            <a:r>
              <a:rPr lang="ja-JP" altLang="en-US" b="1" dirty="0">
                <a:solidFill>
                  <a:prstClr val="black"/>
                </a:solidFill>
                <a:latin typeface="メイリオ" panose="020B0604030504040204" pitchFamily="50" charset="-128"/>
                <a:ea typeface="メイリオ" panose="020B0604030504040204" pitchFamily="50" charset="-128"/>
              </a:rPr>
              <a:t>委員会</a:t>
            </a:r>
            <a:r>
              <a:rPr lang="en-US" altLang="ja-JP" b="1" dirty="0">
                <a:solidFill>
                  <a:prstClr val="black"/>
                </a:solidFill>
                <a:latin typeface="メイリオ" panose="020B0604030504040204" pitchFamily="50" charset="-128"/>
                <a:ea typeface="メイリオ" panose="020B0604030504040204" pitchFamily="50" charset="-128"/>
              </a:rPr>
              <a:t>(ILCC)</a:t>
            </a:r>
            <a:r>
              <a:rPr lang="ja-JP" altLang="en-US"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設置</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+0.5</a:t>
            </a:r>
            <a:r>
              <a:rPr lang="ja-JP" altLang="en-US" dirty="0">
                <a:solidFill>
                  <a:prstClr val="black"/>
                </a:solidFill>
                <a:latin typeface="メイリオ" panose="020B0604030504040204" pitchFamily="50" charset="-128"/>
                <a:ea typeface="メイリオ" panose="020B0604030504040204" pitchFamily="50" charset="-128"/>
              </a:rPr>
              <a:t>年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Expression </a:t>
            </a:r>
            <a:r>
              <a:rPr lang="en-US" altLang="ja-JP" b="1" dirty="0">
                <a:solidFill>
                  <a:prstClr val="black"/>
                </a:solidFill>
                <a:latin typeface="メイリオ" panose="020B0604030504040204" pitchFamily="50" charset="-128"/>
                <a:ea typeface="メイリオ" panose="020B0604030504040204" pitchFamily="50" charset="-128"/>
              </a:rPr>
              <a:t>of Interest (</a:t>
            </a:r>
            <a:r>
              <a:rPr lang="en-US" altLang="ja-JP" b="1" dirty="0" err="1">
                <a:solidFill>
                  <a:prstClr val="black"/>
                </a:solidFill>
                <a:latin typeface="メイリオ" panose="020B0604030504040204" pitchFamily="50" charset="-128"/>
                <a:ea typeface="メイリオ" panose="020B0604030504040204" pitchFamily="50" charset="-128"/>
              </a:rPr>
              <a:t>EoI</a:t>
            </a:r>
            <a:r>
              <a:rPr lang="en-US" altLang="ja-JP"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 </a:t>
            </a:r>
            <a:endParaRPr lang="en-US" altLang="ja-JP" dirty="0">
              <a:solidFill>
                <a:prstClr val="black"/>
              </a:solidFill>
              <a:latin typeface="メイリオ" panose="020B0604030504040204" pitchFamily="50" charset="-128"/>
              <a:ea typeface="メイリオ" panose="020B0604030504040204" pitchFamily="50" charset="-128"/>
            </a:endParaRPr>
          </a:p>
          <a:p>
            <a:pPr marL="1028700" lvl="1"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で実施可能なさまざまな実験アイディアを募集</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+1.5</a:t>
            </a:r>
            <a:r>
              <a:rPr lang="ja-JP" altLang="en-US" dirty="0">
                <a:solidFill>
                  <a:prstClr val="black"/>
                </a:solidFill>
                <a:latin typeface="メイリオ" panose="020B0604030504040204" pitchFamily="50" charset="-128"/>
                <a:ea typeface="メイリオ" panose="020B0604030504040204" pitchFamily="50" charset="-128"/>
              </a:rPr>
              <a:t>年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Letters</a:t>
            </a:r>
            <a:r>
              <a:rPr lang="ja-JP" altLang="en-US" b="1" dirty="0" smtClean="0">
                <a:solidFill>
                  <a:prstClr val="black"/>
                </a:solidFill>
                <a:latin typeface="メイリオ" panose="020B0604030504040204" pitchFamily="50" charset="-128"/>
                <a:ea typeface="メイリオ" panose="020B0604030504040204" pitchFamily="50" charset="-128"/>
              </a:rPr>
              <a:t> </a:t>
            </a:r>
            <a:r>
              <a:rPr lang="en-US" altLang="ja-JP" b="1" dirty="0">
                <a:solidFill>
                  <a:prstClr val="black"/>
                </a:solidFill>
                <a:latin typeface="メイリオ" panose="020B0604030504040204" pitchFamily="50" charset="-128"/>
                <a:ea typeface="メイリオ" panose="020B0604030504040204" pitchFamily="50" charset="-128"/>
              </a:rPr>
              <a:t>of Intent (</a:t>
            </a:r>
            <a:r>
              <a:rPr lang="en-US" altLang="ja-JP" b="1" dirty="0" err="1">
                <a:solidFill>
                  <a:prstClr val="black"/>
                </a:solidFill>
                <a:latin typeface="メイリオ" panose="020B0604030504040204" pitchFamily="50" charset="-128"/>
                <a:ea typeface="メイリオ" panose="020B0604030504040204" pitchFamily="50" charset="-128"/>
              </a:rPr>
              <a:t>LoI</a:t>
            </a:r>
            <a:r>
              <a:rPr lang="en-US" altLang="ja-JP"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 </a:t>
            </a:r>
            <a:endParaRPr lang="en-US" altLang="ja-JP" dirty="0">
              <a:solidFill>
                <a:prstClr val="black"/>
              </a:solidFill>
              <a:latin typeface="メイリオ" panose="020B0604030504040204" pitchFamily="50" charset="-128"/>
              <a:ea typeface="メイリオ" panose="020B0604030504040204" pitchFamily="50" charset="-128"/>
            </a:endParaRPr>
          </a:p>
          <a:p>
            <a:pPr marL="1028700" lvl="1" indent="-342900" defTabSz="1371600">
              <a:lnSpc>
                <a:spcPct val="114000"/>
              </a:lnSpc>
              <a:spcBef>
                <a:spcPts val="2700"/>
              </a:spcBef>
              <a:buFont typeface="Arial" panose="020B0604020202020204" pitchFamily="34" charset="0"/>
              <a:buChar char="•"/>
            </a:pPr>
            <a:r>
              <a:rPr lang="ja-JP" altLang="en-US" dirty="0">
                <a:solidFill>
                  <a:prstClr val="black"/>
                </a:solidFill>
                <a:latin typeface="メイリオ" panose="020B0604030504040204" pitchFamily="50" charset="-128"/>
                <a:ea typeface="メイリオ" panose="020B0604030504040204" pitchFamily="50" charset="-128"/>
              </a:rPr>
              <a:t>応募</a:t>
            </a:r>
            <a:r>
              <a:rPr lang="en-US" altLang="ja-JP" dirty="0" err="1">
                <a:solidFill>
                  <a:prstClr val="black"/>
                </a:solidFill>
                <a:latin typeface="メイリオ" panose="020B0604030504040204" pitchFamily="50" charset="-128"/>
                <a:ea typeface="メイリオ" panose="020B0604030504040204" pitchFamily="50" charset="-128"/>
              </a:rPr>
              <a:t>LoI</a:t>
            </a:r>
            <a:r>
              <a:rPr lang="ja-JP" altLang="en-US" dirty="0">
                <a:solidFill>
                  <a:prstClr val="black"/>
                </a:solidFill>
                <a:latin typeface="メイリオ" panose="020B0604030504040204" pitchFamily="50" charset="-128"/>
                <a:ea typeface="メイリオ" panose="020B0604030504040204" pitchFamily="50" charset="-128"/>
              </a:rPr>
              <a:t>の中から次の選定ステップに進むプロジェクト候補を</a:t>
            </a:r>
            <a:r>
              <a:rPr lang="en-US" altLang="ja-JP" dirty="0">
                <a:solidFill>
                  <a:prstClr val="black"/>
                </a:solidFill>
                <a:latin typeface="メイリオ" panose="020B0604030504040204" pitchFamily="50" charset="-128"/>
                <a:ea typeface="メイリオ" panose="020B0604030504040204" pitchFamily="50" charset="-128"/>
              </a:rPr>
              <a:t>ILCC</a:t>
            </a:r>
            <a:r>
              <a:rPr lang="ja-JP" altLang="en-US" dirty="0">
                <a:solidFill>
                  <a:prstClr val="black"/>
                </a:solidFill>
                <a:latin typeface="メイリオ" panose="020B0604030504040204" pitchFamily="50" charset="-128"/>
                <a:ea typeface="メイリオ" panose="020B0604030504040204" pitchFamily="50" charset="-128"/>
              </a:rPr>
              <a:t>が選択</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研究所設立</a:t>
            </a: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+4</a:t>
            </a:r>
            <a:r>
              <a:rPr lang="ja-JP" altLang="en-US" dirty="0">
                <a:solidFill>
                  <a:prstClr val="black"/>
                </a:solidFill>
                <a:latin typeface="メイリオ" panose="020B0604030504040204" pitchFamily="50" charset="-128"/>
                <a:ea typeface="メイリオ" panose="020B0604030504040204" pitchFamily="50" charset="-128"/>
              </a:rPr>
              <a:t>年</a:t>
            </a:r>
            <a:r>
              <a:rPr lang="en-US" altLang="ja-JP" dirty="0">
                <a:solidFill>
                  <a:prstClr val="black"/>
                </a:solidFill>
                <a:latin typeface="メイリオ" panose="020B0604030504040204" pitchFamily="50" charset="-128"/>
                <a:ea typeface="メイリオ" panose="020B0604030504040204" pitchFamily="50" charset="-128"/>
              </a:rPr>
              <a:t>)</a:t>
            </a:r>
            <a:r>
              <a:rPr lang="ja-JP" altLang="en-US" dirty="0">
                <a:solidFill>
                  <a:prstClr val="black"/>
                </a:solidFill>
                <a:latin typeface="メイリオ" panose="020B0604030504040204" pitchFamily="50" charset="-128"/>
                <a:ea typeface="メイリオ" panose="020B0604030504040204" pitchFamily="50" charset="-128"/>
              </a:rPr>
              <a:t>直前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Technical </a:t>
            </a:r>
            <a:r>
              <a:rPr lang="en-US" altLang="ja-JP" b="1" dirty="0">
                <a:solidFill>
                  <a:prstClr val="black"/>
                </a:solidFill>
                <a:latin typeface="メイリオ" panose="020B0604030504040204" pitchFamily="50" charset="-128"/>
                <a:ea typeface="メイリオ" panose="020B0604030504040204" pitchFamily="50" charset="-128"/>
              </a:rPr>
              <a:t>Proposal/Technical Design Report</a:t>
            </a:r>
            <a:r>
              <a:rPr lang="ja-JP" altLang="en-US"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a:t>
            </a:r>
            <a:endParaRPr lang="en-US" altLang="ja-JP" dirty="0">
              <a:solidFill>
                <a:prstClr val="black"/>
              </a:solidFill>
              <a:latin typeface="メイリオ" panose="020B0604030504040204" pitchFamily="50" charset="-128"/>
              <a:ea typeface="メイリオ" panose="020B0604030504040204" pitchFamily="50" charset="-128"/>
            </a:endParaRPr>
          </a:p>
          <a:p>
            <a:pPr marL="685800" lvl="1" defTabSz="1371600">
              <a:lnSpc>
                <a:spcPct val="114000"/>
              </a:lnSpc>
              <a:spcBef>
                <a:spcPts val="2700"/>
              </a:spcBef>
            </a:pPr>
            <a:r>
              <a:rPr lang="ja-JP" altLang="en-US" dirty="0">
                <a:solidFill>
                  <a:prstClr val="black"/>
                </a:solidFill>
                <a:latin typeface="メイリオ" panose="020B0604030504040204" pitchFamily="50" charset="-128"/>
                <a:ea typeface="メイリオ" panose="020B0604030504040204" pitchFamily="50" charset="-128"/>
              </a:rPr>
              <a:t>→最終採択は</a:t>
            </a: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研究所が決定、測定器建設開始へ</a:t>
            </a:r>
            <a:endParaRPr lang="en-US" altLang="ja-JP" dirty="0">
              <a:solidFill>
                <a:prstClr val="black"/>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2841745" y="3176337"/>
            <a:ext cx="5131887" cy="304698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kumimoji="1" lang="en-US" altLang="ja-JP" b="1" dirty="0" smtClean="0">
                <a:latin typeface="+mn-ea"/>
              </a:rPr>
              <a:t>ILC</a:t>
            </a:r>
            <a:r>
              <a:rPr lang="ja-JP" altLang="en-US" b="1" dirty="0" smtClean="0">
                <a:latin typeface="+mn-ea"/>
              </a:rPr>
              <a:t> </a:t>
            </a:r>
            <a:r>
              <a:rPr kumimoji="1" lang="en-US" altLang="ja-JP" b="1" dirty="0" smtClean="0">
                <a:latin typeface="+mn-ea"/>
              </a:rPr>
              <a:t>Tutorial </a:t>
            </a:r>
            <a:r>
              <a:rPr kumimoji="1" lang="ja-JP" altLang="en-US" b="1" dirty="0" smtClean="0">
                <a:latin typeface="+mn-ea"/>
              </a:rPr>
              <a:t>を実施</a:t>
            </a:r>
            <a:endParaRPr lang="en-US" altLang="ja-JP" b="1" dirty="0">
              <a:latin typeface="+mn-ea"/>
            </a:endParaRPr>
          </a:p>
          <a:p>
            <a:pPr marL="457200" indent="-457200">
              <a:buFont typeface="Arial" panose="020B0604020202020204" pitchFamily="34" charset="0"/>
              <a:buChar char="•"/>
            </a:pPr>
            <a:r>
              <a:rPr kumimoji="1" lang="en-US" altLang="ja-JP" dirty="0" smtClean="0">
                <a:latin typeface="+mn-ea"/>
              </a:rPr>
              <a:t>Fast simulation </a:t>
            </a:r>
            <a:r>
              <a:rPr kumimoji="1" lang="ja-JP" altLang="en-US" dirty="0" smtClean="0">
                <a:latin typeface="+mn-ea"/>
              </a:rPr>
              <a:t>による解析</a:t>
            </a:r>
            <a:r>
              <a:rPr kumimoji="1" lang="en-US" altLang="ja-JP" dirty="0" smtClean="0">
                <a:latin typeface="+mn-ea"/>
              </a:rPr>
              <a:t>: </a:t>
            </a:r>
            <a:r>
              <a:rPr kumimoji="1" lang="ja-JP" altLang="en-US" b="1" dirty="0" smtClean="0">
                <a:latin typeface="+mn-ea"/>
              </a:rPr>
              <a:t>誰でも参加可能</a:t>
            </a:r>
            <a:endParaRPr kumimoji="1" lang="en-US" altLang="ja-JP" b="1" dirty="0" smtClean="0">
              <a:latin typeface="+mn-ea"/>
            </a:endParaRPr>
          </a:p>
          <a:p>
            <a:pPr marL="457200" indent="-457200">
              <a:buFont typeface="Arial" panose="020B0604020202020204" pitchFamily="34" charset="0"/>
              <a:buChar char="•"/>
            </a:pPr>
            <a:r>
              <a:rPr kumimoji="1" lang="en-US" altLang="ja-JP" dirty="0" smtClean="0">
                <a:latin typeface="+mn-ea"/>
              </a:rPr>
              <a:t>Full simulation</a:t>
            </a:r>
            <a:r>
              <a:rPr kumimoji="1" lang="ja-JP" altLang="en-US" dirty="0" smtClean="0">
                <a:latin typeface="+mn-ea"/>
              </a:rPr>
              <a:t>による解析：</a:t>
            </a:r>
            <a:r>
              <a:rPr kumimoji="1" lang="en-US" altLang="ja-JP" b="1" dirty="0" smtClean="0">
                <a:latin typeface="+mn-ea"/>
              </a:rPr>
              <a:t>ILD guest account </a:t>
            </a:r>
            <a:r>
              <a:rPr kumimoji="1" lang="ja-JP" altLang="en-US" dirty="0" smtClean="0">
                <a:latin typeface="+mn-ea"/>
              </a:rPr>
              <a:t>へ申請</a:t>
            </a:r>
            <a:endParaRPr kumimoji="1" lang="ja-JP" altLang="en-US" dirty="0">
              <a:latin typeface="+mn-ea"/>
            </a:endParaRPr>
          </a:p>
        </p:txBody>
      </p:sp>
    </p:spTree>
    <p:extLst>
      <p:ext uri="{BB962C8B-B14F-4D97-AF65-F5344CB8AC3E}">
        <p14:creationId xmlns:p14="http://schemas.microsoft.com/office/powerpoint/2010/main" val="2509669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E064E9B6-FC59-47D9-AABE-BC57CE13D0FE}"/>
              </a:ext>
            </a:extLst>
          </p:cNvPr>
          <p:cNvSpPr>
            <a:spLocks noGrp="1"/>
          </p:cNvSpPr>
          <p:nvPr>
            <p:ph type="title"/>
          </p:nvPr>
        </p:nvSpPr>
        <p:spPr/>
        <p:txBody>
          <a:bodyPr wrap="none"/>
          <a:lstStyle/>
          <a:p>
            <a:r>
              <a:rPr lang="ja-JP" altLang="en-US">
                <a:solidFill>
                  <a:schemeClr val="tx1"/>
                </a:solidFill>
                <a:latin typeface="+mn-ea"/>
                <a:ea typeface="+mn-ea"/>
              </a:rPr>
              <a:t>まとめ</a:t>
            </a:r>
            <a:endParaRPr lang="ja-JP" altLang="en-US" dirty="0">
              <a:solidFill>
                <a:schemeClr val="tx1"/>
              </a:solidFill>
              <a:latin typeface="+mn-ea"/>
              <a:ea typeface="+mn-ea"/>
            </a:endParaRPr>
          </a:p>
        </p:txBody>
      </p:sp>
      <p:sp>
        <p:nvSpPr>
          <p:cNvPr id="3" name="コンテンツ プレースホルダー 2"/>
          <p:cNvSpPr>
            <a:spLocks noGrp="1"/>
          </p:cNvSpPr>
          <p:nvPr>
            <p:ph sz="quarter" idx="13"/>
          </p:nvPr>
        </p:nvSpPr>
        <p:spPr>
          <a:xfrm>
            <a:off x="307705" y="1257299"/>
            <a:ext cx="17670579" cy="9029701"/>
          </a:xfrm>
          <a:solidFill>
            <a:schemeClr val="bg1"/>
          </a:solidFill>
          <a:ln>
            <a:solidFill>
              <a:schemeClr val="tx1"/>
            </a:solidFill>
          </a:ln>
        </p:spPr>
        <p:txBody>
          <a:bodyPr>
            <a:normAutofit lnSpcReduction="10000"/>
          </a:bodyPr>
          <a:lstStyle/>
          <a:p>
            <a:pPr>
              <a:lnSpc>
                <a:spcPct val="114000"/>
              </a:lnSpc>
              <a:spcBef>
                <a:spcPts val="2700"/>
              </a:spcBef>
            </a:pPr>
            <a:r>
              <a:rPr lang="ja-JP" altLang="en-US" sz="3450" b="1" dirty="0"/>
              <a:t>最高エネルギー電子陽電子線形加速器</a:t>
            </a:r>
            <a:r>
              <a:rPr lang="en-US" altLang="ja-JP" sz="3450" b="1" dirty="0" smtClean="0"/>
              <a:t>ILC</a:t>
            </a:r>
            <a:r>
              <a:rPr lang="ja-JP" altLang="en-US" sz="3450" b="1" dirty="0" smtClean="0"/>
              <a:t>の国際</a:t>
            </a:r>
            <a:r>
              <a:rPr lang="ja-JP" altLang="en-US" sz="3450" b="1" dirty="0"/>
              <a:t>協力に</a:t>
            </a:r>
            <a:r>
              <a:rPr lang="ja-JP" altLang="en-US" sz="3450" b="1" dirty="0" smtClean="0"/>
              <a:t>よる実現をめざしている。</a:t>
            </a:r>
            <a:endParaRPr lang="en-US" altLang="ja-JP" sz="3450" b="1" dirty="0"/>
          </a:p>
          <a:p>
            <a:pPr>
              <a:lnSpc>
                <a:spcPct val="114000"/>
              </a:lnSpc>
              <a:spcBef>
                <a:spcPts val="2700"/>
              </a:spcBef>
            </a:pPr>
            <a:r>
              <a:rPr lang="en-US" altLang="ja-JP" sz="3450" b="1" dirty="0"/>
              <a:t>ILC</a:t>
            </a:r>
            <a:r>
              <a:rPr lang="ja-JP" altLang="en-US" sz="3450" b="1" dirty="0"/>
              <a:t>計画は実現に向け大きく動き出している</a:t>
            </a:r>
            <a:endParaRPr lang="en-US" altLang="ja-JP" sz="3450" b="1" dirty="0"/>
          </a:p>
          <a:p>
            <a:pPr lvl="1">
              <a:lnSpc>
                <a:spcPct val="114000"/>
              </a:lnSpc>
              <a:spcBef>
                <a:spcPts val="2700"/>
              </a:spcBef>
            </a:pPr>
            <a:r>
              <a:rPr lang="ja-JP" altLang="en-US" sz="3150" b="1" dirty="0"/>
              <a:t>日・米・欧</a:t>
            </a:r>
            <a:r>
              <a:rPr lang="ja-JP" altLang="en-US" sz="3150" dirty="0"/>
              <a:t>を中心とする国際プロジェクトとして</a:t>
            </a:r>
            <a:r>
              <a:rPr lang="en-US" altLang="ja-JP" sz="3150" dirty="0" smtClean="0"/>
              <a:t>ILC</a:t>
            </a:r>
            <a:r>
              <a:rPr lang="ja-JP" altLang="en-US" sz="3150" dirty="0" smtClean="0"/>
              <a:t>実現の</a:t>
            </a:r>
            <a:r>
              <a:rPr lang="ja-JP" altLang="en-US" sz="3150" dirty="0"/>
              <a:t>ステップとタイムスケールが明確になった</a:t>
            </a:r>
            <a:endParaRPr lang="en-US" altLang="ja-JP" sz="3150" dirty="0"/>
          </a:p>
          <a:p>
            <a:pPr lvl="2">
              <a:lnSpc>
                <a:spcPct val="114000"/>
              </a:lnSpc>
              <a:spcBef>
                <a:spcPts val="2700"/>
              </a:spcBef>
            </a:pPr>
            <a:r>
              <a:rPr lang="ja-JP" altLang="en-US" sz="3150" b="1" dirty="0" smtClean="0"/>
              <a:t>米国政府による</a:t>
            </a:r>
            <a:r>
              <a:rPr lang="en-US" altLang="ja-JP" sz="3150" b="1" dirty="0" smtClean="0"/>
              <a:t>ILC</a:t>
            </a:r>
            <a:r>
              <a:rPr lang="ja-JP" altLang="en-US" sz="3150" b="1" dirty="0" err="1" smtClean="0"/>
              <a:t>への</a:t>
            </a:r>
            <a:r>
              <a:rPr lang="ja-JP" altLang="en-US" sz="3150" b="1" dirty="0" smtClean="0"/>
              <a:t>強い支持</a:t>
            </a:r>
            <a:endParaRPr lang="en-US" altLang="ja-JP" sz="3150" b="1" dirty="0" smtClean="0"/>
          </a:p>
          <a:p>
            <a:pPr lvl="2">
              <a:lnSpc>
                <a:spcPct val="114000"/>
              </a:lnSpc>
              <a:spcBef>
                <a:spcPts val="2700"/>
              </a:spcBef>
            </a:pPr>
            <a:r>
              <a:rPr lang="ja-JP" altLang="en-US" sz="3150" b="1" dirty="0" smtClean="0"/>
              <a:t>欧州素粒子物理戦略</a:t>
            </a:r>
            <a:r>
              <a:rPr lang="ja-JP" altLang="en-US" sz="3150" dirty="0" smtClean="0"/>
              <a:t>：</a:t>
            </a:r>
            <a:r>
              <a:rPr lang="en-US" altLang="ja-JP" sz="3150" dirty="0" smtClean="0"/>
              <a:t>ILC</a:t>
            </a:r>
            <a:r>
              <a:rPr lang="ja-JP" altLang="en-US" sz="3150" dirty="0" smtClean="0"/>
              <a:t>に（中略）協働して取り組む</a:t>
            </a:r>
            <a:r>
              <a:rPr lang="en-US" altLang="ja-JP" sz="3150" dirty="0" smtClean="0"/>
              <a:t>(2020</a:t>
            </a:r>
            <a:r>
              <a:rPr lang="ja-JP" altLang="en-US" sz="3150" dirty="0" smtClean="0"/>
              <a:t>年</a:t>
            </a:r>
            <a:r>
              <a:rPr lang="en-US" altLang="ja-JP" sz="3150" dirty="0" smtClean="0"/>
              <a:t>6</a:t>
            </a:r>
            <a:r>
              <a:rPr lang="ja-JP" altLang="en-US" sz="3150" dirty="0" smtClean="0"/>
              <a:t>月）</a:t>
            </a:r>
            <a:endParaRPr lang="en-US" altLang="ja-JP" sz="3150" dirty="0" smtClean="0"/>
          </a:p>
          <a:p>
            <a:pPr lvl="1">
              <a:lnSpc>
                <a:spcPct val="114000"/>
              </a:lnSpc>
              <a:spcBef>
                <a:spcPts val="2700"/>
              </a:spcBef>
            </a:pPr>
            <a:r>
              <a:rPr lang="ja-JP" altLang="en-US" sz="3150" b="1" dirty="0" smtClean="0"/>
              <a:t>国際推進チーム</a:t>
            </a:r>
            <a:r>
              <a:rPr lang="en-US" altLang="ja-JP" sz="3150" b="1" dirty="0" smtClean="0"/>
              <a:t> IDT</a:t>
            </a:r>
            <a:r>
              <a:rPr lang="ja-JP" altLang="en-US" sz="3150" dirty="0" smtClean="0"/>
              <a:t>設置：日本への</a:t>
            </a:r>
            <a:r>
              <a:rPr lang="en-US" altLang="ja-JP" sz="3150" dirty="0" smtClean="0"/>
              <a:t>ILC</a:t>
            </a:r>
            <a:r>
              <a:rPr lang="ja-JP" altLang="en-US" sz="3150" dirty="0" smtClean="0"/>
              <a:t>計画実現のための世界推進体制</a:t>
            </a:r>
            <a:r>
              <a:rPr lang="en-US" altLang="ja-JP" sz="3150" dirty="0" smtClean="0"/>
              <a:t>(2020</a:t>
            </a:r>
            <a:r>
              <a:rPr lang="ja-JP" altLang="en-US" sz="3150" dirty="0" smtClean="0"/>
              <a:t>年</a:t>
            </a:r>
            <a:r>
              <a:rPr lang="en-US" altLang="ja-JP" sz="3150" dirty="0" smtClean="0"/>
              <a:t>8</a:t>
            </a:r>
            <a:r>
              <a:rPr lang="ja-JP" altLang="en-US" sz="3150" dirty="0" smtClean="0"/>
              <a:t>月</a:t>
            </a:r>
            <a:r>
              <a:rPr lang="en-US" altLang="ja-JP" sz="3150" dirty="0" smtClean="0"/>
              <a:t>)</a:t>
            </a:r>
          </a:p>
          <a:p>
            <a:pPr marL="1371600" lvl="2" indent="0">
              <a:lnSpc>
                <a:spcPct val="114000"/>
              </a:lnSpc>
              <a:spcBef>
                <a:spcPts val="2700"/>
              </a:spcBef>
              <a:buNone/>
            </a:pPr>
            <a:r>
              <a:rPr lang="ja-JP" altLang="en-US" sz="3150" dirty="0" smtClean="0"/>
              <a:t>→</a:t>
            </a:r>
            <a:r>
              <a:rPr lang="ja-JP" altLang="en-US" sz="3150" dirty="0"/>
              <a:t>国際準備機構「</a:t>
            </a:r>
            <a:r>
              <a:rPr lang="en-US" altLang="ja-JP" sz="3150" b="1" dirty="0"/>
              <a:t>ILC</a:t>
            </a:r>
            <a:r>
              <a:rPr lang="ja-JP" altLang="en-US" sz="3150" b="1" dirty="0"/>
              <a:t>準備研究所（</a:t>
            </a:r>
            <a:r>
              <a:rPr lang="en-US" altLang="ja-JP" sz="3150" b="1" dirty="0"/>
              <a:t>4</a:t>
            </a:r>
            <a:r>
              <a:rPr lang="ja-JP" altLang="en-US" sz="3150" b="1" dirty="0"/>
              <a:t>年間）</a:t>
            </a:r>
            <a:r>
              <a:rPr lang="ja-JP" altLang="en-US" sz="3150" dirty="0"/>
              <a:t>」設立を目指す</a:t>
            </a:r>
            <a:r>
              <a:rPr lang="en-US" altLang="ja-JP" sz="3150" dirty="0"/>
              <a:t>(1~1</a:t>
            </a:r>
            <a:r>
              <a:rPr lang="ja-JP" altLang="en-US" sz="3150" dirty="0"/>
              <a:t>年半</a:t>
            </a:r>
            <a:r>
              <a:rPr lang="en-US" altLang="ja-JP" sz="3150" dirty="0" smtClean="0"/>
              <a:t>)</a:t>
            </a:r>
            <a:br>
              <a:rPr lang="en-US" altLang="ja-JP" sz="3150" dirty="0" smtClean="0"/>
            </a:br>
            <a:r>
              <a:rPr lang="ja-JP" altLang="en-US" sz="3150" dirty="0" smtClean="0"/>
              <a:t>　</a:t>
            </a:r>
            <a:r>
              <a:rPr lang="en-US" altLang="ja-JP" sz="3150" dirty="0" smtClean="0"/>
              <a:t>2021/6/1 </a:t>
            </a:r>
            <a:r>
              <a:rPr lang="ja-JP" altLang="en-US" sz="3150" dirty="0" smtClean="0"/>
              <a:t>　</a:t>
            </a:r>
            <a:r>
              <a:rPr lang="en-US" altLang="ja-JP" sz="3150" dirty="0" smtClean="0"/>
              <a:t>ILC</a:t>
            </a:r>
            <a:r>
              <a:rPr lang="ja-JP" altLang="en-US" sz="3150" dirty="0"/>
              <a:t>準備</a:t>
            </a:r>
            <a:r>
              <a:rPr lang="ja-JP" altLang="en-US" sz="3150" dirty="0" smtClean="0"/>
              <a:t>研究所設立提案書を公開。</a:t>
            </a:r>
            <a:endParaRPr lang="en-US" altLang="ja-JP" sz="3150" u="sng" dirty="0"/>
          </a:p>
          <a:p>
            <a:pPr lvl="1">
              <a:lnSpc>
                <a:spcPct val="114000"/>
              </a:lnSpc>
              <a:spcBef>
                <a:spcPts val="2700"/>
              </a:spcBef>
            </a:pPr>
            <a:r>
              <a:rPr lang="ja-JP" altLang="en-US" sz="3150" dirty="0"/>
              <a:t>現地における実務的準備を推進する新組織「</a:t>
            </a:r>
            <a:r>
              <a:rPr lang="ja-JP" altLang="en-US" sz="3150" b="1" dirty="0"/>
              <a:t>東北</a:t>
            </a:r>
            <a:r>
              <a:rPr lang="en-US" altLang="ja-JP" sz="3150" b="1" dirty="0"/>
              <a:t>ILC</a:t>
            </a:r>
            <a:r>
              <a:rPr lang="ja-JP" altLang="en-US" sz="3150" b="1" dirty="0"/>
              <a:t>事業推進センター</a:t>
            </a:r>
            <a:r>
              <a:rPr lang="ja-JP" altLang="en-US" sz="3150" dirty="0"/>
              <a:t>」設置 </a:t>
            </a:r>
            <a:r>
              <a:rPr lang="en-US" altLang="ja-JP" sz="3150" dirty="0"/>
              <a:t>(2020</a:t>
            </a:r>
            <a:r>
              <a:rPr lang="ja-JP" altLang="en-US" sz="3150" dirty="0"/>
              <a:t>年</a:t>
            </a:r>
            <a:r>
              <a:rPr lang="en-US" altLang="ja-JP" sz="3150" dirty="0"/>
              <a:t>8</a:t>
            </a:r>
            <a:r>
              <a:rPr lang="ja-JP" altLang="en-US" sz="3150" dirty="0"/>
              <a:t>月</a:t>
            </a:r>
            <a:r>
              <a:rPr lang="en-US" altLang="ja-JP" sz="3150" dirty="0"/>
              <a:t>)</a:t>
            </a:r>
          </a:p>
          <a:p>
            <a:pPr lvl="1">
              <a:lnSpc>
                <a:spcPct val="114000"/>
              </a:lnSpc>
              <a:spcBef>
                <a:spcPts val="2700"/>
              </a:spcBef>
            </a:pPr>
            <a:r>
              <a:rPr lang="ja-JP" altLang="en-US" sz="3150" dirty="0"/>
              <a:t>国内の高エネルギー物理学コミュニティを主導して</a:t>
            </a:r>
            <a:r>
              <a:rPr lang="en-US" altLang="ja-JP" sz="3150" dirty="0"/>
              <a:t>ILC</a:t>
            </a:r>
            <a:r>
              <a:rPr lang="ja-JP" altLang="en-US" sz="3150" dirty="0"/>
              <a:t>計画を推進するための</a:t>
            </a:r>
            <a:r>
              <a:rPr lang="en-US" altLang="ja-JP" sz="3150" b="1" dirty="0"/>
              <a:t>ILC</a:t>
            </a:r>
            <a:r>
              <a:rPr lang="ja-JP" altLang="en-US" sz="3150" b="1" dirty="0"/>
              <a:t>推進パネル</a:t>
            </a:r>
            <a:r>
              <a:rPr lang="ja-JP" altLang="en-US" sz="3150" dirty="0"/>
              <a:t>設置</a:t>
            </a:r>
            <a:r>
              <a:rPr lang="en-US" altLang="ja-JP" sz="3150" dirty="0"/>
              <a:t>(2020</a:t>
            </a:r>
            <a:r>
              <a:rPr lang="ja-JP" altLang="en-US" sz="3150" dirty="0"/>
              <a:t>年</a:t>
            </a:r>
            <a:r>
              <a:rPr lang="en-US" altLang="ja-JP" sz="3150" dirty="0"/>
              <a:t>10</a:t>
            </a:r>
            <a:r>
              <a:rPr lang="ja-JP" altLang="en-US" sz="3150" dirty="0"/>
              <a:t>月</a:t>
            </a:r>
            <a:r>
              <a:rPr lang="en-US" altLang="ja-JP" sz="3150" dirty="0"/>
              <a:t>)</a:t>
            </a:r>
            <a:r>
              <a:rPr lang="ja-JP" altLang="en-US" sz="3150" dirty="0"/>
              <a:t>→</a:t>
            </a:r>
            <a:r>
              <a:rPr lang="en-US" altLang="ja-JP" sz="3150" b="1" dirty="0"/>
              <a:t>ILC</a:t>
            </a:r>
            <a:r>
              <a:rPr lang="ja-JP" altLang="en-US" sz="3150" b="1" dirty="0"/>
              <a:t>懇談会</a:t>
            </a:r>
            <a:r>
              <a:rPr lang="ja-JP" altLang="en-US" sz="3150" dirty="0"/>
              <a:t>設置</a:t>
            </a:r>
            <a:r>
              <a:rPr lang="en-US" altLang="ja-JP" sz="3150" dirty="0"/>
              <a:t>(2020</a:t>
            </a:r>
            <a:r>
              <a:rPr lang="ja-JP" altLang="en-US" sz="3150" dirty="0"/>
              <a:t>年</a:t>
            </a:r>
            <a:r>
              <a:rPr lang="en-US" altLang="ja-JP" sz="3150" dirty="0"/>
              <a:t>12</a:t>
            </a:r>
            <a:r>
              <a:rPr lang="ja-JP" altLang="en-US" sz="3150" dirty="0"/>
              <a:t>月</a:t>
            </a:r>
            <a:r>
              <a:rPr lang="en-US" altLang="ja-JP" sz="3150" dirty="0"/>
              <a:t>)</a:t>
            </a:r>
          </a:p>
          <a:p>
            <a:pPr>
              <a:lnSpc>
                <a:spcPct val="114000"/>
              </a:lnSpc>
              <a:spcBef>
                <a:spcPts val="2700"/>
              </a:spcBef>
            </a:pPr>
            <a:endParaRPr lang="en-US" altLang="ja-JP" sz="3600" dirty="0"/>
          </a:p>
        </p:txBody>
      </p:sp>
    </p:spTree>
    <p:extLst>
      <p:ext uri="{BB962C8B-B14F-4D97-AF65-F5344CB8AC3E}">
        <p14:creationId xmlns:p14="http://schemas.microsoft.com/office/powerpoint/2010/main" val="4244733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chemeClr val="accent1"/>
                </a:solidFill>
                <a:latin typeface="Route 159 Bold" pitchFamily="50" charset="0"/>
              </a:rPr>
              <a:t>Science</a:t>
            </a:r>
            <a:r>
              <a:rPr kumimoji="1" lang="ja-JP" altLang="en-US" dirty="0" smtClean="0">
                <a:solidFill>
                  <a:schemeClr val="accent1"/>
                </a:solidFill>
                <a:latin typeface="Route 159 Bold" pitchFamily="50" charset="0"/>
              </a:rPr>
              <a:t> </a:t>
            </a:r>
            <a:r>
              <a:rPr kumimoji="1" lang="en-US" altLang="ja-JP" dirty="0" smtClean="0">
                <a:solidFill>
                  <a:schemeClr val="accent1"/>
                </a:solidFill>
                <a:latin typeface="Route 159 Bold" pitchFamily="50" charset="0"/>
              </a:rPr>
              <a:t>Gears</a:t>
            </a:r>
            <a:endParaRPr kumimoji="1" lang="ja-JP" altLang="en-US" dirty="0">
              <a:solidFill>
                <a:schemeClr val="accent1"/>
              </a:solidFill>
              <a:latin typeface="Route 159 Bold" pitchFamily="50" charset="0"/>
            </a:endParaRPr>
          </a:p>
        </p:txBody>
      </p:sp>
      <p:sp>
        <p:nvSpPr>
          <p:cNvPr id="3" name="テキスト プレースホルダー 2"/>
          <p:cNvSpPr>
            <a:spLocks noGrp="1"/>
          </p:cNvSpPr>
          <p:nvPr>
            <p:ph type="body" sz="quarter" idx="13"/>
          </p:nvPr>
        </p:nvSpPr>
        <p:spPr>
          <a:xfrm>
            <a:off x="3238550" y="1484416"/>
            <a:ext cx="14329592" cy="663047"/>
          </a:xfrm>
        </p:spPr>
        <p:txBody>
          <a:bodyPr>
            <a:normAutofit/>
          </a:bodyPr>
          <a:lstStyle/>
          <a:p>
            <a:r>
              <a:rPr lang="ja-JP" altLang="en-US" b="1" i="0" dirty="0" smtClean="0"/>
              <a:t>協働と協力は潤滑油</a:t>
            </a:r>
            <a:endParaRPr kumimoji="1" lang="ja-JP" altLang="en-US" b="1" i="0" dirty="0"/>
          </a:p>
        </p:txBody>
      </p:sp>
      <p:sp>
        <p:nvSpPr>
          <p:cNvPr id="4" name="テキスト プレースホルダー 3"/>
          <p:cNvSpPr>
            <a:spLocks noGrp="1"/>
          </p:cNvSpPr>
          <p:nvPr>
            <p:ph type="body" sz="quarter" idx="22"/>
          </p:nvPr>
        </p:nvSpPr>
        <p:spPr>
          <a:xfrm>
            <a:off x="3302239" y="8384288"/>
            <a:ext cx="11673840" cy="803957"/>
          </a:xfrm>
        </p:spPr>
        <p:txBody>
          <a:bodyPr>
            <a:noAutofit/>
          </a:bodyPr>
          <a:lstStyle/>
          <a:p>
            <a:r>
              <a:rPr kumimoji="1"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全ての歯車が</a:t>
            </a:r>
            <a:r>
              <a:rPr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滑らかに動くことが条件</a:t>
            </a:r>
            <a:endParaRPr lang="en-US" altLang="ja-JP" sz="3200" dirty="0" smtClean="0">
              <a:solidFill>
                <a:schemeClr val="tx1">
                  <a:lumMod val="90000"/>
                  <a:lumOff val="10000"/>
                </a:schemeClr>
              </a:solidFill>
              <a:latin typeface="メイリオ" panose="020B0604030504040204" pitchFamily="50" charset="-128"/>
              <a:ea typeface="メイリオ" panose="020B0604030504040204" pitchFamily="50" charset="-128"/>
            </a:endParaRPr>
          </a:p>
        </p:txBody>
      </p:sp>
      <p:sp>
        <p:nvSpPr>
          <p:cNvPr id="5" name="テキスト プレースホルダー 4"/>
          <p:cNvSpPr>
            <a:spLocks noGrp="1"/>
          </p:cNvSpPr>
          <p:nvPr>
            <p:ph type="body" sz="quarter" idx="32"/>
          </p:nvPr>
        </p:nvSpPr>
        <p:spPr/>
        <p:txBody>
          <a:bodyPr/>
          <a:lstStyle/>
          <a:p>
            <a:r>
              <a:rPr kumimoji="1" lang="en-US" altLang="ja-JP" sz="4800" dirty="0" smtClean="0"/>
              <a:t>ILC</a:t>
            </a:r>
            <a:endParaRPr kumimoji="1" lang="ja-JP" altLang="en-US" sz="4800" dirty="0"/>
          </a:p>
        </p:txBody>
      </p:sp>
      <p:sp>
        <p:nvSpPr>
          <p:cNvPr id="6" name="テキスト プレースホルダー 5"/>
          <p:cNvSpPr>
            <a:spLocks noGrp="1"/>
          </p:cNvSpPr>
          <p:nvPr>
            <p:ph type="body" sz="quarter" idx="33"/>
          </p:nvPr>
        </p:nvSpPr>
        <p:spPr/>
        <p:txBody>
          <a:bodyPr/>
          <a:lstStyle/>
          <a:p>
            <a:r>
              <a:rPr lang="ja-JP" altLang="en-US" sz="4000" dirty="0" smtClean="0"/>
              <a:t>素粒子</a:t>
            </a:r>
            <a:endParaRPr lang="en-US" altLang="ja-JP" sz="4000" dirty="0" smtClean="0"/>
          </a:p>
          <a:p>
            <a:r>
              <a:rPr kumimoji="1" lang="ja-JP" altLang="en-US" sz="4000" dirty="0"/>
              <a:t>物理</a:t>
            </a:r>
          </a:p>
        </p:txBody>
      </p:sp>
      <p:sp>
        <p:nvSpPr>
          <p:cNvPr id="7" name="テキスト プレースホルダー 6"/>
          <p:cNvSpPr>
            <a:spLocks noGrp="1"/>
          </p:cNvSpPr>
          <p:nvPr>
            <p:ph type="body" sz="quarter" idx="34"/>
          </p:nvPr>
        </p:nvSpPr>
        <p:spPr/>
        <p:txBody>
          <a:bodyPr/>
          <a:lstStyle/>
          <a:p>
            <a:r>
              <a:rPr lang="ja-JP" altLang="en-US" sz="4400" dirty="0" smtClean="0"/>
              <a:t>物性</a:t>
            </a:r>
            <a:endParaRPr lang="en-US" altLang="ja-JP" sz="4400" dirty="0" smtClean="0"/>
          </a:p>
          <a:p>
            <a:r>
              <a:rPr lang="ja-JP" altLang="en-US" sz="4400" dirty="0" smtClean="0"/>
              <a:t>物理</a:t>
            </a:r>
            <a:endParaRPr kumimoji="1" lang="ja-JP" altLang="en-US" sz="4400" dirty="0"/>
          </a:p>
        </p:txBody>
      </p:sp>
      <p:sp>
        <p:nvSpPr>
          <p:cNvPr id="8" name="テキスト プレースホルダー 7"/>
          <p:cNvSpPr>
            <a:spLocks noGrp="1"/>
          </p:cNvSpPr>
          <p:nvPr>
            <p:ph type="body" sz="quarter" idx="35"/>
          </p:nvPr>
        </p:nvSpPr>
        <p:spPr/>
        <p:txBody>
          <a:bodyPr/>
          <a:lstStyle/>
          <a:p>
            <a:r>
              <a:rPr kumimoji="1" lang="ja-JP" altLang="en-US" sz="4800" dirty="0" smtClean="0"/>
              <a:t>化学</a:t>
            </a:r>
            <a:endParaRPr kumimoji="1" lang="en-US" altLang="ja-JP" sz="4800" dirty="0" smtClean="0"/>
          </a:p>
        </p:txBody>
      </p:sp>
      <p:sp>
        <p:nvSpPr>
          <p:cNvPr id="9" name="テキスト プレースホルダー 8"/>
          <p:cNvSpPr>
            <a:spLocks noGrp="1"/>
          </p:cNvSpPr>
          <p:nvPr>
            <p:ph type="body" sz="quarter" idx="36"/>
          </p:nvPr>
        </p:nvSpPr>
        <p:spPr/>
        <p:txBody>
          <a:bodyPr/>
          <a:lstStyle/>
          <a:p>
            <a:r>
              <a:rPr kumimoji="1" lang="ja-JP" altLang="en-US" sz="3600" dirty="0" smtClean="0"/>
              <a:t>原子核物理</a:t>
            </a:r>
            <a:endParaRPr kumimoji="1" lang="ja-JP" altLang="en-US" sz="3600" dirty="0"/>
          </a:p>
        </p:txBody>
      </p:sp>
      <p:sp>
        <p:nvSpPr>
          <p:cNvPr id="10" name="テキスト プレースホルダー 9"/>
          <p:cNvSpPr>
            <a:spLocks noGrp="1"/>
          </p:cNvSpPr>
          <p:nvPr>
            <p:ph type="body" sz="quarter" idx="37"/>
          </p:nvPr>
        </p:nvSpPr>
        <p:spPr/>
        <p:txBody>
          <a:bodyPr/>
          <a:lstStyle/>
          <a:p>
            <a:r>
              <a:rPr lang="ja-JP" altLang="en-US" sz="4000" dirty="0" smtClean="0"/>
              <a:t>宇宙</a:t>
            </a:r>
            <a:r>
              <a:rPr lang="en-US" altLang="ja-JP" sz="4000" dirty="0" smtClean="0"/>
              <a:t/>
            </a:r>
            <a:br>
              <a:rPr lang="en-US" altLang="ja-JP" sz="4000" dirty="0" smtClean="0"/>
            </a:br>
            <a:r>
              <a:rPr lang="ja-JP" altLang="en-US" sz="4000" dirty="0" smtClean="0"/>
              <a:t>物理</a:t>
            </a:r>
            <a:endParaRPr kumimoji="1" lang="ja-JP" altLang="en-US" sz="4000" dirty="0"/>
          </a:p>
        </p:txBody>
      </p:sp>
      <p:sp>
        <p:nvSpPr>
          <p:cNvPr id="11" name="テキスト プレースホルダー 10"/>
          <p:cNvSpPr>
            <a:spLocks noGrp="1"/>
          </p:cNvSpPr>
          <p:nvPr>
            <p:ph type="body" sz="quarter" idx="38"/>
          </p:nvPr>
        </p:nvSpPr>
        <p:spPr/>
        <p:txBody>
          <a:bodyPr/>
          <a:lstStyle/>
          <a:p>
            <a:r>
              <a:rPr lang="ja-JP" altLang="en-US" sz="4000" dirty="0" smtClean="0"/>
              <a:t>生物学</a:t>
            </a:r>
            <a:endParaRPr kumimoji="1" lang="ja-JP" altLang="en-US" sz="4000" dirty="0"/>
          </a:p>
        </p:txBody>
      </p:sp>
      <p:sp>
        <p:nvSpPr>
          <p:cNvPr id="12" name="フッター プレースホルダー 11"/>
          <p:cNvSpPr>
            <a:spLocks noGrp="1"/>
          </p:cNvSpPr>
          <p:nvPr>
            <p:ph type="ftr" sz="quarter" idx="10"/>
          </p:nvPr>
        </p:nvSpPr>
        <p:spPr/>
        <p:txBody>
          <a:bodyPr/>
          <a:lstStyle/>
          <a:p>
            <a:r>
              <a:rPr lang="en-US" altLang="ja-JP"/>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E6459DFB-86F3-43FA-8567-2EA6E426AE90}" type="slidenum">
              <a:rPr lang="ja-JP" altLang="en-US" smtClean="0"/>
              <a:pPr/>
              <a:t>2</a:t>
            </a:fld>
            <a:endParaRPr lang="ja-JP" altLang="en-US"/>
          </a:p>
        </p:txBody>
      </p:sp>
      <p:grpSp>
        <p:nvGrpSpPr>
          <p:cNvPr id="15" name="グループ化 14"/>
          <p:cNvGrpSpPr/>
          <p:nvPr/>
        </p:nvGrpSpPr>
        <p:grpSpPr>
          <a:xfrm>
            <a:off x="4614166" y="4761711"/>
            <a:ext cx="3322647" cy="3164287"/>
            <a:chOff x="4790290" y="4615242"/>
            <a:chExt cx="3322647" cy="3164287"/>
          </a:xfrm>
        </p:grpSpPr>
        <p:pic>
          <p:nvPicPr>
            <p:cNvPr id="1026" name="Picture 2" descr="工業用潤滑油・合成潤滑油 - 人・車・環境のいい関係づくり | モリカワグループ"/>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0290" y="4615242"/>
              <a:ext cx="3322647" cy="2323258"/>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871946" y="7010088"/>
              <a:ext cx="3240991" cy="769441"/>
            </a:xfrm>
            <a:prstGeom prst="rect">
              <a:avLst/>
            </a:prstGeom>
            <a:noFill/>
          </p:spPr>
          <p:txBody>
            <a:bodyPr wrap="square" rtlCol="0">
              <a:spAutoFit/>
            </a:bodyPr>
            <a:lstStyle/>
            <a:p>
              <a:r>
                <a:rPr kumimoji="1" lang="ja-JP" altLang="en-US" sz="4400" dirty="0" smtClean="0">
                  <a:solidFill>
                    <a:schemeClr val="tx1">
                      <a:lumMod val="75000"/>
                      <a:lumOff val="25000"/>
                    </a:schemeClr>
                  </a:solidFill>
                  <a:latin typeface="メイリオ" panose="020B0604030504040204" pitchFamily="50" charset="-128"/>
                  <a:ea typeface="メイリオ" panose="020B0604030504040204" pitchFamily="50" charset="-128"/>
                </a:rPr>
                <a:t>協働・協力</a:t>
              </a:r>
              <a:endParaRPr kumimoji="1" lang="ja-JP" altLang="en-US" sz="4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584894613"/>
      </p:ext>
    </p:extLst>
  </p:cSld>
  <p:clrMapOvr>
    <a:masterClrMapping/>
  </p:clrMapOvr>
  <mc:AlternateContent xmlns:mc="http://schemas.openxmlformats.org/markup-compatibility/2006" xmlns:p14="http://schemas.microsoft.com/office/powerpoint/2010/main">
    <mc:Choice Requires="p14">
      <p:transition spd="slow" p14:dur="800" advTm="13015">
        <p14:flythrough/>
      </p:transition>
    </mc:Choice>
    <mc:Fallback xmlns="">
      <p:transition spd="slow" advTm="1301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latin typeface="メイリオ" panose="020B0604030504040204" pitchFamily="50" charset="-128"/>
                <a:ea typeface="メイリオ" panose="020B0604030504040204" pitchFamily="50" charset="-128"/>
              </a:rPr>
              <a:t>+ILC</a:t>
            </a:r>
            <a:r>
              <a:rPr kumimoji="1" lang="ja-JP" altLang="en-US" dirty="0" smtClean="0">
                <a:latin typeface="メイリオ" panose="020B0604030504040204" pitchFamily="50" charset="-128"/>
                <a:ea typeface="メイリオ" panose="020B0604030504040204" pitchFamily="50" charset="-128"/>
              </a:rPr>
              <a:t>懇談会</a:t>
            </a:r>
            <a:endParaRPr kumimoji="1" lang="ja-JP" altLang="en-US" dirty="0">
              <a:latin typeface="メイリオ" panose="020B0604030504040204" pitchFamily="50" charset="-128"/>
              <a:ea typeface="メイリオ" panose="020B0604030504040204" pitchFamily="50" charset="-128"/>
            </a:endParaRPr>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3</a:t>
            </a:fld>
            <a:endParaRPr lang="ja-JP" altLang="en-US"/>
          </a:p>
        </p:txBody>
      </p:sp>
      <p:sp>
        <p:nvSpPr>
          <p:cNvPr id="22" name="テキスト プレースホルダー 21"/>
          <p:cNvSpPr>
            <a:spLocks noGrp="1"/>
          </p:cNvSpPr>
          <p:nvPr>
            <p:ph type="body" sz="quarter" idx="13"/>
          </p:nvPr>
        </p:nvSpPr>
        <p:spPr/>
        <p:txBody>
          <a:bodyPr>
            <a:normAutofit fontScale="92500" lnSpcReduction="20000"/>
          </a:bodyPr>
          <a:lstStyle/>
          <a:p>
            <a:endParaRPr kumimoji="1" lang="ja-JP" altLang="en-US"/>
          </a:p>
        </p:txBody>
      </p:sp>
      <p:sp>
        <p:nvSpPr>
          <p:cNvPr id="24" name="テキスト プレースホルダー 23"/>
          <p:cNvSpPr>
            <a:spLocks noGrp="1"/>
          </p:cNvSpPr>
          <p:nvPr>
            <p:ph type="body" sz="quarter" idx="15"/>
          </p:nvPr>
        </p:nvSpPr>
        <p:spPr/>
        <p:txBody>
          <a:bodyPr/>
          <a:lstStyle/>
          <a:p>
            <a:r>
              <a:rPr kumimoji="1" lang="ja-JP" altLang="en-US" dirty="0" smtClean="0">
                <a:latin typeface="メイリオ" panose="020B0604030504040204" pitchFamily="50" charset="-128"/>
                <a:ea typeface="メイリオ" panose="020B0604030504040204" pitchFamily="50" charset="-128"/>
              </a:rPr>
              <a:t>物理成果の最大化</a:t>
            </a:r>
            <a:endParaRPr kumimoji="1" lang="ja-JP" altLang="en-US" dirty="0">
              <a:latin typeface="メイリオ" panose="020B0604030504040204" pitchFamily="50" charset="-128"/>
              <a:ea typeface="メイリオ" panose="020B0604030504040204" pitchFamily="50" charset="-128"/>
            </a:endParaRPr>
          </a:p>
        </p:txBody>
      </p:sp>
      <p:sp>
        <p:nvSpPr>
          <p:cNvPr id="23" name="テキスト プレースホルダー 22"/>
          <p:cNvSpPr>
            <a:spLocks noGrp="1"/>
          </p:cNvSpPr>
          <p:nvPr>
            <p:ph type="body" sz="quarter" idx="14"/>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実験横断的な解析</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実験の間のシナジー</a:t>
            </a:r>
            <a:endParaRPr kumimoji="1" lang="ja-JP" altLang="en-US" sz="3600" dirty="0">
              <a:latin typeface="メイリオ" panose="020B0604030504040204" pitchFamily="50" charset="-128"/>
              <a:ea typeface="メイリオ" panose="020B0604030504040204" pitchFamily="50" charset="-128"/>
            </a:endParaRPr>
          </a:p>
        </p:txBody>
      </p:sp>
      <p:sp>
        <p:nvSpPr>
          <p:cNvPr id="25" name="テキスト プレースホルダー 24"/>
          <p:cNvSpPr>
            <a:spLocks noGrp="1"/>
          </p:cNvSpPr>
          <p:nvPr>
            <p:ph type="body" sz="quarter" idx="16"/>
          </p:nvPr>
        </p:nvSpPr>
        <p:spPr/>
        <p:txBody>
          <a:bodyPr/>
          <a:lstStyle/>
          <a:p>
            <a:r>
              <a:rPr kumimoji="1" lang="ja-JP" altLang="en-US" dirty="0" smtClean="0">
                <a:latin typeface="メイリオ" panose="020B0604030504040204" pitchFamily="50" charset="-128"/>
                <a:ea typeface="メイリオ" panose="020B0604030504040204" pitchFamily="50" charset="-128"/>
              </a:rPr>
              <a:t>既存技術の応用</a:t>
            </a:r>
            <a:endParaRPr kumimoji="1" lang="ja-JP" altLang="en-US" dirty="0">
              <a:latin typeface="メイリオ" panose="020B0604030504040204" pitchFamily="50" charset="-128"/>
              <a:ea typeface="メイリオ" panose="020B0604030504040204" pitchFamily="50" charset="-128"/>
            </a:endParaRPr>
          </a:p>
        </p:txBody>
      </p:sp>
      <p:sp>
        <p:nvSpPr>
          <p:cNvPr id="26" name="テキスト プレースホルダー 25"/>
          <p:cNvSpPr>
            <a:spLocks noGrp="1"/>
          </p:cNvSpPr>
          <p:nvPr>
            <p:ph type="body" sz="quarter" idx="17"/>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超伝導加速技術</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測定器応用</a:t>
            </a:r>
            <a:endParaRPr kumimoji="1" lang="ja-JP" altLang="en-US" sz="3600" dirty="0">
              <a:latin typeface="メイリオ" panose="020B0604030504040204" pitchFamily="50" charset="-128"/>
              <a:ea typeface="メイリオ" panose="020B0604030504040204" pitchFamily="50" charset="-128"/>
            </a:endParaRPr>
          </a:p>
        </p:txBody>
      </p:sp>
      <p:sp>
        <p:nvSpPr>
          <p:cNvPr id="27" name="テキスト プレースホルダー 26"/>
          <p:cNvSpPr>
            <a:spLocks noGrp="1"/>
          </p:cNvSpPr>
          <p:nvPr>
            <p:ph type="body" sz="quarter" idx="18"/>
          </p:nvPr>
        </p:nvSpPr>
        <p:spPr>
          <a:xfrm>
            <a:off x="10229336" y="2658941"/>
            <a:ext cx="7266798" cy="790352"/>
          </a:xfrm>
        </p:spPr>
        <p:txBody>
          <a:bodyPr/>
          <a:lstStyle/>
          <a:p>
            <a:r>
              <a:rPr kumimoji="1" lang="ja-JP" altLang="en-US" dirty="0" smtClean="0">
                <a:latin typeface="メイリオ" panose="020B0604030504040204" pitchFamily="50" charset="-128"/>
                <a:ea typeface="メイリオ" panose="020B0604030504040204" pitchFamily="50" charset="-128"/>
              </a:rPr>
              <a:t>技術の共同開発、ノウハウの共有</a:t>
            </a:r>
            <a:endParaRPr kumimoji="1" lang="ja-JP" altLang="en-US" dirty="0">
              <a:latin typeface="メイリオ" panose="020B0604030504040204" pitchFamily="50" charset="-128"/>
              <a:ea typeface="メイリオ" panose="020B0604030504040204" pitchFamily="50" charset="-128"/>
            </a:endParaRPr>
          </a:p>
        </p:txBody>
      </p:sp>
      <p:sp>
        <p:nvSpPr>
          <p:cNvPr id="28" name="テキスト プレースホルダー 27"/>
          <p:cNvSpPr>
            <a:spLocks noGrp="1"/>
          </p:cNvSpPr>
          <p:nvPr>
            <p:ph type="body" sz="quarter" idx="19"/>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測定器開発</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解析技術</a:t>
            </a:r>
            <a:endParaRPr kumimoji="1" lang="ja-JP" altLang="en-US" sz="3600" dirty="0">
              <a:latin typeface="メイリオ" panose="020B0604030504040204" pitchFamily="50" charset="-128"/>
              <a:ea typeface="メイリオ" panose="020B0604030504040204" pitchFamily="50" charset="-128"/>
            </a:endParaRPr>
          </a:p>
        </p:txBody>
      </p:sp>
      <p:sp>
        <p:nvSpPr>
          <p:cNvPr id="29" name="テキスト プレースホルダー 28"/>
          <p:cNvSpPr>
            <a:spLocks noGrp="1"/>
          </p:cNvSpPr>
          <p:nvPr>
            <p:ph type="body" sz="quarter" idx="20"/>
          </p:nvPr>
        </p:nvSpPr>
        <p:spPr/>
        <p:txBody>
          <a:bodyPr/>
          <a:lstStyle/>
          <a:p>
            <a:r>
              <a:rPr kumimoji="1" lang="en-US" altLang="ja-JP" dirty="0" smtClean="0">
                <a:latin typeface="メイリオ" panose="020B0604030504040204" pitchFamily="50" charset="-128"/>
                <a:ea typeface="メイリオ" panose="020B0604030504040204" pitchFamily="50" charset="-128"/>
              </a:rPr>
              <a:t>ILC</a:t>
            </a:r>
            <a:r>
              <a:rPr kumimoji="1" lang="ja-JP" altLang="en-US" dirty="0" smtClean="0">
                <a:latin typeface="メイリオ" panose="020B0604030504040204" pitchFamily="50" charset="-128"/>
                <a:ea typeface="メイリオ" panose="020B0604030504040204" pitchFamily="50" charset="-128"/>
              </a:rPr>
              <a:t>施設の利用</a:t>
            </a:r>
            <a:endParaRPr kumimoji="1" lang="ja-JP" altLang="en-US" dirty="0">
              <a:latin typeface="メイリオ" panose="020B0604030504040204" pitchFamily="50" charset="-128"/>
              <a:ea typeface="メイリオ" panose="020B0604030504040204" pitchFamily="50" charset="-128"/>
            </a:endParaRPr>
          </a:p>
        </p:txBody>
      </p:sp>
      <p:sp>
        <p:nvSpPr>
          <p:cNvPr id="30" name="テキスト プレースホルダー 29"/>
          <p:cNvSpPr>
            <a:spLocks noGrp="1"/>
          </p:cNvSpPr>
          <p:nvPr>
            <p:ph type="body" sz="quarter" idx="21"/>
          </p:nvPr>
        </p:nvSpPr>
        <p:spPr/>
        <p:txBody>
          <a:bodyPr>
            <a:noAutofit/>
          </a:bodyPr>
          <a:lstStyle/>
          <a:p>
            <a:r>
              <a:rPr kumimoji="1" lang="ja-JP" altLang="en-US" sz="3600" dirty="0" smtClean="0">
                <a:latin typeface="メイリオ" panose="020B0604030504040204" pitchFamily="50" charset="-128"/>
                <a:ea typeface="メイリオ" panose="020B0604030504040204" pitchFamily="50" charset="-128"/>
              </a:rPr>
              <a:t>放射光利用</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中性子源</a:t>
            </a:r>
            <a:endParaRPr lang="en-US" altLang="ja-JP" sz="3600" dirty="0" smtClean="0">
              <a:latin typeface="メイリオ" panose="020B0604030504040204" pitchFamily="50" charset="-128"/>
              <a:ea typeface="メイリオ" panose="020B0604030504040204" pitchFamily="50" charset="-128"/>
            </a:endParaRPr>
          </a:p>
          <a:p>
            <a:r>
              <a:rPr kumimoji="1" lang="ja-JP" altLang="en-US" sz="3600" dirty="0">
                <a:latin typeface="メイリオ" panose="020B0604030504040204" pitchFamily="50" charset="-128"/>
                <a:ea typeface="メイリオ" panose="020B0604030504040204" pitchFamily="50" charset="-128"/>
              </a:rPr>
              <a:t>ビームダンプ</a:t>
            </a:r>
          </a:p>
        </p:txBody>
      </p:sp>
      <p:sp>
        <p:nvSpPr>
          <p:cNvPr id="31" name="楕円 30"/>
          <p:cNvSpPr/>
          <p:nvPr/>
        </p:nvSpPr>
        <p:spPr>
          <a:xfrm>
            <a:off x="10046272" y="4061078"/>
            <a:ext cx="4085754" cy="1078757"/>
          </a:xfrm>
          <a:prstGeom prst="ellipse">
            <a:avLst/>
          </a:prstGeom>
          <a:noFill/>
          <a:ln w="57150">
            <a:solidFill>
              <a:schemeClr val="accent2">
                <a:lumMod val="75000"/>
              </a:schemeClr>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76676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a:bodyPr>
          <a:lstStyle/>
          <a:p>
            <a:r>
              <a:rPr kumimoji="1" lang="en-US" altLang="ja-JP" dirty="0" smtClean="0">
                <a:latin typeface="メイリオ" panose="020B0604030504040204" pitchFamily="50" charset="-128"/>
                <a:ea typeface="メイリオ" panose="020B0604030504040204" pitchFamily="50" charset="-128"/>
              </a:rPr>
              <a:t>+ILC </a:t>
            </a:r>
            <a:r>
              <a:rPr kumimoji="1" lang="ja-JP" altLang="en-US" dirty="0" smtClean="0">
                <a:latin typeface="メイリオ" panose="020B0604030504040204" pitchFamily="50" charset="-128"/>
                <a:ea typeface="メイリオ" panose="020B0604030504040204" pitchFamily="50" charset="-128"/>
              </a:rPr>
              <a:t>懇談会が目指すもの</a:t>
            </a:r>
            <a:endParaRPr kumimoji="1" lang="ja-JP" altLang="en-US" dirty="0">
              <a:latin typeface="メイリオ" panose="020B0604030504040204" pitchFamily="50" charset="-128"/>
              <a:ea typeface="メイリオ" panose="020B0604030504040204" pitchFamily="50" charset="-128"/>
            </a:endParaRPr>
          </a:p>
        </p:txBody>
      </p:sp>
      <p:sp>
        <p:nvSpPr>
          <p:cNvPr id="3" name="フッター プレースホルダー 2"/>
          <p:cNvSpPr>
            <a:spLocks noGrp="1"/>
          </p:cNvSpPr>
          <p:nvPr>
            <p:ph type="ftr" sz="quarter" idx="10"/>
          </p:nvPr>
        </p:nvSpPr>
        <p:spPr>
          <a:xfrm>
            <a:off x="10807535" y="8549458"/>
            <a:ext cx="5790697" cy="547688"/>
          </a:xfrm>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4</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endParaRPr kumimoji="1" lang="ja-JP" altLang="en-US"/>
          </a:p>
        </p:txBody>
      </p:sp>
      <p:sp>
        <p:nvSpPr>
          <p:cNvPr id="16" name="正方形/長方形 15"/>
          <p:cNvSpPr/>
          <p:nvPr/>
        </p:nvSpPr>
        <p:spPr>
          <a:xfrm>
            <a:off x="1871670" y="2646947"/>
            <a:ext cx="4684295" cy="1470984"/>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600" dirty="0" smtClean="0">
                <a:solidFill>
                  <a:schemeClr val="bg1"/>
                </a:solidFill>
              </a:rPr>
              <a:t>ILC</a:t>
            </a:r>
            <a:endParaRPr kumimoji="1" lang="ja-JP" altLang="en-US" sz="9600" dirty="0">
              <a:solidFill>
                <a:schemeClr val="bg1"/>
              </a:solidFill>
            </a:endParaRPr>
          </a:p>
        </p:txBody>
      </p:sp>
      <p:sp>
        <p:nvSpPr>
          <p:cNvPr id="17" name="正方形/長方形 16"/>
          <p:cNvSpPr/>
          <p:nvPr/>
        </p:nvSpPr>
        <p:spPr>
          <a:xfrm>
            <a:off x="12114554" y="2646947"/>
            <a:ext cx="4684295" cy="1735867"/>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6600" dirty="0" smtClean="0">
                <a:solidFill>
                  <a:schemeClr val="bg1"/>
                </a:solidFill>
                <a:latin typeface="メイリオ" panose="020B0604030504040204" pitchFamily="50" charset="-128"/>
                <a:ea typeface="メイリオ" panose="020B0604030504040204" pitchFamily="50" charset="-128"/>
              </a:rPr>
              <a:t>他</a:t>
            </a:r>
            <a:r>
              <a:rPr lang="ja-JP" altLang="en-US" sz="6600" dirty="0">
                <a:solidFill>
                  <a:schemeClr val="bg1"/>
                </a:solidFill>
                <a:latin typeface="メイリオ" panose="020B0604030504040204" pitchFamily="50" charset="-128"/>
                <a:ea typeface="メイリオ" panose="020B0604030504040204" pitchFamily="50" charset="-128"/>
              </a:rPr>
              <a:t>グループ</a:t>
            </a:r>
            <a:endParaRPr kumimoji="1" lang="ja-JP" altLang="en-US" sz="6600" dirty="0">
              <a:solidFill>
                <a:schemeClr val="bg1"/>
              </a:solidFill>
              <a:latin typeface="メイリオ" panose="020B0604030504040204" pitchFamily="50" charset="-128"/>
              <a:ea typeface="メイリオ" panose="020B0604030504040204" pitchFamily="50" charset="-128"/>
            </a:endParaRPr>
          </a:p>
        </p:txBody>
      </p:sp>
      <p:sp>
        <p:nvSpPr>
          <p:cNvPr id="18" name="右矢印 17"/>
          <p:cNvSpPr/>
          <p:nvPr/>
        </p:nvSpPr>
        <p:spPr>
          <a:xfrm>
            <a:off x="6964971" y="2627817"/>
            <a:ext cx="4732421" cy="737936"/>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右矢印 18"/>
          <p:cNvSpPr/>
          <p:nvPr/>
        </p:nvSpPr>
        <p:spPr>
          <a:xfrm rot="10800000">
            <a:off x="6973127" y="3382899"/>
            <a:ext cx="4732421" cy="737936"/>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正方形/長方形 19"/>
          <p:cNvSpPr/>
          <p:nvPr/>
        </p:nvSpPr>
        <p:spPr>
          <a:xfrm>
            <a:off x="6964971" y="5120626"/>
            <a:ext cx="4684295" cy="1355151"/>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7200" dirty="0" smtClean="0">
                <a:solidFill>
                  <a:schemeClr val="bg1"/>
                </a:solidFill>
                <a:latin typeface="メイリオ" panose="020B0604030504040204" pitchFamily="50" charset="-128"/>
                <a:ea typeface="メイリオ" panose="020B0604030504040204" pitchFamily="50" charset="-128"/>
              </a:rPr>
              <a:t>共通課題</a:t>
            </a:r>
            <a:endParaRPr kumimoji="1" lang="ja-JP" altLang="en-US" sz="7200" dirty="0">
              <a:solidFill>
                <a:schemeClr val="bg1"/>
              </a:solidFill>
              <a:latin typeface="メイリオ" panose="020B0604030504040204" pitchFamily="50" charset="-128"/>
              <a:ea typeface="メイリオ" panose="020B0604030504040204" pitchFamily="50" charset="-128"/>
            </a:endParaRPr>
          </a:p>
        </p:txBody>
      </p:sp>
      <p:sp>
        <p:nvSpPr>
          <p:cNvPr id="26" name="屈折矢印 25"/>
          <p:cNvSpPr/>
          <p:nvPr/>
        </p:nvSpPr>
        <p:spPr>
          <a:xfrm rot="5400000">
            <a:off x="4438543" y="3477282"/>
            <a:ext cx="1876789" cy="3192379"/>
          </a:xfrm>
          <a:prstGeom prst="bentUpArrow">
            <a:avLst>
              <a:gd name="adj1" fmla="val 12159"/>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屈折矢印 26"/>
          <p:cNvSpPr/>
          <p:nvPr/>
        </p:nvSpPr>
        <p:spPr>
          <a:xfrm rot="5400000" flipV="1">
            <a:off x="12472597" y="3819192"/>
            <a:ext cx="1718124" cy="3003662"/>
          </a:xfrm>
          <a:prstGeom prst="bentUpArrow">
            <a:avLst>
              <a:gd name="adj1" fmla="val 12159"/>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右矢印 12"/>
          <p:cNvSpPr/>
          <p:nvPr/>
        </p:nvSpPr>
        <p:spPr>
          <a:xfrm rot="5400000">
            <a:off x="8716577" y="6635603"/>
            <a:ext cx="1181080" cy="1124051"/>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正方形/長方形 20"/>
          <p:cNvSpPr/>
          <p:nvPr/>
        </p:nvSpPr>
        <p:spPr>
          <a:xfrm>
            <a:off x="7021253" y="7878912"/>
            <a:ext cx="4684295" cy="1355151"/>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7200" dirty="0" smtClean="0">
                <a:solidFill>
                  <a:schemeClr val="bg1"/>
                </a:solidFill>
                <a:latin typeface="メイリオ" panose="020B0604030504040204" pitchFamily="50" charset="-128"/>
                <a:ea typeface="メイリオ" panose="020B0604030504040204" pitchFamily="50" charset="-128"/>
              </a:rPr>
              <a:t>新研究</a:t>
            </a:r>
            <a:endParaRPr kumimoji="1" lang="ja-JP" altLang="en-US" sz="7200" dirty="0">
              <a:solidFill>
                <a:schemeClr val="bg1"/>
              </a:solidFill>
              <a:latin typeface="メイリオ" panose="020B0604030504040204" pitchFamily="50" charset="-128"/>
              <a:ea typeface="メイリオ" panose="020B0604030504040204" pitchFamily="50" charset="-128"/>
            </a:endParaRPr>
          </a:p>
        </p:txBody>
      </p:sp>
      <p:sp>
        <p:nvSpPr>
          <p:cNvPr id="22" name="屈折矢印 21"/>
          <p:cNvSpPr/>
          <p:nvPr/>
        </p:nvSpPr>
        <p:spPr>
          <a:xfrm rot="10800000" flipV="1">
            <a:off x="3109185" y="4132172"/>
            <a:ext cx="3798428" cy="2221331"/>
          </a:xfrm>
          <a:prstGeom prst="bentUpArrow">
            <a:avLst>
              <a:gd name="adj1" fmla="val 10740"/>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屈折矢印 22"/>
          <p:cNvSpPr/>
          <p:nvPr/>
        </p:nvSpPr>
        <p:spPr>
          <a:xfrm rot="10800000" flipH="1" flipV="1">
            <a:off x="11829828" y="4461961"/>
            <a:ext cx="3714972" cy="2013816"/>
          </a:xfrm>
          <a:prstGeom prst="bentUpArrow">
            <a:avLst>
              <a:gd name="adj1" fmla="val 10740"/>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13481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6" grpId="0" animBg="1"/>
      <p:bldP spid="27" grpId="0" animBg="1"/>
      <p:bldP spid="13" grpId="0" animBg="1"/>
      <p:bldP spid="21"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プレースホルダー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0447" b="10447"/>
          <a:stretch>
            <a:fillRect/>
          </a:stretch>
        </p:blipFill>
        <p:spPr/>
      </p:pic>
      <p:sp>
        <p:nvSpPr>
          <p:cNvPr id="24" name="テキスト プレースホルダー 23"/>
          <p:cNvSpPr>
            <a:spLocks noGrp="1"/>
          </p:cNvSpPr>
          <p:nvPr>
            <p:ph type="body" sz="quarter" idx="11"/>
          </p:nvPr>
        </p:nvSpPr>
        <p:spPr/>
        <p:txBody>
          <a:bodyPr/>
          <a:lstStyle/>
          <a:p>
            <a:endParaRPr kumimoji="1" lang="ja-JP" altLang="en-US" dirty="0"/>
          </a:p>
        </p:txBody>
      </p:sp>
      <p:sp>
        <p:nvSpPr>
          <p:cNvPr id="25" name="テキスト プレースホルダー 24"/>
          <p:cNvSpPr>
            <a:spLocks noGrp="1"/>
          </p:cNvSpPr>
          <p:nvPr>
            <p:ph type="body" sz="quarter" idx="13"/>
          </p:nvPr>
        </p:nvSpPr>
        <p:spPr/>
        <p:txBody>
          <a:bodyPr/>
          <a:lstStyle/>
          <a:p>
            <a:endParaRPr kumimoji="1" lang="ja-JP" altLang="en-US" dirty="0"/>
          </a:p>
        </p:txBody>
      </p:sp>
      <p:sp>
        <p:nvSpPr>
          <p:cNvPr id="27" name="テキスト プレースホルダー 26"/>
          <p:cNvSpPr>
            <a:spLocks noGrp="1"/>
          </p:cNvSpPr>
          <p:nvPr>
            <p:ph type="body" sz="quarter" idx="15"/>
          </p:nvPr>
        </p:nvSpPr>
        <p:spPr/>
        <p:txBody>
          <a:bodyPr/>
          <a:lstStyle/>
          <a:p>
            <a:endParaRPr kumimoji="1" lang="ja-JP" altLang="en-US" dirty="0"/>
          </a:p>
        </p:txBody>
      </p:sp>
      <p:sp>
        <p:nvSpPr>
          <p:cNvPr id="28" name="テキスト プレースホルダー 27"/>
          <p:cNvSpPr>
            <a:spLocks noGrp="1"/>
          </p:cNvSpPr>
          <p:nvPr>
            <p:ph type="body" sz="quarter" idx="16"/>
          </p:nvPr>
        </p:nvSpPr>
        <p:spPr/>
        <p:txBody>
          <a:bodyPr/>
          <a:lstStyle/>
          <a:p>
            <a:endParaRPr kumimoji="1" lang="ja-JP" altLang="en-US" dirty="0"/>
          </a:p>
        </p:txBody>
      </p:sp>
      <p:sp>
        <p:nvSpPr>
          <p:cNvPr id="29" name="テキスト プレースホルダー 28"/>
          <p:cNvSpPr>
            <a:spLocks noGrp="1"/>
          </p:cNvSpPr>
          <p:nvPr>
            <p:ph type="body" sz="quarter" idx="17"/>
          </p:nvPr>
        </p:nvSpPr>
        <p:spPr/>
        <p:txBody>
          <a:bodyPr/>
          <a:lstStyle/>
          <a:p>
            <a:endParaRPr kumimoji="1" lang="ja-JP" altLang="en-US"/>
          </a:p>
        </p:txBody>
      </p:sp>
      <p:sp>
        <p:nvSpPr>
          <p:cNvPr id="30" name="テキスト プレースホルダー 29"/>
          <p:cNvSpPr>
            <a:spLocks noGrp="1"/>
          </p:cNvSpPr>
          <p:nvPr>
            <p:ph type="body" sz="quarter" idx="18"/>
          </p:nvPr>
        </p:nvSpPr>
        <p:spPr/>
        <p:txBody>
          <a:bodyPr/>
          <a:lstStyle/>
          <a:p>
            <a:endParaRPr kumimoji="1" lang="ja-JP" altLang="en-US"/>
          </a:p>
        </p:txBody>
      </p:sp>
      <p:sp>
        <p:nvSpPr>
          <p:cNvPr id="23" name="タイトル 22"/>
          <p:cNvSpPr>
            <a:spLocks noGrp="1"/>
          </p:cNvSpPr>
          <p:nvPr>
            <p:ph type="title"/>
          </p:nvPr>
        </p:nvSpPr>
        <p:spPr>
          <a:xfrm>
            <a:off x="712922" y="2999066"/>
            <a:ext cx="7235167" cy="3312381"/>
          </a:xfrm>
        </p:spPr>
        <p:txBody>
          <a:bodyPr>
            <a:normAutofit/>
          </a:bodyPr>
          <a:lstStyle/>
          <a:p>
            <a:r>
              <a:rPr lang="ja-JP" altLang="en-US" sz="8000" dirty="0" smtClean="0">
                <a:latin typeface="Route 159 Bold" pitchFamily="50" charset="0"/>
              </a:rPr>
              <a:t>解析技術</a:t>
            </a:r>
            <a:r>
              <a:rPr lang="en-US" altLang="ja-JP" sz="8000" dirty="0" smtClean="0">
                <a:latin typeface="Route 159 Bold" pitchFamily="50" charset="0"/>
              </a:rPr>
              <a:t/>
            </a:r>
            <a:br>
              <a:rPr lang="en-US" altLang="ja-JP" sz="8000" dirty="0" smtClean="0">
                <a:latin typeface="Route 159 Bold" pitchFamily="50" charset="0"/>
              </a:rPr>
            </a:br>
            <a:r>
              <a:rPr lang="en-US" altLang="ja-JP" sz="8000" dirty="0" smtClean="0">
                <a:latin typeface="Route 159 Bold" pitchFamily="50" charset="0"/>
              </a:rPr>
              <a:t>+ILC</a:t>
            </a:r>
            <a:r>
              <a:rPr lang="ja-JP" altLang="en-US" sz="8000" dirty="0" smtClean="0">
                <a:latin typeface="Route 159 Bold" pitchFamily="50" charset="0"/>
              </a:rPr>
              <a:t>懇談会</a:t>
            </a:r>
            <a:endParaRPr kumimoji="1" lang="ja-JP" altLang="en-US" sz="8000" dirty="0">
              <a:latin typeface="Route 159 Bold" pitchFamily="50" charset="0"/>
            </a:endParaRPr>
          </a:p>
        </p:txBody>
      </p:sp>
      <p:sp>
        <p:nvSpPr>
          <p:cNvPr id="31" name="テキスト プレースホルダー 30"/>
          <p:cNvSpPr>
            <a:spLocks noGrp="1"/>
          </p:cNvSpPr>
          <p:nvPr>
            <p:ph type="body" sz="quarter" idx="42"/>
          </p:nvPr>
        </p:nvSpPr>
        <p:spPr>
          <a:xfrm>
            <a:off x="712922" y="7298014"/>
            <a:ext cx="6932062" cy="2651897"/>
          </a:xfrm>
        </p:spPr>
        <p:txBody>
          <a:bodyPr/>
          <a:lstStyle/>
          <a:p>
            <a:r>
              <a:rPr lang="en-US" altLang="ja-JP" sz="3600" dirty="0" smtClean="0">
                <a:latin typeface="Rounded Mgen+ 1c medium" panose="020B0602020203020207" pitchFamily="50" charset="-128"/>
                <a:ea typeface="Rounded Mgen+ 1c medium" panose="020B0602020203020207" pitchFamily="50" charset="-128"/>
                <a:cs typeface="Rounded Mgen+ 1c medium" panose="020B0602020203020207" pitchFamily="50" charset="-128"/>
              </a:rPr>
              <a:t>+ILC</a:t>
            </a:r>
            <a:r>
              <a:rPr lang="ja-JP" altLang="en-US" sz="3600" dirty="0" smtClean="0">
                <a:latin typeface="Rounded Mgen+ 1c medium" panose="020B0602020203020207" pitchFamily="50" charset="-128"/>
                <a:ea typeface="Rounded Mgen+ 1c medium" panose="020B0602020203020207" pitchFamily="50" charset="-128"/>
                <a:cs typeface="Rounded Mgen+ 1c medium" panose="020B0602020203020207" pitchFamily="50" charset="-128"/>
              </a:rPr>
              <a:t>懇談会は、物理研究の共存共栄を考える場</a:t>
            </a:r>
            <a:endParaRPr kumimoji="1" lang="ja-JP" altLang="en-US" sz="3600" dirty="0">
              <a:latin typeface="Rounded Mgen+ 1c medium" panose="020B0602020203020207" pitchFamily="50" charset="-128"/>
              <a:ea typeface="Rounded Mgen+ 1c medium" panose="020B0602020203020207" pitchFamily="50" charset="-128"/>
              <a:cs typeface="Rounded Mgen+ 1c medium" panose="020B0602020203020207" pitchFamily="50" charset="-128"/>
            </a:endParaRPr>
          </a:p>
        </p:txBody>
      </p:sp>
      <p:sp>
        <p:nvSpPr>
          <p:cNvPr id="32" name="テキスト プレースホルダー 31"/>
          <p:cNvSpPr>
            <a:spLocks noGrp="1"/>
          </p:cNvSpPr>
          <p:nvPr>
            <p:ph type="body" sz="quarter" idx="43"/>
          </p:nvPr>
        </p:nvSpPr>
        <p:spPr/>
        <p:txBody>
          <a:bodyPr/>
          <a:lstStyle/>
          <a:p>
            <a:r>
              <a:rPr lang="en-US" altLang="ja-JP" dirty="0"/>
              <a:t>HELLO!</a:t>
            </a:r>
            <a:endParaRPr kumimoji="1" lang="ja-JP" altLang="en-US" dirty="0"/>
          </a:p>
        </p:txBody>
      </p:sp>
      <p:sp>
        <p:nvSpPr>
          <p:cNvPr id="33" name="テキスト プレースホルダー 32"/>
          <p:cNvSpPr>
            <a:spLocks noGrp="1"/>
          </p:cNvSpPr>
          <p:nvPr>
            <p:ph type="body" sz="quarter" idx="44"/>
          </p:nvPr>
        </p:nvSpPr>
        <p:spPr>
          <a:xfrm>
            <a:off x="438387" y="6967778"/>
            <a:ext cx="6779318" cy="201249"/>
          </a:xfrm>
        </p:spPr>
        <p:txBody>
          <a:bodyPr/>
          <a:lstStyle/>
          <a:p>
            <a:endParaRPr kumimoji="1" lang="ja-JP" altLang="en-US" dirty="0"/>
          </a:p>
        </p:txBody>
      </p:sp>
    </p:spTree>
    <p:extLst>
      <p:ext uri="{BB962C8B-B14F-4D97-AF65-F5344CB8AC3E}">
        <p14:creationId xmlns:p14="http://schemas.microsoft.com/office/powerpoint/2010/main" val="3728067403"/>
      </p:ext>
    </p:extLst>
  </p:cSld>
  <p:clrMapOvr>
    <a:masterClrMapping/>
  </p:clrMapOvr>
  <p:transition spd="slow" advTm="3418">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normAutofit/>
          </a:bodyPr>
          <a:lstStyle/>
          <a:p>
            <a:r>
              <a:rPr lang="ja-JP" altLang="en-US" sz="5400" dirty="0" smtClean="0">
                <a:latin typeface="メイリオ" panose="020B0604030504040204" pitchFamily="50" charset="-128"/>
                <a:ea typeface="メイリオ" panose="020B0604030504040204" pitchFamily="50" charset="-128"/>
              </a:rPr>
              <a:t>解析技術＋</a:t>
            </a:r>
            <a:r>
              <a:rPr lang="en-US" altLang="ja-JP" sz="5400" dirty="0" smtClean="0">
                <a:latin typeface="メイリオ" panose="020B0604030504040204" pitchFamily="50" charset="-128"/>
                <a:ea typeface="メイリオ" panose="020B0604030504040204" pitchFamily="50" charset="-128"/>
              </a:rPr>
              <a:t>ILC</a:t>
            </a:r>
            <a:r>
              <a:rPr lang="ja-JP" altLang="en-US" sz="5400" dirty="0" smtClean="0">
                <a:latin typeface="メイリオ" panose="020B0604030504040204" pitchFamily="50" charset="-128"/>
                <a:ea typeface="メイリオ" panose="020B0604030504040204" pitchFamily="50" charset="-128"/>
              </a:rPr>
              <a:t>懇談会：第一回勉強会</a:t>
            </a:r>
            <a:endParaRPr kumimoji="1" lang="ja-JP" altLang="en-US" sz="5400" dirty="0">
              <a:latin typeface="メイリオ" panose="020B0604030504040204" pitchFamily="50" charset="-128"/>
              <a:ea typeface="メイリオ" panose="020B0604030504040204" pitchFamily="50" charset="-128"/>
            </a:endParaRPr>
          </a:p>
        </p:txBody>
      </p:sp>
      <p:sp>
        <p:nvSpPr>
          <p:cNvPr id="16" name="テキスト プレースホルダー 15"/>
          <p:cNvSpPr>
            <a:spLocks noGrp="1"/>
          </p:cNvSpPr>
          <p:nvPr>
            <p:ph type="body" sz="quarter" idx="13"/>
          </p:nvPr>
        </p:nvSpPr>
        <p:spPr>
          <a:xfrm>
            <a:off x="3166542" y="1543100"/>
            <a:ext cx="14329592" cy="831390"/>
          </a:xfrm>
        </p:spPr>
        <p:txBody>
          <a:bodyPr>
            <a:normAutofit/>
          </a:bodyPr>
          <a:lstStyle/>
          <a:p>
            <a:endParaRPr kumimoji="1" lang="ja-JP" altLang="en-US"/>
          </a:p>
        </p:txBody>
      </p:sp>
      <p:sp>
        <p:nvSpPr>
          <p:cNvPr id="17" name="テキスト プレースホルダー 16"/>
          <p:cNvSpPr>
            <a:spLocks noGrp="1"/>
          </p:cNvSpPr>
          <p:nvPr>
            <p:ph type="body" sz="quarter" idx="14"/>
          </p:nvPr>
        </p:nvSpPr>
        <p:spPr/>
        <p:txBody>
          <a:bodyPr>
            <a:normAutofit/>
          </a:bodyPr>
          <a:lstStyle/>
          <a:p>
            <a:r>
              <a:rPr lang="ja-JP" altLang="en-US" sz="2800" dirty="0" smtClean="0">
                <a:latin typeface="メイリオ" panose="020B0604030504040204" pitchFamily="50" charset="-128"/>
                <a:ea typeface="メイリオ" panose="020B0604030504040204" pitchFamily="50" charset="-128"/>
              </a:rPr>
              <a:t>本懇談会は、実験横断的な解析技術の勉強会として開催します。</a:t>
            </a:r>
            <a:endParaRPr lang="en-US" altLang="ja-JP" sz="2800" dirty="0" smtClean="0">
              <a:latin typeface="メイリオ" panose="020B0604030504040204" pitchFamily="50" charset="-128"/>
              <a:ea typeface="メイリオ" panose="020B0604030504040204" pitchFamily="50" charset="-128"/>
            </a:endParaRPr>
          </a:p>
          <a:p>
            <a:r>
              <a:rPr kumimoji="1" lang="en-US" altLang="ja-JP" sz="2800" dirty="0" err="1" smtClean="0">
                <a:latin typeface="メイリオ" panose="020B0604030504040204" pitchFamily="50" charset="-128"/>
                <a:ea typeface="メイリオ" panose="020B0604030504040204" pitchFamily="50" charset="-128"/>
              </a:rPr>
              <a:t>Indico</a:t>
            </a:r>
            <a:r>
              <a:rPr kumimoji="1" lang="en-US" altLang="ja-JP" sz="2800" dirty="0" smtClean="0">
                <a:latin typeface="メイリオ" panose="020B0604030504040204" pitchFamily="50" charset="-128"/>
                <a:ea typeface="メイリオ" panose="020B0604030504040204" pitchFamily="50" charset="-128"/>
              </a:rPr>
              <a:t> </a:t>
            </a:r>
            <a:r>
              <a:rPr kumimoji="1" lang="en-US" altLang="ja-JP" sz="2800" dirty="0" smtClean="0">
                <a:latin typeface="メイリオ" panose="020B0604030504040204" pitchFamily="50" charset="-128"/>
                <a:ea typeface="メイリオ" panose="020B0604030504040204" pitchFamily="50" charset="-128"/>
              </a:rPr>
              <a:t>site </a:t>
            </a:r>
            <a:r>
              <a:rPr lang="ja-JP" altLang="en-US" sz="2800" dirty="0" smtClean="0">
                <a:latin typeface="メイリオ" panose="020B0604030504040204" pitchFamily="50" charset="-128"/>
                <a:ea typeface="メイリオ" panose="020B0604030504040204" pitchFamily="50" charset="-128"/>
              </a:rPr>
              <a:t>（公開）</a:t>
            </a:r>
            <a:endParaRPr kumimoji="1" lang="en-US" altLang="ja-JP" sz="2800" dirty="0" smtClean="0">
              <a:latin typeface="メイリオ" panose="020B0604030504040204" pitchFamily="50" charset="-128"/>
              <a:ea typeface="メイリオ" panose="020B0604030504040204" pitchFamily="50" charset="-128"/>
            </a:endParaRPr>
          </a:p>
          <a:p>
            <a:r>
              <a:rPr lang="en-US" altLang="ja-JP" dirty="0">
                <a:hlinkClick r:id="rId2"/>
              </a:rPr>
              <a:t>https://agenda.linearcollider.org/event/9323</a:t>
            </a:r>
            <a:r>
              <a:rPr lang="en-US" altLang="ja-JP" dirty="0" smtClean="0">
                <a:hlinkClick r:id="rId2"/>
              </a:rPr>
              <a:t>/</a:t>
            </a:r>
            <a:endParaRPr lang="en-US" altLang="ja-JP" sz="2800" dirty="0"/>
          </a:p>
        </p:txBody>
      </p:sp>
      <p:sp>
        <p:nvSpPr>
          <p:cNvPr id="18" name="Rectangle 2"/>
          <p:cNvSpPr>
            <a:spLocks noChangeArrowheads="1"/>
          </p:cNvSpPr>
          <p:nvPr/>
        </p:nvSpPr>
        <p:spPr bwMode="auto">
          <a:xfrm>
            <a:off x="2861188" y="7036280"/>
            <a:ext cx="190680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smtClean="0">
                <a:ln>
                  <a:noFill/>
                </a:ln>
                <a:solidFill>
                  <a:schemeClr val="tx1"/>
                </a:solidFill>
                <a:effectLst/>
                <a:latin typeface="Arial" panose="020B0604020202020204" pitchFamily="34" charset="0"/>
              </a:rPr>
              <a:t/>
            </a:r>
            <a:br>
              <a:rPr kumimoji="0" lang="ja-JP" altLang="ja-JP" sz="1800" b="0" i="0" u="none" strike="noStrike" cap="none" normalizeH="0" baseline="0" dirty="0" smtClean="0">
                <a:ln>
                  <a:noFill/>
                </a:ln>
                <a:solidFill>
                  <a:schemeClr val="tx1"/>
                </a:solidFill>
                <a:effectLst/>
                <a:latin typeface="Arial" panose="020B0604020202020204" pitchFamily="34" charset="0"/>
              </a:rPr>
            </a:b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34630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865" name="図 1" descr="07_ILC_rendering_image(landscape).jpg"/>
          <p:cNvPicPr>
            <a:picLocks noChangeAspect="1"/>
          </p:cNvPicPr>
          <p:nvPr/>
        </p:nvPicPr>
        <p:blipFill rotWithShape="1">
          <a:blip r:embed="rId3">
            <a:extLst>
              <a:ext uri="{28A0092B-C50C-407E-A947-70E740481C1C}">
                <a14:useLocalDpi xmlns:a14="http://schemas.microsoft.com/office/drawing/2010/main"/>
              </a:ext>
            </a:extLst>
          </a:blip>
          <a:srcRect t="287"/>
          <a:stretch/>
        </p:blipFill>
        <p:spPr bwMode="auto">
          <a:xfrm>
            <a:off x="1702748" y="-36849"/>
            <a:ext cx="14852477" cy="10498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2867" name="正方形/長方形 2"/>
          <p:cNvSpPr>
            <a:spLocks noChangeArrowheads="1"/>
          </p:cNvSpPr>
          <p:nvPr/>
        </p:nvSpPr>
        <p:spPr bwMode="auto">
          <a:xfrm>
            <a:off x="1713706" y="-36849"/>
            <a:ext cx="14869959" cy="1754326"/>
          </a:xfrm>
          <a:prstGeom prst="rect">
            <a:avLst/>
          </a:prstGeom>
          <a:solidFill>
            <a:srgbClr val="FFFFFF">
              <a:alpha val="85098"/>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charset="0"/>
              <a:buChar char="•"/>
              <a:defRPr kumimoji="1" sz="3200">
                <a:solidFill>
                  <a:schemeClr val="tx1"/>
                </a:solidFill>
                <a:latin typeface="Calibri" charset="0"/>
                <a:ea typeface="ＭＳ Ｐゴシック" charset="-128"/>
              </a:defRPr>
            </a:lvl1pPr>
            <a:lvl2pPr marL="742950" indent="-285750">
              <a:spcBef>
                <a:spcPct val="20000"/>
              </a:spcBef>
              <a:buFont typeface="Arial" charset="0"/>
              <a:buChar char="–"/>
              <a:defRPr kumimoji="1" sz="2800">
                <a:solidFill>
                  <a:schemeClr val="tx1"/>
                </a:solidFill>
                <a:latin typeface="Calibri" charset="0"/>
                <a:ea typeface="ＭＳ Ｐゴシック" charset="-128"/>
              </a:defRPr>
            </a:lvl2pPr>
            <a:lvl3pPr marL="1143000" indent="-228600">
              <a:spcBef>
                <a:spcPct val="20000"/>
              </a:spcBef>
              <a:buFont typeface="Arial" charset="0"/>
              <a:buChar char="•"/>
              <a:defRPr kumimoji="1" sz="2400">
                <a:solidFill>
                  <a:schemeClr val="tx1"/>
                </a:solidFill>
                <a:latin typeface="Calibri" charset="0"/>
                <a:ea typeface="ＭＳ Ｐゴシック" charset="-128"/>
              </a:defRPr>
            </a:lvl3pPr>
            <a:lvl4pPr marL="1600200" indent="-228600">
              <a:spcBef>
                <a:spcPct val="20000"/>
              </a:spcBef>
              <a:buFont typeface="Arial" charset="0"/>
              <a:buChar char="–"/>
              <a:defRPr kumimoji="1" sz="2000">
                <a:solidFill>
                  <a:schemeClr val="tx1"/>
                </a:solidFill>
                <a:latin typeface="Calibri" charset="0"/>
                <a:ea typeface="ＭＳ Ｐゴシック" charset="-128"/>
              </a:defRPr>
            </a:lvl4pPr>
            <a:lvl5pPr marL="2057400" indent="-228600">
              <a:spcBef>
                <a:spcPct val="20000"/>
              </a:spcBef>
              <a:buFont typeface="Arial" charset="0"/>
              <a:buChar char="»"/>
              <a:defRPr kumimoji="1"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9pPr>
          </a:lstStyle>
          <a:p>
            <a:pPr lvl="0" algn="ctr" eaLnBrk="0" fontAlgn="base" hangingPunct="0">
              <a:spcBef>
                <a:spcPct val="0"/>
              </a:spcBef>
              <a:spcAft>
                <a:spcPct val="0"/>
              </a:spcAft>
              <a:buNone/>
              <a:defRPr/>
            </a:pPr>
            <a:r>
              <a:rPr lang="ja-JP" altLang="en-US" sz="2400" b="1" dirty="0">
                <a:latin typeface="+mn-ea"/>
                <a:ea typeface="+mn-ea"/>
              </a:rPr>
              <a:t>　　</a:t>
            </a:r>
            <a:endParaRPr lang="en-US" altLang="ja-JP" sz="2400" b="1" dirty="0">
              <a:latin typeface="+mn-ea"/>
              <a:ea typeface="+mn-ea"/>
            </a:endParaRPr>
          </a:p>
          <a:p>
            <a:pPr lvl="0" algn="ctr" eaLnBrk="0" fontAlgn="base" hangingPunct="0">
              <a:spcBef>
                <a:spcPct val="0"/>
              </a:spcBef>
              <a:spcAft>
                <a:spcPct val="0"/>
              </a:spcAft>
              <a:buNone/>
              <a:defRPr/>
            </a:pPr>
            <a:r>
              <a:rPr lang="en-US" altLang="ja-JP" sz="6000" b="1" dirty="0">
                <a:solidFill>
                  <a:schemeClr val="accent2">
                    <a:lumMod val="75000"/>
                  </a:schemeClr>
                </a:solidFill>
                <a:latin typeface="メイリオ" panose="020B0604030504040204" pitchFamily="50" charset="-128"/>
                <a:ea typeface="メイリオ" panose="020B0604030504040204" pitchFamily="50" charset="-128"/>
              </a:rPr>
              <a:t>ILC</a:t>
            </a:r>
            <a:r>
              <a:rPr lang="ja-JP" altLang="en-US" sz="6000" b="1" dirty="0">
                <a:solidFill>
                  <a:schemeClr val="accent2">
                    <a:lumMod val="75000"/>
                  </a:schemeClr>
                </a:solidFill>
                <a:latin typeface="メイリオ" panose="020B0604030504040204" pitchFamily="50" charset="-128"/>
                <a:ea typeface="メイリオ" panose="020B0604030504040204" pitchFamily="50" charset="-128"/>
              </a:rPr>
              <a:t>計画の現状</a:t>
            </a:r>
            <a:endParaRPr lang="en-US" altLang="ja-JP" sz="6000" b="1" dirty="0">
              <a:solidFill>
                <a:schemeClr val="accent2">
                  <a:lumMod val="75000"/>
                </a:schemeClr>
              </a:solidFill>
              <a:latin typeface="メイリオ" panose="020B0604030504040204" pitchFamily="50" charset="-128"/>
              <a:ea typeface="メイリオ" panose="020B0604030504040204" pitchFamily="50" charset="-128"/>
            </a:endParaRPr>
          </a:p>
          <a:p>
            <a:pPr lvl="0" algn="ctr" eaLnBrk="0" fontAlgn="base" hangingPunct="0">
              <a:spcBef>
                <a:spcPct val="0"/>
              </a:spcBef>
              <a:spcAft>
                <a:spcPct val="0"/>
              </a:spcAft>
              <a:buNone/>
              <a:defRPr/>
            </a:pPr>
            <a:r>
              <a:rPr lang="ja-JP" altLang="en-US" sz="2400" b="1" i="1" dirty="0">
                <a:solidFill>
                  <a:prstClr val="black"/>
                </a:solidFill>
                <a:latin typeface="+mn-ea"/>
                <a:ea typeface="+mn-ea"/>
              </a:rPr>
              <a:t>　　</a:t>
            </a:r>
            <a:endParaRPr lang="en-US" altLang="ja-JP" sz="2400" b="1" i="1" dirty="0">
              <a:solidFill>
                <a:prstClr val="black"/>
              </a:solidFill>
              <a:latin typeface="+mn-ea"/>
              <a:ea typeface="+mn-ea"/>
            </a:endParaRPr>
          </a:p>
        </p:txBody>
      </p:sp>
      <p:sp>
        <p:nvSpPr>
          <p:cNvPr id="292868" name="テキスト ボックス 4"/>
          <p:cNvSpPr txBox="1">
            <a:spLocks noChangeArrowheads="1"/>
          </p:cNvSpPr>
          <p:nvPr/>
        </p:nvSpPr>
        <p:spPr bwMode="auto">
          <a:xfrm>
            <a:off x="1248583" y="8660775"/>
            <a:ext cx="4703403" cy="1754326"/>
          </a:xfrm>
          <a:prstGeom prst="rect">
            <a:avLst/>
          </a:prstGeom>
          <a:solidFill>
            <a:srgbClr val="FFFFFF">
              <a:alpha val="80000"/>
            </a:srgb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kumimoji="1" sz="3200">
                <a:solidFill>
                  <a:schemeClr val="tx1"/>
                </a:solidFill>
                <a:latin typeface="Calibri" charset="0"/>
                <a:ea typeface="ＭＳ Ｐゴシック" charset="-128"/>
              </a:defRPr>
            </a:lvl1pPr>
            <a:lvl2pPr marL="742950" indent="-285750">
              <a:spcBef>
                <a:spcPct val="20000"/>
              </a:spcBef>
              <a:buFont typeface="Arial" charset="0"/>
              <a:buChar char="–"/>
              <a:defRPr kumimoji="1" sz="2800">
                <a:solidFill>
                  <a:schemeClr val="tx1"/>
                </a:solidFill>
                <a:latin typeface="Calibri" charset="0"/>
                <a:ea typeface="ＭＳ Ｐゴシック" charset="-128"/>
              </a:defRPr>
            </a:lvl2pPr>
            <a:lvl3pPr marL="1143000" indent="-228600">
              <a:spcBef>
                <a:spcPct val="20000"/>
              </a:spcBef>
              <a:buFont typeface="Arial" charset="0"/>
              <a:buChar char="•"/>
              <a:defRPr kumimoji="1" sz="2400">
                <a:solidFill>
                  <a:schemeClr val="tx1"/>
                </a:solidFill>
                <a:latin typeface="Calibri" charset="0"/>
                <a:ea typeface="ＭＳ Ｐゴシック" charset="-128"/>
              </a:defRPr>
            </a:lvl3pPr>
            <a:lvl4pPr marL="1600200" indent="-228600">
              <a:spcBef>
                <a:spcPct val="20000"/>
              </a:spcBef>
              <a:buFont typeface="Arial" charset="0"/>
              <a:buChar char="–"/>
              <a:defRPr kumimoji="1" sz="2000">
                <a:solidFill>
                  <a:schemeClr val="tx1"/>
                </a:solidFill>
                <a:latin typeface="Calibri" charset="0"/>
                <a:ea typeface="ＭＳ Ｐゴシック" charset="-128"/>
              </a:defRPr>
            </a:lvl4pPr>
            <a:lvl5pPr marL="2057400" indent="-228600">
              <a:spcBef>
                <a:spcPct val="20000"/>
              </a:spcBef>
              <a:buFont typeface="Arial" charset="0"/>
              <a:buChar char="»"/>
              <a:defRPr kumimoji="1"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9pPr>
          </a:lstStyle>
          <a:p>
            <a:pPr algn="ctr" defTabSz="685800" fontAlgn="base">
              <a:spcBef>
                <a:spcPct val="0"/>
              </a:spcBef>
              <a:spcAft>
                <a:spcPct val="0"/>
              </a:spcAft>
              <a:buNone/>
              <a:defRPr/>
            </a:pPr>
            <a:r>
              <a:rPr lang="en-US" altLang="ja-JP" sz="3600" b="1" dirty="0" smtClean="0">
                <a:solidFill>
                  <a:srgbClr val="000000"/>
                </a:solidFill>
                <a:latin typeface="メイリオ" panose="020B0604030504040204" pitchFamily="50" charset="-128"/>
                <a:ea typeface="メイリオ" panose="020B0604030504040204" pitchFamily="50" charset="-128"/>
              </a:rPr>
              <a:t>2021</a:t>
            </a:r>
            <a:r>
              <a:rPr lang="ja-JP" altLang="en-US" sz="3600" b="1" dirty="0" smtClean="0">
                <a:solidFill>
                  <a:srgbClr val="000000"/>
                </a:solidFill>
                <a:latin typeface="メイリオ" panose="020B0604030504040204" pitchFamily="50" charset="-128"/>
                <a:ea typeface="メイリオ" panose="020B0604030504040204" pitchFamily="50" charset="-128"/>
              </a:rPr>
              <a:t>年</a:t>
            </a:r>
            <a:r>
              <a:rPr lang="en-US" altLang="ja-JP" sz="3600" b="1" dirty="0">
                <a:solidFill>
                  <a:srgbClr val="000000"/>
                </a:solidFill>
                <a:latin typeface="メイリオ" panose="020B0604030504040204" pitchFamily="50" charset="-128"/>
                <a:ea typeface="メイリオ" panose="020B0604030504040204" pitchFamily="50" charset="-128"/>
              </a:rPr>
              <a:t>7</a:t>
            </a:r>
            <a:r>
              <a:rPr lang="ja-JP" altLang="en-US" sz="3600" b="1" dirty="0" smtClean="0">
                <a:solidFill>
                  <a:srgbClr val="000000"/>
                </a:solidFill>
                <a:latin typeface="メイリオ" panose="020B0604030504040204" pitchFamily="50" charset="-128"/>
                <a:ea typeface="メイリオ" panose="020B0604030504040204" pitchFamily="50" charset="-128"/>
              </a:rPr>
              <a:t>月</a:t>
            </a:r>
            <a:r>
              <a:rPr lang="en-US" altLang="ja-JP" sz="3600" b="1" dirty="0" smtClean="0">
                <a:solidFill>
                  <a:srgbClr val="000000"/>
                </a:solidFill>
                <a:latin typeface="メイリオ" panose="020B0604030504040204" pitchFamily="50" charset="-128"/>
                <a:ea typeface="メイリオ" panose="020B0604030504040204" pitchFamily="50" charset="-128"/>
              </a:rPr>
              <a:t>20</a:t>
            </a:r>
            <a:r>
              <a:rPr lang="ja-JP" altLang="en-US" sz="3600" b="1" dirty="0" smtClean="0">
                <a:solidFill>
                  <a:srgbClr val="000000"/>
                </a:solidFill>
                <a:latin typeface="メイリオ" panose="020B0604030504040204" pitchFamily="50" charset="-128"/>
                <a:ea typeface="メイリオ" panose="020B0604030504040204" pitchFamily="50" charset="-128"/>
              </a:rPr>
              <a:t>日</a:t>
            </a:r>
            <a:endParaRPr lang="en-US" altLang="ja-JP" sz="3600" b="1" dirty="0">
              <a:solidFill>
                <a:srgbClr val="000000"/>
              </a:solidFill>
              <a:latin typeface="メイリオ" panose="020B0604030504040204" pitchFamily="50" charset="-128"/>
              <a:ea typeface="メイリオ" panose="020B0604030504040204" pitchFamily="50" charset="-128"/>
            </a:endParaRPr>
          </a:p>
          <a:p>
            <a:pPr algn="ctr" fontAlgn="base">
              <a:spcBef>
                <a:spcPct val="0"/>
              </a:spcBef>
              <a:spcAft>
                <a:spcPct val="0"/>
              </a:spcAft>
              <a:buNone/>
              <a:defRPr/>
            </a:pPr>
            <a:r>
              <a:rPr lang="ja-JP" altLang="en-US" sz="3600" b="1" dirty="0" smtClean="0">
                <a:solidFill>
                  <a:srgbClr val="000000"/>
                </a:solidFill>
                <a:latin typeface="メイリオ" panose="020B0604030504040204" pitchFamily="50" charset="-128"/>
                <a:ea typeface="メイリオ" panose="020B0604030504040204" pitchFamily="50" charset="-128"/>
              </a:rPr>
              <a:t>解析技術＋</a:t>
            </a:r>
            <a:r>
              <a:rPr lang="en-GB" altLang="ja-JP" sz="3600" b="1" dirty="0">
                <a:solidFill>
                  <a:srgbClr val="000000"/>
                </a:solidFill>
                <a:latin typeface="メイリオ" panose="020B0604030504040204" pitchFamily="50" charset="-128"/>
                <a:ea typeface="メイリオ" panose="020B0604030504040204" pitchFamily="50" charset="-128"/>
              </a:rPr>
              <a:t>ILC</a:t>
            </a:r>
            <a:r>
              <a:rPr lang="ja-JP" altLang="en-US" sz="3600" b="1" dirty="0">
                <a:solidFill>
                  <a:srgbClr val="000000"/>
                </a:solidFill>
                <a:latin typeface="メイリオ" panose="020B0604030504040204" pitchFamily="50" charset="-128"/>
                <a:ea typeface="メイリオ" panose="020B0604030504040204" pitchFamily="50" charset="-128"/>
              </a:rPr>
              <a:t>懇談会</a:t>
            </a:r>
            <a:endParaRPr lang="en-US" altLang="ja-JP" sz="3600" b="1" dirty="0">
              <a:solidFill>
                <a:srgbClr val="000000"/>
              </a:solidFill>
              <a:latin typeface="メイリオ" panose="020B0604030504040204" pitchFamily="50" charset="-128"/>
              <a:ea typeface="メイリオ" panose="020B0604030504040204" pitchFamily="50" charset="-128"/>
            </a:endParaRPr>
          </a:p>
          <a:p>
            <a:pPr algn="ctr" defTabSz="685800" fontAlgn="base">
              <a:spcBef>
                <a:spcPct val="0"/>
              </a:spcBef>
              <a:spcAft>
                <a:spcPct val="0"/>
              </a:spcAft>
              <a:buNone/>
              <a:defRPr/>
            </a:pPr>
            <a:r>
              <a:rPr lang="ja-JP" altLang="en-US" sz="3600" b="1" dirty="0">
                <a:solidFill>
                  <a:srgbClr val="000000"/>
                </a:solidFill>
                <a:latin typeface="メイリオ" panose="020B0604030504040204" pitchFamily="50" charset="-128"/>
                <a:ea typeface="メイリオ" panose="020B0604030504040204" pitchFamily="50" charset="-128"/>
              </a:rPr>
              <a:t>栗木雅夫</a:t>
            </a:r>
          </a:p>
        </p:txBody>
      </p:sp>
      <p:pic>
        <p:nvPicPr>
          <p:cNvPr id="292869" name="Picture 1"/>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055194" y="3030591"/>
            <a:ext cx="5500031" cy="3590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rnd">
                <a:solidFill>
                  <a:schemeClr val="tx1"/>
                </a:solidFill>
                <a:round/>
                <a:headEnd/>
                <a:tailEnd/>
              </a14:hiddenLine>
            </a:ext>
          </a:extLst>
        </p:spPr>
      </p:pic>
      <p:sp>
        <p:nvSpPr>
          <p:cNvPr id="292871" name="テキスト ボックス 2"/>
          <p:cNvSpPr txBox="1">
            <a:spLocks noChangeArrowheads="1"/>
          </p:cNvSpPr>
          <p:nvPr/>
        </p:nvSpPr>
        <p:spPr bwMode="auto">
          <a:xfrm>
            <a:off x="15022316" y="7245947"/>
            <a:ext cx="874855" cy="3174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defTabSz="685800" eaLnBrk="0" fontAlgn="base" hangingPunct="0">
              <a:spcBef>
                <a:spcPct val="0"/>
              </a:spcBef>
              <a:spcAft>
                <a:spcPct val="0"/>
              </a:spcAft>
              <a:defRPr/>
            </a:pPr>
            <a:r>
              <a:rPr lang="en-US" altLang="ja-JP" sz="1463">
                <a:solidFill>
                  <a:prstClr val="white"/>
                </a:solidFill>
                <a:latin typeface="+mn-ea"/>
                <a:ea typeface="+mn-ea"/>
              </a:rPr>
              <a:t>Rey.Hori</a:t>
            </a:r>
            <a:endParaRPr lang="ja-JP" altLang="en-US" sz="1463">
              <a:solidFill>
                <a:prstClr val="white"/>
              </a:solidFill>
              <a:latin typeface="+mn-ea"/>
              <a:ea typeface="+mn-ea"/>
            </a:endParaRPr>
          </a:p>
        </p:txBody>
      </p:sp>
    </p:spTree>
    <p:extLst>
      <p:ext uri="{BB962C8B-B14F-4D97-AF65-F5344CB8AC3E}">
        <p14:creationId xmlns:p14="http://schemas.microsoft.com/office/powerpoint/2010/main" val="1938652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ILC2012_????_120803_cpr_low.jpg">
            <a:extLst>
              <a:ext uri="{FF2B5EF4-FFF2-40B4-BE49-F238E27FC236}">
                <a16:creationId xmlns:a16="http://schemas.microsoft.com/office/drawing/2014/main" id="{40BBA39F-FC83-0746-BB50-F7962FCFB72A}"/>
              </a:ext>
            </a:extLst>
          </p:cNvPr>
          <p:cNvPicPr>
            <a:picLocks noChangeAspect="1"/>
          </p:cNvPicPr>
          <p:nvPr/>
        </p:nvPicPr>
        <p:blipFill>
          <a:blip r:embed="rId3" cstate="hqprint">
            <a:duotone>
              <a:prstClr val="black"/>
              <a:srgbClr val="FFFFFF">
                <a:tint val="45000"/>
                <a:satMod val="400000"/>
              </a:srgbClr>
            </a:duotone>
            <a:extLst>
              <a:ext uri="{28A0092B-C50C-407E-A947-70E740481C1C}">
                <a14:useLocalDpi xmlns:a14="http://schemas.microsoft.com/office/drawing/2010/main" val="0"/>
              </a:ext>
            </a:extLst>
          </a:blip>
          <a:stretch>
            <a:fillRect/>
          </a:stretch>
        </p:blipFill>
        <p:spPr>
          <a:xfrm>
            <a:off x="2175920" y="1527814"/>
            <a:ext cx="13221395" cy="8717773"/>
          </a:xfrm>
          <a:prstGeom prst="rect">
            <a:avLst/>
          </a:prstGeom>
          <a:solidFill>
            <a:srgbClr val="F7F7F7"/>
          </a:solidFill>
        </p:spPr>
      </p:pic>
      <p:sp>
        <p:nvSpPr>
          <p:cNvPr id="2" name="タイトル 1">
            <a:extLst>
              <a:ext uri="{FF2B5EF4-FFF2-40B4-BE49-F238E27FC236}">
                <a16:creationId xmlns:a16="http://schemas.microsoft.com/office/drawing/2014/main" id="{F5816A3F-B1DF-FE4E-A0ED-72B3E63902FE}"/>
              </a:ext>
            </a:extLst>
          </p:cNvPr>
          <p:cNvSpPr>
            <a:spLocks noGrp="1"/>
          </p:cNvSpPr>
          <p:nvPr>
            <p:ph type="title"/>
          </p:nvPr>
        </p:nvSpPr>
        <p:spPr/>
        <p:txBody>
          <a:bodyPr/>
          <a:lstStyle/>
          <a:p>
            <a:r>
              <a:rPr kumimoji="1" lang="ja-JP" altLang="en-US" b="1" dirty="0">
                <a:solidFill>
                  <a:srgbClr val="0070C0"/>
                </a:solidFill>
                <a:latin typeface="メイリオ" panose="020B0604030504040204" pitchFamily="50" charset="-128"/>
                <a:ea typeface="メイリオ" panose="020B0604030504040204" pitchFamily="50" charset="-128"/>
              </a:rPr>
              <a:t>国際リニアコライダー計画</a:t>
            </a:r>
          </a:p>
        </p:txBody>
      </p:sp>
      <p:sp>
        <p:nvSpPr>
          <p:cNvPr id="5" name="テキスト プレースホルダー 4">
            <a:extLst>
              <a:ext uri="{FF2B5EF4-FFF2-40B4-BE49-F238E27FC236}">
                <a16:creationId xmlns:a16="http://schemas.microsoft.com/office/drawing/2014/main" id="{63B16768-238F-5842-AD75-6A2547239AA1}"/>
              </a:ext>
            </a:extLst>
          </p:cNvPr>
          <p:cNvSpPr>
            <a:spLocks noGrp="1"/>
          </p:cNvSpPr>
          <p:nvPr>
            <p:ph type="body" sz="quarter" idx="13"/>
          </p:nvPr>
        </p:nvSpPr>
        <p:spPr>
          <a:xfrm>
            <a:off x="1345450" y="1438562"/>
            <a:ext cx="7683909" cy="409581"/>
          </a:xfrm>
        </p:spPr>
        <p:txBody>
          <a:bodyPr>
            <a:noAutofit/>
          </a:bodyPr>
          <a:lstStyle/>
          <a:p>
            <a:r>
              <a:rPr kumimoji="1" lang="en-US" altLang="ja-JP" dirty="0">
                <a:latin typeface="+mn-ea"/>
              </a:rPr>
              <a:t>International Linear Collider (ILC) </a:t>
            </a:r>
            <a:endParaRPr kumimoji="1" lang="ja-JP" altLang="en-US" dirty="0">
              <a:latin typeface="+mn-ea"/>
            </a:endParaRPr>
          </a:p>
        </p:txBody>
      </p:sp>
      <p:sp>
        <p:nvSpPr>
          <p:cNvPr id="7" name="右矢印 6">
            <a:extLst>
              <a:ext uri="{FF2B5EF4-FFF2-40B4-BE49-F238E27FC236}">
                <a16:creationId xmlns:a16="http://schemas.microsoft.com/office/drawing/2014/main" id="{E4C78F21-BB6E-CF46-9F5E-3EC7628D535F}"/>
              </a:ext>
            </a:extLst>
          </p:cNvPr>
          <p:cNvSpPr/>
          <p:nvPr/>
        </p:nvSpPr>
        <p:spPr>
          <a:xfrm rot="19656120">
            <a:off x="8616219" y="4007092"/>
            <a:ext cx="4624491" cy="242969"/>
          </a:xfrm>
          <a:prstGeom prst="rightArrow">
            <a:avLst>
              <a:gd name="adj1" fmla="val 50000"/>
              <a:gd name="adj2" fmla="val 390900"/>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8" name="右矢印 7">
            <a:extLst>
              <a:ext uri="{FF2B5EF4-FFF2-40B4-BE49-F238E27FC236}">
                <a16:creationId xmlns:a16="http://schemas.microsoft.com/office/drawing/2014/main" id="{35C21715-788D-4C48-8F9A-C7CDABA8BB05}"/>
              </a:ext>
            </a:extLst>
          </p:cNvPr>
          <p:cNvSpPr/>
          <p:nvPr/>
        </p:nvSpPr>
        <p:spPr>
          <a:xfrm rot="19729287" flipH="1" flipV="1">
            <a:off x="12696065" y="1484243"/>
            <a:ext cx="4622558" cy="242972"/>
          </a:xfrm>
          <a:prstGeom prst="rightArrow">
            <a:avLst>
              <a:gd name="adj1" fmla="val 50000"/>
              <a:gd name="adj2" fmla="val 390900"/>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9" name="テキスト ボックス 8">
            <a:extLst>
              <a:ext uri="{FF2B5EF4-FFF2-40B4-BE49-F238E27FC236}">
                <a16:creationId xmlns:a16="http://schemas.microsoft.com/office/drawing/2014/main" id="{5613DE52-D1C4-FF4B-B174-B9776C402F05}"/>
              </a:ext>
            </a:extLst>
          </p:cNvPr>
          <p:cNvSpPr txBox="1"/>
          <p:nvPr/>
        </p:nvSpPr>
        <p:spPr>
          <a:xfrm rot="19690487">
            <a:off x="10435781" y="3437834"/>
            <a:ext cx="784103" cy="448351"/>
          </a:xfrm>
          <a:prstGeom prst="rect">
            <a:avLst/>
          </a:prstGeom>
          <a:noFill/>
        </p:spPr>
        <p:txBody>
          <a:bodyPr wrap="none" lIns="108860" tIns="54431" rIns="108860" bIns="54431">
            <a:spAutoFit/>
          </a:bodyPr>
          <a:lstStyle/>
          <a:p>
            <a:pPr defTabSz="544293">
              <a:defRPr/>
            </a:pPr>
            <a:r>
              <a:rPr lang="ja-JP" altLang="en-US" sz="2199" b="1" dirty="0">
                <a:solidFill>
                  <a:srgbClr val="FF0000"/>
                </a:solidFill>
                <a:latin typeface="游ゴシック"/>
                <a:ea typeface="游ゴシック"/>
                <a:cs typeface="ＭＳ Ｐゴシック" charset="0"/>
              </a:rPr>
              <a:t>電子</a:t>
            </a:r>
          </a:p>
        </p:txBody>
      </p:sp>
      <p:sp>
        <p:nvSpPr>
          <p:cNvPr id="10" name="テキスト ボックス 9">
            <a:extLst>
              <a:ext uri="{FF2B5EF4-FFF2-40B4-BE49-F238E27FC236}">
                <a16:creationId xmlns:a16="http://schemas.microsoft.com/office/drawing/2014/main" id="{A064D66C-DBD0-2C4F-840B-F6EAF191CA3C}"/>
              </a:ext>
            </a:extLst>
          </p:cNvPr>
          <p:cNvSpPr txBox="1"/>
          <p:nvPr/>
        </p:nvSpPr>
        <p:spPr>
          <a:xfrm rot="19690487">
            <a:off x="14474229" y="981511"/>
            <a:ext cx="1066232" cy="448351"/>
          </a:xfrm>
          <a:prstGeom prst="rect">
            <a:avLst/>
          </a:prstGeom>
          <a:noFill/>
        </p:spPr>
        <p:txBody>
          <a:bodyPr wrap="none" lIns="108860" tIns="54431" rIns="108860" bIns="54431">
            <a:spAutoFit/>
          </a:bodyPr>
          <a:lstStyle/>
          <a:p>
            <a:pPr defTabSz="544293">
              <a:defRPr/>
            </a:pPr>
            <a:r>
              <a:rPr lang="ja-JP" altLang="en-US" sz="2199" b="1" dirty="0">
                <a:solidFill>
                  <a:srgbClr val="0000FF"/>
                </a:solidFill>
                <a:latin typeface="游ゴシック"/>
                <a:ea typeface="游ゴシック"/>
                <a:cs typeface="ＭＳ Ｐゴシック" charset="0"/>
              </a:rPr>
              <a:t>陽電子</a:t>
            </a:r>
          </a:p>
        </p:txBody>
      </p:sp>
      <p:pic>
        <p:nvPicPr>
          <p:cNvPr id="14" name="図 3" descr="ILC2012_??????_120803_Low_cpr.jpg">
            <a:extLst>
              <a:ext uri="{FF2B5EF4-FFF2-40B4-BE49-F238E27FC236}">
                <a16:creationId xmlns:a16="http://schemas.microsoft.com/office/drawing/2014/main" id="{0FEB11AB-4F50-AB4B-8E6D-9523873FDE1F}"/>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897800" y="1951025"/>
            <a:ext cx="4520095" cy="289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テキスト ボックス 14">
            <a:extLst>
              <a:ext uri="{FF2B5EF4-FFF2-40B4-BE49-F238E27FC236}">
                <a16:creationId xmlns:a16="http://schemas.microsoft.com/office/drawing/2014/main" id="{7D67F56B-116C-A84F-922E-679734CDE303}"/>
              </a:ext>
            </a:extLst>
          </p:cNvPr>
          <p:cNvSpPr txBox="1"/>
          <p:nvPr/>
        </p:nvSpPr>
        <p:spPr>
          <a:xfrm>
            <a:off x="5434687" y="2209935"/>
            <a:ext cx="3613790" cy="1587253"/>
          </a:xfrm>
          <a:prstGeom prst="rect">
            <a:avLst/>
          </a:prstGeom>
          <a:noFill/>
        </p:spPr>
        <p:txBody>
          <a:bodyPr wrap="square" lIns="108860" tIns="54431" rIns="108860" bIns="54431">
            <a:spAutoFit/>
          </a:bodyPr>
          <a:lstStyle/>
          <a:p>
            <a:pP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全長</a:t>
            </a:r>
            <a:r>
              <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rPr>
              <a:t>20km</a:t>
            </a: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、地下</a:t>
            </a:r>
            <a:r>
              <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rPr>
              <a:t>100m</a:t>
            </a: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のトンネル内に電子と陽電子を加速・衝突させる最先端装置群</a:t>
            </a:r>
          </a:p>
        </p:txBody>
      </p:sp>
      <p:sp>
        <p:nvSpPr>
          <p:cNvPr id="16" name="テキスト ボックス 15">
            <a:extLst>
              <a:ext uri="{FF2B5EF4-FFF2-40B4-BE49-F238E27FC236}">
                <a16:creationId xmlns:a16="http://schemas.microsoft.com/office/drawing/2014/main" id="{D04A4A83-10A1-E94B-8303-01451DC58F83}"/>
              </a:ext>
            </a:extLst>
          </p:cNvPr>
          <p:cNvSpPr txBox="1"/>
          <p:nvPr/>
        </p:nvSpPr>
        <p:spPr>
          <a:xfrm>
            <a:off x="237086" y="5088470"/>
            <a:ext cx="5541408" cy="1956584"/>
          </a:xfrm>
          <a:prstGeom prst="rect">
            <a:avLst/>
          </a:prstGeom>
          <a:solidFill>
            <a:schemeClr val="bg1"/>
          </a:solidFill>
          <a:ln w="38100" cmpd="sng">
            <a:solidFill>
              <a:schemeClr val="tx1"/>
            </a:solidFill>
          </a:ln>
        </p:spPr>
        <p:txBody>
          <a:bodyPr wrap="square" lIns="108860" tIns="54431" rIns="108860" bIns="54431">
            <a:spAutoFit/>
          </a:bodyPr>
          <a:lstStyle/>
          <a:p>
            <a:pPr algn="just" defTabSz="544293">
              <a:defRPr/>
            </a:pPr>
            <a:r>
              <a:rPr lang="en-US" altLang="ja-JP" sz="2400" b="1" dirty="0">
                <a:solidFill>
                  <a:srgbClr val="FD497C">
                    <a:lumMod val="75000"/>
                  </a:srgbClr>
                </a:solidFill>
                <a:latin typeface="游ゴシック"/>
                <a:ea typeface="游ゴシック"/>
                <a:cs typeface="ＭＳ Ｐゴシック" charset="0"/>
              </a:rPr>
              <a:t>ILC</a:t>
            </a:r>
            <a:r>
              <a:rPr lang="ja-JP" altLang="en-US" sz="2400" b="1" dirty="0">
                <a:solidFill>
                  <a:srgbClr val="FD497C">
                    <a:lumMod val="75000"/>
                  </a:srgbClr>
                </a:solidFill>
                <a:latin typeface="游ゴシック"/>
                <a:ea typeface="游ゴシック"/>
                <a:cs typeface="ＭＳ Ｐゴシック" charset="0"/>
              </a:rPr>
              <a:t>計画の概要：</a:t>
            </a:r>
            <a:endParaRPr lang="en-US" altLang="ja-JP" sz="2400" b="1" dirty="0">
              <a:solidFill>
                <a:srgbClr val="FD497C">
                  <a:lumMod val="75000"/>
                </a:srgbClr>
              </a:solidFill>
              <a:latin typeface="游ゴシック"/>
              <a:ea typeface="游ゴシック"/>
              <a:cs typeface="ＭＳ Ｐゴシック" charset="0"/>
            </a:endParaRPr>
          </a:p>
          <a:p>
            <a:pPr algn="just" defTabSz="544293">
              <a:defRPr/>
            </a:pPr>
            <a:r>
              <a:rPr lang="ja-JP" altLang="en-US" sz="2400" b="1" dirty="0">
                <a:solidFill>
                  <a:prstClr val="black"/>
                </a:solidFill>
                <a:latin typeface="游ゴシック"/>
                <a:ea typeface="游ゴシック"/>
                <a:cs typeface="ＭＳ Ｐゴシック" charset="0"/>
              </a:rPr>
              <a:t>ヒッグス粒子の詳細研究と暗黒物質等の未知の粒子の探索を通して、宇宙のしくみを記述する究極の物理法則の解明をめざす</a:t>
            </a:r>
          </a:p>
        </p:txBody>
      </p:sp>
      <p:pic>
        <p:nvPicPr>
          <p:cNvPr id="17" name="図 5">
            <a:extLst>
              <a:ext uri="{FF2B5EF4-FFF2-40B4-BE49-F238E27FC236}">
                <a16:creationId xmlns:a16="http://schemas.microsoft.com/office/drawing/2014/main" id="{213A3688-1B41-1F4D-9F0A-D6C65197708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62741" y="2947682"/>
            <a:ext cx="3705201" cy="27614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CF14E0A1-34FE-B444-A879-13AA8EDF3C7B}"/>
              </a:ext>
            </a:extLst>
          </p:cNvPr>
          <p:cNvSpPr txBox="1"/>
          <p:nvPr/>
        </p:nvSpPr>
        <p:spPr>
          <a:xfrm>
            <a:off x="14150966" y="5786812"/>
            <a:ext cx="3605388" cy="1217921"/>
          </a:xfrm>
          <a:prstGeom prst="rect">
            <a:avLst/>
          </a:prstGeom>
          <a:noFill/>
        </p:spPr>
        <p:txBody>
          <a:bodyPr wrap="none" lIns="108860" tIns="54431" rIns="108860" bIns="54431">
            <a:spAutoFit/>
          </a:bodyPr>
          <a:lstStyle/>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電子と陽電子の衝突点に</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設置される素粒子反応の</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「目」となる測定器</a:t>
            </a:r>
          </a:p>
        </p:txBody>
      </p:sp>
      <p:sp>
        <p:nvSpPr>
          <p:cNvPr id="20" name="テキスト ボックス 19">
            <a:extLst>
              <a:ext uri="{FF2B5EF4-FFF2-40B4-BE49-F238E27FC236}">
                <a16:creationId xmlns:a16="http://schemas.microsoft.com/office/drawing/2014/main" id="{AE4815BD-F17E-1F4A-BB8B-9066557FB4DC}"/>
              </a:ext>
            </a:extLst>
          </p:cNvPr>
          <p:cNvSpPr txBox="1"/>
          <p:nvPr/>
        </p:nvSpPr>
        <p:spPr>
          <a:xfrm>
            <a:off x="12091977" y="7441174"/>
            <a:ext cx="5491197" cy="1587253"/>
          </a:xfrm>
          <a:prstGeom prst="rect">
            <a:avLst/>
          </a:prstGeom>
          <a:noFill/>
          <a:ln w="38100" cmpd="sng">
            <a:solidFill>
              <a:srgbClr val="FF0000"/>
            </a:solidFill>
          </a:ln>
        </p:spPr>
        <p:txBody>
          <a:bodyPr wrap="square" lIns="108860" tIns="54431" rIns="108860" bIns="54431">
            <a:spAutoFit/>
          </a:bodyPr>
          <a:lstStyle/>
          <a:p>
            <a:pPr defTabSz="544293">
              <a:defRPr/>
            </a:pPr>
            <a:r>
              <a:rPr lang="ja-JP" altLang="en-US" sz="2400" b="1" dirty="0">
                <a:solidFill>
                  <a:prstClr val="black"/>
                </a:solidFill>
                <a:latin typeface="游ゴシック"/>
                <a:ea typeface="游ゴシック"/>
                <a:cs typeface="ＭＳ Ｐゴシック" charset="0"/>
              </a:rPr>
              <a:t>日本は有力な建設候補地。世界中の研究者が協力して建設を目指している。</a:t>
            </a:r>
            <a:endParaRPr lang="en-US" sz="2400" dirty="0">
              <a:solidFill>
                <a:srgbClr val="1C1C1C"/>
              </a:solidFill>
              <a:latin typeface="游ゴシック"/>
              <a:ea typeface="游ゴシック"/>
            </a:endParaRPr>
          </a:p>
          <a:p>
            <a:pPr defTabSz="544293">
              <a:defRPr/>
            </a:pPr>
            <a:r>
              <a:rPr lang="ja-JP" altLang="en-US" sz="2400" b="1" dirty="0">
                <a:solidFill>
                  <a:prstClr val="black"/>
                </a:solidFill>
                <a:latin typeface="游ゴシック"/>
                <a:ea typeface="游ゴシック"/>
                <a:cs typeface="ＭＳ Ｐゴシック" charset="0"/>
              </a:rPr>
              <a:t>実現</a:t>
            </a:r>
            <a:r>
              <a:rPr lang="ja-JP" altLang="en-US" sz="2400" b="1" dirty="0" smtClean="0">
                <a:solidFill>
                  <a:prstClr val="black"/>
                </a:solidFill>
                <a:latin typeface="游ゴシック"/>
                <a:ea typeface="游ゴシック"/>
                <a:cs typeface="ＭＳ Ｐゴシック" charset="0"/>
              </a:rPr>
              <a:t>すれば世界中</a:t>
            </a:r>
            <a:r>
              <a:rPr lang="ja-JP" altLang="en-US" sz="2400" b="1" dirty="0">
                <a:solidFill>
                  <a:prstClr val="black"/>
                </a:solidFill>
                <a:latin typeface="游ゴシック"/>
                <a:ea typeface="游ゴシック"/>
                <a:cs typeface="ＭＳ Ｐゴシック" charset="0"/>
              </a:rPr>
              <a:t>の研究者が集まる</a:t>
            </a:r>
            <a:r>
              <a:rPr lang="ja-JP" altLang="en-US" sz="2400" b="1" dirty="0">
                <a:solidFill>
                  <a:srgbClr val="FD497C">
                    <a:lumMod val="75000"/>
                  </a:srgbClr>
                </a:solidFill>
                <a:latin typeface="游ゴシック"/>
                <a:ea typeface="游ゴシック"/>
                <a:cs typeface="ＭＳ Ｐゴシック" charset="0"/>
              </a:rPr>
              <a:t>国際研究都市</a:t>
            </a:r>
            <a:r>
              <a:rPr lang="ja-JP" altLang="en-US" sz="2400" b="1" dirty="0">
                <a:solidFill>
                  <a:prstClr val="black"/>
                </a:solidFill>
                <a:latin typeface="游ゴシック"/>
                <a:ea typeface="游ゴシック"/>
                <a:cs typeface="ＭＳ Ｐゴシック" charset="0"/>
              </a:rPr>
              <a:t>に</a:t>
            </a:r>
            <a:endParaRPr lang="en-US" altLang="ja-JP" sz="2400" b="1" dirty="0">
              <a:solidFill>
                <a:prstClr val="black"/>
              </a:solidFill>
              <a:latin typeface="游ゴシック"/>
              <a:ea typeface="游ゴシック"/>
              <a:cs typeface="ＭＳ Ｐゴシック" charset="0"/>
            </a:endParaRPr>
          </a:p>
        </p:txBody>
      </p:sp>
      <p:sp>
        <p:nvSpPr>
          <p:cNvPr id="21" name="テキスト ボックス 20">
            <a:extLst>
              <a:ext uri="{FF2B5EF4-FFF2-40B4-BE49-F238E27FC236}">
                <a16:creationId xmlns:a16="http://schemas.microsoft.com/office/drawing/2014/main" id="{84E1674E-17A2-3F42-8148-767631C64906}"/>
              </a:ext>
            </a:extLst>
          </p:cNvPr>
          <p:cNvSpPr txBox="1"/>
          <p:nvPr/>
        </p:nvSpPr>
        <p:spPr>
          <a:xfrm>
            <a:off x="8754850" y="1334646"/>
            <a:ext cx="5144272" cy="848589"/>
          </a:xfrm>
          <a:prstGeom prst="rect">
            <a:avLst/>
          </a:prstGeom>
          <a:noFill/>
        </p:spPr>
        <p:txBody>
          <a:bodyPr wrap="none" lIns="108860" tIns="54431" rIns="108860" bIns="54431">
            <a:spAutoFit/>
          </a:bodyPr>
          <a:lstStyle/>
          <a:p>
            <a:pPr algn="ct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電子・陽電子を超高速で衝突させ、</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ct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ビックバン直後の宇宙を再現！</a:t>
            </a:r>
          </a:p>
        </p:txBody>
      </p:sp>
      <p:sp>
        <p:nvSpPr>
          <p:cNvPr id="23" name="四角形吹き出し 22">
            <a:extLst>
              <a:ext uri="{FF2B5EF4-FFF2-40B4-BE49-F238E27FC236}">
                <a16:creationId xmlns:a16="http://schemas.microsoft.com/office/drawing/2014/main" id="{98AE4B08-E44D-0548-9B6A-476AAB835076}"/>
              </a:ext>
            </a:extLst>
          </p:cNvPr>
          <p:cNvSpPr/>
          <p:nvPr/>
        </p:nvSpPr>
        <p:spPr>
          <a:xfrm>
            <a:off x="14239744" y="3007409"/>
            <a:ext cx="3528198" cy="2596977"/>
          </a:xfrm>
          <a:prstGeom prst="wedgeRectCallout">
            <a:avLst>
              <a:gd name="adj1" fmla="val -82987"/>
              <a:gd name="adj2" fmla="val -55417"/>
            </a:avLst>
          </a:prstGeom>
          <a:noFill/>
          <a:ln w="38100" cmpd="sng"/>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24" name="四角形吹き出し 23">
            <a:extLst>
              <a:ext uri="{FF2B5EF4-FFF2-40B4-BE49-F238E27FC236}">
                <a16:creationId xmlns:a16="http://schemas.microsoft.com/office/drawing/2014/main" id="{FA185C15-733B-464E-98A2-6601CA003CB0}"/>
              </a:ext>
            </a:extLst>
          </p:cNvPr>
          <p:cNvSpPr/>
          <p:nvPr/>
        </p:nvSpPr>
        <p:spPr>
          <a:xfrm>
            <a:off x="934294" y="1970864"/>
            <a:ext cx="4500393" cy="2928441"/>
          </a:xfrm>
          <a:prstGeom prst="wedgeRectCallout">
            <a:avLst>
              <a:gd name="adj1" fmla="val 118564"/>
              <a:gd name="adj2" fmla="val 69434"/>
            </a:avLst>
          </a:prstGeom>
          <a:noFill/>
          <a:ln w="38100" cmpd="sng"/>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grpSp>
        <p:nvGrpSpPr>
          <p:cNvPr id="22" name="グループ化 21">
            <a:extLst>
              <a:ext uri="{FF2B5EF4-FFF2-40B4-BE49-F238E27FC236}">
                <a16:creationId xmlns:a16="http://schemas.microsoft.com/office/drawing/2014/main" id="{D0ABA2FE-FFE9-1E41-86AD-1F23BC1864DA}"/>
              </a:ext>
            </a:extLst>
          </p:cNvPr>
          <p:cNvGrpSpPr/>
          <p:nvPr/>
        </p:nvGrpSpPr>
        <p:grpSpPr>
          <a:xfrm>
            <a:off x="7803657" y="5772418"/>
            <a:ext cx="3734207" cy="4433417"/>
            <a:chOff x="-168387" y="3864171"/>
            <a:chExt cx="2489471" cy="2955611"/>
          </a:xfrm>
        </p:grpSpPr>
        <p:grpSp>
          <p:nvGrpSpPr>
            <p:cNvPr id="25" name="図形グループ 11">
              <a:extLst>
                <a:ext uri="{FF2B5EF4-FFF2-40B4-BE49-F238E27FC236}">
                  <a16:creationId xmlns:a16="http://schemas.microsoft.com/office/drawing/2014/main" id="{9FF2D4A1-A7B3-2942-B9C3-6AFE97D1035E}"/>
                </a:ext>
              </a:extLst>
            </p:cNvPr>
            <p:cNvGrpSpPr>
              <a:grpSpLocks/>
            </p:cNvGrpSpPr>
            <p:nvPr/>
          </p:nvGrpSpPr>
          <p:grpSpPr bwMode="auto">
            <a:xfrm>
              <a:off x="54197" y="3934036"/>
              <a:ext cx="2003684" cy="2863201"/>
              <a:chOff x="-1437905" y="3820189"/>
              <a:chExt cx="2240911" cy="2859947"/>
            </a:xfrm>
          </p:grpSpPr>
          <p:pic>
            <p:nvPicPr>
              <p:cNvPr id="33" name="図 12" descr="Google マップ.pdf">
                <a:extLst>
                  <a:ext uri="{FF2B5EF4-FFF2-40B4-BE49-F238E27FC236}">
                    <a16:creationId xmlns:a16="http://schemas.microsoft.com/office/drawing/2014/main" id="{B9685043-D5E6-0F47-94AA-D01C8C258A3D}"/>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1437905" y="3820189"/>
                <a:ext cx="2240911" cy="285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円/楕円 14">
                <a:extLst>
                  <a:ext uri="{FF2B5EF4-FFF2-40B4-BE49-F238E27FC236}">
                    <a16:creationId xmlns:a16="http://schemas.microsoft.com/office/drawing/2014/main" id="{04013152-CBB8-A449-9758-B45642BC5C11}"/>
                  </a:ext>
                </a:extLst>
              </p:cNvPr>
              <p:cNvSpPr>
                <a:spLocks noChangeArrowheads="1"/>
              </p:cNvSpPr>
              <p:nvPr/>
            </p:nvSpPr>
            <p:spPr bwMode="auto">
              <a:xfrm rot="21046242">
                <a:off x="117763" y="5325961"/>
                <a:ext cx="199651" cy="474767"/>
              </a:xfrm>
              <a:prstGeom prst="ellipse">
                <a:avLst/>
              </a:prstGeom>
              <a:solidFill>
                <a:srgbClr val="FF6600"/>
              </a:solidFill>
              <a:ln w="63500">
                <a:solidFill>
                  <a:srgbClr val="FFFFFF"/>
                </a:solidFill>
                <a:round/>
                <a:headEnd/>
                <a:tailEnd/>
              </a:ln>
            </p:spPr>
            <p:txBody>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defTabSz="1371600">
                  <a:defRPr/>
                </a:pPr>
                <a:endParaRPr kumimoji="0" lang="ja-JP" altLang="en-US" sz="6300" dirty="0">
                  <a:solidFill>
                    <a:srgbClr val="FFFFFF"/>
                  </a:solidFill>
                  <a:latin typeface="游ゴシック" panose="020B0400000000000000" pitchFamily="50" charset="-128"/>
                  <a:ea typeface="游ゴシック" panose="020B0400000000000000" pitchFamily="50" charset="-128"/>
                  <a:sym typeface="ヒラギノ角ゴ Pro W3" charset="-128"/>
                </a:endParaRPr>
              </a:p>
            </p:txBody>
          </p:sp>
        </p:grpSp>
        <p:pic>
          <p:nvPicPr>
            <p:cNvPr id="26" name="図 25">
              <a:extLst>
                <a:ext uri="{FF2B5EF4-FFF2-40B4-BE49-F238E27FC236}">
                  <a16:creationId xmlns:a16="http://schemas.microsoft.com/office/drawing/2014/main" id="{D2E21574-36BB-024E-9844-55C5CAD2873D}"/>
                </a:ext>
              </a:extLst>
            </p:cNvPr>
            <p:cNvPicPr>
              <a:picLocks noChangeAspect="1"/>
            </p:cNvPicPr>
            <p:nvPr/>
          </p:nvPicPr>
          <p:blipFill>
            <a:blip r:embed="rId7"/>
            <a:stretch>
              <a:fillRect/>
            </a:stretch>
          </p:blipFill>
          <p:spPr>
            <a:xfrm>
              <a:off x="1616537" y="5927357"/>
              <a:ext cx="351177" cy="261514"/>
            </a:xfrm>
            <a:prstGeom prst="rect">
              <a:avLst/>
            </a:prstGeom>
          </p:spPr>
        </p:pic>
        <p:pic>
          <p:nvPicPr>
            <p:cNvPr id="27" name="図 26">
              <a:extLst>
                <a:ext uri="{FF2B5EF4-FFF2-40B4-BE49-F238E27FC236}">
                  <a16:creationId xmlns:a16="http://schemas.microsoft.com/office/drawing/2014/main" id="{BDC2C9A2-E428-7145-A6D5-E74720476125}"/>
                </a:ext>
              </a:extLst>
            </p:cNvPr>
            <p:cNvPicPr>
              <a:picLocks noChangeAspect="1"/>
            </p:cNvPicPr>
            <p:nvPr/>
          </p:nvPicPr>
          <p:blipFill>
            <a:blip r:embed="rId8"/>
            <a:stretch>
              <a:fillRect/>
            </a:stretch>
          </p:blipFill>
          <p:spPr>
            <a:xfrm>
              <a:off x="328025" y="4225455"/>
              <a:ext cx="1638006" cy="234819"/>
            </a:xfrm>
            <a:prstGeom prst="rect">
              <a:avLst/>
            </a:prstGeom>
          </p:spPr>
        </p:pic>
        <p:pic>
          <p:nvPicPr>
            <p:cNvPr id="28" name="図 27">
              <a:extLst>
                <a:ext uri="{FF2B5EF4-FFF2-40B4-BE49-F238E27FC236}">
                  <a16:creationId xmlns:a16="http://schemas.microsoft.com/office/drawing/2014/main" id="{69A313ED-A41F-BD40-8336-3351D4EF32F0}"/>
                </a:ext>
              </a:extLst>
            </p:cNvPr>
            <p:cNvPicPr>
              <a:picLocks noChangeAspect="1"/>
            </p:cNvPicPr>
            <p:nvPr/>
          </p:nvPicPr>
          <p:blipFill>
            <a:blip r:embed="rId9"/>
            <a:stretch>
              <a:fillRect/>
            </a:stretch>
          </p:blipFill>
          <p:spPr>
            <a:xfrm>
              <a:off x="1291244" y="6582980"/>
              <a:ext cx="353240" cy="234528"/>
            </a:xfrm>
            <a:prstGeom prst="rect">
              <a:avLst/>
            </a:prstGeom>
          </p:spPr>
        </p:pic>
        <p:pic>
          <p:nvPicPr>
            <p:cNvPr id="29" name="図 28">
              <a:extLst>
                <a:ext uri="{FF2B5EF4-FFF2-40B4-BE49-F238E27FC236}">
                  <a16:creationId xmlns:a16="http://schemas.microsoft.com/office/drawing/2014/main" id="{389CFB42-5CA6-9E4B-B1FB-E131AAE9A227}"/>
                </a:ext>
              </a:extLst>
            </p:cNvPr>
            <p:cNvPicPr>
              <a:picLocks noChangeAspect="1"/>
            </p:cNvPicPr>
            <p:nvPr/>
          </p:nvPicPr>
          <p:blipFill>
            <a:blip r:embed="rId10"/>
            <a:stretch>
              <a:fillRect/>
            </a:stretch>
          </p:blipFill>
          <p:spPr>
            <a:xfrm rot="12600000" flipH="1">
              <a:off x="1197239" y="6518151"/>
              <a:ext cx="128852" cy="301631"/>
            </a:xfrm>
            <a:prstGeom prst="rect">
              <a:avLst/>
            </a:prstGeom>
          </p:spPr>
        </p:pic>
        <p:pic>
          <p:nvPicPr>
            <p:cNvPr id="30" name="図 29">
              <a:extLst>
                <a:ext uri="{FF2B5EF4-FFF2-40B4-BE49-F238E27FC236}">
                  <a16:creationId xmlns:a16="http://schemas.microsoft.com/office/drawing/2014/main" id="{D3726409-03F8-E947-BE76-E8E8692C869A}"/>
                </a:ext>
              </a:extLst>
            </p:cNvPr>
            <p:cNvPicPr>
              <a:picLocks noChangeAspect="1"/>
            </p:cNvPicPr>
            <p:nvPr/>
          </p:nvPicPr>
          <p:blipFill>
            <a:blip r:embed="rId11"/>
            <a:stretch>
              <a:fillRect/>
            </a:stretch>
          </p:blipFill>
          <p:spPr>
            <a:xfrm>
              <a:off x="907331" y="4857818"/>
              <a:ext cx="1178877" cy="1527641"/>
            </a:xfrm>
            <a:prstGeom prst="rect">
              <a:avLst/>
            </a:prstGeom>
          </p:spPr>
        </p:pic>
        <p:sp>
          <p:nvSpPr>
            <p:cNvPr id="31" name="テキスト ボックス 30">
              <a:extLst>
                <a:ext uri="{FF2B5EF4-FFF2-40B4-BE49-F238E27FC236}">
                  <a16:creationId xmlns:a16="http://schemas.microsoft.com/office/drawing/2014/main" id="{690B8A77-A05A-3746-A675-8D924F0AFF7A}"/>
                </a:ext>
              </a:extLst>
            </p:cNvPr>
            <p:cNvSpPr txBox="1"/>
            <p:nvPr/>
          </p:nvSpPr>
          <p:spPr>
            <a:xfrm rot="884788">
              <a:off x="1418961" y="4636952"/>
              <a:ext cx="649784" cy="313351"/>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27000" rIns="54000" bIns="27000" rtlCol="0">
              <a:spAutoFit/>
            </a:bodyPr>
            <a:lstStyle/>
            <a:p>
              <a:pPr algn="ctr" defTabSz="685800">
                <a:defRPr/>
              </a:pPr>
              <a:r>
                <a:rPr lang="en-US" altLang="ja-JP" sz="1350" b="1" dirty="0">
                  <a:solidFill>
                    <a:schemeClr val="bg1"/>
                  </a:solidFill>
                  <a:latin typeface="游ゴシック" panose="020B0400000000000000" pitchFamily="50" charset="-128"/>
                  <a:ea typeface="游ゴシック" panose="020B0400000000000000" pitchFamily="50" charset="-128"/>
                </a:rPr>
                <a:t>ILC</a:t>
              </a:r>
              <a:r>
                <a:rPr lang="ja-JP" altLang="en-US" sz="1350" b="1" dirty="0">
                  <a:solidFill>
                    <a:schemeClr val="bg1"/>
                  </a:solidFill>
                  <a:latin typeface="游ゴシック" panose="020B0400000000000000" pitchFamily="50" charset="-128"/>
                  <a:ea typeface="游ゴシック" panose="020B0400000000000000" pitchFamily="50" charset="-128"/>
                </a:rPr>
                <a:t>拠点</a:t>
              </a:r>
              <a:endParaRPr lang="en-US" altLang="ja-JP" sz="1350" b="1" dirty="0">
                <a:solidFill>
                  <a:schemeClr val="bg1"/>
                </a:solidFill>
                <a:latin typeface="游ゴシック" panose="020B0400000000000000" pitchFamily="50" charset="-128"/>
                <a:ea typeface="游ゴシック" panose="020B0400000000000000" pitchFamily="50" charset="-128"/>
              </a:endParaRPr>
            </a:p>
            <a:p>
              <a:pPr algn="ctr" defTabSz="685800">
                <a:defRPr/>
              </a:pPr>
              <a:r>
                <a:rPr lang="ja-JP" altLang="en-US" sz="1350" b="1" dirty="0">
                  <a:solidFill>
                    <a:schemeClr val="bg1"/>
                  </a:solidFill>
                  <a:latin typeface="游ゴシック" panose="020B0400000000000000" pitchFamily="50" charset="-128"/>
                  <a:ea typeface="游ゴシック" panose="020B0400000000000000" pitchFamily="50" charset="-128"/>
                </a:rPr>
                <a:t>中核エリア</a:t>
              </a:r>
            </a:p>
          </p:txBody>
        </p:sp>
        <p:sp>
          <p:nvSpPr>
            <p:cNvPr id="32" name="角丸四角形 31">
              <a:extLst>
                <a:ext uri="{FF2B5EF4-FFF2-40B4-BE49-F238E27FC236}">
                  <a16:creationId xmlns:a16="http://schemas.microsoft.com/office/drawing/2014/main" id="{99714AE0-CBE5-194C-B83F-F1DF56F2451F}"/>
                </a:ext>
              </a:extLst>
            </p:cNvPr>
            <p:cNvSpPr/>
            <p:nvPr/>
          </p:nvSpPr>
          <p:spPr>
            <a:xfrm>
              <a:off x="-168387" y="3864171"/>
              <a:ext cx="2489471" cy="254025"/>
            </a:xfrm>
            <a:prstGeom prst="roundRect">
              <a:avLst/>
            </a:prstGeom>
          </p:spPr>
          <p:style>
            <a:lnRef idx="2">
              <a:schemeClr val="accent4"/>
            </a:lnRef>
            <a:fillRef idx="1">
              <a:schemeClr val="lt1"/>
            </a:fillRef>
            <a:effectRef idx="0">
              <a:schemeClr val="accent4"/>
            </a:effectRef>
            <a:fontRef idx="minor">
              <a:schemeClr val="dk1"/>
            </a:fontRef>
          </p:style>
          <p:txBody>
            <a:bodyPr wrap="none" rtlCol="0" anchor="ctr"/>
            <a:lstStyle/>
            <a:p>
              <a:pPr algn="ctr" defTabSz="1371600">
                <a:defRPr/>
              </a:pPr>
              <a:r>
                <a:rPr lang="ja-JP" altLang="en-US" sz="2100" b="1" dirty="0">
                  <a:solidFill>
                    <a:schemeClr val="tx1"/>
                  </a:solidFill>
                  <a:latin typeface="游ゴシック" panose="020B0400000000000000" pitchFamily="50" charset="-128"/>
                  <a:ea typeface="游ゴシック" panose="020B0400000000000000" pitchFamily="50" charset="-128"/>
                </a:rPr>
                <a:t>北上山地が世界唯一の候補地</a:t>
              </a:r>
            </a:p>
          </p:txBody>
        </p:sp>
      </p:grpSp>
    </p:spTree>
    <p:extLst>
      <p:ext uri="{BB962C8B-B14F-4D97-AF65-F5344CB8AC3E}">
        <p14:creationId xmlns:p14="http://schemas.microsoft.com/office/powerpoint/2010/main" val="3047294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図形"/>
          <p:cNvSpPr/>
          <p:nvPr/>
        </p:nvSpPr>
        <p:spPr>
          <a:xfrm rot="20520000">
            <a:off x="10084901" y="1872304"/>
            <a:ext cx="3408389" cy="516550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D08EEB"/>
              </a:gs>
            </a:gsLst>
            <a:path>
              <a:fillToRect l="78400" t="52639" r="21599" b="47360"/>
            </a:path>
          </a:gradFill>
          <a:ln w="12700">
            <a:miter lim="400000"/>
          </a:ln>
        </p:spPr>
        <p:txBody>
          <a:bodyPr lIns="63303" rIns="63303" anchor="ct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4" name="図 3">
            <a:extLst>
              <a:ext uri="{FF2B5EF4-FFF2-40B4-BE49-F238E27FC236}">
                <a16:creationId xmlns:a16="http://schemas.microsoft.com/office/drawing/2014/main" id="{F751F4FF-7C16-2B44-B252-5DBB0FD57412}"/>
              </a:ext>
            </a:extLst>
          </p:cNvPr>
          <p:cNvPicPr>
            <a:picLocks noChangeAspect="1"/>
          </p:cNvPicPr>
          <p:nvPr/>
        </p:nvPicPr>
        <p:blipFill>
          <a:blip r:embed="rId2"/>
          <a:stretch>
            <a:fillRect/>
          </a:stretch>
        </p:blipFill>
        <p:spPr>
          <a:xfrm>
            <a:off x="11975040" y="3752261"/>
            <a:ext cx="2482479" cy="1656255"/>
          </a:xfrm>
          <a:prstGeom prst="rect">
            <a:avLst/>
          </a:prstGeom>
        </p:spPr>
      </p:pic>
      <p:sp>
        <p:nvSpPr>
          <p:cNvPr id="94" name="図形"/>
          <p:cNvSpPr/>
          <p:nvPr/>
        </p:nvSpPr>
        <p:spPr>
          <a:xfrm rot="7560000">
            <a:off x="5821796" y="4948274"/>
            <a:ext cx="3389255"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FFA512"/>
              </a:gs>
            </a:gsLst>
            <a:path>
              <a:fillToRect l="87454" t="50762" r="12545" b="49237"/>
            </a:path>
          </a:gradFill>
          <a:ln w="12700">
            <a:miter lim="400000"/>
          </a:ln>
        </p:spPr>
        <p:txBody>
          <a:bodyPr lIns="63303" rIns="63303" anchor="ct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96" name="Picture 2" descr="Picture 2"/>
          <p:cNvPicPr>
            <a:picLocks noChangeAspect="1"/>
          </p:cNvPicPr>
          <p:nvPr/>
        </p:nvPicPr>
        <p:blipFill>
          <a:blip r:embed="rId3"/>
          <a:stretch>
            <a:fillRect/>
          </a:stretch>
        </p:blipFill>
        <p:spPr>
          <a:xfrm>
            <a:off x="14580579" y="4969223"/>
            <a:ext cx="1885368" cy="1774880"/>
          </a:xfrm>
          <a:prstGeom prst="rect">
            <a:avLst/>
          </a:prstGeom>
          <a:ln w="12700">
            <a:miter lim="400000"/>
          </a:ln>
        </p:spPr>
      </p:pic>
      <p:sp>
        <p:nvSpPr>
          <p:cNvPr id="99" name="図形"/>
          <p:cNvSpPr/>
          <p:nvPr/>
        </p:nvSpPr>
        <p:spPr>
          <a:xfrm rot="16200000">
            <a:off x="7439213" y="-43577"/>
            <a:ext cx="3389255" cy="5185815"/>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00ACE2"/>
              </a:gs>
            </a:gsLst>
            <a:path>
              <a:fillToRect l="92208" t="49560" r="7791" b="50439"/>
            </a:path>
          </a:gradFill>
          <a:ln w="12700">
            <a:miter lim="400000"/>
          </a:ln>
        </p:spPr>
        <p:txBody>
          <a:bodyPr lIns="63303" rIns="63303" anchor="ctr"/>
          <a:lstStyle/>
          <a:p>
            <a:pPr defTabSz="632940" hangingPunct="0">
              <a:defRPr>
                <a:solidFill>
                  <a:srgbClr val="89C432"/>
                </a:solidFill>
              </a:defRPr>
            </a:pPr>
            <a:endParaRPr kumimoji="0" sz="2354" kern="0" dirty="0">
              <a:solidFill>
                <a:srgbClr val="89C432"/>
              </a:solidFill>
              <a:latin typeface="游ゴシック" panose="020B0400000000000000" pitchFamily="50" charset="-128"/>
              <a:ea typeface="游ゴシック" panose="020B0400000000000000" pitchFamily="50" charset="-128"/>
              <a:cs typeface="Arial"/>
              <a:sym typeface="Arial"/>
            </a:endParaRPr>
          </a:p>
        </p:txBody>
      </p:sp>
      <p:sp>
        <p:nvSpPr>
          <p:cNvPr id="100" name="図形"/>
          <p:cNvSpPr/>
          <p:nvPr/>
        </p:nvSpPr>
        <p:spPr>
          <a:xfrm rot="11880000">
            <a:off x="4797507" y="1860622"/>
            <a:ext cx="3389253"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99845">
                <a:srgbClr val="FFAD9C"/>
              </a:gs>
            </a:gsLst>
            <a:path>
              <a:fillToRect l="92208" t="49560" r="7791" b="50439"/>
            </a:path>
          </a:gradFill>
          <a:ln w="12700">
            <a:miter lim="400000"/>
          </a:ln>
        </p:spPr>
        <p:txBody>
          <a:bodyPr lIns="63303" rIns="63303" anchor="ct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sp>
        <p:nvSpPr>
          <p:cNvPr id="101" name="図形"/>
          <p:cNvSpPr/>
          <p:nvPr/>
        </p:nvSpPr>
        <p:spPr>
          <a:xfrm rot="3240000">
            <a:off x="9086262" y="4948274"/>
            <a:ext cx="3389253"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99845">
                <a:srgbClr val="89C433"/>
              </a:gs>
            </a:gsLst>
            <a:path>
              <a:fillToRect l="92208" t="49560" r="7791" b="50439"/>
            </a:path>
          </a:gradFill>
          <a:ln w="12700">
            <a:miter lim="400000"/>
          </a:ln>
        </p:spPr>
        <p:txBody>
          <a:bodyPr lIns="63303" rIns="63303" anchor="ctr"/>
          <a:lstStyle/>
          <a:p>
            <a:pPr defTabSz="632940" hangingPunct="0">
              <a:defRPr>
                <a:solidFill>
                  <a:srgbClr val="00B780"/>
                </a:solidFill>
              </a:defRPr>
            </a:pPr>
            <a:endParaRPr kumimoji="0" sz="2354" kern="0" dirty="0">
              <a:solidFill>
                <a:srgbClr val="00B780"/>
              </a:solidFill>
              <a:latin typeface="游ゴシック" panose="020B0400000000000000" pitchFamily="50" charset="-128"/>
              <a:ea typeface="游ゴシック" panose="020B0400000000000000" pitchFamily="50" charset="-128"/>
              <a:cs typeface="Arial"/>
              <a:sym typeface="Arial"/>
            </a:endParaRPr>
          </a:p>
        </p:txBody>
      </p:sp>
      <p:sp>
        <p:nvSpPr>
          <p:cNvPr id="103" name="Rectangle 3"/>
          <p:cNvSpPr txBox="1"/>
          <p:nvPr/>
        </p:nvSpPr>
        <p:spPr>
          <a:xfrm>
            <a:off x="2285754" y="7040922"/>
            <a:ext cx="4513658"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algn="ctr">
              <a:defRPr sz="800">
                <a:solidFill>
                  <a:srgbClr val="FF2600"/>
                </a:solidFill>
                <a:latin typeface="ヒラギノ丸ゴ ProN W4"/>
                <a:ea typeface="ヒラギノ丸ゴ ProN W4"/>
                <a:cs typeface="ヒラギノ丸ゴ ProN W4"/>
                <a:sym typeface="ヒラギノ丸ゴ ProN W4"/>
              </a:defRPr>
            </a:lvl1pPr>
          </a:lstStyle>
          <a:p>
            <a:pPr defTabSz="632940" hangingPunct="0">
              <a:defRPr/>
            </a:pPr>
            <a:r>
              <a:rPr kumimoji="0" lang="ja-JP" altLang="en-US" sz="1800" b="1" kern="0" dirty="0">
                <a:latin typeface="游ゴシック" panose="020B0400000000000000" pitchFamily="50" charset="-128"/>
                <a:ea typeface="游ゴシック" panose="020B0400000000000000" pitchFamily="50" charset="-128"/>
              </a:rPr>
              <a:t>大型</a:t>
            </a:r>
            <a:r>
              <a:rPr kumimoji="0" sz="1800" b="1" kern="0" dirty="0" err="1">
                <a:latin typeface="游ゴシック" panose="020B0400000000000000" pitchFamily="50" charset="-128"/>
                <a:ea typeface="游ゴシック" panose="020B0400000000000000" pitchFamily="50" charset="-128"/>
              </a:rPr>
              <a:t>測定器</a:t>
            </a:r>
            <a:r>
              <a:rPr kumimoji="0" lang="ja-JP" altLang="en-US" sz="1800" b="1" kern="0" dirty="0">
                <a:latin typeface="游ゴシック" panose="020B0400000000000000" pitchFamily="50" charset="-128"/>
                <a:ea typeface="游ゴシック" panose="020B0400000000000000" pitchFamily="50" charset="-128"/>
              </a:rPr>
              <a:t>は最先端検出器技術のかたまり</a:t>
            </a:r>
          </a:p>
        </p:txBody>
      </p:sp>
      <p:sp>
        <p:nvSpPr>
          <p:cNvPr id="104" name="角丸四角形"/>
          <p:cNvSpPr/>
          <p:nvPr/>
        </p:nvSpPr>
        <p:spPr>
          <a:xfrm>
            <a:off x="4946841" y="8962114"/>
            <a:ext cx="3981104" cy="1022012"/>
          </a:xfrm>
          <a:prstGeom prst="roundRect">
            <a:avLst>
              <a:gd name="adj" fmla="val 14310"/>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05" name="図 7" descr="図 7"/>
          <p:cNvPicPr>
            <a:picLocks noChangeAspect="1"/>
          </p:cNvPicPr>
          <p:nvPr/>
        </p:nvPicPr>
        <p:blipFill>
          <a:blip r:embed="rId4"/>
          <a:srcRect b="22428"/>
          <a:stretch>
            <a:fillRect/>
          </a:stretch>
        </p:blipFill>
        <p:spPr>
          <a:xfrm>
            <a:off x="6549293" y="9071196"/>
            <a:ext cx="2290433" cy="756117"/>
          </a:xfrm>
          <a:prstGeom prst="rect">
            <a:avLst/>
          </a:prstGeom>
          <a:ln w="12700" cap="flat">
            <a:noFill/>
            <a:miter lim="400000"/>
          </a:ln>
          <a:effectLst/>
        </p:spPr>
      </p:pic>
      <p:sp>
        <p:nvSpPr>
          <p:cNvPr id="106" name="テキスト ボックス 56"/>
          <p:cNvSpPr txBox="1"/>
          <p:nvPr/>
        </p:nvSpPr>
        <p:spPr>
          <a:xfrm>
            <a:off x="5103882" y="9128459"/>
            <a:ext cx="1282050" cy="63990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ビッグバンを至近距離で観測する特殊センサ</a:t>
            </a:r>
            <a:r>
              <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rPr>
              <a:t>ー</a:t>
            </a:r>
          </a:p>
        </p:txBody>
      </p:sp>
      <p:sp>
        <p:nvSpPr>
          <p:cNvPr id="108" name="角丸四角形"/>
          <p:cNvSpPr/>
          <p:nvPr/>
        </p:nvSpPr>
        <p:spPr>
          <a:xfrm>
            <a:off x="2437915" y="7430059"/>
            <a:ext cx="2363139" cy="1737290"/>
          </a:xfrm>
          <a:prstGeom prst="roundRect">
            <a:avLst>
              <a:gd name="adj" fmla="val 7275"/>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09" name="Picture 3" descr="Picture 3"/>
          <p:cNvPicPr>
            <a:picLocks noChangeAspect="1"/>
          </p:cNvPicPr>
          <p:nvPr/>
        </p:nvPicPr>
        <p:blipFill>
          <a:blip r:embed="rId5"/>
          <a:stretch>
            <a:fillRect/>
          </a:stretch>
        </p:blipFill>
        <p:spPr>
          <a:xfrm>
            <a:off x="3543424" y="7489195"/>
            <a:ext cx="1160322" cy="900335"/>
          </a:xfrm>
          <a:prstGeom prst="rect">
            <a:avLst/>
          </a:prstGeom>
          <a:ln w="12700" cap="flat">
            <a:noFill/>
            <a:miter lim="400000"/>
          </a:ln>
          <a:effectLst/>
        </p:spPr>
      </p:pic>
      <p:pic>
        <p:nvPicPr>
          <p:cNvPr id="110" name="スクリーンショット 2020-05-15 10.12.02.pdf" descr="スクリーンショット 2020-05-15 10.12.02.pdf"/>
          <p:cNvPicPr>
            <a:picLocks noChangeAspect="1"/>
          </p:cNvPicPr>
          <p:nvPr/>
        </p:nvPicPr>
        <p:blipFill>
          <a:blip r:embed="rId6"/>
          <a:stretch>
            <a:fillRect/>
          </a:stretch>
        </p:blipFill>
        <p:spPr>
          <a:xfrm>
            <a:off x="2493299" y="7523846"/>
            <a:ext cx="967157" cy="743739"/>
          </a:xfrm>
          <a:prstGeom prst="rect">
            <a:avLst/>
          </a:prstGeom>
          <a:ln w="12700" cap="flat">
            <a:noFill/>
            <a:miter lim="400000"/>
          </a:ln>
          <a:effectLst/>
        </p:spPr>
      </p:pic>
      <p:sp>
        <p:nvSpPr>
          <p:cNvPr id="112" name="テキスト ボックス 57"/>
          <p:cNvSpPr txBox="1"/>
          <p:nvPr/>
        </p:nvSpPr>
        <p:spPr>
          <a:xfrm>
            <a:off x="2508217" y="8567877"/>
            <a:ext cx="2290920" cy="4692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lvl1pPr>
              <a:defRPr sz="800">
                <a:latin typeface="ヒラギノ丸ゴ ProN W4"/>
                <a:ea typeface="ヒラギノ丸ゴ ProN W4"/>
                <a:cs typeface="ヒラギノ丸ゴ ProN W4"/>
                <a:sym typeface="ヒラギノ丸ゴ ProN W4"/>
              </a:defRPr>
            </a:lvl1pPr>
          </a:lstStyle>
          <a:p>
            <a:pPr defTabSz="632940" hangingPunct="0">
              <a:defRPr/>
            </a:pPr>
            <a:r>
              <a:rPr kumimoji="0" sz="1109" kern="0" dirty="0" err="1">
                <a:solidFill>
                  <a:srgbClr val="000000"/>
                </a:solidFill>
                <a:latin typeface="游ゴシック" panose="020B0400000000000000" pitchFamily="50" charset="-128"/>
                <a:ea typeface="游ゴシック" panose="020B0400000000000000" pitchFamily="50" charset="-128"/>
              </a:rPr>
              <a:t>電子やイオンの動きを微細加工技術でコントロール</a:t>
            </a:r>
            <a:endParaRPr kumimoji="0" sz="1109" kern="0" dirty="0">
              <a:solidFill>
                <a:srgbClr val="000000"/>
              </a:solidFill>
              <a:latin typeface="游ゴシック" panose="020B0400000000000000" pitchFamily="50" charset="-128"/>
              <a:ea typeface="游ゴシック" panose="020B0400000000000000" pitchFamily="50" charset="-128"/>
            </a:endParaRPr>
          </a:p>
        </p:txBody>
      </p:sp>
      <p:sp>
        <p:nvSpPr>
          <p:cNvPr id="114" name="角丸四角形"/>
          <p:cNvSpPr/>
          <p:nvPr/>
        </p:nvSpPr>
        <p:spPr>
          <a:xfrm>
            <a:off x="5036534" y="7410781"/>
            <a:ext cx="1630265" cy="1441199"/>
          </a:xfrm>
          <a:prstGeom prst="roundRect">
            <a:avLst>
              <a:gd name="adj" fmla="val 8770"/>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15" name="Picture 3" descr="Picture 3"/>
          <p:cNvPicPr>
            <a:picLocks noChangeAspect="1"/>
          </p:cNvPicPr>
          <p:nvPr/>
        </p:nvPicPr>
        <p:blipFill>
          <a:blip r:embed="rId7"/>
          <a:stretch>
            <a:fillRect/>
          </a:stretch>
        </p:blipFill>
        <p:spPr>
          <a:xfrm>
            <a:off x="5409539" y="7519983"/>
            <a:ext cx="884255" cy="787083"/>
          </a:xfrm>
          <a:prstGeom prst="rect">
            <a:avLst/>
          </a:prstGeom>
          <a:ln w="12700" cap="flat">
            <a:noFill/>
            <a:miter lim="400000"/>
          </a:ln>
          <a:effectLst/>
        </p:spPr>
      </p:pic>
      <p:sp>
        <p:nvSpPr>
          <p:cNvPr id="116" name="テキスト ボックス 58"/>
          <p:cNvSpPr txBox="1"/>
          <p:nvPr/>
        </p:nvSpPr>
        <p:spPr>
          <a:xfrm>
            <a:off x="5169318" y="8355488"/>
            <a:ext cx="1410672" cy="4692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粒子のエネルギーを</a:t>
            </a:r>
            <a:endPar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endParaRPr>
          </a:p>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視覚化するセンサ</a:t>
            </a:r>
            <a:r>
              <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rPr>
              <a:t>ー</a:t>
            </a:r>
          </a:p>
        </p:txBody>
      </p:sp>
      <p:grpSp>
        <p:nvGrpSpPr>
          <p:cNvPr id="125" name="グループ"/>
          <p:cNvGrpSpPr/>
          <p:nvPr/>
        </p:nvGrpSpPr>
        <p:grpSpPr>
          <a:xfrm>
            <a:off x="7749145" y="3889423"/>
            <a:ext cx="2857503" cy="2886179"/>
            <a:chOff x="0" y="0"/>
            <a:chExt cx="2063750" cy="2084460"/>
          </a:xfrm>
        </p:grpSpPr>
        <p:sp>
          <p:nvSpPr>
            <p:cNvPr id="119" name="アーチ 15"/>
            <p:cNvSpPr/>
            <p:nvPr/>
          </p:nvSpPr>
          <p:spPr>
            <a:xfrm rot="17100000">
              <a:off x="370676" y="445359"/>
              <a:ext cx="1191052" cy="1127818"/>
            </a:xfrm>
            <a:custGeom>
              <a:avLst/>
              <a:gdLst/>
              <a:ahLst/>
              <a:cxnLst>
                <a:cxn ang="0">
                  <a:pos x="wd2" y="hd2"/>
                </a:cxn>
                <a:cxn ang="5400000">
                  <a:pos x="wd2" y="hd2"/>
                </a:cxn>
                <a:cxn ang="10800000">
                  <a:pos x="wd2" y="hd2"/>
                </a:cxn>
                <a:cxn ang="16200000">
                  <a:pos x="wd2" y="hd2"/>
                </a:cxn>
              </a:cxnLst>
              <a:rect l="0" t="0" r="r" b="b"/>
              <a:pathLst>
                <a:path w="20498" h="20439" extrusionOk="0">
                  <a:moveTo>
                    <a:pt x="0" y="10792"/>
                  </a:moveTo>
                  <a:cubicBezTo>
                    <a:pt x="0" y="4832"/>
                    <a:pt x="4589" y="0"/>
                    <a:pt x="10249" y="0"/>
                  </a:cubicBezTo>
                  <a:cubicBezTo>
                    <a:pt x="15909" y="0"/>
                    <a:pt x="20498" y="4832"/>
                    <a:pt x="20498" y="10792"/>
                  </a:cubicBezTo>
                  <a:cubicBezTo>
                    <a:pt x="20498" y="14875"/>
                    <a:pt x="18310" y="18608"/>
                    <a:pt x="14845" y="20439"/>
                  </a:cubicBezTo>
                  <a:lnTo>
                    <a:pt x="14708" y="20152"/>
                  </a:lnTo>
                  <a:lnTo>
                    <a:pt x="14708" y="20152"/>
                  </a:lnTo>
                  <a:cubicBezTo>
                    <a:pt x="19617" y="17559"/>
                    <a:pt x="21600" y="11266"/>
                    <a:pt x="19137" y="6097"/>
                  </a:cubicBezTo>
                  <a:cubicBezTo>
                    <a:pt x="16674" y="927"/>
                    <a:pt x="10698" y="-1161"/>
                    <a:pt x="5790" y="1432"/>
                  </a:cubicBezTo>
                  <a:cubicBezTo>
                    <a:pt x="2427" y="3209"/>
                    <a:pt x="305" y="6831"/>
                    <a:pt x="305" y="10792"/>
                  </a:cubicBezTo>
                  <a:close/>
                </a:path>
              </a:pathLst>
            </a:custGeom>
            <a:solidFill>
              <a:srgbClr val="00ACE2"/>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0" name="アーチ 18"/>
            <p:cNvSpPr/>
            <p:nvPr/>
          </p:nvSpPr>
          <p:spPr>
            <a:xfrm rot="11994079">
              <a:off x="347540" y="442877"/>
              <a:ext cx="1276126" cy="1210683"/>
            </a:xfrm>
            <a:custGeom>
              <a:avLst/>
              <a:gdLst/>
              <a:ahLst/>
              <a:cxnLst>
                <a:cxn ang="0">
                  <a:pos x="wd2" y="hd2"/>
                </a:cxn>
                <a:cxn ang="5400000">
                  <a:pos x="wd2" y="hd2"/>
                </a:cxn>
                <a:cxn ang="10800000">
                  <a:pos x="wd2" y="hd2"/>
                </a:cxn>
                <a:cxn ang="16200000">
                  <a:pos x="wd2" y="hd2"/>
                </a:cxn>
              </a:cxnLst>
              <a:rect l="0" t="0" r="r" b="b"/>
              <a:pathLst>
                <a:path w="20501" h="20445" extrusionOk="0">
                  <a:moveTo>
                    <a:pt x="0" y="10775"/>
                  </a:moveTo>
                  <a:cubicBezTo>
                    <a:pt x="0" y="4824"/>
                    <a:pt x="4589" y="0"/>
                    <a:pt x="10251" y="0"/>
                  </a:cubicBezTo>
                  <a:cubicBezTo>
                    <a:pt x="15912" y="0"/>
                    <a:pt x="20501" y="4824"/>
                    <a:pt x="20501" y="10775"/>
                  </a:cubicBezTo>
                  <a:cubicBezTo>
                    <a:pt x="20501" y="14883"/>
                    <a:pt x="18280" y="18633"/>
                    <a:pt x="14773" y="20445"/>
                  </a:cubicBezTo>
                  <a:lnTo>
                    <a:pt x="14638" y="20158"/>
                  </a:lnTo>
                  <a:lnTo>
                    <a:pt x="14638" y="20158"/>
                  </a:lnTo>
                  <a:cubicBezTo>
                    <a:pt x="19568" y="17611"/>
                    <a:pt x="21600" y="11345"/>
                    <a:pt x="19177" y="6163"/>
                  </a:cubicBezTo>
                  <a:cubicBezTo>
                    <a:pt x="16753" y="981"/>
                    <a:pt x="10793" y="-1155"/>
                    <a:pt x="5863" y="1392"/>
                  </a:cubicBezTo>
                  <a:cubicBezTo>
                    <a:pt x="2460" y="3151"/>
                    <a:pt x="304" y="6789"/>
                    <a:pt x="304" y="10775"/>
                  </a:cubicBezTo>
                  <a:close/>
                </a:path>
              </a:pathLst>
            </a:custGeom>
            <a:solidFill>
              <a:srgbClr val="FE92B0"/>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1" name="アーチ 21"/>
            <p:cNvSpPr/>
            <p:nvPr/>
          </p:nvSpPr>
          <p:spPr>
            <a:xfrm rot="3600000">
              <a:off x="347837" y="355150"/>
              <a:ext cx="1361201" cy="1288003"/>
            </a:xfrm>
            <a:custGeom>
              <a:avLst/>
              <a:gdLst/>
              <a:ahLst/>
              <a:cxnLst>
                <a:cxn ang="0">
                  <a:pos x="wd2" y="hd2"/>
                </a:cxn>
                <a:cxn ang="5400000">
                  <a:pos x="wd2" y="hd2"/>
                </a:cxn>
                <a:cxn ang="10800000">
                  <a:pos x="wd2" y="hd2"/>
                </a:cxn>
                <a:cxn ang="16200000">
                  <a:pos x="wd2" y="hd2"/>
                </a:cxn>
              </a:cxnLst>
              <a:rect l="0" t="0" r="r" b="b"/>
              <a:pathLst>
                <a:path w="20480" h="20420" extrusionOk="0">
                  <a:moveTo>
                    <a:pt x="0" y="10790"/>
                  </a:moveTo>
                  <a:cubicBezTo>
                    <a:pt x="0" y="4831"/>
                    <a:pt x="4585" y="0"/>
                    <a:pt x="10240" y="0"/>
                  </a:cubicBezTo>
                  <a:cubicBezTo>
                    <a:pt x="15895" y="0"/>
                    <a:pt x="20480" y="4831"/>
                    <a:pt x="20480" y="10790"/>
                  </a:cubicBezTo>
                  <a:cubicBezTo>
                    <a:pt x="20480" y="14860"/>
                    <a:pt x="18307" y="18584"/>
                    <a:pt x="14860" y="20420"/>
                  </a:cubicBezTo>
                  <a:lnTo>
                    <a:pt x="14729" y="20148"/>
                  </a:lnTo>
                  <a:lnTo>
                    <a:pt x="14729" y="20148"/>
                  </a:lnTo>
                  <a:cubicBezTo>
                    <a:pt x="19634" y="17536"/>
                    <a:pt x="21600" y="11228"/>
                    <a:pt x="19121" y="6060"/>
                  </a:cubicBezTo>
                  <a:cubicBezTo>
                    <a:pt x="16641" y="892"/>
                    <a:pt x="10655" y="-1180"/>
                    <a:pt x="5751" y="1433"/>
                  </a:cubicBezTo>
                  <a:cubicBezTo>
                    <a:pt x="2401" y="3217"/>
                    <a:pt x="289" y="6835"/>
                    <a:pt x="289" y="10790"/>
                  </a:cubicBezTo>
                  <a:close/>
                </a:path>
              </a:pathLst>
            </a:custGeom>
            <a:solidFill>
              <a:srgbClr val="87C32F"/>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2" name="アーチ 24"/>
            <p:cNvSpPr/>
            <p:nvPr/>
          </p:nvSpPr>
          <p:spPr>
            <a:xfrm rot="18000000">
              <a:off x="239547" y="313975"/>
              <a:ext cx="1446277" cy="1367628"/>
            </a:xfrm>
            <a:custGeom>
              <a:avLst/>
              <a:gdLst/>
              <a:ahLst/>
              <a:cxnLst>
                <a:cxn ang="0">
                  <a:pos x="wd2" y="hd2"/>
                </a:cxn>
                <a:cxn ang="5400000">
                  <a:pos x="wd2" y="hd2"/>
                </a:cxn>
                <a:cxn ang="10800000">
                  <a:pos x="wd2" y="hd2"/>
                </a:cxn>
                <a:cxn ang="16200000">
                  <a:pos x="wd2" y="hd2"/>
                </a:cxn>
              </a:cxnLst>
              <a:rect l="0" t="0" r="r" b="b"/>
              <a:pathLst>
                <a:path w="20464" h="20403" extrusionOk="0">
                  <a:moveTo>
                    <a:pt x="0" y="10788"/>
                  </a:moveTo>
                  <a:cubicBezTo>
                    <a:pt x="0" y="4830"/>
                    <a:pt x="4581" y="0"/>
                    <a:pt x="10232" y="0"/>
                  </a:cubicBezTo>
                  <a:cubicBezTo>
                    <a:pt x="15883" y="0"/>
                    <a:pt x="20464" y="4830"/>
                    <a:pt x="20464" y="10788"/>
                  </a:cubicBezTo>
                  <a:cubicBezTo>
                    <a:pt x="20464" y="14847"/>
                    <a:pt x="18304" y="18562"/>
                    <a:pt x="14873" y="20403"/>
                  </a:cubicBezTo>
                  <a:lnTo>
                    <a:pt x="14748" y="20144"/>
                  </a:lnTo>
                  <a:cubicBezTo>
                    <a:pt x="19649" y="17515"/>
                    <a:pt x="21600" y="11194"/>
                    <a:pt x="19106" y="6027"/>
                  </a:cubicBezTo>
                  <a:cubicBezTo>
                    <a:pt x="16612" y="860"/>
                    <a:pt x="10617" y="-1197"/>
                    <a:pt x="5716" y="1432"/>
                  </a:cubicBezTo>
                  <a:cubicBezTo>
                    <a:pt x="2378" y="3224"/>
                    <a:pt x="275" y="6839"/>
                    <a:pt x="275" y="10788"/>
                  </a:cubicBezTo>
                  <a:close/>
                </a:path>
              </a:pathLst>
            </a:custGeom>
            <a:solidFill>
              <a:srgbClr val="D08EEB"/>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3" name="アーチ 27"/>
            <p:cNvSpPr/>
            <p:nvPr/>
          </p:nvSpPr>
          <p:spPr>
            <a:xfrm rot="7511662">
              <a:off x="266200" y="319548"/>
              <a:ext cx="1531351" cy="1445365"/>
            </a:xfrm>
            <a:custGeom>
              <a:avLst/>
              <a:gdLst/>
              <a:ahLst/>
              <a:cxnLst>
                <a:cxn ang="0">
                  <a:pos x="wd2" y="hd2"/>
                </a:cxn>
                <a:cxn ang="5400000">
                  <a:pos x="wd2" y="hd2"/>
                </a:cxn>
                <a:cxn ang="10800000">
                  <a:pos x="wd2" y="hd2"/>
                </a:cxn>
                <a:cxn ang="16200000">
                  <a:pos x="wd2" y="hd2"/>
                </a:cxn>
              </a:cxnLst>
              <a:rect l="0" t="0" r="r" b="b"/>
              <a:pathLst>
                <a:path w="20440" h="20374" extrusionOk="0">
                  <a:moveTo>
                    <a:pt x="0" y="10793"/>
                  </a:moveTo>
                  <a:cubicBezTo>
                    <a:pt x="0" y="4832"/>
                    <a:pt x="4576" y="0"/>
                    <a:pt x="10220" y="0"/>
                  </a:cubicBezTo>
                  <a:cubicBezTo>
                    <a:pt x="15864" y="0"/>
                    <a:pt x="20440" y="4832"/>
                    <a:pt x="20440" y="10793"/>
                  </a:cubicBezTo>
                  <a:cubicBezTo>
                    <a:pt x="20440" y="14823"/>
                    <a:pt x="18313" y="18518"/>
                    <a:pt x="14925" y="20374"/>
                  </a:cubicBezTo>
                  <a:lnTo>
                    <a:pt x="14808" y="20135"/>
                  </a:lnTo>
                  <a:lnTo>
                    <a:pt x="14808" y="20135"/>
                  </a:lnTo>
                  <a:cubicBezTo>
                    <a:pt x="19694" y="17459"/>
                    <a:pt x="21600" y="11107"/>
                    <a:pt x="19066" y="5947"/>
                  </a:cubicBezTo>
                  <a:cubicBezTo>
                    <a:pt x="16532" y="787"/>
                    <a:pt x="10517" y="-1226"/>
                    <a:pt x="5631" y="1450"/>
                  </a:cubicBezTo>
                  <a:cubicBezTo>
                    <a:pt x="2328" y="3260"/>
                    <a:pt x="254" y="6863"/>
                    <a:pt x="254" y="10793"/>
                  </a:cubicBezTo>
                  <a:close/>
                </a:path>
              </a:pathLst>
            </a:custGeom>
            <a:solidFill>
              <a:srgbClr val="5BB8D1"/>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4" name="アーチ 30"/>
            <p:cNvSpPr/>
            <p:nvPr/>
          </p:nvSpPr>
          <p:spPr>
            <a:xfrm rot="10993309">
              <a:off x="185959" y="300603"/>
              <a:ext cx="1616427" cy="1524989"/>
            </a:xfrm>
            <a:custGeom>
              <a:avLst/>
              <a:gdLst/>
              <a:ahLst/>
              <a:cxnLst>
                <a:cxn ang="0">
                  <a:pos x="wd2" y="hd2"/>
                </a:cxn>
                <a:cxn ang="5400000">
                  <a:pos x="wd2" y="hd2"/>
                </a:cxn>
                <a:cxn ang="10800000">
                  <a:pos x="wd2" y="hd2"/>
                </a:cxn>
                <a:cxn ang="16200000">
                  <a:pos x="wd2" y="hd2"/>
                </a:cxn>
              </a:cxnLst>
              <a:rect l="0" t="0" r="r" b="b"/>
              <a:pathLst>
                <a:path w="20408" h="20341" extrusionOk="0">
                  <a:moveTo>
                    <a:pt x="0" y="10780"/>
                  </a:moveTo>
                  <a:cubicBezTo>
                    <a:pt x="0" y="4826"/>
                    <a:pt x="4569" y="0"/>
                    <a:pt x="10204" y="0"/>
                  </a:cubicBezTo>
                  <a:cubicBezTo>
                    <a:pt x="15840" y="0"/>
                    <a:pt x="20408" y="4826"/>
                    <a:pt x="20408" y="10780"/>
                  </a:cubicBezTo>
                  <a:cubicBezTo>
                    <a:pt x="20408" y="14799"/>
                    <a:pt x="18292" y="18484"/>
                    <a:pt x="14919" y="20341"/>
                  </a:cubicBezTo>
                  <a:lnTo>
                    <a:pt x="14815" y="20130"/>
                  </a:lnTo>
                  <a:lnTo>
                    <a:pt x="14815" y="20130"/>
                  </a:lnTo>
                  <a:cubicBezTo>
                    <a:pt x="19702" y="17440"/>
                    <a:pt x="21600" y="11073"/>
                    <a:pt x="19054" y="5910"/>
                  </a:cubicBezTo>
                  <a:cubicBezTo>
                    <a:pt x="16508" y="746"/>
                    <a:pt x="10481" y="-1259"/>
                    <a:pt x="5594" y="1431"/>
                  </a:cubicBezTo>
                  <a:cubicBezTo>
                    <a:pt x="2295" y="3247"/>
                    <a:pt x="226" y="6850"/>
                    <a:pt x="226" y="10780"/>
                  </a:cubicBezTo>
                  <a:close/>
                </a:path>
              </a:pathLst>
            </a:custGeom>
            <a:solidFill>
              <a:srgbClr val="FFA513"/>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grpSp>
      <p:sp>
        <p:nvSpPr>
          <p:cNvPr id="126" name="ILC"/>
          <p:cNvSpPr txBox="1"/>
          <p:nvPr/>
        </p:nvSpPr>
        <p:spPr>
          <a:xfrm>
            <a:off x="8490269" y="4819456"/>
            <a:ext cx="1408641" cy="1015663"/>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a:defRPr sz="3000">
                <a:latin typeface="ヒラギノ丸ゴ ProN W4"/>
                <a:ea typeface="ヒラギノ丸ゴ ProN W4"/>
                <a:cs typeface="ヒラギノ丸ゴ ProN W4"/>
                <a:sym typeface="ヒラギノ丸ゴ ProN W4"/>
              </a:defRPr>
            </a:lvl1pPr>
          </a:lstStyle>
          <a:p>
            <a:pPr algn="ctr" defTabSz="632940" hangingPunct="0">
              <a:defRPr/>
            </a:pPr>
            <a:r>
              <a:rPr kumimoji="0" sz="6000" b="1" kern="0" dirty="0">
                <a:solidFill>
                  <a:srgbClr val="00ACE2"/>
                </a:solidFill>
                <a:latin typeface="游ゴシック" panose="020B0400000000000000" pitchFamily="50" charset="-128"/>
                <a:ea typeface="游ゴシック" panose="020B0400000000000000" pitchFamily="50" charset="-128"/>
                <a:cs typeface="Arial" panose="020B0604020202020204" pitchFamily="34" charset="0"/>
              </a:rPr>
              <a:t>ILC</a:t>
            </a:r>
          </a:p>
        </p:txBody>
      </p:sp>
      <p:grpSp>
        <p:nvGrpSpPr>
          <p:cNvPr id="2" name="グループ化 1">
            <a:extLst>
              <a:ext uri="{FF2B5EF4-FFF2-40B4-BE49-F238E27FC236}">
                <a16:creationId xmlns:a16="http://schemas.microsoft.com/office/drawing/2014/main" id="{C625BC24-EC86-4EAC-9E57-6D08AD73577E}"/>
              </a:ext>
            </a:extLst>
          </p:cNvPr>
          <p:cNvGrpSpPr/>
          <p:nvPr/>
        </p:nvGrpSpPr>
        <p:grpSpPr>
          <a:xfrm>
            <a:off x="6952814" y="709445"/>
            <a:ext cx="4369643" cy="3168885"/>
            <a:chOff x="3833258" y="883162"/>
            <a:chExt cx="2099674" cy="1522693"/>
          </a:xfrm>
        </p:grpSpPr>
        <p:sp>
          <p:nvSpPr>
            <p:cNvPr id="127" name="図形"/>
            <p:cNvSpPr/>
            <p:nvPr/>
          </p:nvSpPr>
          <p:spPr>
            <a:xfrm>
              <a:off x="3833258" y="1011812"/>
              <a:ext cx="2037494" cy="1340255"/>
            </a:xfrm>
            <a:custGeom>
              <a:avLst/>
              <a:gdLst/>
              <a:ahLst/>
              <a:cxnLst>
                <a:cxn ang="0">
                  <a:pos x="wd2" y="hd2"/>
                </a:cxn>
                <a:cxn ang="5400000">
                  <a:pos x="wd2" y="hd2"/>
                </a:cxn>
                <a:cxn ang="10800000">
                  <a:pos x="wd2" y="hd2"/>
                </a:cxn>
                <a:cxn ang="16200000">
                  <a:pos x="wd2" y="hd2"/>
                </a:cxn>
              </a:cxnLst>
              <a:rect l="0" t="0" r="r" b="b"/>
              <a:pathLst>
                <a:path w="20922" h="21600" extrusionOk="0">
                  <a:moveTo>
                    <a:pt x="4599" y="0"/>
                  </a:moveTo>
                  <a:lnTo>
                    <a:pt x="0" y="3070"/>
                  </a:lnTo>
                  <a:lnTo>
                    <a:pt x="4637" y="6827"/>
                  </a:lnTo>
                  <a:cubicBezTo>
                    <a:pt x="4631" y="6009"/>
                    <a:pt x="4631" y="5244"/>
                    <a:pt x="4625" y="4425"/>
                  </a:cubicBezTo>
                  <a:cubicBezTo>
                    <a:pt x="9750" y="4858"/>
                    <a:pt x="19154" y="7340"/>
                    <a:pt x="20639" y="12061"/>
                  </a:cubicBezTo>
                  <a:cubicBezTo>
                    <a:pt x="18847" y="17254"/>
                    <a:pt x="11802" y="18647"/>
                    <a:pt x="8805" y="19261"/>
                  </a:cubicBezTo>
                  <a:cubicBezTo>
                    <a:pt x="8814" y="19971"/>
                    <a:pt x="8855" y="20890"/>
                    <a:pt x="8865" y="21600"/>
                  </a:cubicBezTo>
                  <a:cubicBezTo>
                    <a:pt x="10418" y="21253"/>
                    <a:pt x="21600" y="19002"/>
                    <a:pt x="20890" y="12119"/>
                  </a:cubicBezTo>
                  <a:cubicBezTo>
                    <a:pt x="21336" y="6482"/>
                    <a:pt x="11505" y="2854"/>
                    <a:pt x="4592" y="2083"/>
                  </a:cubicBezTo>
                  <a:cubicBezTo>
                    <a:pt x="4577" y="1385"/>
                    <a:pt x="4614" y="698"/>
                    <a:pt x="4599" y="0"/>
                  </a:cubicBezTo>
                  <a:close/>
                </a:path>
              </a:pathLst>
            </a:custGeom>
            <a:solidFill>
              <a:srgbClr val="00ACE2"/>
            </a:solidFill>
            <a:ln w="12700" cap="flat">
              <a:noFill/>
              <a:miter lim="400000"/>
            </a:ln>
            <a:effectLst>
              <a:outerShdw blurRad="38100" dist="23000" dir="5400000" rotWithShape="0">
                <a:srgbClr val="000000">
                  <a:alpha val="35000"/>
                </a:srgbClr>
              </a:outerShdw>
            </a:effectLst>
          </p:spPr>
          <p:txBody>
            <a:bodyPr wrap="square" lIns="63303" tIns="63303" rIns="63303" bIns="63303" numCol="1" anchor="t">
              <a:noAutofit/>
            </a:bodyP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130" name="Picture 13" descr="Picture 13"/>
            <p:cNvPicPr>
              <a:picLocks noChangeAspect="1"/>
            </p:cNvPicPr>
            <p:nvPr/>
          </p:nvPicPr>
          <p:blipFill>
            <a:blip r:embed="rId8"/>
            <a:stretch>
              <a:fillRect/>
            </a:stretch>
          </p:blipFill>
          <p:spPr>
            <a:xfrm>
              <a:off x="4116468" y="1117781"/>
              <a:ext cx="272599" cy="380989"/>
            </a:xfrm>
            <a:prstGeom prst="rect">
              <a:avLst/>
            </a:prstGeom>
            <a:ln w="12700">
              <a:miter lim="400000"/>
            </a:ln>
            <a:effectLst>
              <a:outerShdw blurRad="50800" dist="38100" dir="2700000" algn="tl" rotWithShape="0">
                <a:prstClr val="black">
                  <a:alpha val="40000"/>
                </a:prstClr>
              </a:outerShdw>
            </a:effectLst>
          </p:spPr>
        </p:pic>
        <p:pic>
          <p:nvPicPr>
            <p:cNvPr id="131" name="Picture 19" descr="Picture 19"/>
            <p:cNvPicPr>
              <a:picLocks noChangeAspect="1"/>
            </p:cNvPicPr>
            <p:nvPr/>
          </p:nvPicPr>
          <p:blipFill>
            <a:blip r:embed="rId9"/>
            <a:stretch>
              <a:fillRect/>
            </a:stretch>
          </p:blipFill>
          <p:spPr>
            <a:xfrm>
              <a:off x="4477048" y="883162"/>
              <a:ext cx="248463" cy="312354"/>
            </a:xfrm>
            <a:prstGeom prst="rect">
              <a:avLst/>
            </a:prstGeom>
            <a:ln w="12700">
              <a:miter lim="400000"/>
            </a:ln>
            <a:effectLst>
              <a:outerShdw blurRad="50800" dist="38100" dir="2700000" algn="tl" rotWithShape="0">
                <a:prstClr val="black">
                  <a:alpha val="40000"/>
                </a:prstClr>
              </a:outerShdw>
            </a:effectLst>
          </p:spPr>
        </p:pic>
        <p:pic>
          <p:nvPicPr>
            <p:cNvPr id="132" name="Picture 21" descr="Picture 21"/>
            <p:cNvPicPr>
              <a:picLocks noChangeAspect="1"/>
            </p:cNvPicPr>
            <p:nvPr/>
          </p:nvPicPr>
          <p:blipFill>
            <a:blip r:embed="rId10"/>
            <a:stretch>
              <a:fillRect/>
            </a:stretch>
          </p:blipFill>
          <p:spPr>
            <a:xfrm>
              <a:off x="4316254" y="2046964"/>
              <a:ext cx="232463" cy="358891"/>
            </a:xfrm>
            <a:prstGeom prst="rect">
              <a:avLst/>
            </a:prstGeom>
            <a:ln w="12700">
              <a:miter lim="400000"/>
            </a:ln>
            <a:effectLst>
              <a:outerShdw blurRad="50800" dist="38100" dir="2700000" algn="tl" rotWithShape="0">
                <a:prstClr val="black">
                  <a:alpha val="40000"/>
                </a:prstClr>
              </a:outerShdw>
            </a:effectLst>
          </p:spPr>
        </p:pic>
        <p:pic>
          <p:nvPicPr>
            <p:cNvPr id="133" name="Picture 24" descr="Picture 24"/>
            <p:cNvPicPr>
              <a:picLocks noChangeAspect="1"/>
            </p:cNvPicPr>
            <p:nvPr/>
          </p:nvPicPr>
          <p:blipFill>
            <a:blip r:embed="rId11"/>
            <a:stretch>
              <a:fillRect/>
            </a:stretch>
          </p:blipFill>
          <p:spPr>
            <a:xfrm>
              <a:off x="4821990" y="2068227"/>
              <a:ext cx="238112" cy="310108"/>
            </a:xfrm>
            <a:prstGeom prst="rect">
              <a:avLst/>
            </a:prstGeom>
            <a:ln w="12700">
              <a:miter lim="400000"/>
            </a:ln>
            <a:effectLst>
              <a:outerShdw blurRad="50800" dist="38100" dir="2700000" algn="tl" rotWithShape="0">
                <a:prstClr val="black">
                  <a:alpha val="40000"/>
                </a:prstClr>
              </a:outerShdw>
            </a:effectLst>
          </p:spPr>
        </p:pic>
        <p:pic>
          <p:nvPicPr>
            <p:cNvPr id="134" name="Picture 27" descr="Picture 27"/>
            <p:cNvPicPr>
              <a:picLocks noChangeAspect="1"/>
            </p:cNvPicPr>
            <p:nvPr/>
          </p:nvPicPr>
          <p:blipFill>
            <a:blip r:embed="rId12"/>
            <a:stretch>
              <a:fillRect/>
            </a:stretch>
          </p:blipFill>
          <p:spPr>
            <a:xfrm>
              <a:off x="5601476" y="1814344"/>
              <a:ext cx="211556" cy="279131"/>
            </a:xfrm>
            <a:prstGeom prst="rect">
              <a:avLst/>
            </a:prstGeom>
            <a:ln w="12700">
              <a:miter lim="400000"/>
            </a:ln>
            <a:effectLst>
              <a:outerShdw blurRad="50800" dist="38100" dir="2700000" algn="tl" rotWithShape="0">
                <a:prstClr val="black">
                  <a:alpha val="40000"/>
                </a:prstClr>
              </a:outerShdw>
            </a:effectLst>
          </p:spPr>
        </p:pic>
        <p:pic>
          <p:nvPicPr>
            <p:cNvPr id="135" name="Picture 29" descr="Picture 29"/>
            <p:cNvPicPr>
              <a:picLocks noChangeAspect="1"/>
            </p:cNvPicPr>
            <p:nvPr/>
          </p:nvPicPr>
          <p:blipFill>
            <a:blip r:embed="rId13"/>
            <a:stretch>
              <a:fillRect/>
            </a:stretch>
          </p:blipFill>
          <p:spPr>
            <a:xfrm>
              <a:off x="5092536" y="1761479"/>
              <a:ext cx="190316" cy="334692"/>
            </a:xfrm>
            <a:prstGeom prst="rect">
              <a:avLst/>
            </a:prstGeom>
            <a:ln w="12700">
              <a:miter lim="400000"/>
            </a:ln>
            <a:effectLst>
              <a:outerShdw blurRad="50800" dist="38100" dir="2700000" algn="tl" rotWithShape="0">
                <a:prstClr val="black">
                  <a:alpha val="40000"/>
                </a:prstClr>
              </a:outerShdw>
            </a:effectLst>
          </p:spPr>
        </p:pic>
        <p:pic>
          <p:nvPicPr>
            <p:cNvPr id="136" name="Picture 31" descr="Picture 31"/>
            <p:cNvPicPr>
              <a:picLocks noChangeAspect="1"/>
            </p:cNvPicPr>
            <p:nvPr/>
          </p:nvPicPr>
          <p:blipFill>
            <a:blip r:embed="rId14"/>
            <a:stretch>
              <a:fillRect/>
            </a:stretch>
          </p:blipFill>
          <p:spPr>
            <a:xfrm>
              <a:off x="5327318" y="2062605"/>
              <a:ext cx="256087" cy="294271"/>
            </a:xfrm>
            <a:prstGeom prst="rect">
              <a:avLst/>
            </a:prstGeom>
            <a:ln w="12700">
              <a:miter lim="400000"/>
            </a:ln>
            <a:effectLst>
              <a:outerShdw blurRad="50800" dist="38100" dir="2700000" algn="tl" rotWithShape="0">
                <a:prstClr val="black">
                  <a:alpha val="40000"/>
                </a:prstClr>
              </a:outerShdw>
            </a:effectLst>
          </p:spPr>
        </p:pic>
        <p:pic>
          <p:nvPicPr>
            <p:cNvPr id="137" name="Picture 33" descr="Picture 33"/>
            <p:cNvPicPr>
              <a:picLocks noChangeAspect="1"/>
            </p:cNvPicPr>
            <p:nvPr/>
          </p:nvPicPr>
          <p:blipFill>
            <a:blip r:embed="rId15"/>
            <a:stretch>
              <a:fillRect/>
            </a:stretch>
          </p:blipFill>
          <p:spPr>
            <a:xfrm>
              <a:off x="5721376" y="1468382"/>
              <a:ext cx="211556" cy="285688"/>
            </a:xfrm>
            <a:prstGeom prst="rect">
              <a:avLst/>
            </a:prstGeom>
            <a:ln w="12700">
              <a:miter lim="400000"/>
            </a:ln>
            <a:effectLst>
              <a:outerShdw blurRad="50800" dist="38100" dir="2700000" algn="tl" rotWithShape="0">
                <a:prstClr val="black">
                  <a:alpha val="40000"/>
                </a:prstClr>
              </a:outerShdw>
            </a:effectLst>
          </p:spPr>
        </p:pic>
        <p:pic>
          <p:nvPicPr>
            <p:cNvPr id="138" name="Picture 35" descr="Picture 35"/>
            <p:cNvPicPr>
              <a:picLocks noChangeAspect="1"/>
            </p:cNvPicPr>
            <p:nvPr/>
          </p:nvPicPr>
          <p:blipFill>
            <a:blip r:embed="rId16"/>
            <a:stretch>
              <a:fillRect/>
            </a:stretch>
          </p:blipFill>
          <p:spPr>
            <a:xfrm>
              <a:off x="4715340" y="1185290"/>
              <a:ext cx="248463" cy="358891"/>
            </a:xfrm>
            <a:prstGeom prst="rect">
              <a:avLst/>
            </a:prstGeom>
            <a:ln w="12700">
              <a:miter lim="400000"/>
            </a:ln>
            <a:effectLst>
              <a:outerShdw blurRad="50800" dist="38100" dir="2700000" algn="tl" rotWithShape="0">
                <a:prstClr val="black">
                  <a:alpha val="40000"/>
                </a:prstClr>
              </a:outerShdw>
            </a:effectLst>
          </p:spPr>
        </p:pic>
        <p:pic>
          <p:nvPicPr>
            <p:cNvPr id="139" name="Picture 37" descr="Picture 37"/>
            <p:cNvPicPr>
              <a:picLocks noChangeAspect="1"/>
            </p:cNvPicPr>
            <p:nvPr/>
          </p:nvPicPr>
          <p:blipFill>
            <a:blip r:embed="rId17"/>
            <a:stretch>
              <a:fillRect/>
            </a:stretch>
          </p:blipFill>
          <p:spPr>
            <a:xfrm>
              <a:off x="5542675" y="1191124"/>
              <a:ext cx="248463" cy="239273"/>
            </a:xfrm>
            <a:prstGeom prst="rect">
              <a:avLst/>
            </a:prstGeom>
            <a:ln w="12700">
              <a:miter lim="400000"/>
            </a:ln>
            <a:effectLst>
              <a:outerShdw blurRad="50800" dist="38100" dir="2700000" algn="tl" rotWithShape="0">
                <a:prstClr val="black">
                  <a:alpha val="40000"/>
                </a:prstClr>
              </a:outerShdw>
            </a:effectLst>
          </p:spPr>
        </p:pic>
        <p:pic>
          <p:nvPicPr>
            <p:cNvPr id="140" name="Picture 39" descr="Picture 39"/>
            <p:cNvPicPr>
              <a:picLocks noChangeAspect="1"/>
            </p:cNvPicPr>
            <p:nvPr/>
          </p:nvPicPr>
          <p:blipFill>
            <a:blip r:embed="rId18"/>
            <a:stretch>
              <a:fillRect/>
            </a:stretch>
          </p:blipFill>
          <p:spPr>
            <a:xfrm>
              <a:off x="5030909" y="1006360"/>
              <a:ext cx="373307" cy="275256"/>
            </a:xfrm>
            <a:prstGeom prst="rect">
              <a:avLst/>
            </a:prstGeom>
            <a:ln w="12700">
              <a:miter lim="400000"/>
            </a:ln>
            <a:effectLst>
              <a:outerShdw blurRad="50800" dist="38100" dir="2700000" algn="tl" rotWithShape="0">
                <a:prstClr val="black">
                  <a:alpha val="40000"/>
                </a:prstClr>
              </a:outerShdw>
            </a:effectLst>
          </p:spPr>
        </p:pic>
        <p:pic>
          <p:nvPicPr>
            <p:cNvPr id="141" name="Picture 44" descr="Picture 44"/>
            <p:cNvPicPr>
              <a:picLocks noChangeAspect="1"/>
            </p:cNvPicPr>
            <p:nvPr/>
          </p:nvPicPr>
          <p:blipFill>
            <a:blip r:embed="rId19"/>
            <a:stretch>
              <a:fillRect/>
            </a:stretch>
          </p:blipFill>
          <p:spPr>
            <a:xfrm>
              <a:off x="5330690" y="1445790"/>
              <a:ext cx="199686" cy="296358"/>
            </a:xfrm>
            <a:prstGeom prst="rect">
              <a:avLst/>
            </a:prstGeom>
            <a:ln w="12700">
              <a:miter lim="400000"/>
            </a:ln>
            <a:effectLst>
              <a:outerShdw blurRad="50800" dist="38100" dir="2700000" algn="tl" rotWithShape="0">
                <a:prstClr val="black">
                  <a:alpha val="40000"/>
                </a:prstClr>
              </a:outerShdw>
            </a:effectLst>
          </p:spPr>
        </p:pic>
        <p:pic>
          <p:nvPicPr>
            <p:cNvPr id="142" name="Picture 45" descr="Picture 45"/>
            <p:cNvPicPr>
              <a:picLocks noChangeAspect="1"/>
            </p:cNvPicPr>
            <p:nvPr/>
          </p:nvPicPr>
          <p:blipFill>
            <a:blip r:embed="rId20"/>
            <a:stretch>
              <a:fillRect/>
            </a:stretch>
          </p:blipFill>
          <p:spPr>
            <a:xfrm>
              <a:off x="4600477" y="1907034"/>
              <a:ext cx="214515" cy="296762"/>
            </a:xfrm>
            <a:prstGeom prst="rect">
              <a:avLst/>
            </a:prstGeom>
            <a:ln w="12700">
              <a:miter lim="400000"/>
            </a:ln>
            <a:effectLst>
              <a:outerShdw blurRad="50800" dist="38100" dir="2700000" algn="tl" rotWithShape="0">
                <a:prstClr val="black">
                  <a:alpha val="40000"/>
                </a:prstClr>
              </a:outerShdw>
            </a:effectLst>
          </p:spPr>
        </p:pic>
      </p:grpSp>
      <p:pic>
        <p:nvPicPr>
          <p:cNvPr id="173" name="イメージ" descr="イメージ"/>
          <p:cNvPicPr>
            <a:picLocks/>
          </p:cNvPicPr>
          <p:nvPr/>
        </p:nvPicPr>
        <p:blipFill>
          <a:blip r:embed="rId21"/>
          <a:stretch>
            <a:fillRect/>
          </a:stretch>
        </p:blipFill>
        <p:spPr>
          <a:xfrm>
            <a:off x="2457107" y="4617055"/>
            <a:ext cx="4878185" cy="1127645"/>
          </a:xfrm>
          <a:prstGeom prst="rect">
            <a:avLst/>
          </a:prstGeom>
          <a:ln w="12700">
            <a:miter lim="400000"/>
          </a:ln>
          <a:effectLst>
            <a:outerShdw blurRad="63500" dist="51687" dir="213918" rotWithShape="0">
              <a:srgbClr val="000000">
                <a:alpha val="35000"/>
              </a:srgbClr>
            </a:outerShdw>
          </a:effectLst>
        </p:spPr>
      </p:pic>
      <p:pic>
        <p:nvPicPr>
          <p:cNvPr id="175" name="イメージ" descr="イメージ"/>
          <p:cNvPicPr>
            <a:picLocks noChangeAspect="1"/>
          </p:cNvPicPr>
          <p:nvPr/>
        </p:nvPicPr>
        <p:blipFill>
          <a:blip r:embed="rId22"/>
          <a:stretch>
            <a:fillRect/>
          </a:stretch>
        </p:blipFill>
        <p:spPr>
          <a:xfrm>
            <a:off x="2396873" y="1767044"/>
            <a:ext cx="1020614" cy="2423954"/>
          </a:xfrm>
          <a:prstGeom prst="rect">
            <a:avLst/>
          </a:prstGeom>
          <a:ln w="12700">
            <a:miter lim="400000"/>
          </a:ln>
          <a:effectLst>
            <a:outerShdw blurRad="38100" dist="23000" dir="5400000" rotWithShape="0">
              <a:srgbClr val="000000">
                <a:alpha val="35000"/>
              </a:srgbClr>
            </a:outerShdw>
          </a:effectLst>
        </p:spPr>
      </p:pic>
      <p:pic>
        <p:nvPicPr>
          <p:cNvPr id="176" name="イメージ" descr="イメージ"/>
          <p:cNvPicPr>
            <a:picLocks noChangeAspect="1"/>
          </p:cNvPicPr>
          <p:nvPr/>
        </p:nvPicPr>
        <p:blipFill>
          <a:blip r:embed="rId23"/>
          <a:stretch>
            <a:fillRect/>
          </a:stretch>
        </p:blipFill>
        <p:spPr>
          <a:xfrm>
            <a:off x="3934567" y="1622493"/>
            <a:ext cx="1661394" cy="2434341"/>
          </a:xfrm>
          <a:prstGeom prst="rect">
            <a:avLst/>
          </a:prstGeom>
          <a:ln w="12700">
            <a:miter lim="400000"/>
          </a:ln>
          <a:effectLst>
            <a:outerShdw blurRad="38100" dist="23000" dir="5400000" rotWithShape="0">
              <a:srgbClr val="000000">
                <a:alpha val="35000"/>
              </a:srgbClr>
            </a:outerShdw>
          </a:effectLst>
        </p:spPr>
      </p:pic>
      <p:pic>
        <p:nvPicPr>
          <p:cNvPr id="177" name="イメージ" descr="イメージ"/>
          <p:cNvPicPr>
            <a:picLocks noChangeAspect="1"/>
          </p:cNvPicPr>
          <p:nvPr/>
        </p:nvPicPr>
        <p:blipFill>
          <a:blip r:embed="rId24"/>
          <a:stretch>
            <a:fillRect/>
          </a:stretch>
        </p:blipFill>
        <p:spPr>
          <a:xfrm>
            <a:off x="5779508" y="2566180"/>
            <a:ext cx="1717670" cy="1553561"/>
          </a:xfrm>
          <a:prstGeom prst="rect">
            <a:avLst/>
          </a:prstGeom>
          <a:ln w="12700">
            <a:miter lim="400000"/>
          </a:ln>
          <a:effectLst>
            <a:outerShdw blurRad="38100" dist="23000" dir="5400000" rotWithShape="0">
              <a:srgbClr val="000000">
                <a:alpha val="35000"/>
              </a:srgbClr>
            </a:outerShdw>
          </a:effectLst>
        </p:spPr>
      </p:pic>
      <p:sp>
        <p:nvSpPr>
          <p:cNvPr id="182" name="物質構造の拡張"/>
          <p:cNvSpPr txBox="1"/>
          <p:nvPr/>
        </p:nvSpPr>
        <p:spPr>
          <a:xfrm>
            <a:off x="4300619" y="4171366"/>
            <a:ext cx="1183756"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新しい物質の</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sz="1200" b="1" kern="0" dirty="0" err="1">
                <a:latin typeface="游ゴシック" panose="020B0400000000000000" pitchFamily="50" charset="-128"/>
                <a:ea typeface="游ゴシック" panose="020B0400000000000000" pitchFamily="50" charset="-128"/>
              </a:rPr>
              <a:t>構造</a:t>
            </a:r>
            <a:r>
              <a:rPr kumimoji="0" lang="ja-JP" altLang="en-US" sz="1200" b="1" kern="0" dirty="0">
                <a:latin typeface="游ゴシック" panose="020B0400000000000000" pitchFamily="50" charset="-128"/>
                <a:ea typeface="游ゴシック" panose="020B0400000000000000" pitchFamily="50" charset="-128"/>
              </a:rPr>
              <a:t>はあるか？</a:t>
            </a:r>
          </a:p>
        </p:txBody>
      </p:sp>
      <p:pic>
        <p:nvPicPr>
          <p:cNvPr id="191" name="コンテンツ プレースホルダ 4" descr="コンテンツ プレースホルダ 4"/>
          <p:cNvPicPr>
            <a:picLocks noChangeAspect="1"/>
          </p:cNvPicPr>
          <p:nvPr/>
        </p:nvPicPr>
        <p:blipFill>
          <a:blip r:embed="rId25"/>
          <a:stretch>
            <a:fillRect/>
          </a:stretch>
        </p:blipFill>
        <p:spPr>
          <a:xfrm>
            <a:off x="6897882" y="6946890"/>
            <a:ext cx="2012154" cy="1968651"/>
          </a:xfrm>
          <a:prstGeom prst="rect">
            <a:avLst/>
          </a:prstGeom>
          <a:ln w="12700">
            <a:miter lim="400000"/>
          </a:ln>
        </p:spPr>
      </p:pic>
      <p:grpSp>
        <p:nvGrpSpPr>
          <p:cNvPr id="11" name="グループ化 10">
            <a:extLst>
              <a:ext uri="{FF2B5EF4-FFF2-40B4-BE49-F238E27FC236}">
                <a16:creationId xmlns:a16="http://schemas.microsoft.com/office/drawing/2014/main" id="{B802512A-D5A1-9740-A804-5D0594E53606}"/>
              </a:ext>
            </a:extLst>
          </p:cNvPr>
          <p:cNvGrpSpPr/>
          <p:nvPr/>
        </p:nvGrpSpPr>
        <p:grpSpPr>
          <a:xfrm>
            <a:off x="14481096" y="3847146"/>
            <a:ext cx="1396322" cy="1053897"/>
            <a:chOff x="8511593" y="2564764"/>
            <a:chExt cx="930881" cy="702598"/>
          </a:xfrm>
        </p:grpSpPr>
        <p:sp>
          <p:nvSpPr>
            <p:cNvPr id="197" name="ドーナツ 7"/>
            <p:cNvSpPr/>
            <p:nvPr/>
          </p:nvSpPr>
          <p:spPr>
            <a:xfrm rot="21318329">
              <a:off x="8633969" y="2564764"/>
              <a:ext cx="684483" cy="702598"/>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D08EEB"/>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2" name="テキスト プレースホルダー 4"/>
            <p:cNvSpPr/>
            <p:nvPr/>
          </p:nvSpPr>
          <p:spPr>
            <a:xfrm>
              <a:off x="8511593" y="2776409"/>
              <a:ext cx="930881"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800">
                  <a:solidFill>
                    <a:srgbClr val="D08EEB"/>
                  </a:solidFill>
                  <a:latin typeface="Spica Neue"/>
                  <a:ea typeface="Spica Neue"/>
                  <a:cs typeface="Spica Neue"/>
                  <a:sym typeface="Spica Neue"/>
                </a:defRPr>
              </a:lvl1pPr>
            </a:lstStyle>
            <a:p>
              <a:pPr defTabSz="2260767" hangingPunct="0">
                <a:defRPr/>
              </a:pPr>
              <a:r>
                <a:rPr kumimoji="0" sz="1109" b="1" kern="0" dirty="0" err="1">
                  <a:latin typeface="游ゴシック" panose="020B0400000000000000" pitchFamily="50" charset="-128"/>
                  <a:ea typeface="游ゴシック" panose="020B0400000000000000" pitchFamily="50" charset="-128"/>
                </a:rPr>
                <a:t>余剰次元</a:t>
              </a:r>
              <a:endParaRPr kumimoji="0" sz="1109" b="1" kern="0" dirty="0">
                <a:latin typeface="游ゴシック" panose="020B0400000000000000" pitchFamily="50" charset="-128"/>
                <a:ea typeface="游ゴシック" panose="020B0400000000000000" pitchFamily="50" charset="-128"/>
              </a:endParaRPr>
            </a:p>
          </p:txBody>
        </p:sp>
      </p:grpSp>
      <p:grpSp>
        <p:nvGrpSpPr>
          <p:cNvPr id="10" name="グループ化 9">
            <a:extLst>
              <a:ext uri="{FF2B5EF4-FFF2-40B4-BE49-F238E27FC236}">
                <a16:creationId xmlns:a16="http://schemas.microsoft.com/office/drawing/2014/main" id="{80718CD9-FDAE-D740-BA62-A3F5DC7BA0FD}"/>
              </a:ext>
            </a:extLst>
          </p:cNvPr>
          <p:cNvGrpSpPr/>
          <p:nvPr/>
        </p:nvGrpSpPr>
        <p:grpSpPr>
          <a:xfrm>
            <a:off x="14580579" y="2683527"/>
            <a:ext cx="1396322" cy="928719"/>
            <a:chOff x="8577915" y="1789018"/>
            <a:chExt cx="930881" cy="619146"/>
          </a:xfrm>
        </p:grpSpPr>
        <p:sp>
          <p:nvSpPr>
            <p:cNvPr id="196" name="ドーナツ 7"/>
            <p:cNvSpPr/>
            <p:nvPr/>
          </p:nvSpPr>
          <p:spPr>
            <a:xfrm>
              <a:off x="8743445" y="1789018"/>
              <a:ext cx="603182" cy="619146"/>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FE92B0"/>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3" name="テキスト プレースホルダー 4"/>
            <p:cNvSpPr/>
            <p:nvPr/>
          </p:nvSpPr>
          <p:spPr>
            <a:xfrm>
              <a:off x="8577915" y="1958212"/>
              <a:ext cx="930881"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700">
                  <a:solidFill>
                    <a:srgbClr val="D08EEB"/>
                  </a:solidFill>
                  <a:latin typeface="Spica Neue"/>
                  <a:ea typeface="Spica Neue"/>
                  <a:cs typeface="Spica Neue"/>
                  <a:sym typeface="Spica Neue"/>
                </a:defRPr>
              </a:lvl1pPr>
            </a:lstStyle>
            <a:p>
              <a:pPr defTabSz="2260767" hangingPunct="0">
                <a:defRPr/>
              </a:pPr>
              <a:r>
                <a:rPr kumimoji="0" sz="969" b="1" kern="0" dirty="0" err="1">
                  <a:solidFill>
                    <a:srgbClr val="FE92B0"/>
                  </a:solidFill>
                  <a:latin typeface="游ゴシック" panose="020B0400000000000000" pitchFamily="50" charset="-128"/>
                  <a:ea typeface="游ゴシック" panose="020B0400000000000000" pitchFamily="50" charset="-128"/>
                </a:rPr>
                <a:t>力の統一</a:t>
              </a:r>
              <a:endParaRPr kumimoji="0" sz="969" b="1" kern="0" dirty="0">
                <a:solidFill>
                  <a:srgbClr val="FE92B0"/>
                </a:solidFill>
                <a:latin typeface="游ゴシック" panose="020B0400000000000000" pitchFamily="50" charset="-128"/>
                <a:ea typeface="游ゴシック" panose="020B0400000000000000" pitchFamily="50" charset="-128"/>
              </a:endParaRPr>
            </a:p>
          </p:txBody>
        </p:sp>
      </p:grpSp>
      <p:sp>
        <p:nvSpPr>
          <p:cNvPr id="212" name="無知の知"/>
          <p:cNvSpPr txBox="1"/>
          <p:nvPr/>
        </p:nvSpPr>
        <p:spPr>
          <a:xfrm>
            <a:off x="13571172" y="4876137"/>
            <a:ext cx="914452" cy="3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defTabSz="825500">
              <a:defRPr sz="700">
                <a:solidFill>
                  <a:schemeClr val="accent3">
                    <a:lumOff val="44000"/>
                  </a:schemeClr>
                </a:solidFill>
                <a:latin typeface="ヒラギノ丸ゴ ProN W4"/>
                <a:ea typeface="ヒラギノ丸ゴ ProN W4"/>
                <a:cs typeface="ヒラギノ丸ゴ ProN W4"/>
                <a:sym typeface="ヒラギノ丸ゴ ProN W4"/>
              </a:defRPr>
            </a:lvl1pPr>
          </a:lstStyle>
          <a:p>
            <a:pPr defTabSz="1143017" hangingPunct="0">
              <a:defRPr/>
            </a:pPr>
            <a:r>
              <a:rPr kumimoji="0" sz="1575" b="1" kern="0" dirty="0" err="1">
                <a:solidFill>
                  <a:srgbClr val="545454"/>
                </a:solidFill>
                <a:latin typeface="游ゴシック" panose="020B0400000000000000" pitchFamily="50" charset="-128"/>
                <a:ea typeface="游ゴシック" panose="020B0400000000000000" pitchFamily="50" charset="-128"/>
              </a:rPr>
              <a:t>無知の知</a:t>
            </a:r>
            <a:endParaRPr kumimoji="0" sz="1575" b="1" kern="0" dirty="0">
              <a:solidFill>
                <a:srgbClr val="545454"/>
              </a:solidFill>
              <a:latin typeface="游ゴシック" panose="020B0400000000000000" pitchFamily="50" charset="-128"/>
              <a:ea typeface="游ゴシック" panose="020B0400000000000000" pitchFamily="50" charset="-128"/>
            </a:endParaRPr>
          </a:p>
        </p:txBody>
      </p:sp>
      <p:sp>
        <p:nvSpPr>
          <p:cNvPr id="129" name="時空概念の拡張">
            <a:extLst>
              <a:ext uri="{FF2B5EF4-FFF2-40B4-BE49-F238E27FC236}">
                <a16:creationId xmlns:a16="http://schemas.microsoft.com/office/drawing/2014/main" id="{C23EEA3C-30EC-4B19-B94A-7446E7C121DF}"/>
              </a:ext>
            </a:extLst>
          </p:cNvPr>
          <p:cNvSpPr txBox="1"/>
          <p:nvPr/>
        </p:nvSpPr>
        <p:spPr>
          <a:xfrm>
            <a:off x="2330457" y="4171366"/>
            <a:ext cx="1029868"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新しい次元は</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あるか？</a:t>
            </a:r>
            <a:endParaRPr kumimoji="0" lang="en-US" altLang="ja-JP" sz="1200" b="1" kern="0" dirty="0">
              <a:latin typeface="游ゴシック" panose="020B0400000000000000" pitchFamily="50" charset="-128"/>
              <a:ea typeface="游ゴシック" panose="020B0400000000000000" pitchFamily="50" charset="-128"/>
            </a:endParaRPr>
          </a:p>
        </p:txBody>
      </p:sp>
      <p:sp>
        <p:nvSpPr>
          <p:cNvPr id="172" name="時空概念の拡張">
            <a:extLst>
              <a:ext uri="{FF2B5EF4-FFF2-40B4-BE49-F238E27FC236}">
                <a16:creationId xmlns:a16="http://schemas.microsoft.com/office/drawing/2014/main" id="{610A1161-C7AC-4F7F-8B29-C16285362D9E}"/>
              </a:ext>
            </a:extLst>
          </p:cNvPr>
          <p:cNvSpPr txBox="1"/>
          <p:nvPr/>
        </p:nvSpPr>
        <p:spPr>
          <a:xfrm>
            <a:off x="6281623" y="4171366"/>
            <a:ext cx="1337645"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宇宙はひとつ？</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宇宙はたくさん？</a:t>
            </a:r>
            <a:endParaRPr kumimoji="0" lang="en-US" altLang="ja-JP" sz="1200" b="1" kern="0" dirty="0">
              <a:latin typeface="游ゴシック" panose="020B0400000000000000" pitchFamily="50" charset="-128"/>
              <a:ea typeface="游ゴシック" panose="020B0400000000000000" pitchFamily="50" charset="-128"/>
            </a:endParaRPr>
          </a:p>
        </p:txBody>
      </p:sp>
      <p:sp>
        <p:nvSpPr>
          <p:cNvPr id="128" name="角丸四角形 38">
            <a:extLst>
              <a:ext uri="{FF2B5EF4-FFF2-40B4-BE49-F238E27FC236}">
                <a16:creationId xmlns:a16="http://schemas.microsoft.com/office/drawing/2014/main" id="{B7289A45-DFAB-4820-A579-51E29FFE40C9}"/>
              </a:ext>
            </a:extLst>
          </p:cNvPr>
          <p:cNvSpPr/>
          <p:nvPr/>
        </p:nvSpPr>
        <p:spPr>
          <a:xfrm>
            <a:off x="6062210" y="170085"/>
            <a:ext cx="6161994" cy="468951"/>
          </a:xfrm>
          <a:prstGeom prst="roundRect">
            <a:avLst/>
          </a:prstGeom>
          <a:gradFill rotWithShape="1">
            <a:gsLst>
              <a:gs pos="0">
                <a:srgbClr val="00ACE2">
                  <a:shade val="51000"/>
                  <a:satMod val="130000"/>
                </a:srgbClr>
              </a:gs>
              <a:gs pos="80000">
                <a:srgbClr val="00ACE2">
                  <a:shade val="93000"/>
                  <a:satMod val="130000"/>
                </a:srgbClr>
              </a:gs>
              <a:gs pos="100000">
                <a:srgbClr val="00ACE2">
                  <a:shade val="94000"/>
                  <a:satMod val="135000"/>
                </a:srgbClr>
              </a:gs>
            </a:gsLst>
            <a:lin ang="16200000" scaled="0"/>
          </a:gradFill>
          <a:ln w="9525" cap="flat" cmpd="sng" algn="ctr">
            <a:solidFill>
              <a:srgbClr val="00ACE2">
                <a:shade val="95000"/>
                <a:satMod val="105000"/>
              </a:srgbClr>
            </a:solidFill>
            <a:prstDash val="solid"/>
          </a:ln>
          <a:effectLst>
            <a:outerShdw blurRad="40000" dist="23000" dir="5400000" rotWithShape="0">
              <a:srgbClr val="000000">
                <a:alpha val="35000"/>
              </a:srgbClr>
            </a:outerShdw>
          </a:effectLst>
        </p:spPr>
        <p:txBody>
          <a:bodyPr wrap="none" lIns="54000" tIns="27000" rIns="54000" bIns="27000" rtlCol="0" anchor="ctr">
            <a:spAutoFit/>
          </a:bodyPr>
          <a:lstStyle/>
          <a:p>
            <a:pPr algn="ctr" defTabSz="632940" hangingPunct="0">
              <a:defRPr/>
            </a:pPr>
            <a:r>
              <a:rPr kumimoji="0" lang="ja-JP" altLang="en-US" sz="2400" b="1" kern="0" dirty="0">
                <a:solidFill>
                  <a:srgbClr val="8F8F8F">
                    <a:lumOff val="44000"/>
                  </a:srgbClr>
                </a:solidFill>
                <a:latin typeface="游ゴシック" panose="020B0400000000000000" pitchFamily="50" charset="-128"/>
                <a:ea typeface="游ゴシック" panose="020B0400000000000000" pitchFamily="50" charset="-128"/>
              </a:rPr>
              <a:t>国際リニアコライダー（</a:t>
            </a:r>
            <a:r>
              <a:rPr kumimoji="0" lang="en-US" altLang="ja-JP" sz="2400" b="1" kern="0" dirty="0">
                <a:solidFill>
                  <a:srgbClr val="8F8F8F">
                    <a:lumOff val="44000"/>
                  </a:srgbClr>
                </a:solidFill>
                <a:latin typeface="游ゴシック" panose="020B0400000000000000" pitchFamily="50" charset="-128"/>
                <a:ea typeface="游ゴシック" panose="020B0400000000000000" pitchFamily="50" charset="-128"/>
              </a:rPr>
              <a:t>ILC</a:t>
            </a:r>
            <a:r>
              <a:rPr kumimoji="0" lang="ja-JP" altLang="en-US" sz="2400" b="1" kern="0" dirty="0">
                <a:solidFill>
                  <a:srgbClr val="8F8F8F">
                    <a:lumOff val="44000"/>
                  </a:srgbClr>
                </a:solidFill>
                <a:latin typeface="游ゴシック" panose="020B0400000000000000" pitchFamily="50" charset="-128"/>
                <a:ea typeface="游ゴシック" panose="020B0400000000000000" pitchFamily="50" charset="-128"/>
              </a:rPr>
              <a:t>）の科学的意義</a:t>
            </a:r>
          </a:p>
        </p:txBody>
      </p:sp>
      <p:sp>
        <p:nvSpPr>
          <p:cNvPr id="174" name="角丸四角形 38">
            <a:extLst>
              <a:ext uri="{FF2B5EF4-FFF2-40B4-BE49-F238E27FC236}">
                <a16:creationId xmlns:a16="http://schemas.microsoft.com/office/drawing/2014/main" id="{C72D88B3-51BD-4AE2-944B-2716BB7B09A0}"/>
              </a:ext>
            </a:extLst>
          </p:cNvPr>
          <p:cNvSpPr/>
          <p:nvPr/>
        </p:nvSpPr>
        <p:spPr>
          <a:xfrm>
            <a:off x="3434989" y="5711807"/>
            <a:ext cx="2787670"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ヒッグス粒子の研究が</a:t>
            </a: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宇宙の真の姿を明らかにする</a:t>
            </a:r>
          </a:p>
        </p:txBody>
      </p:sp>
      <p:sp>
        <p:nvSpPr>
          <p:cNvPr id="180" name="角丸四角形 38">
            <a:extLst>
              <a:ext uri="{FF2B5EF4-FFF2-40B4-BE49-F238E27FC236}">
                <a16:creationId xmlns:a16="http://schemas.microsoft.com/office/drawing/2014/main" id="{D5810492-A3D0-4917-A8E2-AA7E93C35D61}"/>
              </a:ext>
            </a:extLst>
          </p:cNvPr>
          <p:cNvSpPr/>
          <p:nvPr/>
        </p:nvSpPr>
        <p:spPr>
          <a:xfrm>
            <a:off x="7074699" y="2097399"/>
            <a:ext cx="2375900"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自然への飽くなき探求心</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万物の理論を目指して</a:t>
            </a:r>
          </a:p>
        </p:txBody>
      </p:sp>
      <p:sp>
        <p:nvSpPr>
          <p:cNvPr id="183" name="角丸四角形 38">
            <a:extLst>
              <a:ext uri="{FF2B5EF4-FFF2-40B4-BE49-F238E27FC236}">
                <a16:creationId xmlns:a16="http://schemas.microsoft.com/office/drawing/2014/main" id="{E44FA0F3-660F-4D31-B71C-FDEA5AD2547B}"/>
              </a:ext>
            </a:extLst>
          </p:cNvPr>
          <p:cNvSpPr/>
          <p:nvPr/>
        </p:nvSpPr>
        <p:spPr>
          <a:xfrm>
            <a:off x="9335799" y="6381485"/>
            <a:ext cx="3373017"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アインシュタイン・湯川・朝永の夢</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究極の統一理論へ</a:t>
            </a:r>
          </a:p>
        </p:txBody>
      </p:sp>
      <p:sp>
        <p:nvSpPr>
          <p:cNvPr id="185" name="角丸四角形 38">
            <a:extLst>
              <a:ext uri="{FF2B5EF4-FFF2-40B4-BE49-F238E27FC236}">
                <a16:creationId xmlns:a16="http://schemas.microsoft.com/office/drawing/2014/main" id="{13FD879C-7573-49B7-B1C7-FC82176A61F6}"/>
              </a:ext>
            </a:extLst>
          </p:cNvPr>
          <p:cNvSpPr/>
          <p:nvPr/>
        </p:nvSpPr>
        <p:spPr>
          <a:xfrm>
            <a:off x="6302340" y="6279417"/>
            <a:ext cx="1774927"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限界への挑戦</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革新的技術の追求</a:t>
            </a:r>
          </a:p>
        </p:txBody>
      </p:sp>
      <p:sp>
        <p:nvSpPr>
          <p:cNvPr id="188" name="角丸四角形 228">
            <a:extLst>
              <a:ext uri="{FF2B5EF4-FFF2-40B4-BE49-F238E27FC236}">
                <a16:creationId xmlns:a16="http://schemas.microsoft.com/office/drawing/2014/main" id="{012CE612-5CB6-4364-A5EB-6DE01EB6247F}"/>
              </a:ext>
            </a:extLst>
          </p:cNvPr>
          <p:cNvSpPr/>
          <p:nvPr/>
        </p:nvSpPr>
        <p:spPr>
          <a:xfrm>
            <a:off x="2415339" y="9359551"/>
            <a:ext cx="2285381" cy="40862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0" rIns="54000" bIns="0" rtlCol="0" anchor="ctr">
            <a:spAutoFit/>
          </a:bodyPr>
          <a:lstStyle/>
          <a:p>
            <a:pPr algn="ctr" defTabSz="904392">
              <a:defRPr/>
            </a:pPr>
            <a:r>
              <a:rPr lang="ja-JP" altLang="en-US" sz="24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技術革新を創出</a:t>
            </a:r>
            <a:endParaRPr lang="en-US" altLang="ja-JP" sz="24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p:txBody>
      </p:sp>
      <p:sp>
        <p:nvSpPr>
          <p:cNvPr id="189" name="角丸四角形 228">
            <a:extLst>
              <a:ext uri="{FF2B5EF4-FFF2-40B4-BE49-F238E27FC236}">
                <a16:creationId xmlns:a16="http://schemas.microsoft.com/office/drawing/2014/main" id="{9EB9AC83-9937-41AB-A4DF-7F435DCB8B45}"/>
              </a:ext>
            </a:extLst>
          </p:cNvPr>
          <p:cNvSpPr/>
          <p:nvPr/>
        </p:nvSpPr>
        <p:spPr>
          <a:xfrm>
            <a:off x="12343734" y="1703473"/>
            <a:ext cx="3405326" cy="715089"/>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0" rIns="54000" bIns="0" rtlCol="0" anchor="ctr">
            <a:spAutoFit/>
          </a:bodyPr>
          <a:lstStyle/>
          <a:p>
            <a:pPr algn="ctr" defTabSz="904392">
              <a:defRPr/>
            </a:pPr>
            <a:r>
              <a:rPr lang="ja-JP" altLang="en-US"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どれも発見・解明できれば</a:t>
            </a:r>
            <a:endParaRPr lang="en-US" altLang="ja-JP"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a:p>
            <a:pPr algn="ctr" defTabSz="904392">
              <a:defRPr/>
            </a:pPr>
            <a:r>
              <a:rPr lang="ja-JP" altLang="en-US"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ノーベル賞級</a:t>
            </a:r>
            <a:endParaRPr lang="en-US" altLang="ja-JP"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p:txBody>
      </p:sp>
      <p:sp>
        <p:nvSpPr>
          <p:cNvPr id="3" name="円/楕円 2">
            <a:extLst>
              <a:ext uri="{FF2B5EF4-FFF2-40B4-BE49-F238E27FC236}">
                <a16:creationId xmlns:a16="http://schemas.microsoft.com/office/drawing/2014/main" id="{F64C97A1-FE3E-2C45-BDC5-95F29D589130}"/>
              </a:ext>
            </a:extLst>
          </p:cNvPr>
          <p:cNvSpPr/>
          <p:nvPr/>
        </p:nvSpPr>
        <p:spPr>
          <a:xfrm>
            <a:off x="11888761" y="2720644"/>
            <a:ext cx="792087" cy="746564"/>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194" name="ドーナツ 7"/>
          <p:cNvSpPr/>
          <p:nvPr/>
        </p:nvSpPr>
        <p:spPr>
          <a:xfrm>
            <a:off x="11730890" y="2525348"/>
            <a:ext cx="1107833" cy="1137153"/>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55D6FF"/>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5" name="テキスト プレースホルダー 4"/>
          <p:cNvSpPr/>
          <p:nvPr/>
        </p:nvSpPr>
        <p:spPr>
          <a:xfrm>
            <a:off x="11586645" y="2883665"/>
            <a:ext cx="1396322" cy="420519"/>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55D6FF"/>
                </a:solidFill>
                <a:latin typeface="Spica Neue"/>
                <a:ea typeface="Spica Neue"/>
                <a:cs typeface="Spica Neue"/>
                <a:sym typeface="Spica Neue"/>
              </a:defRPr>
            </a:lvl1pPr>
          </a:lstStyle>
          <a:p>
            <a:pPr defTabSz="2260767" hangingPunct="0">
              <a:defRPr>
                <a:latin typeface="Route 159 SemiBold"/>
                <a:ea typeface="Route 159 SemiBold"/>
                <a:cs typeface="Route 159 SemiBold"/>
                <a:sym typeface="Route 159 SemiBold"/>
              </a:defRPr>
            </a:pPr>
            <a:r>
              <a:rPr kumimoji="0" sz="1247" kern="0" dirty="0" err="1">
                <a:latin typeface="游ゴシック" panose="020B0400000000000000" pitchFamily="50" charset="-128"/>
                <a:ea typeface="游ゴシック" panose="020B0400000000000000" pitchFamily="50" charset="-128"/>
                <a:sym typeface="Route 159 SemiBold"/>
              </a:rPr>
              <a:t>超対称性</a:t>
            </a:r>
            <a:endParaRPr kumimoji="0" sz="1247" kern="0" dirty="0">
              <a:latin typeface="游ゴシック" panose="020B0400000000000000" pitchFamily="50" charset="-128"/>
              <a:ea typeface="游ゴシック" panose="020B0400000000000000" pitchFamily="50" charset="-128"/>
              <a:sym typeface="Route 159 SemiBold"/>
            </a:endParaRPr>
          </a:p>
        </p:txBody>
      </p:sp>
      <p:sp>
        <p:nvSpPr>
          <p:cNvPr id="113" name="円/楕円 112">
            <a:extLst>
              <a:ext uri="{FF2B5EF4-FFF2-40B4-BE49-F238E27FC236}">
                <a16:creationId xmlns:a16="http://schemas.microsoft.com/office/drawing/2014/main" id="{7CF7ED9A-E998-EC4F-A76B-C62B1693CE84}"/>
              </a:ext>
            </a:extLst>
          </p:cNvPr>
          <p:cNvSpPr/>
          <p:nvPr/>
        </p:nvSpPr>
        <p:spPr>
          <a:xfrm>
            <a:off x="10800487" y="3534350"/>
            <a:ext cx="792087" cy="746564"/>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198" name="ドーナツ 7"/>
          <p:cNvSpPr/>
          <p:nvPr/>
        </p:nvSpPr>
        <p:spPr>
          <a:xfrm rot="1061080">
            <a:off x="10600668" y="3284724"/>
            <a:ext cx="1202417" cy="1234239"/>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80E07D"/>
          </a:solidFill>
          <a:ln w="12700">
            <a:miter lim="400000"/>
          </a:ln>
          <a:effectLst/>
        </p:spPr>
        <p:txBody>
          <a:bodyPr lIns="63303" rIns="63303" anchor="ctr"/>
          <a:lstStyle/>
          <a:p>
            <a:pPr algn="ctr" defTabSz="2260767" hangingPunct="0">
              <a:defRPr sz="3200">
                <a:solidFill>
                  <a:srgbClr val="49E07D"/>
                </a:solidFill>
                <a:latin typeface="Open Sans"/>
                <a:ea typeface="Open Sans"/>
                <a:cs typeface="Open Sans"/>
                <a:sym typeface="Open Sans"/>
              </a:defRPr>
            </a:pPr>
            <a:endParaRPr kumimoji="0" sz="4431" kern="0" dirty="0">
              <a:solidFill>
                <a:srgbClr val="49E07D"/>
              </a:solidFill>
              <a:latin typeface="游ゴシック" panose="020B0400000000000000" pitchFamily="50" charset="-128"/>
              <a:ea typeface="游ゴシック" panose="020B0400000000000000" pitchFamily="50" charset="-128"/>
              <a:sym typeface="Open Sans"/>
            </a:endParaRPr>
          </a:p>
        </p:txBody>
      </p:sp>
      <p:sp>
        <p:nvSpPr>
          <p:cNvPr id="206" name="テキスト プレースホルダー 4"/>
          <p:cNvSpPr/>
          <p:nvPr/>
        </p:nvSpPr>
        <p:spPr>
          <a:xfrm>
            <a:off x="10580089" y="3693611"/>
            <a:ext cx="1227501" cy="420522"/>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49E07D"/>
                </a:solidFill>
                <a:latin typeface="Spica Neue"/>
                <a:ea typeface="Spica Neue"/>
                <a:cs typeface="Spica Neue"/>
                <a:sym typeface="Spica Neue"/>
              </a:defRPr>
            </a:lvl1pPr>
          </a:lstStyle>
          <a:p>
            <a:pPr defTabSz="2260767" hangingPunct="0">
              <a:defRPr/>
            </a:pPr>
            <a:r>
              <a:rPr kumimoji="0" sz="1247" kern="0" dirty="0" err="1">
                <a:latin typeface="游ゴシック" panose="020B0400000000000000" pitchFamily="50" charset="-128"/>
                <a:ea typeface="游ゴシック" panose="020B0400000000000000" pitchFamily="50" charset="-128"/>
              </a:rPr>
              <a:t>真空の謎</a:t>
            </a:r>
            <a:endParaRPr kumimoji="0" sz="1247" kern="0" dirty="0">
              <a:latin typeface="游ゴシック" panose="020B0400000000000000" pitchFamily="50" charset="-128"/>
              <a:ea typeface="游ゴシック" panose="020B0400000000000000" pitchFamily="50" charset="-128"/>
            </a:endParaRPr>
          </a:p>
        </p:txBody>
      </p:sp>
      <p:grpSp>
        <p:nvGrpSpPr>
          <p:cNvPr id="9" name="グループ化 8">
            <a:extLst>
              <a:ext uri="{FF2B5EF4-FFF2-40B4-BE49-F238E27FC236}">
                <a16:creationId xmlns:a16="http://schemas.microsoft.com/office/drawing/2014/main" id="{D8FF0701-39CD-314F-95A6-B79EF35111DA}"/>
              </a:ext>
            </a:extLst>
          </p:cNvPr>
          <p:cNvGrpSpPr/>
          <p:nvPr/>
        </p:nvGrpSpPr>
        <p:grpSpPr>
          <a:xfrm>
            <a:off x="13231261" y="2462259"/>
            <a:ext cx="1396320" cy="1315980"/>
            <a:chOff x="7660054" y="1715628"/>
            <a:chExt cx="930880" cy="877320"/>
          </a:xfrm>
        </p:grpSpPr>
        <p:sp>
          <p:nvSpPr>
            <p:cNvPr id="201" name="テキスト プレースホルダー 4"/>
            <p:cNvSpPr/>
            <p:nvPr/>
          </p:nvSpPr>
          <p:spPr>
            <a:xfrm>
              <a:off x="7660054" y="2014115"/>
              <a:ext cx="930880"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a:solidFill>
                    <a:srgbClr val="545454"/>
                  </a:solidFill>
                  <a:latin typeface="Spica Neue"/>
                  <a:ea typeface="Spica Neue"/>
                  <a:cs typeface="Spica Neue"/>
                  <a:sym typeface="Spica Neue"/>
                </a:defRPr>
              </a:lvl1pPr>
            </a:lstStyle>
            <a:p>
              <a:pPr defTabSz="2260767" hangingPunct="0">
                <a:defRPr>
                  <a:latin typeface="Route 159 SemiBold"/>
                  <a:ea typeface="Route 159 SemiBold"/>
                  <a:cs typeface="Route 159 SemiBold"/>
                  <a:sym typeface="Route 159 SemiBold"/>
                </a:defRPr>
              </a:pPr>
              <a:r>
                <a:rPr kumimoji="0" sz="1247" b="1" kern="0" dirty="0" err="1">
                  <a:latin typeface="游ゴシック" panose="020B0400000000000000" pitchFamily="50" charset="-128"/>
                  <a:ea typeface="游ゴシック" panose="020B0400000000000000" pitchFamily="50" charset="-128"/>
                  <a:sym typeface="Route 159 SemiBold"/>
                </a:rPr>
                <a:t>暗黒物質</a:t>
              </a:r>
              <a:endParaRPr kumimoji="0" sz="1247" b="1" kern="0" dirty="0">
                <a:latin typeface="游ゴシック" panose="020B0400000000000000" pitchFamily="50" charset="-128"/>
                <a:ea typeface="游ゴシック" panose="020B0400000000000000" pitchFamily="50" charset="-128"/>
                <a:sym typeface="Route 159 SemiBold"/>
              </a:endParaRPr>
            </a:p>
          </p:txBody>
        </p:sp>
        <p:sp>
          <p:nvSpPr>
            <p:cNvPr id="195" name="ドーナツ 7"/>
            <p:cNvSpPr/>
            <p:nvPr/>
          </p:nvSpPr>
          <p:spPr>
            <a:xfrm>
              <a:off x="7698144" y="1715628"/>
              <a:ext cx="854699" cy="877320"/>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545454"/>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grpSp>
      <p:grpSp>
        <p:nvGrpSpPr>
          <p:cNvPr id="7" name="グループ化 6">
            <a:extLst>
              <a:ext uri="{FF2B5EF4-FFF2-40B4-BE49-F238E27FC236}">
                <a16:creationId xmlns:a16="http://schemas.microsoft.com/office/drawing/2014/main" id="{8E0A02B8-63BA-544C-AF0F-61E8136B174C}"/>
              </a:ext>
            </a:extLst>
          </p:cNvPr>
          <p:cNvGrpSpPr/>
          <p:nvPr/>
        </p:nvGrpSpPr>
        <p:grpSpPr>
          <a:xfrm>
            <a:off x="12625058" y="5286872"/>
            <a:ext cx="1283570" cy="1317540"/>
            <a:chOff x="7228439" y="3405008"/>
            <a:chExt cx="855713" cy="878360"/>
          </a:xfrm>
        </p:grpSpPr>
        <p:sp>
          <p:nvSpPr>
            <p:cNvPr id="118" name="円/楕円 117">
              <a:extLst>
                <a:ext uri="{FF2B5EF4-FFF2-40B4-BE49-F238E27FC236}">
                  <a16:creationId xmlns:a16="http://schemas.microsoft.com/office/drawing/2014/main" id="{BAEA6197-C70E-3447-80E3-C60D83F1F427}"/>
                </a:ext>
              </a:extLst>
            </p:cNvPr>
            <p:cNvSpPr/>
            <p:nvPr/>
          </p:nvSpPr>
          <p:spPr>
            <a:xfrm>
              <a:off x="7348333" y="3596287"/>
              <a:ext cx="612367" cy="497709"/>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204" name="テキスト プレースホルダー 4"/>
            <p:cNvSpPr/>
            <p:nvPr/>
          </p:nvSpPr>
          <p:spPr>
            <a:xfrm>
              <a:off x="7333911" y="3664743"/>
              <a:ext cx="644770" cy="358891"/>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191909">
                <a:defRPr sz="730" b="1">
                  <a:solidFill>
                    <a:srgbClr val="00FFB7"/>
                  </a:solidFill>
                  <a:latin typeface="Spica Neue"/>
                  <a:ea typeface="Spica Neue"/>
                  <a:cs typeface="Spica Neue"/>
                  <a:sym typeface="Spica Neue"/>
                </a:defRPr>
              </a:lvl1pPr>
            </a:lstStyle>
            <a:p>
              <a:pPr defTabSz="1650359" hangingPunct="0">
                <a:defRPr/>
              </a:pPr>
              <a:r>
                <a:rPr kumimoji="0" lang="en-US" sz="1011" kern="0" dirty="0" err="1">
                  <a:latin typeface="游ゴシック" panose="020B0400000000000000" pitchFamily="50" charset="-128"/>
                  <a:ea typeface="游ゴシック" panose="020B0400000000000000" pitchFamily="50" charset="-128"/>
                </a:rPr>
                <a:t>消えた</a:t>
              </a:r>
              <a:endParaRPr kumimoji="0" lang="en-US" sz="1011" kern="0" dirty="0">
                <a:latin typeface="游ゴシック" panose="020B0400000000000000" pitchFamily="50" charset="-128"/>
                <a:ea typeface="游ゴシック" panose="020B0400000000000000" pitchFamily="50" charset="-128"/>
              </a:endParaRPr>
            </a:p>
            <a:p>
              <a:pPr defTabSz="1650359" hangingPunct="0">
                <a:defRPr/>
              </a:pPr>
              <a:r>
                <a:rPr kumimoji="0" sz="1011" kern="0" dirty="0" err="1">
                  <a:latin typeface="游ゴシック" panose="020B0400000000000000" pitchFamily="50" charset="-128"/>
                  <a:ea typeface="游ゴシック" panose="020B0400000000000000" pitchFamily="50" charset="-128"/>
                </a:rPr>
                <a:t>反物質の</a:t>
              </a:r>
              <a:r>
                <a:rPr kumimoji="0" lang="ja-US" altLang="en-US" sz="1011" kern="0" dirty="0">
                  <a:latin typeface="游ゴシック" panose="020B0400000000000000" pitchFamily="50" charset="-128"/>
                  <a:ea typeface="游ゴシック" panose="020B0400000000000000" pitchFamily="50" charset="-128"/>
                </a:rPr>
                <a:t>謎</a:t>
              </a:r>
              <a:endParaRPr kumimoji="0" sz="1011" kern="0" dirty="0">
                <a:latin typeface="游ゴシック" panose="020B0400000000000000" pitchFamily="50" charset="-128"/>
                <a:ea typeface="游ゴシック" panose="020B0400000000000000" pitchFamily="50" charset="-128"/>
              </a:endParaRPr>
            </a:p>
          </p:txBody>
        </p:sp>
        <p:sp>
          <p:nvSpPr>
            <p:cNvPr id="199" name="ドーナツ 7"/>
            <p:cNvSpPr/>
            <p:nvPr/>
          </p:nvSpPr>
          <p:spPr>
            <a:xfrm>
              <a:off x="7228439" y="3405008"/>
              <a:ext cx="855713" cy="878360"/>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00FFB7"/>
            </a:solidFill>
            <a:ln w="12700">
              <a:miter lim="400000"/>
            </a:ln>
            <a:effectLst/>
          </p:spPr>
          <p:txBody>
            <a:bodyPr lIns="63303" rIns="63303" anchor="ctr"/>
            <a:lstStyle/>
            <a:p>
              <a:pPr algn="ctr" defTabSz="2260767" hangingPunct="0">
                <a:defRPr sz="3200">
                  <a:solidFill>
                    <a:srgbClr val="06FFF4"/>
                  </a:solidFill>
                  <a:latin typeface="Open Sans"/>
                  <a:ea typeface="Open Sans"/>
                  <a:cs typeface="Open Sans"/>
                  <a:sym typeface="Open Sans"/>
                </a:defRPr>
              </a:pPr>
              <a:endParaRPr kumimoji="0" sz="4431" kern="0" dirty="0">
                <a:solidFill>
                  <a:srgbClr val="06FFF4"/>
                </a:solidFill>
                <a:latin typeface="游ゴシック" panose="020B0400000000000000" pitchFamily="50" charset="-128"/>
                <a:ea typeface="游ゴシック" panose="020B0400000000000000" pitchFamily="50" charset="-128"/>
                <a:sym typeface="Open Sans"/>
              </a:endParaRPr>
            </a:p>
          </p:txBody>
        </p:sp>
      </p:grpSp>
      <p:grpSp>
        <p:nvGrpSpPr>
          <p:cNvPr id="5" name="グループ化 4">
            <a:extLst>
              <a:ext uri="{FF2B5EF4-FFF2-40B4-BE49-F238E27FC236}">
                <a16:creationId xmlns:a16="http://schemas.microsoft.com/office/drawing/2014/main" id="{C19289B7-2505-644D-A2D5-29297D669DFA}"/>
              </a:ext>
            </a:extLst>
          </p:cNvPr>
          <p:cNvGrpSpPr/>
          <p:nvPr/>
        </p:nvGrpSpPr>
        <p:grpSpPr>
          <a:xfrm>
            <a:off x="10757917" y="4592545"/>
            <a:ext cx="1308630" cy="1343264"/>
            <a:chOff x="6168353" y="3052327"/>
            <a:chExt cx="872420" cy="895509"/>
          </a:xfrm>
        </p:grpSpPr>
        <p:sp>
          <p:nvSpPr>
            <p:cNvPr id="117" name="円/楕円 116">
              <a:extLst>
                <a:ext uri="{FF2B5EF4-FFF2-40B4-BE49-F238E27FC236}">
                  <a16:creationId xmlns:a16="http://schemas.microsoft.com/office/drawing/2014/main" id="{D829CA32-5BDB-B341-A13C-14AD50335380}"/>
                </a:ext>
              </a:extLst>
            </p:cNvPr>
            <p:cNvSpPr/>
            <p:nvPr/>
          </p:nvSpPr>
          <p:spPr>
            <a:xfrm>
              <a:off x="6288572" y="3255546"/>
              <a:ext cx="619569" cy="497709"/>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200" name="ドーナツ 7"/>
            <p:cNvSpPr/>
            <p:nvPr/>
          </p:nvSpPr>
          <p:spPr>
            <a:xfrm rot="1442875">
              <a:off x="6168353" y="3052327"/>
              <a:ext cx="872420" cy="895509"/>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FFA471"/>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7" name="テキスト プレースホルダー 4"/>
            <p:cNvSpPr/>
            <p:nvPr/>
          </p:nvSpPr>
          <p:spPr>
            <a:xfrm>
              <a:off x="6195578" y="3350404"/>
              <a:ext cx="818334"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FF9D51"/>
                  </a:solidFill>
                  <a:latin typeface="Spica Neue"/>
                  <a:ea typeface="Spica Neue"/>
                  <a:cs typeface="Spica Neue"/>
                  <a:sym typeface="Spica Neue"/>
                </a:defRPr>
              </a:lvl1pPr>
            </a:lstStyle>
            <a:p>
              <a:pPr defTabSz="2260767" hangingPunct="0">
                <a:defRPr/>
              </a:pPr>
              <a:r>
                <a:rPr kumimoji="0" sz="1247" kern="0" dirty="0" err="1">
                  <a:latin typeface="游ゴシック" panose="020B0400000000000000" pitchFamily="50" charset="-128"/>
                  <a:ea typeface="游ゴシック" panose="020B0400000000000000" pitchFamily="50" charset="-128"/>
                </a:rPr>
                <a:t>質量の起源</a:t>
              </a:r>
              <a:endParaRPr kumimoji="0" sz="1247" kern="0" dirty="0">
                <a:latin typeface="游ゴシック" panose="020B0400000000000000" pitchFamily="50" charset="-128"/>
                <a:ea typeface="游ゴシック" panose="020B0400000000000000" pitchFamily="50" charset="-128"/>
              </a:endParaRPr>
            </a:p>
          </p:txBody>
        </p:sp>
      </p:grpSp>
      <p:sp>
        <p:nvSpPr>
          <p:cNvPr id="143" name="テキスト ボックス 142">
            <a:extLst>
              <a:ext uri="{FF2B5EF4-FFF2-40B4-BE49-F238E27FC236}">
                <a16:creationId xmlns:a16="http://schemas.microsoft.com/office/drawing/2014/main" id="{B72F77B8-6354-5947-B4B0-07788BEB8926}"/>
              </a:ext>
            </a:extLst>
          </p:cNvPr>
          <p:cNvSpPr txBox="1"/>
          <p:nvPr/>
        </p:nvSpPr>
        <p:spPr>
          <a:xfrm>
            <a:off x="8394440" y="8939708"/>
            <a:ext cx="561051" cy="92333"/>
          </a:xfrm>
          <a:prstGeom prst="rect">
            <a:avLst/>
          </a:prstGeom>
          <a:noFill/>
        </p:spPr>
        <p:txBody>
          <a:bodyPr wrap="none" lIns="0" tIns="0" rIns="0" bIns="0" rtlCol="0">
            <a:spAutoFit/>
          </a:bodyPr>
          <a:lstStyle/>
          <a:p>
            <a:pPr defTabSz="1435949">
              <a:defRPr/>
            </a:pPr>
            <a:r>
              <a:rPr lang="en-US" altLang="ja-US" sz="600" dirty="0">
                <a:solidFill>
                  <a:srgbClr val="1C1C1C">
                    <a:lumMod val="75000"/>
                    <a:lumOff val="25000"/>
                  </a:srgbClr>
                </a:solidFill>
                <a:latin typeface="游ゴシック" panose="020B0400000000000000" pitchFamily="50" charset="-128"/>
                <a:ea typeface="游ゴシック" panose="020B0400000000000000" pitchFamily="50" charset="-128"/>
              </a:rPr>
              <a:t>©</a:t>
            </a:r>
            <a:r>
              <a:rPr lang="en-US" altLang="ja-US" sz="600" dirty="0" err="1">
                <a:solidFill>
                  <a:srgbClr val="1C1C1C">
                    <a:lumMod val="75000"/>
                    <a:lumOff val="25000"/>
                  </a:srgbClr>
                </a:solidFill>
                <a:latin typeface="游ゴシック" panose="020B0400000000000000" pitchFamily="50" charset="-128"/>
                <a:ea typeface="游ゴシック" panose="020B0400000000000000" pitchFamily="50" charset="-128"/>
              </a:rPr>
              <a:t>Rey.Hori</a:t>
            </a:r>
            <a:r>
              <a:rPr lang="en-US" altLang="ja-US" sz="600" dirty="0">
                <a:solidFill>
                  <a:srgbClr val="1C1C1C">
                    <a:lumMod val="75000"/>
                    <a:lumOff val="25000"/>
                  </a:srgbClr>
                </a:solidFill>
                <a:latin typeface="游ゴシック" panose="020B0400000000000000" pitchFamily="50" charset="-128"/>
                <a:ea typeface="游ゴシック" panose="020B0400000000000000" pitchFamily="50" charset="-128"/>
              </a:rPr>
              <a:t>/KEK</a:t>
            </a:r>
            <a:endParaRPr lang="ja-US" altLang="en-US" sz="600" dirty="0">
              <a:solidFill>
                <a:srgbClr val="1C1C1C">
                  <a:lumMod val="75000"/>
                  <a:lumOff val="25000"/>
                </a:srgbClr>
              </a:solidFill>
              <a:latin typeface="游ゴシック" panose="020B0400000000000000" pitchFamily="50" charset="-128"/>
              <a:ea typeface="游ゴシック" panose="020B0400000000000000" pitchFamily="50" charset="-128"/>
            </a:endParaRPr>
          </a:p>
        </p:txBody>
      </p:sp>
      <p:grpSp>
        <p:nvGrpSpPr>
          <p:cNvPr id="14" name="グループ化 13">
            <a:extLst>
              <a:ext uri="{FF2B5EF4-FFF2-40B4-BE49-F238E27FC236}">
                <a16:creationId xmlns:a16="http://schemas.microsoft.com/office/drawing/2014/main" id="{C802C556-6976-4179-86AB-744B4EB972D0}"/>
              </a:ext>
            </a:extLst>
          </p:cNvPr>
          <p:cNvGrpSpPr/>
          <p:nvPr/>
        </p:nvGrpSpPr>
        <p:grpSpPr>
          <a:xfrm>
            <a:off x="9204337" y="6847259"/>
            <a:ext cx="7433073" cy="3525644"/>
            <a:chOff x="4993754" y="4564839"/>
            <a:chExt cx="4955382" cy="2350429"/>
          </a:xfrm>
        </p:grpSpPr>
        <p:grpSp>
          <p:nvGrpSpPr>
            <p:cNvPr id="147" name="グループ化 21"/>
            <p:cNvGrpSpPr/>
            <p:nvPr/>
          </p:nvGrpSpPr>
          <p:grpSpPr>
            <a:xfrm>
              <a:off x="5324816" y="4659000"/>
              <a:ext cx="4595878" cy="2256268"/>
              <a:chOff x="-2" y="44"/>
              <a:chExt cx="3604703" cy="1769667"/>
            </a:xfrm>
          </p:grpSpPr>
          <p:pic>
            <p:nvPicPr>
              <p:cNvPr id="145" name="図 52" descr="図 52"/>
              <p:cNvPicPr>
                <a:picLocks noChangeAspect="1"/>
              </p:cNvPicPr>
              <p:nvPr/>
            </p:nvPicPr>
            <p:blipFill>
              <a:blip r:embed="rId26"/>
              <a:srcRect r="2"/>
              <a:stretch>
                <a:fillRect/>
              </a:stretch>
            </p:blipFill>
            <p:spPr>
              <a:xfrm rot="16200000">
                <a:off x="917516" y="-917474"/>
                <a:ext cx="1769667" cy="3604703"/>
              </a:xfrm>
              <a:custGeom>
                <a:avLst/>
                <a:gdLst/>
                <a:ahLst/>
                <a:cxnLst>
                  <a:cxn ang="0">
                    <a:pos x="wd2" y="hd2"/>
                  </a:cxn>
                  <a:cxn ang="5400000">
                    <a:pos x="wd2" y="hd2"/>
                  </a:cxn>
                  <a:cxn ang="10800000">
                    <a:pos x="wd2" y="hd2"/>
                  </a:cxn>
                  <a:cxn ang="16200000">
                    <a:pos x="wd2" y="hd2"/>
                  </a:cxn>
                </a:cxnLst>
                <a:rect l="0" t="0" r="r" b="b"/>
                <a:pathLst>
                  <a:path w="21600" h="21600" extrusionOk="0">
                    <a:moveTo>
                      <a:pt x="3599" y="0"/>
                    </a:moveTo>
                    <a:cubicBezTo>
                      <a:pt x="1611" y="0"/>
                      <a:pt x="0" y="791"/>
                      <a:pt x="0" y="1767"/>
                    </a:cubicBezTo>
                    <a:lnTo>
                      <a:pt x="0" y="19833"/>
                    </a:lnTo>
                    <a:cubicBezTo>
                      <a:pt x="0" y="20809"/>
                      <a:pt x="1611" y="21600"/>
                      <a:pt x="3599" y="21600"/>
                    </a:cubicBezTo>
                    <a:lnTo>
                      <a:pt x="18001" y="21600"/>
                    </a:lnTo>
                    <a:cubicBezTo>
                      <a:pt x="19989" y="21600"/>
                      <a:pt x="21600" y="20809"/>
                      <a:pt x="21600" y="19833"/>
                    </a:cubicBezTo>
                    <a:lnTo>
                      <a:pt x="21600" y="1767"/>
                    </a:lnTo>
                    <a:cubicBezTo>
                      <a:pt x="21600" y="791"/>
                      <a:pt x="19989" y="0"/>
                      <a:pt x="18001" y="0"/>
                    </a:cubicBezTo>
                    <a:lnTo>
                      <a:pt x="3599" y="0"/>
                    </a:lnTo>
                    <a:close/>
                  </a:path>
                </a:pathLst>
              </a:custGeom>
              <a:ln w="12700" cap="flat">
                <a:noFill/>
                <a:miter lim="400000"/>
              </a:ln>
              <a:effectLst>
                <a:outerShdw blurRad="152400" dist="12000" dir="900000" rotWithShape="0">
                  <a:srgbClr val="000000">
                    <a:alpha val="30000"/>
                  </a:srgbClr>
                </a:outerShdw>
              </a:effectLst>
            </p:spPr>
          </p:pic>
          <p:sp>
            <p:nvSpPr>
              <p:cNvPr id="146" name="正方形/長方形 20"/>
              <p:cNvSpPr/>
              <p:nvPr/>
            </p:nvSpPr>
            <p:spPr>
              <a:xfrm rot="693144">
                <a:off x="2782133" y="912187"/>
                <a:ext cx="566308" cy="212366"/>
              </a:xfrm>
              <a:prstGeom prst="rect">
                <a:avLst/>
              </a:prstGeom>
              <a:solidFill>
                <a:srgbClr val="F2F2F2"/>
              </a:solidFill>
              <a:ln w="12700" cap="flat">
                <a:noFill/>
                <a:miter lim="400000"/>
              </a:ln>
              <a:effectLst/>
            </p:spPr>
            <p:txBody>
              <a:bodyPr wrap="square" lIns="63303" tIns="63303" rIns="63303" bIns="63303" numCol="1" anchor="t">
                <a:noAutofit/>
              </a:bodyPr>
              <a:lstStyle/>
              <a:p>
                <a:pPr defTabSz="1753121" hangingPunct="0">
                  <a:defRPr sz="2400">
                    <a:latin typeface="+mj-lt"/>
                    <a:ea typeface="+mj-ea"/>
                    <a:cs typeface="+mj-cs"/>
                    <a:sym typeface="Calibri"/>
                  </a:defRPr>
                </a:pPr>
                <a:endParaRPr kumimoji="0" sz="3324" kern="0" dirty="0">
                  <a:solidFill>
                    <a:srgbClr val="000000"/>
                  </a:solidFill>
                  <a:latin typeface="游ゴシック" panose="020B0400000000000000" pitchFamily="50" charset="-128"/>
                  <a:ea typeface="游ゴシック" panose="020B0400000000000000" pitchFamily="50" charset="-128"/>
                  <a:cs typeface="Calibri"/>
                  <a:sym typeface="Calibri"/>
                </a:endParaRPr>
              </a:p>
            </p:txBody>
          </p:sp>
        </p:grpSp>
        <p:sp>
          <p:nvSpPr>
            <p:cNvPr id="153" name="テキスト ボックス 24"/>
            <p:cNvSpPr txBox="1"/>
            <p:nvPr/>
          </p:nvSpPr>
          <p:spPr>
            <a:xfrm rot="680319">
              <a:off x="8283139" y="5390104"/>
              <a:ext cx="606739"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defPPr>
                <a:defRPr lang="ja-JP"/>
              </a:defPPr>
              <a:lvl1pPr defTabSz="1168747" hangingPunct="0">
                <a:defRPr kumimoji="0" sz="1016" kern="0">
                  <a:solidFill>
                    <a:srgbClr val="660066"/>
                  </a:solidFill>
                  <a:latin typeface="Arial"/>
                  <a:ea typeface="Arial"/>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大統一力</a:t>
              </a:r>
              <a:endParaRPr sz="1524" b="1" dirty="0">
                <a:latin typeface="游ゴシック" panose="020B0400000000000000" pitchFamily="50" charset="-128"/>
                <a:ea typeface="游ゴシック" panose="020B0400000000000000" pitchFamily="50" charset="-128"/>
                <a:sym typeface="Arial"/>
              </a:endParaRPr>
            </a:p>
          </p:txBody>
        </p:sp>
        <p:sp>
          <p:nvSpPr>
            <p:cNvPr id="154" name="テキスト ボックス 25"/>
            <p:cNvSpPr txBox="1"/>
            <p:nvPr/>
          </p:nvSpPr>
          <p:spPr>
            <a:xfrm rot="876368">
              <a:off x="8794091" y="5821711"/>
              <a:ext cx="737116"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defTabSz="1266125">
                <a:defRPr sz="1100">
                  <a:solidFill>
                    <a:srgbClr val="660066"/>
                  </a:solidFill>
                  <a:latin typeface="AR P丸ゴシック体M"/>
                  <a:ea typeface="AR P丸ゴシック体M"/>
                  <a:cs typeface="AR P丸ゴシック体M"/>
                  <a:sym typeface="AR P丸ゴシック体M"/>
                </a:defRPr>
              </a:lvl1pPr>
            </a:lstStyle>
            <a:p>
              <a:pPr defTabSz="1753121" hangingPunct="0">
                <a:defRPr>
                  <a:latin typeface="Arial"/>
                  <a:ea typeface="Arial"/>
                  <a:cs typeface="Arial"/>
                  <a:sym typeface="Arial"/>
                </a:defRPr>
              </a:pPr>
              <a:r>
                <a:rPr kumimoji="0" sz="1524" b="1" kern="0" dirty="0" err="1">
                  <a:latin typeface="游ゴシック" panose="020B0400000000000000" pitchFamily="50" charset="-128"/>
                  <a:ea typeface="游ゴシック" panose="020B0400000000000000" pitchFamily="50" charset="-128"/>
                  <a:cs typeface="Arial"/>
                  <a:sym typeface="Arial"/>
                </a:rPr>
                <a:t>超大統一</a:t>
              </a:r>
              <a:r>
                <a:rPr kumimoji="0" lang="ja-JP" altLang="en-US" sz="1524" b="1" kern="0" dirty="0">
                  <a:latin typeface="游ゴシック" panose="020B0400000000000000" pitchFamily="50" charset="-128"/>
                  <a:ea typeface="游ゴシック" panose="020B0400000000000000" pitchFamily="50" charset="-128"/>
                  <a:cs typeface="Arial"/>
                  <a:sym typeface="Arial"/>
                </a:rPr>
                <a:t>力</a:t>
              </a:r>
              <a:endParaRPr kumimoji="0" sz="1524" b="1" kern="0" dirty="0">
                <a:latin typeface="游ゴシック" panose="020B0400000000000000" pitchFamily="50" charset="-128"/>
                <a:ea typeface="游ゴシック" panose="020B0400000000000000" pitchFamily="50" charset="-128"/>
                <a:cs typeface="Arial"/>
                <a:sym typeface="Arial"/>
              </a:endParaRPr>
            </a:p>
          </p:txBody>
        </p:sp>
        <p:grpSp>
          <p:nvGrpSpPr>
            <p:cNvPr id="163" name="グループ化 3"/>
            <p:cNvGrpSpPr/>
            <p:nvPr/>
          </p:nvGrpSpPr>
          <p:grpSpPr>
            <a:xfrm>
              <a:off x="5590847" y="4674039"/>
              <a:ext cx="584530" cy="2009021"/>
              <a:chOff x="-1" y="0"/>
              <a:chExt cx="458464" cy="1575743"/>
            </a:xfrm>
          </p:grpSpPr>
          <p:pic>
            <p:nvPicPr>
              <p:cNvPr id="157" name="Picture 69" descr="Picture 69"/>
              <p:cNvPicPr>
                <a:picLocks noChangeAspect="1"/>
              </p:cNvPicPr>
              <p:nvPr/>
            </p:nvPicPr>
            <p:blipFill>
              <a:blip r:embed="rId27"/>
              <a:srcRect/>
              <a:stretch>
                <a:fillRect/>
              </a:stretch>
            </p:blipFill>
            <p:spPr>
              <a:xfrm>
                <a:off x="1125" y="0"/>
                <a:ext cx="456213" cy="1575743"/>
              </a:xfrm>
              <a:prstGeom prst="rect">
                <a:avLst/>
              </a:prstGeom>
              <a:ln w="12700" cap="flat">
                <a:noFill/>
                <a:miter lim="400000"/>
              </a:ln>
              <a:effectLst/>
            </p:spPr>
          </p:pic>
          <p:grpSp>
            <p:nvGrpSpPr>
              <p:cNvPr id="160" name="Group 70"/>
              <p:cNvGrpSpPr/>
              <p:nvPr/>
            </p:nvGrpSpPr>
            <p:grpSpPr>
              <a:xfrm>
                <a:off x="44078" y="1246398"/>
                <a:ext cx="280130" cy="299423"/>
                <a:chOff x="12539" y="-11458"/>
                <a:chExt cx="280128" cy="299421"/>
              </a:xfrm>
            </p:grpSpPr>
            <p:sp>
              <p:nvSpPr>
                <p:cNvPr id="158" name="Rectangle 71"/>
                <p:cNvSpPr/>
                <p:nvPr/>
              </p:nvSpPr>
              <p:spPr>
                <a:xfrm>
                  <a:off x="12539" y="11654"/>
                  <a:ext cx="280128" cy="276309"/>
                </a:xfrm>
                <a:prstGeom prst="rect">
                  <a:avLst/>
                </a:prstGeom>
                <a:solidFill>
                  <a:srgbClr val="643A7F"/>
                </a:solidFill>
                <a:ln w="9525" cap="flat">
                  <a:noFill/>
                  <a:prstDash val="solid"/>
                  <a:miter lim="800000"/>
                </a:ln>
                <a:effectLst/>
              </p:spPr>
              <p:txBody>
                <a:bodyPr wrap="square" lIns="63303" tIns="63303" rIns="63303" bIns="63303" numCol="1" anchor="ctr">
                  <a:noAutofit/>
                </a:bodyPr>
                <a:lstStyle/>
                <a:p>
                  <a:pPr defTabSz="1753121" hangingPunct="0">
                    <a:defRPr sz="2400" b="1"/>
                  </a:pPr>
                  <a:endParaRPr kumimoji="0" sz="3324" b="1"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sp>
              <p:nvSpPr>
                <p:cNvPr id="159" name="Text Box 72"/>
                <p:cNvSpPr txBox="1"/>
                <p:nvPr/>
              </p:nvSpPr>
              <p:spPr>
                <a:xfrm>
                  <a:off x="46223" y="-11458"/>
                  <a:ext cx="193778" cy="2577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noAutofit/>
                </a:bodyPr>
                <a:lstStyle>
                  <a:lvl1pPr defTabSz="1266125">
                    <a:defRPr sz="4900" b="1"/>
                  </a:lvl1pPr>
                </a:lstStyle>
                <a:p>
                  <a:pPr defTabSz="1753121" hangingPunct="0">
                    <a:defRPr/>
                  </a:pPr>
                  <a:r>
                    <a:rPr kumimoji="0" sz="3000" b="0" kern="0" dirty="0">
                      <a:solidFill>
                        <a:srgbClr val="000000"/>
                      </a:solidFill>
                      <a:latin typeface="游ゴシック" panose="020B0400000000000000" pitchFamily="50" charset="-128"/>
                      <a:ea typeface="游ゴシック" panose="020B0400000000000000" pitchFamily="50" charset="-128"/>
                      <a:cs typeface="Arial"/>
                      <a:sym typeface="Arial"/>
                    </a:rPr>
                    <a:t>G</a:t>
                  </a:r>
                </a:p>
              </p:txBody>
            </p:sp>
          </p:grpSp>
          <p:pic>
            <p:nvPicPr>
              <p:cNvPr id="161" name="Picture 69" descr="Picture 69"/>
              <p:cNvPicPr>
                <a:picLocks noChangeAspect="1"/>
              </p:cNvPicPr>
              <p:nvPr/>
            </p:nvPicPr>
            <p:blipFill>
              <a:blip r:embed="rId28"/>
              <a:srcRect/>
              <a:stretch>
                <a:fillRect/>
              </a:stretch>
            </p:blipFill>
            <p:spPr>
              <a:xfrm>
                <a:off x="2250" y="883210"/>
                <a:ext cx="456213" cy="277477"/>
              </a:xfrm>
              <a:prstGeom prst="rect">
                <a:avLst/>
              </a:prstGeom>
              <a:ln w="12700" cap="flat">
                <a:noFill/>
                <a:miter lim="400000"/>
              </a:ln>
              <a:effectLst/>
            </p:spPr>
          </p:pic>
          <p:pic>
            <p:nvPicPr>
              <p:cNvPr id="162" name="Picture 69" descr="Picture 69"/>
              <p:cNvPicPr>
                <a:picLocks noChangeAspect="1"/>
              </p:cNvPicPr>
              <p:nvPr/>
            </p:nvPicPr>
            <p:blipFill>
              <a:blip r:embed="rId29"/>
              <a:srcRect/>
              <a:stretch>
                <a:fillRect/>
              </a:stretch>
            </p:blipFill>
            <p:spPr>
              <a:xfrm>
                <a:off x="-1" y="498232"/>
                <a:ext cx="456214" cy="286377"/>
              </a:xfrm>
              <a:prstGeom prst="rect">
                <a:avLst/>
              </a:prstGeom>
              <a:ln w="12700" cap="flat">
                <a:noFill/>
                <a:miter lim="400000"/>
              </a:ln>
              <a:effectLst/>
            </p:spPr>
          </p:pic>
        </p:grpSp>
        <p:grpSp>
          <p:nvGrpSpPr>
            <p:cNvPr id="166" name="Group 76"/>
            <p:cNvGrpSpPr/>
            <p:nvPr/>
          </p:nvGrpSpPr>
          <p:grpSpPr>
            <a:xfrm>
              <a:off x="5162420" y="6201118"/>
              <a:ext cx="435714" cy="578252"/>
              <a:chOff x="-1" y="0"/>
              <a:chExt cx="511467" cy="678784"/>
            </a:xfrm>
          </p:grpSpPr>
          <p:pic>
            <p:nvPicPr>
              <p:cNvPr id="164" name="Picture 77" descr="Picture 77"/>
              <p:cNvPicPr>
                <a:picLocks noChangeAspect="1"/>
              </p:cNvPicPr>
              <p:nvPr/>
            </p:nvPicPr>
            <p:blipFill>
              <a:blip r:embed="rId30"/>
              <a:stretch>
                <a:fillRect/>
              </a:stretch>
            </p:blipFill>
            <p:spPr>
              <a:xfrm>
                <a:off x="-1" y="0"/>
                <a:ext cx="511467" cy="678784"/>
              </a:xfrm>
              <a:prstGeom prst="rect">
                <a:avLst/>
              </a:prstGeom>
              <a:ln w="12700" cap="flat">
                <a:noFill/>
                <a:miter lim="400000"/>
              </a:ln>
              <a:effectLst/>
            </p:spPr>
          </p:pic>
          <p:sp>
            <p:nvSpPr>
              <p:cNvPr id="165" name="Rectangle 78"/>
              <p:cNvSpPr/>
              <p:nvPr/>
            </p:nvSpPr>
            <p:spPr>
              <a:xfrm>
                <a:off x="456147" y="356912"/>
                <a:ext cx="54368" cy="96057"/>
              </a:xfrm>
              <a:prstGeom prst="rect">
                <a:avLst/>
              </a:prstGeom>
              <a:solidFill>
                <a:srgbClr val="FFFFFF"/>
              </a:solidFill>
              <a:ln w="12700" cap="flat">
                <a:noFill/>
                <a:miter lim="400000"/>
              </a:ln>
              <a:effectLst/>
            </p:spPr>
            <p:txBody>
              <a:bodyPr wrap="square" lIns="63303" tIns="63303" rIns="63303" bIns="63303" numCol="1" anchor="ctr">
                <a:noAutofit/>
              </a:bodyPr>
              <a:lstStyle/>
              <a:p>
                <a:pPr defTabSz="1753121" hangingPunct="0">
                  <a:defRPr sz="2400">
                    <a:latin typeface="+mj-lt"/>
                    <a:ea typeface="+mj-ea"/>
                    <a:cs typeface="+mj-cs"/>
                    <a:sym typeface="Calibri"/>
                  </a:defRPr>
                </a:pPr>
                <a:endParaRPr kumimoji="0" sz="3324" kern="0" dirty="0">
                  <a:solidFill>
                    <a:srgbClr val="000000"/>
                  </a:solidFill>
                  <a:latin typeface="游ゴシック" panose="020B0400000000000000" pitchFamily="50" charset="-128"/>
                  <a:ea typeface="游ゴシック" panose="020B0400000000000000" pitchFamily="50" charset="-128"/>
                  <a:cs typeface="Calibri"/>
                  <a:sym typeface="Calibri"/>
                </a:endParaRPr>
              </a:p>
            </p:txBody>
          </p:sp>
        </p:grpSp>
        <p:pic>
          <p:nvPicPr>
            <p:cNvPr id="167" name="Picture 71" descr="Picture 71"/>
            <p:cNvPicPr>
              <a:picLocks noChangeAspect="1"/>
            </p:cNvPicPr>
            <p:nvPr/>
          </p:nvPicPr>
          <p:blipFill>
            <a:blip r:embed="rId31"/>
            <a:srcRect l="43375" b="19749"/>
            <a:stretch>
              <a:fillRect/>
            </a:stretch>
          </p:blipFill>
          <p:spPr>
            <a:xfrm>
              <a:off x="5107534" y="4690761"/>
              <a:ext cx="490810" cy="521364"/>
            </a:xfrm>
            <a:prstGeom prst="rect">
              <a:avLst/>
            </a:prstGeom>
            <a:ln w="12700">
              <a:miter lim="400000"/>
            </a:ln>
          </p:spPr>
        </p:pic>
        <p:pic>
          <p:nvPicPr>
            <p:cNvPr id="168" name="Picture 72" descr="Picture 72"/>
            <p:cNvPicPr>
              <a:picLocks noChangeAspect="1"/>
            </p:cNvPicPr>
            <p:nvPr/>
          </p:nvPicPr>
          <p:blipFill>
            <a:blip r:embed="rId32"/>
            <a:stretch>
              <a:fillRect/>
            </a:stretch>
          </p:blipFill>
          <p:spPr>
            <a:xfrm>
              <a:off x="4993754" y="5814492"/>
              <a:ext cx="619774" cy="358584"/>
            </a:xfrm>
            <a:prstGeom prst="rect">
              <a:avLst/>
            </a:prstGeom>
            <a:ln w="12700">
              <a:miter lim="400000"/>
            </a:ln>
          </p:spPr>
        </p:pic>
        <p:grpSp>
          <p:nvGrpSpPr>
            <p:cNvPr id="171" name="Group 73"/>
            <p:cNvGrpSpPr/>
            <p:nvPr/>
          </p:nvGrpSpPr>
          <p:grpSpPr>
            <a:xfrm>
              <a:off x="5040440" y="5282758"/>
              <a:ext cx="534664" cy="436643"/>
              <a:chOff x="0" y="0"/>
              <a:chExt cx="575882" cy="470303"/>
            </a:xfrm>
          </p:grpSpPr>
          <p:pic>
            <p:nvPicPr>
              <p:cNvPr id="169" name="Picture 74" descr="Picture 74"/>
              <p:cNvPicPr>
                <a:picLocks noChangeAspect="1"/>
              </p:cNvPicPr>
              <p:nvPr/>
            </p:nvPicPr>
            <p:blipFill>
              <a:blip r:embed="rId33"/>
              <a:stretch>
                <a:fillRect/>
              </a:stretch>
            </p:blipFill>
            <p:spPr>
              <a:xfrm>
                <a:off x="0" y="0"/>
                <a:ext cx="575883" cy="470304"/>
              </a:xfrm>
              <a:prstGeom prst="rect">
                <a:avLst/>
              </a:prstGeom>
              <a:ln w="12700" cap="flat">
                <a:noFill/>
                <a:miter lim="400000"/>
              </a:ln>
              <a:effectLst/>
            </p:spPr>
          </p:pic>
          <p:pic>
            <p:nvPicPr>
              <p:cNvPr id="170" name="Picture 75" descr="Picture 75"/>
              <p:cNvPicPr>
                <a:picLocks noChangeAspect="1"/>
              </p:cNvPicPr>
              <p:nvPr/>
            </p:nvPicPr>
            <p:blipFill>
              <a:blip r:embed="rId34"/>
              <a:stretch>
                <a:fillRect/>
              </a:stretch>
            </p:blipFill>
            <p:spPr>
              <a:xfrm>
                <a:off x="0" y="-1"/>
                <a:ext cx="160400" cy="185347"/>
              </a:xfrm>
              <a:prstGeom prst="rect">
                <a:avLst/>
              </a:prstGeom>
              <a:ln w="12700" cap="flat">
                <a:noFill/>
                <a:miter lim="400000"/>
              </a:ln>
              <a:effectLst/>
            </p:spPr>
          </p:pic>
        </p:grpSp>
        <p:sp>
          <p:nvSpPr>
            <p:cNvPr id="149" name="テキスト ボックス 54"/>
            <p:cNvSpPr txBox="1"/>
            <p:nvPr/>
          </p:nvSpPr>
          <p:spPr>
            <a:xfrm rot="518038">
              <a:off x="6172047" y="5448948"/>
              <a:ext cx="425882"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弱い力</a:t>
              </a:r>
              <a:endParaRPr sz="1524" b="1" dirty="0">
                <a:latin typeface="游ゴシック" panose="020B0400000000000000" pitchFamily="50" charset="-128"/>
                <a:ea typeface="游ゴシック" panose="020B0400000000000000" pitchFamily="50" charset="-128"/>
                <a:sym typeface="Arial"/>
              </a:endParaRPr>
            </a:p>
          </p:txBody>
        </p:sp>
        <p:sp>
          <p:nvSpPr>
            <p:cNvPr id="150" name="テキスト ボックス 55"/>
            <p:cNvSpPr txBox="1"/>
            <p:nvPr/>
          </p:nvSpPr>
          <p:spPr>
            <a:xfrm rot="518038">
              <a:off x="6161157" y="5829159"/>
              <a:ext cx="427484"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強い力</a:t>
              </a:r>
              <a:endParaRPr sz="1524" b="1" dirty="0">
                <a:latin typeface="游ゴシック" panose="020B0400000000000000" pitchFamily="50" charset="-128"/>
                <a:ea typeface="游ゴシック" panose="020B0400000000000000" pitchFamily="50" charset="-128"/>
                <a:sym typeface="Arial"/>
              </a:endParaRPr>
            </a:p>
          </p:txBody>
        </p:sp>
        <p:sp>
          <p:nvSpPr>
            <p:cNvPr id="151" name="テキスト ボックス 56"/>
            <p:cNvSpPr txBox="1"/>
            <p:nvPr/>
          </p:nvSpPr>
          <p:spPr>
            <a:xfrm rot="518038">
              <a:off x="6218269" y="6222019"/>
              <a:ext cx="297107"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重力</a:t>
              </a:r>
              <a:endParaRPr sz="1524" b="1" dirty="0">
                <a:latin typeface="游ゴシック" panose="020B0400000000000000" pitchFamily="50" charset="-128"/>
                <a:ea typeface="游ゴシック" panose="020B0400000000000000" pitchFamily="50" charset="-128"/>
                <a:sym typeface="Arial"/>
              </a:endParaRPr>
            </a:p>
          </p:txBody>
        </p:sp>
        <p:sp>
          <p:nvSpPr>
            <p:cNvPr id="148" name="テキスト ボックス 53"/>
            <p:cNvSpPr txBox="1"/>
            <p:nvPr/>
          </p:nvSpPr>
          <p:spPr>
            <a:xfrm rot="518038">
              <a:off x="6144537" y="4715488"/>
              <a:ext cx="557862"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lvl1pPr defTabSz="1266125">
                <a:defRPr sz="1100">
                  <a:solidFill>
                    <a:srgbClr val="000066"/>
                  </a:solidFill>
                  <a:latin typeface="AR P丸ゴシック体M"/>
                  <a:ea typeface="AR P丸ゴシック体M"/>
                  <a:cs typeface="AR P丸ゴシック体M"/>
                  <a:sym typeface="AR P丸ゴシック体M"/>
                </a:defRPr>
              </a:lvl1pPr>
            </a:lstStyle>
            <a:p>
              <a:pPr defTabSz="1753121" hangingPunct="0">
                <a:defRPr>
                  <a:latin typeface="Arial"/>
                  <a:ea typeface="Arial"/>
                  <a:cs typeface="Arial"/>
                  <a:sym typeface="Arial"/>
                </a:defRPr>
              </a:pPr>
              <a:r>
                <a:rPr kumimoji="0" lang="ja-JP" altLang="en-US" sz="1524" b="1" kern="0" dirty="0">
                  <a:latin typeface="游ゴシック" panose="020B0400000000000000" pitchFamily="50" charset="-128"/>
                  <a:ea typeface="游ゴシック" panose="020B0400000000000000" pitchFamily="50" charset="-128"/>
                  <a:cs typeface="Arial"/>
                  <a:sym typeface="Arial"/>
                </a:rPr>
                <a:t>電磁気力</a:t>
              </a:r>
              <a:endParaRPr kumimoji="0" sz="1524" b="1" kern="0" dirty="0">
                <a:latin typeface="游ゴシック" panose="020B0400000000000000" pitchFamily="50" charset="-128"/>
                <a:ea typeface="游ゴシック" panose="020B0400000000000000" pitchFamily="50" charset="-128"/>
                <a:cs typeface="Arial"/>
                <a:sym typeface="Arial"/>
              </a:endParaRPr>
            </a:p>
          </p:txBody>
        </p:sp>
        <p:grpSp>
          <p:nvGrpSpPr>
            <p:cNvPr id="6" name="グループ化 5">
              <a:extLst>
                <a:ext uri="{FF2B5EF4-FFF2-40B4-BE49-F238E27FC236}">
                  <a16:creationId xmlns:a16="http://schemas.microsoft.com/office/drawing/2014/main" id="{530406B1-8C5A-4039-B18A-651CC434A43D}"/>
                </a:ext>
              </a:extLst>
            </p:cNvPr>
            <p:cNvGrpSpPr/>
            <p:nvPr/>
          </p:nvGrpSpPr>
          <p:grpSpPr>
            <a:xfrm>
              <a:off x="8841540" y="4564839"/>
              <a:ext cx="1107596" cy="1053860"/>
              <a:chOff x="8364840" y="4820157"/>
              <a:chExt cx="1107596" cy="1053860"/>
            </a:xfrm>
          </p:grpSpPr>
          <p:pic>
            <p:nvPicPr>
              <p:cNvPr id="155" name="図 27" descr="図 27"/>
              <p:cNvPicPr>
                <a:picLocks noChangeAspect="1"/>
              </p:cNvPicPr>
              <p:nvPr/>
            </p:nvPicPr>
            <p:blipFill>
              <a:blip r:embed="rId35"/>
              <a:stretch>
                <a:fillRect/>
              </a:stretch>
            </p:blipFill>
            <p:spPr>
              <a:xfrm>
                <a:off x="8470860" y="4820157"/>
                <a:ext cx="919178" cy="757541"/>
              </a:xfrm>
              <a:prstGeom prst="rect">
                <a:avLst/>
              </a:prstGeom>
              <a:ln w="12700">
                <a:miter lim="400000"/>
              </a:ln>
              <a:effectLst>
                <a:outerShdw blurRad="50800" dist="38100" dir="2700000" rotWithShape="0">
                  <a:srgbClr val="000000">
                    <a:alpha val="40000"/>
                  </a:srgbClr>
                </a:outerShdw>
              </a:effectLst>
            </p:spPr>
          </p:pic>
          <p:sp>
            <p:nvSpPr>
              <p:cNvPr id="156" name="テキスト ボックス 60"/>
              <p:cNvSpPr txBox="1"/>
              <p:nvPr/>
            </p:nvSpPr>
            <p:spPr>
              <a:xfrm>
                <a:off x="8364840" y="5634746"/>
                <a:ext cx="1107596" cy="239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3303" rIns="63303"/>
              <a:lstStyle>
                <a:lvl1pPr defTabSz="1266125">
                  <a:defRPr sz="1200">
                    <a:solidFill>
                      <a:srgbClr val="FF0000"/>
                    </a:solidFill>
                    <a:latin typeface="ヒラギノ丸ゴ ProN W4"/>
                    <a:ea typeface="ヒラギノ丸ゴ ProN W4"/>
                    <a:cs typeface="ヒラギノ丸ゴ ProN W4"/>
                    <a:sym typeface="ヒラギノ丸ゴ ProN W4"/>
                  </a:defRPr>
                </a:lvl1pPr>
              </a:lstStyle>
              <a:p>
                <a:pPr defTabSz="1753121" hangingPunct="0">
                  <a:defRPr/>
                </a:pPr>
                <a:r>
                  <a:rPr kumimoji="0" sz="1662" b="1" kern="0" dirty="0" err="1">
                    <a:latin typeface="游ゴシック" panose="020B0400000000000000" pitchFamily="50" charset="-128"/>
                    <a:ea typeface="游ゴシック" panose="020B0400000000000000" pitchFamily="50" charset="-128"/>
                  </a:rPr>
                  <a:t>ビッグバン宇宙</a:t>
                </a:r>
                <a:endParaRPr kumimoji="0" sz="1662" b="1" kern="0" dirty="0">
                  <a:latin typeface="游ゴシック" panose="020B0400000000000000" pitchFamily="50" charset="-128"/>
                  <a:ea typeface="游ゴシック" panose="020B0400000000000000" pitchFamily="50" charset="-128"/>
                </a:endParaRPr>
              </a:p>
            </p:txBody>
          </p:sp>
        </p:grpSp>
        <p:sp>
          <p:nvSpPr>
            <p:cNvPr id="13" name="正方形/長方形 12">
              <a:extLst>
                <a:ext uri="{FF2B5EF4-FFF2-40B4-BE49-F238E27FC236}">
                  <a16:creationId xmlns:a16="http://schemas.microsoft.com/office/drawing/2014/main" id="{72B216D1-06FC-4626-A181-4B48CEA9CC5C}"/>
                </a:ext>
              </a:extLst>
            </p:cNvPr>
            <p:cNvSpPr/>
            <p:nvPr/>
          </p:nvSpPr>
          <p:spPr>
            <a:xfrm>
              <a:off x="6172508" y="5069662"/>
              <a:ext cx="880710" cy="231236"/>
            </a:xfrm>
            <a:prstGeom prst="rect">
              <a:avLst/>
            </a:prstGeom>
            <a:solidFill>
              <a:srgbClr val="EDE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en-US" sz="2805">
                <a:solidFill>
                  <a:prstClr val="white"/>
                </a:solidFill>
                <a:latin typeface="游ゴシック"/>
                <a:ea typeface="游ゴシック"/>
              </a:endParaRPr>
            </a:p>
          </p:txBody>
        </p:sp>
        <p:sp>
          <p:nvSpPr>
            <p:cNvPr id="152" name="テキスト ボックス 23"/>
            <p:cNvSpPr txBox="1"/>
            <p:nvPr/>
          </p:nvSpPr>
          <p:spPr>
            <a:xfrm rot="518038">
              <a:off x="6977053" y="5076320"/>
              <a:ext cx="476361"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defPPr>
                <a:defRPr lang="ja-JP"/>
              </a:defPPr>
              <a:lvl1pPr defTabSz="1168747" hangingPunct="0">
                <a:defRPr kumimoji="0" sz="1016" kern="0">
                  <a:solidFill>
                    <a:srgbClr val="660066"/>
                  </a:solidFill>
                  <a:latin typeface="Arial"/>
                  <a:ea typeface="Arial"/>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電弱力</a:t>
              </a:r>
              <a:endParaRPr sz="1524" b="1" dirty="0">
                <a:latin typeface="游ゴシック" panose="020B0400000000000000" pitchFamily="50" charset="-128"/>
                <a:ea typeface="游ゴシック" panose="020B0400000000000000" pitchFamily="50" charset="-128"/>
                <a:sym typeface="Arial"/>
              </a:endParaRPr>
            </a:p>
          </p:txBody>
        </p:sp>
      </p:grpSp>
    </p:spTree>
    <p:extLst>
      <p:ext uri="{BB962C8B-B14F-4D97-AF65-F5344CB8AC3E}">
        <p14:creationId xmlns:p14="http://schemas.microsoft.com/office/powerpoint/2010/main" val="2963457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205">
                                            <p:bg/>
                                          </p:spTgt>
                                        </p:tgtEl>
                                        <p:attrNameLst>
                                          <p:attrName>style.visibility</p:attrName>
                                        </p:attrNameLst>
                                      </p:cBhvr>
                                      <p:to>
                                        <p:strVal val="visible"/>
                                      </p:to>
                                    </p:set>
                                    <p:animEffect transition="in" filter="fade">
                                      <p:cBhvr>
                                        <p:cTn id="7" dur="500"/>
                                        <p:tgtEl>
                                          <p:spTgt spid="205">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iterate>
                                    <p:tmAbs val="0"/>
                                  </p:iterate>
                                  <p:childTnLst>
                                    <p:set>
                                      <p:cBhvr>
                                        <p:cTn id="10" fill="hold"/>
                                        <p:tgtEl>
                                          <p:spTgt spid="205">
                                            <p:txEl>
                                              <p:pRg st="0" end="0"/>
                                            </p:txEl>
                                          </p:spTgt>
                                        </p:tgtEl>
                                        <p:attrNameLst>
                                          <p:attrName>style.visibility</p:attrName>
                                        </p:attrNameLst>
                                      </p:cBhvr>
                                      <p:to>
                                        <p:strVal val="visible"/>
                                      </p:to>
                                    </p:set>
                                    <p:animEffect transition="in" filter="fade">
                                      <p:cBhvr>
                                        <p:cTn id="11" dur="500"/>
                                        <p:tgtEl>
                                          <p:spTgt spid="205">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206">
                                            <p:bg/>
                                          </p:spTgt>
                                        </p:tgtEl>
                                        <p:attrNameLst>
                                          <p:attrName>style.visibility</p:attrName>
                                        </p:attrNameLst>
                                      </p:cBhvr>
                                      <p:to>
                                        <p:strVal val="visible"/>
                                      </p:to>
                                    </p:set>
                                    <p:animEffect transition="in" filter="fade">
                                      <p:cBhvr>
                                        <p:cTn id="15" dur="500"/>
                                        <p:tgtEl>
                                          <p:spTgt spid="206">
                                            <p:bg/>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iterate>
                                    <p:tmAbs val="0"/>
                                  </p:iterate>
                                  <p:childTnLst>
                                    <p:set>
                                      <p:cBhvr>
                                        <p:cTn id="18" fill="hold"/>
                                        <p:tgtEl>
                                          <p:spTgt spid="206">
                                            <p:txEl>
                                              <p:pRg st="0" end="0"/>
                                            </p:txEl>
                                          </p:spTgt>
                                        </p:tgtEl>
                                        <p:attrNameLst>
                                          <p:attrName>style.visibility</p:attrName>
                                        </p:attrNameLst>
                                      </p:cBhvr>
                                      <p:to>
                                        <p:strVal val="visible"/>
                                      </p:to>
                                    </p:set>
                                    <p:animEffect transition="in" filter="fade">
                                      <p:cBhvr>
                                        <p:cTn id="19" dur="500"/>
                                        <p:tgtEl>
                                          <p:spTgt spid="2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build="p" animBg="1" advAuto="0"/>
      <p:bldP spid="206" grpId="0" build="p" animBg="1" advAuto="0"/>
    </p:bldLst>
  </p:timing>
</p:sld>
</file>

<file path=ppt/theme/theme1.xml><?xml version="1.0" encoding="utf-8"?>
<a:theme xmlns:a="http://schemas.openxmlformats.org/drawingml/2006/main" name="Vega - Header">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00FF"/>
      </a:hlink>
      <a:folHlink>
        <a:srgbClr val="800080"/>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prstDash val="sysDot"/>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solidFill>
              <a:schemeClr val="accent6"/>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2"/>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Vega - Footer Only">
  <a:themeElements>
    <a:clrScheme name="Veg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ga - Free">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1_Vega - Free">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Yu Gothic">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7_Stream">
  <a:themeElements>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游ゴシック">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400" b="0" i="0" u="none" strike="noStrike" cap="none" normalizeH="0" baseline="0">
            <a:ln>
              <a:noFill/>
            </a:ln>
            <a:solidFill>
              <a:srgbClr val="000000"/>
            </a:solidFill>
            <a:effectLst/>
            <a:latin typeface="Times" charset="0"/>
            <a:ea typeface="ヒラギノ丸ゴ Pro W4" charset="0"/>
            <a:cs typeface="ヒラギノ丸ゴ Pro W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400" b="0" i="0" u="none" strike="noStrike" cap="none" normalizeH="0" baseline="0">
            <a:ln>
              <a:noFill/>
            </a:ln>
            <a:solidFill>
              <a:srgbClr val="000000"/>
            </a:solidFill>
            <a:effectLst/>
            <a:latin typeface="Times" charset="0"/>
            <a:ea typeface="ヒラギノ丸ゴ Pro W4" charset="0"/>
            <a:cs typeface="ヒラギノ丸ゴ Pro W4" charset="0"/>
          </a:defRPr>
        </a:defPPr>
      </a:lstStyle>
    </a:lnDef>
  </a:objectDefaults>
  <a:extraClrSchemeLst>
    <a:extraClrScheme>
      <a:clrScheme name="Stream 1">
        <a:dk1>
          <a:srgbClr val="5C1F00"/>
        </a:dk1>
        <a:lt1>
          <a:srgbClr val="FFFFFF"/>
        </a:lt1>
        <a:dk2>
          <a:srgbClr val="8C0000"/>
        </a:dk2>
        <a:lt2>
          <a:srgbClr val="DFD293"/>
        </a:lt2>
        <a:accent1>
          <a:srgbClr val="D80000"/>
        </a:accent1>
        <a:accent2>
          <a:srgbClr val="BE7960"/>
        </a:accent2>
        <a:accent3>
          <a:srgbClr val="C5AAAA"/>
        </a:accent3>
        <a:accent4>
          <a:srgbClr val="DADADA"/>
        </a:accent4>
        <a:accent5>
          <a:srgbClr val="E9AA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eam 2">
        <a:dk1>
          <a:srgbClr val="5E4444"/>
        </a:dk1>
        <a:lt1>
          <a:srgbClr val="F7F3F3"/>
        </a:lt1>
        <a:dk2>
          <a:srgbClr val="8A6362"/>
        </a:dk2>
        <a:lt2>
          <a:srgbClr val="D8C1BA"/>
        </a:lt2>
        <a:accent1>
          <a:srgbClr val="362626"/>
        </a:accent1>
        <a:accent2>
          <a:srgbClr val="C16059"/>
        </a:accent2>
        <a:accent3>
          <a:srgbClr val="C4B7B7"/>
        </a:accent3>
        <a:accent4>
          <a:srgbClr val="D3D0D0"/>
        </a:accent4>
        <a:accent5>
          <a:srgbClr val="AEACAC"/>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3">
        <a:dk1>
          <a:srgbClr val="7F6737"/>
        </a:dk1>
        <a:lt1>
          <a:srgbClr val="FFFFFF"/>
        </a:lt1>
        <a:dk2>
          <a:srgbClr val="BFA673"/>
        </a:dk2>
        <a:lt2>
          <a:srgbClr val="E6E3AA"/>
        </a:lt2>
        <a:accent1>
          <a:srgbClr val="49411F"/>
        </a:accent1>
        <a:accent2>
          <a:srgbClr val="808000"/>
        </a:accent2>
        <a:accent3>
          <a:srgbClr val="DCD0BC"/>
        </a:accent3>
        <a:accent4>
          <a:srgbClr val="DADADA"/>
        </a:accent4>
        <a:accent5>
          <a:srgbClr val="B1B0AB"/>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4">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5">
        <a:dk1>
          <a:srgbClr val="2A5400"/>
        </a:dk1>
        <a:lt1>
          <a:srgbClr val="FFFFFF"/>
        </a:lt1>
        <a:dk2>
          <a:srgbClr val="4A9400"/>
        </a:dk2>
        <a:lt2>
          <a:srgbClr val="BAE8BA"/>
        </a:lt2>
        <a:accent1>
          <a:srgbClr val="003300"/>
        </a:accent1>
        <a:accent2>
          <a:srgbClr val="33CC33"/>
        </a:accent2>
        <a:accent3>
          <a:srgbClr val="B1C8AA"/>
        </a:accent3>
        <a:accent4>
          <a:srgbClr val="DADADA"/>
        </a:accent4>
        <a:accent5>
          <a:srgbClr val="AAADAA"/>
        </a:accent5>
        <a:accent6>
          <a:srgbClr val="2DB92D"/>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7">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8">
        <a:dk1>
          <a:srgbClr val="3E3E5C"/>
        </a:dk1>
        <a:lt1>
          <a:srgbClr val="FFFFFF"/>
        </a:lt1>
        <a:dk2>
          <a:srgbClr val="666699"/>
        </a:dk2>
        <a:lt2>
          <a:srgbClr val="DFDFE9"/>
        </a:lt2>
        <a:accent1>
          <a:srgbClr val="2E2E46"/>
        </a:accent1>
        <a:accent2>
          <a:srgbClr val="679ACD"/>
        </a:accent2>
        <a:accent3>
          <a:srgbClr val="B8B8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游ゴシック">
      <a:majorFont>
        <a:latin typeface="游ゴシック"/>
        <a:ea typeface="游ゴシック"/>
        <a:cs typeface=""/>
      </a:majorFont>
      <a:minorFont>
        <a:latin typeface="游ゴシック"/>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游ゴシック">
      <a:majorFont>
        <a:latin typeface="游ゴシック"/>
        <a:ea typeface="游ゴシック"/>
        <a:cs typeface=""/>
      </a:majorFont>
      <a:minorFont>
        <a:latin typeface="游ゴシック"/>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15919</TotalTime>
  <Words>1865</Words>
  <Application>Microsoft Office PowerPoint</Application>
  <PresentationFormat>ユーザー設定</PresentationFormat>
  <Paragraphs>406</Paragraphs>
  <Slides>18</Slides>
  <Notes>5</Notes>
  <HiddenSlides>0</HiddenSlides>
  <MMClips>0</MMClips>
  <ScaleCrop>false</ScaleCrop>
  <HeadingPairs>
    <vt:vector size="6" baseType="variant">
      <vt:variant>
        <vt:lpstr>使用されているフォント</vt:lpstr>
      </vt:variant>
      <vt:variant>
        <vt:i4>21</vt:i4>
      </vt:variant>
      <vt:variant>
        <vt:lpstr>テーマ</vt:lpstr>
      </vt:variant>
      <vt:variant>
        <vt:i4>7</vt:i4>
      </vt:variant>
      <vt:variant>
        <vt:lpstr>スライド タイトル</vt:lpstr>
      </vt:variant>
      <vt:variant>
        <vt:i4>18</vt:i4>
      </vt:variant>
    </vt:vector>
  </HeadingPairs>
  <TitlesOfParts>
    <vt:vector size="46" baseType="lpstr">
      <vt:lpstr>ＭＳ Ｐゴシック</vt:lpstr>
      <vt:lpstr>Rounded Mgen+ 1c heavy</vt:lpstr>
      <vt:lpstr>Rounded Mgen+ 1c medium</vt:lpstr>
      <vt:lpstr>Spica Neue</vt:lpstr>
      <vt:lpstr>Spica Neue Light</vt:lpstr>
      <vt:lpstr>ヒラギノ角ゴ Pro W3</vt:lpstr>
      <vt:lpstr>ヒラギノ丸ゴ ProN W4</vt:lpstr>
      <vt:lpstr>ヒラギノ明朝 ProN W6</vt:lpstr>
      <vt:lpstr>メイリオ</vt:lpstr>
      <vt:lpstr>游ゴシック</vt:lpstr>
      <vt:lpstr>Arial</vt:lpstr>
      <vt:lpstr>Calibri</vt:lpstr>
      <vt:lpstr>Helvetica</vt:lpstr>
      <vt:lpstr>Open Sans</vt:lpstr>
      <vt:lpstr>Open Sans Light</vt:lpstr>
      <vt:lpstr>Open Sans Semibold</vt:lpstr>
      <vt:lpstr>Route 159 Bold</vt:lpstr>
      <vt:lpstr>Route 159 Light</vt:lpstr>
      <vt:lpstr>Route 159 SemiBold</vt:lpstr>
      <vt:lpstr>Route 159 UltraLight</vt:lpstr>
      <vt:lpstr>Wingdings</vt:lpstr>
      <vt:lpstr>Vega - Header</vt:lpstr>
      <vt:lpstr>Vega - Footer Only</vt:lpstr>
      <vt:lpstr>Vega - Free</vt:lpstr>
      <vt:lpstr>1_Vega - Free</vt:lpstr>
      <vt:lpstr>7_Stream</vt:lpstr>
      <vt:lpstr>Office テーマ</vt:lpstr>
      <vt:lpstr>2_Office テーマ</vt:lpstr>
      <vt:lpstr>解析技術＋ILC懇談会</vt:lpstr>
      <vt:lpstr>Science Gears</vt:lpstr>
      <vt:lpstr>+ILC懇談会</vt:lpstr>
      <vt:lpstr>+ILC 懇談会が目指すもの</vt:lpstr>
      <vt:lpstr>解析技術 +ILC懇談会</vt:lpstr>
      <vt:lpstr>解析技術＋ILC懇談会：第一回勉強会</vt:lpstr>
      <vt:lpstr>PowerPoint プレゼンテーション</vt:lpstr>
      <vt:lpstr>国際リニアコライダー計画</vt:lpstr>
      <vt:lpstr>PowerPoint プレゼンテーション</vt:lpstr>
      <vt:lpstr>PowerPoint プレゼンテーション</vt:lpstr>
      <vt:lpstr>現代（日本）の巨大科学の宿命</vt:lpstr>
      <vt:lpstr>日本国内の推進体制   (2020年12月時点）</vt:lpstr>
      <vt:lpstr>建設予算の国際分担（基本モデルの例）</vt:lpstr>
      <vt:lpstr>PowerPoint プレゼンテーション</vt:lpstr>
      <vt:lpstr>ILCプロジェクトの４段階</vt:lpstr>
      <vt:lpstr>国際リニアコライダー計画 タイムライン</vt:lpstr>
      <vt:lpstr>実験グループ形成のタイムライン*     *IDTで検討中の案</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Vega</dc:title>
  <dc:creator>Jun</dc:creator>
  <cp:lastModifiedBy>栗木 雅夫</cp:lastModifiedBy>
  <cp:revision>392</cp:revision>
  <dcterms:created xsi:type="dcterms:W3CDTF">2015-09-05T11:42:45Z</dcterms:created>
  <dcterms:modified xsi:type="dcterms:W3CDTF">2021-07-19T07:40:32Z</dcterms:modified>
</cp:coreProperties>
</file>