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60" r:id="rId1"/>
  </p:sldMasterIdLst>
  <p:notesMasterIdLst>
    <p:notesMasterId r:id="rId22"/>
  </p:notesMasterIdLst>
  <p:sldIdLst>
    <p:sldId id="256" r:id="rId2"/>
    <p:sldId id="260" r:id="rId3"/>
    <p:sldId id="258" r:id="rId4"/>
    <p:sldId id="259" r:id="rId5"/>
    <p:sldId id="265" r:id="rId6"/>
    <p:sldId id="263" r:id="rId7"/>
    <p:sldId id="267" r:id="rId8"/>
    <p:sldId id="266" r:id="rId9"/>
    <p:sldId id="261" r:id="rId10"/>
    <p:sldId id="272" r:id="rId11"/>
    <p:sldId id="269" r:id="rId12"/>
    <p:sldId id="270" r:id="rId13"/>
    <p:sldId id="271" r:id="rId14"/>
    <p:sldId id="274" r:id="rId15"/>
    <p:sldId id="276" r:id="rId16"/>
    <p:sldId id="277" r:id="rId17"/>
    <p:sldId id="273" r:id="rId18"/>
    <p:sldId id="278" r:id="rId19"/>
    <p:sldId id="279" r:id="rId20"/>
    <p:sldId id="275" r:id="rId21"/>
  </p:sldIdLst>
  <p:sldSz cx="12192000" cy="6858000"/>
  <p:notesSz cx="6858000" cy="9144000"/>
  <p:embeddedFontLst>
    <p:embeddedFont>
      <p:font typeface="Arial Black" panose="020B0A04020102020204" pitchFamily="34" charset="0"/>
      <p:bold r:id="rId23"/>
    </p:embeddedFont>
    <p:embeddedFont>
      <p:font typeface="Arial Rounded MT Bold" panose="020F0704030504030204" pitchFamily="34" charset="0"/>
      <p:regular r:id="rId24"/>
    </p:embeddedFont>
    <p:embeddedFont>
      <p:font typeface="Calibri" panose="020F0502020204030204" pitchFamily="34" charset="0"/>
      <p:regular r:id="rId25"/>
      <p:bold r:id="rId26"/>
      <p:italic r:id="rId27"/>
      <p:boldItalic r:id="rId28"/>
    </p:embeddedFont>
    <p:embeddedFont>
      <p:font typeface="Franklin Gothic Medium" panose="020B0603020102020204" pitchFamily="34" charset="0"/>
      <p:regular r:id="rId29"/>
      <p:italic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FFCC"/>
    <a:srgbClr val="008000"/>
    <a:srgbClr val="00FF00"/>
    <a:srgbClr val="FFFF00"/>
    <a:srgbClr val="1B293B"/>
    <a:srgbClr val="0066CC"/>
    <a:srgbClr val="336699"/>
    <a:srgbClr val="CCECFF"/>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91" autoAdjust="0"/>
    <p:restoredTop sz="94694"/>
  </p:normalViewPr>
  <p:slideViewPr>
    <p:cSldViewPr snapToGrid="0" snapToObjects="1">
      <p:cViewPr varScale="1">
        <p:scale>
          <a:sx n="105" d="100"/>
          <a:sy n="105" d="100"/>
        </p:scale>
        <p:origin x="68" y="11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rker, Brett" userId="6989d706-e1f3-4cda-ab7c-6c1216d22d98" providerId="ADAL" clId="{07EA7BCC-6276-4A03-9AC7-1BFF4C301068}"/>
    <pc:docChg chg="undo custSel addSld delSld modSld sldOrd">
      <pc:chgData name="Parker, Brett" userId="6989d706-e1f3-4cda-ab7c-6c1216d22d98" providerId="ADAL" clId="{07EA7BCC-6276-4A03-9AC7-1BFF4C301068}" dt="2021-09-07T13:44:14.054" v="7594" actId="47"/>
      <pc:docMkLst>
        <pc:docMk/>
      </pc:docMkLst>
      <pc:sldChg chg="modSp mod">
        <pc:chgData name="Parker, Brett" userId="6989d706-e1f3-4cda-ab7c-6c1216d22d98" providerId="ADAL" clId="{07EA7BCC-6276-4A03-9AC7-1BFF4C301068}" dt="2021-09-03T15:10:19.815" v="65" actId="20577"/>
        <pc:sldMkLst>
          <pc:docMk/>
          <pc:sldMk cId="2246755923" sldId="256"/>
        </pc:sldMkLst>
        <pc:spChg chg="mod">
          <ac:chgData name="Parker, Brett" userId="6989d706-e1f3-4cda-ab7c-6c1216d22d98" providerId="ADAL" clId="{07EA7BCC-6276-4A03-9AC7-1BFF4C301068}" dt="2021-09-03T15:09:40.670" v="25" actId="20577"/>
          <ac:spMkLst>
            <pc:docMk/>
            <pc:sldMk cId="2246755923" sldId="256"/>
            <ac:spMk id="2" creationId="{1C156CBC-DA70-7741-BB3F-BCDBBE052F88}"/>
          </ac:spMkLst>
        </pc:spChg>
        <pc:spChg chg="mod">
          <ac:chgData name="Parker, Brett" userId="6989d706-e1f3-4cda-ab7c-6c1216d22d98" providerId="ADAL" clId="{07EA7BCC-6276-4A03-9AC7-1BFF4C301068}" dt="2021-09-03T15:10:19.815" v="65" actId="20577"/>
          <ac:spMkLst>
            <pc:docMk/>
            <pc:sldMk cId="2246755923" sldId="256"/>
            <ac:spMk id="3" creationId="{FDB0E14B-6889-F849-8A8C-D01D7C36038D}"/>
          </ac:spMkLst>
        </pc:spChg>
        <pc:spChg chg="mod">
          <ac:chgData name="Parker, Brett" userId="6989d706-e1f3-4cda-ab7c-6c1216d22d98" providerId="ADAL" clId="{07EA7BCC-6276-4A03-9AC7-1BFF4C301068}" dt="2021-09-03T15:09:48.549" v="37" actId="20577"/>
          <ac:spMkLst>
            <pc:docMk/>
            <pc:sldMk cId="2246755923" sldId="256"/>
            <ac:spMk id="4" creationId="{BD0F4563-AB5E-1F4E-B28C-08AC1323034C}"/>
          </ac:spMkLst>
        </pc:spChg>
      </pc:sldChg>
      <pc:sldChg chg="del">
        <pc:chgData name="Parker, Brett" userId="6989d706-e1f3-4cda-ab7c-6c1216d22d98" providerId="ADAL" clId="{07EA7BCC-6276-4A03-9AC7-1BFF4C301068}" dt="2021-09-03T15:17:17.959" v="403" actId="47"/>
        <pc:sldMkLst>
          <pc:docMk/>
          <pc:sldMk cId="3681362828" sldId="257"/>
        </pc:sldMkLst>
      </pc:sldChg>
      <pc:sldChg chg="modSp mod ord">
        <pc:chgData name="Parker, Brett" userId="6989d706-e1f3-4cda-ab7c-6c1216d22d98" providerId="ADAL" clId="{07EA7BCC-6276-4A03-9AC7-1BFF4C301068}" dt="2021-09-03T21:04:17.703" v="7142"/>
        <pc:sldMkLst>
          <pc:docMk/>
          <pc:sldMk cId="1215709844" sldId="258"/>
        </pc:sldMkLst>
        <pc:spChg chg="mod">
          <ac:chgData name="Parker, Brett" userId="6989d706-e1f3-4cda-ab7c-6c1216d22d98" providerId="ADAL" clId="{07EA7BCC-6276-4A03-9AC7-1BFF4C301068}" dt="2021-09-03T15:19:14.428" v="450" actId="1076"/>
          <ac:spMkLst>
            <pc:docMk/>
            <pc:sldMk cId="1215709844" sldId="258"/>
            <ac:spMk id="2" creationId="{0BDB68A9-B5EB-314F-849D-FB440A7B37AA}"/>
          </ac:spMkLst>
        </pc:spChg>
        <pc:spChg chg="mod">
          <ac:chgData name="Parker, Brett" userId="6989d706-e1f3-4cda-ab7c-6c1216d22d98" providerId="ADAL" clId="{07EA7BCC-6276-4A03-9AC7-1BFF4C301068}" dt="2021-09-03T15:19:43.326" v="503" actId="20577"/>
          <ac:spMkLst>
            <pc:docMk/>
            <pc:sldMk cId="1215709844" sldId="258"/>
            <ac:spMk id="3" creationId="{23BD80E2-64A8-2746-84CE-DAC7C5339965}"/>
          </ac:spMkLst>
        </pc:spChg>
      </pc:sldChg>
      <pc:sldChg chg="addSp modSp mod ord">
        <pc:chgData name="Parker, Brett" userId="6989d706-e1f3-4cda-ab7c-6c1216d22d98" providerId="ADAL" clId="{07EA7BCC-6276-4A03-9AC7-1BFF4C301068}" dt="2021-09-03T17:21:58.185" v="3260" actId="20577"/>
        <pc:sldMkLst>
          <pc:docMk/>
          <pc:sldMk cId="1387988044" sldId="259"/>
        </pc:sldMkLst>
        <pc:spChg chg="mod">
          <ac:chgData name="Parker, Brett" userId="6989d706-e1f3-4cda-ab7c-6c1216d22d98" providerId="ADAL" clId="{07EA7BCC-6276-4A03-9AC7-1BFF4C301068}" dt="2021-09-03T17:21:58.185" v="3260" actId="20577"/>
          <ac:spMkLst>
            <pc:docMk/>
            <pc:sldMk cId="1387988044" sldId="259"/>
            <ac:spMk id="2" creationId="{53B2AE46-B3D2-054A-9F92-273948CEEE54}"/>
          </ac:spMkLst>
        </pc:spChg>
        <pc:spChg chg="add mod">
          <ac:chgData name="Parker, Brett" userId="6989d706-e1f3-4cda-ab7c-6c1216d22d98" providerId="ADAL" clId="{07EA7BCC-6276-4A03-9AC7-1BFF4C301068}" dt="2021-09-03T15:39:50.235" v="1337" actId="1036"/>
          <ac:spMkLst>
            <pc:docMk/>
            <pc:sldMk cId="1387988044" sldId="259"/>
            <ac:spMk id="6" creationId="{3B6F65FB-407C-44B2-8532-795A3C4C27AE}"/>
          </ac:spMkLst>
        </pc:spChg>
        <pc:spChg chg="add mod">
          <ac:chgData name="Parker, Brett" userId="6989d706-e1f3-4cda-ab7c-6c1216d22d98" providerId="ADAL" clId="{07EA7BCC-6276-4A03-9AC7-1BFF4C301068}" dt="2021-09-03T15:39:43.579" v="1324" actId="1035"/>
          <ac:spMkLst>
            <pc:docMk/>
            <pc:sldMk cId="1387988044" sldId="259"/>
            <ac:spMk id="7" creationId="{1CCF2655-F087-4ECE-B77D-F8D28E698D1C}"/>
          </ac:spMkLst>
        </pc:spChg>
        <pc:picChg chg="add mod">
          <ac:chgData name="Parker, Brett" userId="6989d706-e1f3-4cda-ab7c-6c1216d22d98" providerId="ADAL" clId="{07EA7BCC-6276-4A03-9AC7-1BFF4C301068}" dt="2021-09-03T15:39:50.235" v="1337" actId="1036"/>
          <ac:picMkLst>
            <pc:docMk/>
            <pc:sldMk cId="1387988044" sldId="259"/>
            <ac:picMk id="5" creationId="{6C0DEA1F-8F26-41F0-B228-247CDC26EDD0}"/>
          </ac:picMkLst>
        </pc:picChg>
      </pc:sldChg>
      <pc:sldChg chg="del">
        <pc:chgData name="Parker, Brett" userId="6989d706-e1f3-4cda-ab7c-6c1216d22d98" providerId="ADAL" clId="{07EA7BCC-6276-4A03-9AC7-1BFF4C301068}" dt="2021-09-03T15:10:57.721" v="66" actId="47"/>
        <pc:sldMkLst>
          <pc:docMk/>
          <pc:sldMk cId="491121958" sldId="260"/>
        </pc:sldMkLst>
      </pc:sldChg>
      <pc:sldChg chg="modSp new mod ord">
        <pc:chgData name="Parker, Brett" userId="6989d706-e1f3-4cda-ab7c-6c1216d22d98" providerId="ADAL" clId="{07EA7BCC-6276-4A03-9AC7-1BFF4C301068}" dt="2021-09-03T15:48:59.989" v="1440"/>
        <pc:sldMkLst>
          <pc:docMk/>
          <pc:sldMk cId="4287403116" sldId="260"/>
        </pc:sldMkLst>
        <pc:spChg chg="mod">
          <ac:chgData name="Parker, Brett" userId="6989d706-e1f3-4cda-ab7c-6c1216d22d98" providerId="ADAL" clId="{07EA7BCC-6276-4A03-9AC7-1BFF4C301068}" dt="2021-09-03T15:13:32.535" v="165" actId="20577"/>
          <ac:spMkLst>
            <pc:docMk/>
            <pc:sldMk cId="4287403116" sldId="260"/>
            <ac:spMk id="2" creationId="{81FF1DD8-6805-4739-A0C1-AE8C07F450C6}"/>
          </ac:spMkLst>
        </pc:spChg>
        <pc:spChg chg="mod">
          <ac:chgData name="Parker, Brett" userId="6989d706-e1f3-4cda-ab7c-6c1216d22d98" providerId="ADAL" clId="{07EA7BCC-6276-4A03-9AC7-1BFF4C301068}" dt="2021-09-03T15:17:57.522" v="405" actId="948"/>
          <ac:spMkLst>
            <pc:docMk/>
            <pc:sldMk cId="4287403116" sldId="260"/>
            <ac:spMk id="3" creationId="{70876415-141E-48B9-97B6-B638E17CB7AC}"/>
          </ac:spMkLst>
        </pc:spChg>
      </pc:sldChg>
      <pc:sldChg chg="modSp add mod ord">
        <pc:chgData name="Parker, Brett" userId="6989d706-e1f3-4cda-ab7c-6c1216d22d98" providerId="ADAL" clId="{07EA7BCC-6276-4A03-9AC7-1BFF4C301068}" dt="2021-09-03T21:07:08.048" v="7146"/>
        <pc:sldMkLst>
          <pc:docMk/>
          <pc:sldMk cId="3187196297" sldId="261"/>
        </pc:sldMkLst>
        <pc:spChg chg="mod">
          <ac:chgData name="Parker, Brett" userId="6989d706-e1f3-4cda-ab7c-6c1216d22d98" providerId="ADAL" clId="{07EA7BCC-6276-4A03-9AC7-1BFF4C301068}" dt="2021-09-03T15:21:05.617" v="542" actId="20577"/>
          <ac:spMkLst>
            <pc:docMk/>
            <pc:sldMk cId="3187196297" sldId="261"/>
            <ac:spMk id="2" creationId="{0BDB68A9-B5EB-314F-849D-FB440A7B37AA}"/>
          </ac:spMkLst>
        </pc:spChg>
        <pc:spChg chg="mod">
          <ac:chgData name="Parker, Brett" userId="6989d706-e1f3-4cda-ab7c-6c1216d22d98" providerId="ADAL" clId="{07EA7BCC-6276-4A03-9AC7-1BFF4C301068}" dt="2021-09-03T15:23:04.696" v="629" actId="20577"/>
          <ac:spMkLst>
            <pc:docMk/>
            <pc:sldMk cId="3187196297" sldId="261"/>
            <ac:spMk id="3" creationId="{23BD80E2-64A8-2746-84CE-DAC7C5339965}"/>
          </ac:spMkLst>
        </pc:spChg>
      </pc:sldChg>
      <pc:sldChg chg="del">
        <pc:chgData name="Parker, Brett" userId="6989d706-e1f3-4cda-ab7c-6c1216d22d98" providerId="ADAL" clId="{07EA7BCC-6276-4A03-9AC7-1BFF4C301068}" dt="2021-09-03T15:11:09.487" v="67" actId="47"/>
        <pc:sldMkLst>
          <pc:docMk/>
          <pc:sldMk cId="4189160374" sldId="261"/>
        </pc:sldMkLst>
      </pc:sldChg>
      <pc:sldChg chg="modSp add mod ord">
        <pc:chgData name="Parker, Brett" userId="6989d706-e1f3-4cda-ab7c-6c1216d22d98" providerId="ADAL" clId="{07EA7BCC-6276-4A03-9AC7-1BFF4C301068}" dt="2021-09-03T21:07:38.960" v="7148"/>
        <pc:sldMkLst>
          <pc:docMk/>
          <pc:sldMk cId="1565134827" sldId="262"/>
        </pc:sldMkLst>
        <pc:spChg chg="mod">
          <ac:chgData name="Parker, Brett" userId="6989d706-e1f3-4cda-ab7c-6c1216d22d98" providerId="ADAL" clId="{07EA7BCC-6276-4A03-9AC7-1BFF4C301068}" dt="2021-09-03T15:23:35.399" v="653" actId="20577"/>
          <ac:spMkLst>
            <pc:docMk/>
            <pc:sldMk cId="1565134827" sldId="262"/>
            <ac:spMk id="2" creationId="{0BDB68A9-B5EB-314F-849D-FB440A7B37AA}"/>
          </ac:spMkLst>
        </pc:spChg>
      </pc:sldChg>
      <pc:sldChg chg="addSp modSp add mod ord">
        <pc:chgData name="Parker, Brett" userId="6989d706-e1f3-4cda-ab7c-6c1216d22d98" providerId="ADAL" clId="{07EA7BCC-6276-4A03-9AC7-1BFF4C301068}" dt="2021-09-03T17:22:22.686" v="3265" actId="255"/>
        <pc:sldMkLst>
          <pc:docMk/>
          <pc:sldMk cId="264289820" sldId="263"/>
        </pc:sldMkLst>
        <pc:spChg chg="mod">
          <ac:chgData name="Parker, Brett" userId="6989d706-e1f3-4cda-ab7c-6c1216d22d98" providerId="ADAL" clId="{07EA7BCC-6276-4A03-9AC7-1BFF4C301068}" dt="2021-09-03T17:22:22.686" v="3265" actId="255"/>
          <ac:spMkLst>
            <pc:docMk/>
            <pc:sldMk cId="264289820" sldId="263"/>
            <ac:spMk id="2" creationId="{53B2AE46-B3D2-054A-9F92-273948CEEE54}"/>
          </ac:spMkLst>
        </pc:spChg>
        <pc:grpChg chg="add mod">
          <ac:chgData name="Parker, Brett" userId="6989d706-e1f3-4cda-ab7c-6c1216d22d98" providerId="ADAL" clId="{07EA7BCC-6276-4A03-9AC7-1BFF4C301068}" dt="2021-09-03T15:46:03.941" v="1416" actId="1037"/>
          <ac:grpSpMkLst>
            <pc:docMk/>
            <pc:sldMk cId="264289820" sldId="263"/>
            <ac:grpSpMk id="14" creationId="{15744695-3ACD-4816-8A39-7996EB751FE4}"/>
          </ac:grpSpMkLst>
        </pc:grpChg>
        <pc:grpChg chg="add mod">
          <ac:chgData name="Parker, Brett" userId="6989d706-e1f3-4cda-ab7c-6c1216d22d98" providerId="ADAL" clId="{07EA7BCC-6276-4A03-9AC7-1BFF4C301068}" dt="2021-09-03T15:46:03.941" v="1416" actId="1037"/>
          <ac:grpSpMkLst>
            <pc:docMk/>
            <pc:sldMk cId="264289820" sldId="263"/>
            <ac:grpSpMk id="15" creationId="{2655493D-E45E-4B35-8435-F1398008910A}"/>
          </ac:grpSpMkLst>
        </pc:grpChg>
        <pc:picChg chg="add mod">
          <ac:chgData name="Parker, Brett" userId="6989d706-e1f3-4cda-ab7c-6c1216d22d98" providerId="ADAL" clId="{07EA7BCC-6276-4A03-9AC7-1BFF4C301068}" dt="2021-09-03T15:43:42.393" v="1364" actId="1076"/>
          <ac:picMkLst>
            <pc:docMk/>
            <pc:sldMk cId="264289820" sldId="263"/>
            <ac:picMk id="5" creationId="{A69D444A-1C46-429F-83CE-C6FA6AB8A749}"/>
          </ac:picMkLst>
        </pc:picChg>
        <pc:picChg chg="add mod">
          <ac:chgData name="Parker, Brett" userId="6989d706-e1f3-4cda-ab7c-6c1216d22d98" providerId="ADAL" clId="{07EA7BCC-6276-4A03-9AC7-1BFF4C301068}" dt="2021-09-03T15:45:33.910" v="1386" actId="164"/>
          <ac:picMkLst>
            <pc:docMk/>
            <pc:sldMk cId="264289820" sldId="263"/>
            <ac:picMk id="7" creationId="{DC51F2C9-5D09-4C7B-B4F9-D802E0098477}"/>
          </ac:picMkLst>
        </pc:picChg>
        <pc:picChg chg="add mod">
          <ac:chgData name="Parker, Brett" userId="6989d706-e1f3-4cda-ab7c-6c1216d22d98" providerId="ADAL" clId="{07EA7BCC-6276-4A03-9AC7-1BFF4C301068}" dt="2021-09-03T15:45:33.910" v="1386" actId="164"/>
          <ac:picMkLst>
            <pc:docMk/>
            <pc:sldMk cId="264289820" sldId="263"/>
            <ac:picMk id="9" creationId="{E2C82F6A-AA9D-466E-B35E-0D19D23A2100}"/>
          </ac:picMkLst>
        </pc:picChg>
        <pc:picChg chg="add mod">
          <ac:chgData name="Parker, Brett" userId="6989d706-e1f3-4cda-ab7c-6c1216d22d98" providerId="ADAL" clId="{07EA7BCC-6276-4A03-9AC7-1BFF4C301068}" dt="2021-09-03T15:45:28.050" v="1385" actId="164"/>
          <ac:picMkLst>
            <pc:docMk/>
            <pc:sldMk cId="264289820" sldId="263"/>
            <ac:picMk id="11" creationId="{4F9AFC42-FD44-44C6-9500-B5CDF72D13D1}"/>
          </ac:picMkLst>
        </pc:picChg>
        <pc:picChg chg="add mod">
          <ac:chgData name="Parker, Brett" userId="6989d706-e1f3-4cda-ab7c-6c1216d22d98" providerId="ADAL" clId="{07EA7BCC-6276-4A03-9AC7-1BFF4C301068}" dt="2021-09-03T15:45:28.050" v="1385" actId="164"/>
          <ac:picMkLst>
            <pc:docMk/>
            <pc:sldMk cId="264289820" sldId="263"/>
            <ac:picMk id="13" creationId="{7601A257-5F86-4831-B2A3-4E71DE0AC3BE}"/>
          </ac:picMkLst>
        </pc:picChg>
      </pc:sldChg>
      <pc:sldChg chg="addSp delSp modSp add mod ord">
        <pc:chgData name="Parker, Brett" userId="6989d706-e1f3-4cda-ab7c-6c1216d22d98" providerId="ADAL" clId="{07EA7BCC-6276-4A03-9AC7-1BFF4C301068}" dt="2021-09-03T17:00:52.678" v="2051" actId="20577"/>
        <pc:sldMkLst>
          <pc:docMk/>
          <pc:sldMk cId="340869659" sldId="264"/>
        </pc:sldMkLst>
        <pc:spChg chg="mod">
          <ac:chgData name="Parker, Brett" userId="6989d706-e1f3-4cda-ab7c-6c1216d22d98" providerId="ADAL" clId="{07EA7BCC-6276-4A03-9AC7-1BFF4C301068}" dt="2021-09-03T15:52:29.225" v="1475" actId="20577"/>
          <ac:spMkLst>
            <pc:docMk/>
            <pc:sldMk cId="340869659" sldId="264"/>
            <ac:spMk id="2" creationId="{53B2AE46-B3D2-054A-9F92-273948CEEE54}"/>
          </ac:spMkLst>
        </pc:spChg>
        <pc:spChg chg="add del">
          <ac:chgData name="Parker, Brett" userId="6989d706-e1f3-4cda-ab7c-6c1216d22d98" providerId="ADAL" clId="{07EA7BCC-6276-4A03-9AC7-1BFF4C301068}" dt="2021-09-03T15:51:22.365" v="1448" actId="22"/>
          <ac:spMkLst>
            <pc:docMk/>
            <pc:sldMk cId="340869659" sldId="264"/>
            <ac:spMk id="7" creationId="{667E0FB9-6314-47A6-9B4C-CF836665F3BA}"/>
          </ac:spMkLst>
        </pc:spChg>
        <pc:spChg chg="add mod">
          <ac:chgData name="Parker, Brett" userId="6989d706-e1f3-4cda-ab7c-6c1216d22d98" providerId="ADAL" clId="{07EA7BCC-6276-4A03-9AC7-1BFF4C301068}" dt="2021-09-03T15:54:34.195" v="1509" actId="1038"/>
          <ac:spMkLst>
            <pc:docMk/>
            <pc:sldMk cId="340869659" sldId="264"/>
            <ac:spMk id="10" creationId="{20FDD1E1-5725-48F4-922D-C3349EE794CA}"/>
          </ac:spMkLst>
        </pc:spChg>
        <pc:spChg chg="add mod">
          <ac:chgData name="Parker, Brett" userId="6989d706-e1f3-4cda-ab7c-6c1216d22d98" providerId="ADAL" clId="{07EA7BCC-6276-4A03-9AC7-1BFF4C301068}" dt="2021-09-03T15:54:57.133" v="1518" actId="1076"/>
          <ac:spMkLst>
            <pc:docMk/>
            <pc:sldMk cId="340869659" sldId="264"/>
            <ac:spMk id="11" creationId="{372EDF6F-52A2-4E1C-8ED3-CED1F895DC32}"/>
          </ac:spMkLst>
        </pc:spChg>
        <pc:spChg chg="add mod">
          <ac:chgData name="Parker, Brett" userId="6989d706-e1f3-4cda-ab7c-6c1216d22d98" providerId="ADAL" clId="{07EA7BCC-6276-4A03-9AC7-1BFF4C301068}" dt="2021-09-03T15:54:50.351" v="1517" actId="1036"/>
          <ac:spMkLst>
            <pc:docMk/>
            <pc:sldMk cId="340869659" sldId="264"/>
            <ac:spMk id="12" creationId="{035AE3B8-3E13-4295-B36A-3FB80872ECB2}"/>
          </ac:spMkLst>
        </pc:spChg>
        <pc:spChg chg="add mod">
          <ac:chgData name="Parker, Brett" userId="6989d706-e1f3-4cda-ab7c-6c1216d22d98" providerId="ADAL" clId="{07EA7BCC-6276-4A03-9AC7-1BFF4C301068}" dt="2021-09-03T15:55:14.820" v="1522" actId="1076"/>
          <ac:spMkLst>
            <pc:docMk/>
            <pc:sldMk cId="340869659" sldId="264"/>
            <ac:spMk id="13" creationId="{581B12EE-DCCA-4BE9-9838-BB93266B9CD0}"/>
          </ac:spMkLst>
        </pc:spChg>
        <pc:spChg chg="add mod">
          <ac:chgData name="Parker, Brett" userId="6989d706-e1f3-4cda-ab7c-6c1216d22d98" providerId="ADAL" clId="{07EA7BCC-6276-4A03-9AC7-1BFF4C301068}" dt="2021-09-03T15:55:55.790" v="1527" actId="1076"/>
          <ac:spMkLst>
            <pc:docMk/>
            <pc:sldMk cId="340869659" sldId="264"/>
            <ac:spMk id="14" creationId="{BF816AE3-0C19-4C57-BF53-0F0064D03189}"/>
          </ac:spMkLst>
        </pc:spChg>
        <pc:spChg chg="add mod">
          <ac:chgData name="Parker, Brett" userId="6989d706-e1f3-4cda-ab7c-6c1216d22d98" providerId="ADAL" clId="{07EA7BCC-6276-4A03-9AC7-1BFF4C301068}" dt="2021-09-03T15:59:12.291" v="1577" actId="1037"/>
          <ac:spMkLst>
            <pc:docMk/>
            <pc:sldMk cId="340869659" sldId="264"/>
            <ac:spMk id="24" creationId="{F5D0BD99-B0D4-46E5-859E-A15ACCEAFA8E}"/>
          </ac:spMkLst>
        </pc:spChg>
        <pc:spChg chg="add mod">
          <ac:chgData name="Parker, Brett" userId="6989d706-e1f3-4cda-ab7c-6c1216d22d98" providerId="ADAL" clId="{07EA7BCC-6276-4A03-9AC7-1BFF4C301068}" dt="2021-09-03T15:59:42.662" v="1582" actId="14100"/>
          <ac:spMkLst>
            <pc:docMk/>
            <pc:sldMk cId="340869659" sldId="264"/>
            <ac:spMk id="25" creationId="{60939731-4674-4CC0-A0C2-99E8F569F9CF}"/>
          </ac:spMkLst>
        </pc:spChg>
        <pc:spChg chg="add mod">
          <ac:chgData name="Parker, Brett" userId="6989d706-e1f3-4cda-ab7c-6c1216d22d98" providerId="ADAL" clId="{07EA7BCC-6276-4A03-9AC7-1BFF4C301068}" dt="2021-09-03T16:03:36.637" v="1620" actId="1076"/>
          <ac:spMkLst>
            <pc:docMk/>
            <pc:sldMk cId="340869659" sldId="264"/>
            <ac:spMk id="31" creationId="{BA963021-9B52-4638-82A4-4FD866347FB0}"/>
          </ac:spMkLst>
        </pc:spChg>
        <pc:spChg chg="add mod">
          <ac:chgData name="Parker, Brett" userId="6989d706-e1f3-4cda-ab7c-6c1216d22d98" providerId="ADAL" clId="{07EA7BCC-6276-4A03-9AC7-1BFF4C301068}" dt="2021-09-03T16:04:03.793" v="1624" actId="1076"/>
          <ac:spMkLst>
            <pc:docMk/>
            <pc:sldMk cId="340869659" sldId="264"/>
            <ac:spMk id="32" creationId="{6903E6DC-1F20-4304-90F4-CCE0A60B778B}"/>
          </ac:spMkLst>
        </pc:spChg>
        <pc:spChg chg="add mod">
          <ac:chgData name="Parker, Brett" userId="6989d706-e1f3-4cda-ab7c-6c1216d22d98" providerId="ADAL" clId="{07EA7BCC-6276-4A03-9AC7-1BFF4C301068}" dt="2021-09-03T16:05:05.700" v="1655" actId="1076"/>
          <ac:spMkLst>
            <pc:docMk/>
            <pc:sldMk cId="340869659" sldId="264"/>
            <ac:spMk id="33" creationId="{E43A89F5-C7BB-4899-80AD-0590C9B5EF85}"/>
          </ac:spMkLst>
        </pc:spChg>
        <pc:spChg chg="add mod">
          <ac:chgData name="Parker, Brett" userId="6989d706-e1f3-4cda-ab7c-6c1216d22d98" providerId="ADAL" clId="{07EA7BCC-6276-4A03-9AC7-1BFF4C301068}" dt="2021-09-03T16:55:26.145" v="1808" actId="1076"/>
          <ac:spMkLst>
            <pc:docMk/>
            <pc:sldMk cId="340869659" sldId="264"/>
            <ac:spMk id="34" creationId="{06BCD5C2-80AF-4236-AE7A-3627A49A2FAE}"/>
          </ac:spMkLst>
        </pc:spChg>
        <pc:spChg chg="add mod">
          <ac:chgData name="Parker, Brett" userId="6989d706-e1f3-4cda-ab7c-6c1216d22d98" providerId="ADAL" clId="{07EA7BCC-6276-4A03-9AC7-1BFF4C301068}" dt="2021-09-03T17:00:52.678" v="2051" actId="20577"/>
          <ac:spMkLst>
            <pc:docMk/>
            <pc:sldMk cId="340869659" sldId="264"/>
            <ac:spMk id="35" creationId="{95C8FBB4-AD98-450B-BA57-90A58F28CF90}"/>
          </ac:spMkLst>
        </pc:spChg>
        <pc:picChg chg="add del mod">
          <ac:chgData name="Parker, Brett" userId="6989d706-e1f3-4cda-ab7c-6c1216d22d98" providerId="ADAL" clId="{07EA7BCC-6276-4A03-9AC7-1BFF4C301068}" dt="2021-09-03T15:50:56.537" v="1446" actId="478"/>
          <ac:picMkLst>
            <pc:docMk/>
            <pc:sldMk cId="340869659" sldId="264"/>
            <ac:picMk id="5" creationId="{F5682D38-BE8E-4270-99AF-37DA88C8738D}"/>
          </ac:picMkLst>
        </pc:picChg>
        <pc:picChg chg="add mod">
          <ac:chgData name="Parker, Brett" userId="6989d706-e1f3-4cda-ab7c-6c1216d22d98" providerId="ADAL" clId="{07EA7BCC-6276-4A03-9AC7-1BFF4C301068}" dt="2021-09-03T15:52:55.897" v="1481" actId="14100"/>
          <ac:picMkLst>
            <pc:docMk/>
            <pc:sldMk cId="340869659" sldId="264"/>
            <ac:picMk id="9" creationId="{7A630220-0448-4561-8E6D-CA7A61926CA0}"/>
          </ac:picMkLst>
        </pc:picChg>
        <pc:picChg chg="add mod modCrop">
          <ac:chgData name="Parker, Brett" userId="6989d706-e1f3-4cda-ab7c-6c1216d22d98" providerId="ADAL" clId="{07EA7BCC-6276-4A03-9AC7-1BFF4C301068}" dt="2021-09-03T16:02:18.589" v="1595" actId="14100"/>
          <ac:picMkLst>
            <pc:docMk/>
            <pc:sldMk cId="340869659" sldId="264"/>
            <ac:picMk id="27" creationId="{617443F6-80FE-4433-8F64-10BF95E63461}"/>
          </ac:picMkLst>
        </pc:picChg>
        <pc:cxnChg chg="add mod">
          <ac:chgData name="Parker, Brett" userId="6989d706-e1f3-4cda-ab7c-6c1216d22d98" providerId="ADAL" clId="{07EA7BCC-6276-4A03-9AC7-1BFF4C301068}" dt="2021-09-03T15:56:51.900" v="1535" actId="1076"/>
          <ac:cxnSpMkLst>
            <pc:docMk/>
            <pc:sldMk cId="340869659" sldId="264"/>
            <ac:cxnSpMk id="16" creationId="{400F4066-818B-4AB3-80AA-D0318350F016}"/>
          </ac:cxnSpMkLst>
        </pc:cxnChg>
        <pc:cxnChg chg="add mod">
          <ac:chgData name="Parker, Brett" userId="6989d706-e1f3-4cda-ab7c-6c1216d22d98" providerId="ADAL" clId="{07EA7BCC-6276-4A03-9AC7-1BFF4C301068}" dt="2021-09-03T15:57:29.978" v="1550" actId="1038"/>
          <ac:cxnSpMkLst>
            <pc:docMk/>
            <pc:sldMk cId="340869659" sldId="264"/>
            <ac:cxnSpMk id="17" creationId="{E065DA51-7F2F-46F7-80F7-E5A2A16078AD}"/>
          </ac:cxnSpMkLst>
        </pc:cxnChg>
        <pc:cxnChg chg="add mod">
          <ac:chgData name="Parker, Brett" userId="6989d706-e1f3-4cda-ab7c-6c1216d22d98" providerId="ADAL" clId="{07EA7BCC-6276-4A03-9AC7-1BFF4C301068}" dt="2021-09-03T15:57:19.759" v="1549" actId="1037"/>
          <ac:cxnSpMkLst>
            <pc:docMk/>
            <pc:sldMk cId="340869659" sldId="264"/>
            <ac:cxnSpMk id="18" creationId="{2B4A78E7-E4F6-4762-B5F8-C816BF0AFB98}"/>
          </ac:cxnSpMkLst>
        </pc:cxnChg>
        <pc:cxnChg chg="add mod">
          <ac:chgData name="Parker, Brett" userId="6989d706-e1f3-4cda-ab7c-6c1216d22d98" providerId="ADAL" clId="{07EA7BCC-6276-4A03-9AC7-1BFF4C301068}" dt="2021-09-03T15:58:02.134" v="1553" actId="208"/>
          <ac:cxnSpMkLst>
            <pc:docMk/>
            <pc:sldMk cId="340869659" sldId="264"/>
            <ac:cxnSpMk id="21" creationId="{8FA1BBC0-51E9-4031-8885-F25326DF2309}"/>
          </ac:cxnSpMkLst>
        </pc:cxnChg>
        <pc:cxnChg chg="add mod">
          <ac:chgData name="Parker, Brett" userId="6989d706-e1f3-4cda-ab7c-6c1216d22d98" providerId="ADAL" clId="{07EA7BCC-6276-4A03-9AC7-1BFF4C301068}" dt="2021-09-03T15:58:17.165" v="1555" actId="14100"/>
          <ac:cxnSpMkLst>
            <pc:docMk/>
            <pc:sldMk cId="340869659" sldId="264"/>
            <ac:cxnSpMk id="22" creationId="{5B68609E-3E8B-4938-8EAB-4BB0A688129C}"/>
          </ac:cxnSpMkLst>
        </pc:cxnChg>
        <pc:cxnChg chg="add del">
          <ac:chgData name="Parker, Brett" userId="6989d706-e1f3-4cda-ab7c-6c1216d22d98" providerId="ADAL" clId="{07EA7BCC-6276-4A03-9AC7-1BFF4C301068}" dt="2021-09-03T16:02:23.699" v="1597" actId="478"/>
          <ac:cxnSpMkLst>
            <pc:docMk/>
            <pc:sldMk cId="340869659" sldId="264"/>
            <ac:cxnSpMk id="29" creationId="{4F555007-FC72-453B-9D6B-6C0334E30081}"/>
          </ac:cxnSpMkLst>
        </pc:cxnChg>
        <pc:cxnChg chg="add del mod">
          <ac:chgData name="Parker, Brett" userId="6989d706-e1f3-4cda-ab7c-6c1216d22d98" providerId="ADAL" clId="{07EA7BCC-6276-4A03-9AC7-1BFF4C301068}" dt="2021-09-03T16:02:21.167" v="1596" actId="478"/>
          <ac:cxnSpMkLst>
            <pc:docMk/>
            <pc:sldMk cId="340869659" sldId="264"/>
            <ac:cxnSpMk id="30" creationId="{BAF289EC-9C1F-4279-B95C-623042E4AADC}"/>
          </ac:cxnSpMkLst>
        </pc:cxnChg>
        <pc:cxnChg chg="add mod">
          <ac:chgData name="Parker, Brett" userId="6989d706-e1f3-4cda-ab7c-6c1216d22d98" providerId="ADAL" clId="{07EA7BCC-6276-4A03-9AC7-1BFF4C301068}" dt="2021-09-03T17:00:04.898" v="2031" actId="14100"/>
          <ac:cxnSpMkLst>
            <pc:docMk/>
            <pc:sldMk cId="340869659" sldId="264"/>
            <ac:cxnSpMk id="37" creationId="{A4199CDE-D44D-46EF-84C2-C5965664D545}"/>
          </ac:cxnSpMkLst>
        </pc:cxnChg>
        <pc:cxnChg chg="add mod">
          <ac:chgData name="Parker, Brett" userId="6989d706-e1f3-4cda-ab7c-6c1216d22d98" providerId="ADAL" clId="{07EA7BCC-6276-4A03-9AC7-1BFF4C301068}" dt="2021-09-03T17:00:27.069" v="2038" actId="1036"/>
          <ac:cxnSpMkLst>
            <pc:docMk/>
            <pc:sldMk cId="340869659" sldId="264"/>
            <ac:cxnSpMk id="39" creationId="{0D3101FC-4460-47E7-9AFF-D5BAA3AC44AA}"/>
          </ac:cxnSpMkLst>
        </pc:cxnChg>
      </pc:sldChg>
      <pc:sldChg chg="addSp delSp modSp add mod">
        <pc:chgData name="Parker, Brett" userId="6989d706-e1f3-4cda-ab7c-6c1216d22d98" providerId="ADAL" clId="{07EA7BCC-6276-4A03-9AC7-1BFF4C301068}" dt="2021-09-03T17:38:28.706" v="3547" actId="20577"/>
        <pc:sldMkLst>
          <pc:docMk/>
          <pc:sldMk cId="416461150" sldId="265"/>
        </pc:sldMkLst>
        <pc:spChg chg="mod">
          <ac:chgData name="Parker, Brett" userId="6989d706-e1f3-4cda-ab7c-6c1216d22d98" providerId="ADAL" clId="{07EA7BCC-6276-4A03-9AC7-1BFF4C301068}" dt="2021-09-03T17:38:28.706" v="3547" actId="20577"/>
          <ac:spMkLst>
            <pc:docMk/>
            <pc:sldMk cId="416461150" sldId="265"/>
            <ac:spMk id="2" creationId="{53B2AE46-B3D2-054A-9F92-273948CEEE54}"/>
          </ac:spMkLst>
        </pc:spChg>
        <pc:spChg chg="add mod">
          <ac:chgData name="Parker, Brett" userId="6989d706-e1f3-4cda-ab7c-6c1216d22d98" providerId="ADAL" clId="{07EA7BCC-6276-4A03-9AC7-1BFF4C301068}" dt="2021-09-03T17:33:54.384" v="3425" actId="1037"/>
          <ac:spMkLst>
            <pc:docMk/>
            <pc:sldMk cId="416461150" sldId="265"/>
            <ac:spMk id="5" creationId="{6E20A68D-520C-4212-B016-0F8A60DC5AB0}"/>
          </ac:spMkLst>
        </pc:spChg>
        <pc:spChg chg="add mod">
          <ac:chgData name="Parker, Brett" userId="6989d706-e1f3-4cda-ab7c-6c1216d22d98" providerId="ADAL" clId="{07EA7BCC-6276-4A03-9AC7-1BFF4C301068}" dt="2021-09-03T17:33:54.384" v="3425" actId="1037"/>
          <ac:spMkLst>
            <pc:docMk/>
            <pc:sldMk cId="416461150" sldId="265"/>
            <ac:spMk id="6" creationId="{980A301B-09EA-4841-B885-7C3E075CF9CF}"/>
          </ac:spMkLst>
        </pc:spChg>
        <pc:spChg chg="add del">
          <ac:chgData name="Parker, Brett" userId="6989d706-e1f3-4cda-ab7c-6c1216d22d98" providerId="ADAL" clId="{07EA7BCC-6276-4A03-9AC7-1BFF4C301068}" dt="2021-09-03T17:30:16.017" v="3401" actId="478"/>
          <ac:spMkLst>
            <pc:docMk/>
            <pc:sldMk cId="416461150" sldId="265"/>
            <ac:spMk id="7" creationId="{429C609E-D5C8-4061-94F8-A4E239DE60F2}"/>
          </ac:spMkLst>
        </pc:spChg>
        <pc:spChg chg="add mod">
          <ac:chgData name="Parker, Brett" userId="6989d706-e1f3-4cda-ab7c-6c1216d22d98" providerId="ADAL" clId="{07EA7BCC-6276-4A03-9AC7-1BFF4C301068}" dt="2021-09-03T17:38:02.674" v="3546" actId="207"/>
          <ac:spMkLst>
            <pc:docMk/>
            <pc:sldMk cId="416461150" sldId="265"/>
            <ac:spMk id="10" creationId="{D39747FB-4215-4FAE-B4AB-EBB6E8154A5F}"/>
          </ac:spMkLst>
        </pc:spChg>
        <pc:picChg chg="add mod">
          <ac:chgData name="Parker, Brett" userId="6989d706-e1f3-4cda-ab7c-6c1216d22d98" providerId="ADAL" clId="{07EA7BCC-6276-4A03-9AC7-1BFF4C301068}" dt="2021-09-03T17:34:12.838" v="3429" actId="14861"/>
          <ac:picMkLst>
            <pc:docMk/>
            <pc:sldMk cId="416461150" sldId="265"/>
            <ac:picMk id="9" creationId="{7DB470E3-19D5-4A56-96F3-B57C5AE8019F}"/>
          </ac:picMkLst>
        </pc:picChg>
        <pc:picChg chg="add mod">
          <ac:chgData name="Parker, Brett" userId="6989d706-e1f3-4cda-ab7c-6c1216d22d98" providerId="ADAL" clId="{07EA7BCC-6276-4A03-9AC7-1BFF4C301068}" dt="2021-09-03T17:37:34.954" v="3542" actId="14100"/>
          <ac:picMkLst>
            <pc:docMk/>
            <pc:sldMk cId="416461150" sldId="265"/>
            <ac:picMk id="12" creationId="{F3A47653-2D1C-4908-B084-9E60C6CFA35F}"/>
          </ac:picMkLst>
        </pc:picChg>
        <pc:picChg chg="add del">
          <ac:chgData name="Parker, Brett" userId="6989d706-e1f3-4cda-ab7c-6c1216d22d98" providerId="ADAL" clId="{07EA7BCC-6276-4A03-9AC7-1BFF4C301068}" dt="2021-09-03T17:30:16.017" v="3401" actId="478"/>
          <ac:picMkLst>
            <pc:docMk/>
            <pc:sldMk cId="416461150" sldId="265"/>
            <ac:picMk id="1025" creationId="{63275113-9972-48B7-B0C7-848EFD4A609A}"/>
          </ac:picMkLst>
        </pc:picChg>
      </pc:sldChg>
      <pc:sldChg chg="addSp delSp modSp add mod">
        <pc:chgData name="Parker, Brett" userId="6989d706-e1f3-4cda-ab7c-6c1216d22d98" providerId="ADAL" clId="{07EA7BCC-6276-4A03-9AC7-1BFF4C301068}" dt="2021-09-03T16:48:32.407" v="1757" actId="20577"/>
        <pc:sldMkLst>
          <pc:docMk/>
          <pc:sldMk cId="291620599" sldId="266"/>
        </pc:sldMkLst>
        <pc:spChg chg="mod">
          <ac:chgData name="Parker, Brett" userId="6989d706-e1f3-4cda-ab7c-6c1216d22d98" providerId="ADAL" clId="{07EA7BCC-6276-4A03-9AC7-1BFF4C301068}" dt="2021-09-03T16:48:32.407" v="1757" actId="20577"/>
          <ac:spMkLst>
            <pc:docMk/>
            <pc:sldMk cId="291620599" sldId="266"/>
            <ac:spMk id="2" creationId="{53B2AE46-B3D2-054A-9F92-273948CEEE54}"/>
          </ac:spMkLst>
        </pc:spChg>
        <pc:spChg chg="add del mod">
          <ac:chgData name="Parker, Brett" userId="6989d706-e1f3-4cda-ab7c-6c1216d22d98" providerId="ADAL" clId="{07EA7BCC-6276-4A03-9AC7-1BFF4C301068}" dt="2021-09-03T16:46:24.360" v="1689" actId="478"/>
          <ac:spMkLst>
            <pc:docMk/>
            <pc:sldMk cId="291620599" sldId="266"/>
            <ac:spMk id="8" creationId="{9ED46C9D-A00D-4323-A0C5-3D462EB86208}"/>
          </ac:spMkLst>
        </pc:spChg>
        <pc:spChg chg="add mod">
          <ac:chgData name="Parker, Brett" userId="6989d706-e1f3-4cda-ab7c-6c1216d22d98" providerId="ADAL" clId="{07EA7BCC-6276-4A03-9AC7-1BFF4C301068}" dt="2021-09-03T16:47:30.235" v="1713" actId="1037"/>
          <ac:spMkLst>
            <pc:docMk/>
            <pc:sldMk cId="291620599" sldId="266"/>
            <ac:spMk id="9" creationId="{5A5EB1C4-6F26-454E-918F-A6B746CB3984}"/>
          </ac:spMkLst>
        </pc:spChg>
        <pc:spChg chg="add mod">
          <ac:chgData name="Parker, Brett" userId="6989d706-e1f3-4cda-ab7c-6c1216d22d98" providerId="ADAL" clId="{07EA7BCC-6276-4A03-9AC7-1BFF4C301068}" dt="2021-09-03T16:47:47.063" v="1719" actId="1038"/>
          <ac:spMkLst>
            <pc:docMk/>
            <pc:sldMk cId="291620599" sldId="266"/>
            <ac:spMk id="10" creationId="{D506434A-32BE-4DA4-86B6-849B82598A2C}"/>
          </ac:spMkLst>
        </pc:spChg>
        <pc:picChg chg="add mod">
          <ac:chgData name="Parker, Brett" userId="6989d706-e1f3-4cda-ab7c-6c1216d22d98" providerId="ADAL" clId="{07EA7BCC-6276-4A03-9AC7-1BFF4C301068}" dt="2021-09-03T16:44:31.827" v="1664" actId="14100"/>
          <ac:picMkLst>
            <pc:docMk/>
            <pc:sldMk cId="291620599" sldId="266"/>
            <ac:picMk id="5" creationId="{9C63A677-7968-496B-BD91-9C7D6D08ACB9}"/>
          </ac:picMkLst>
        </pc:picChg>
        <pc:picChg chg="add del mod modCrop">
          <ac:chgData name="Parker, Brett" userId="6989d706-e1f3-4cda-ab7c-6c1216d22d98" providerId="ADAL" clId="{07EA7BCC-6276-4A03-9AC7-1BFF4C301068}" dt="2021-09-03T16:46:34.391" v="1690" actId="732"/>
          <ac:picMkLst>
            <pc:docMk/>
            <pc:sldMk cId="291620599" sldId="266"/>
            <ac:picMk id="7" creationId="{4E96D31C-604E-468B-9C83-EBB6D3B4ABFC}"/>
          </ac:picMkLst>
        </pc:picChg>
      </pc:sldChg>
      <pc:sldChg chg="addSp modSp add mod ord">
        <pc:chgData name="Parker, Brett" userId="6989d706-e1f3-4cda-ab7c-6c1216d22d98" providerId="ADAL" clId="{07EA7BCC-6276-4A03-9AC7-1BFF4C301068}" dt="2021-09-03T21:08:44.862" v="7152"/>
        <pc:sldMkLst>
          <pc:docMk/>
          <pc:sldMk cId="496404326" sldId="267"/>
        </pc:sldMkLst>
        <pc:spChg chg="mod">
          <ac:chgData name="Parker, Brett" userId="6989d706-e1f3-4cda-ab7c-6c1216d22d98" providerId="ADAL" clId="{07EA7BCC-6276-4A03-9AC7-1BFF4C301068}" dt="2021-09-03T17:24:09.768" v="3323" actId="20577"/>
          <ac:spMkLst>
            <pc:docMk/>
            <pc:sldMk cId="496404326" sldId="267"/>
            <ac:spMk id="2" creationId="{53B2AE46-B3D2-054A-9F92-273948CEEE54}"/>
          </ac:spMkLst>
        </pc:spChg>
        <pc:spChg chg="add mod">
          <ac:chgData name="Parker, Brett" userId="6989d706-e1f3-4cda-ab7c-6c1216d22d98" providerId="ADAL" clId="{07EA7BCC-6276-4A03-9AC7-1BFF4C301068}" dt="2021-09-03T17:18:49.319" v="3243" actId="20577"/>
          <ac:spMkLst>
            <pc:docMk/>
            <pc:sldMk cId="496404326" sldId="267"/>
            <ac:spMk id="4" creationId="{B546467A-6BB3-43A4-95E6-9088F9AA77C9}"/>
          </ac:spMkLst>
        </pc:spChg>
      </pc:sldChg>
      <pc:sldChg chg="addSp modSp add mod">
        <pc:chgData name="Parker, Brett" userId="6989d706-e1f3-4cda-ab7c-6c1216d22d98" providerId="ADAL" clId="{07EA7BCC-6276-4A03-9AC7-1BFF4C301068}" dt="2021-09-03T17:47:01.583" v="4243" actId="1076"/>
        <pc:sldMkLst>
          <pc:docMk/>
          <pc:sldMk cId="3602738634" sldId="268"/>
        </pc:sldMkLst>
        <pc:spChg chg="mod">
          <ac:chgData name="Parker, Brett" userId="6989d706-e1f3-4cda-ab7c-6c1216d22d98" providerId="ADAL" clId="{07EA7BCC-6276-4A03-9AC7-1BFF4C301068}" dt="2021-09-03T17:39:52.475" v="3573" actId="20577"/>
          <ac:spMkLst>
            <pc:docMk/>
            <pc:sldMk cId="3602738634" sldId="268"/>
            <ac:spMk id="2" creationId="{53B2AE46-B3D2-054A-9F92-273948CEEE54}"/>
          </ac:spMkLst>
        </pc:spChg>
        <pc:spChg chg="add mod">
          <ac:chgData name="Parker, Brett" userId="6989d706-e1f3-4cda-ab7c-6c1216d22d98" providerId="ADAL" clId="{07EA7BCC-6276-4A03-9AC7-1BFF4C301068}" dt="2021-09-03T17:47:01.583" v="4243" actId="1076"/>
          <ac:spMkLst>
            <pc:docMk/>
            <pc:sldMk cId="3602738634" sldId="268"/>
            <ac:spMk id="4" creationId="{623A7974-19D6-4CF6-A29B-1F06FAF9DD00}"/>
          </ac:spMkLst>
        </pc:spChg>
      </pc:sldChg>
      <pc:sldChg chg="addSp delSp modSp add mod">
        <pc:chgData name="Parker, Brett" userId="6989d706-e1f3-4cda-ab7c-6c1216d22d98" providerId="ADAL" clId="{07EA7BCC-6276-4A03-9AC7-1BFF4C301068}" dt="2021-09-03T18:31:51.881" v="4502" actId="1076"/>
        <pc:sldMkLst>
          <pc:docMk/>
          <pc:sldMk cId="498550943" sldId="269"/>
        </pc:sldMkLst>
        <pc:spChg chg="mod">
          <ac:chgData name="Parker, Brett" userId="6989d706-e1f3-4cda-ab7c-6c1216d22d98" providerId="ADAL" clId="{07EA7BCC-6276-4A03-9AC7-1BFF4C301068}" dt="2021-09-03T18:23:17.758" v="4336" actId="20577"/>
          <ac:spMkLst>
            <pc:docMk/>
            <pc:sldMk cId="498550943" sldId="269"/>
            <ac:spMk id="2" creationId="{53B2AE46-B3D2-054A-9F92-273948CEEE54}"/>
          </ac:spMkLst>
        </pc:spChg>
        <pc:spChg chg="add mod">
          <ac:chgData name="Parker, Brett" userId="6989d706-e1f3-4cda-ab7c-6c1216d22d98" providerId="ADAL" clId="{07EA7BCC-6276-4A03-9AC7-1BFF4C301068}" dt="2021-09-03T18:08:32.139" v="4272" actId="1076"/>
          <ac:spMkLst>
            <pc:docMk/>
            <pc:sldMk cId="498550943" sldId="269"/>
            <ac:spMk id="9" creationId="{11D94D19-A747-45A2-AD15-774DB0481614}"/>
          </ac:spMkLst>
        </pc:spChg>
        <pc:spChg chg="add mod">
          <ac:chgData name="Parker, Brett" userId="6989d706-e1f3-4cda-ab7c-6c1216d22d98" providerId="ADAL" clId="{07EA7BCC-6276-4A03-9AC7-1BFF4C301068}" dt="2021-09-03T18:06:57.746" v="4261" actId="1076"/>
          <ac:spMkLst>
            <pc:docMk/>
            <pc:sldMk cId="498550943" sldId="269"/>
            <ac:spMk id="10" creationId="{CAC88379-6405-4E08-BB13-0BCDF3C2F891}"/>
          </ac:spMkLst>
        </pc:spChg>
        <pc:spChg chg="add mod">
          <ac:chgData name="Parker, Brett" userId="6989d706-e1f3-4cda-ab7c-6c1216d22d98" providerId="ADAL" clId="{07EA7BCC-6276-4A03-9AC7-1BFF4C301068}" dt="2021-09-03T18:31:51.881" v="4502" actId="1076"/>
          <ac:spMkLst>
            <pc:docMk/>
            <pc:sldMk cId="498550943" sldId="269"/>
            <ac:spMk id="13" creationId="{966C2272-C785-4AEF-8F32-0772C93DB635}"/>
          </ac:spMkLst>
        </pc:spChg>
        <pc:spChg chg="add mod">
          <ac:chgData name="Parker, Brett" userId="6989d706-e1f3-4cda-ab7c-6c1216d22d98" providerId="ADAL" clId="{07EA7BCC-6276-4A03-9AC7-1BFF4C301068}" dt="2021-09-03T18:31:42.676" v="4501" actId="1076"/>
          <ac:spMkLst>
            <pc:docMk/>
            <pc:sldMk cId="498550943" sldId="269"/>
            <ac:spMk id="14" creationId="{75D6A3A7-061F-48D8-B278-5CF9F2D0676A}"/>
          </ac:spMkLst>
        </pc:spChg>
        <pc:spChg chg="add mod">
          <ac:chgData name="Parker, Brett" userId="6989d706-e1f3-4cda-ab7c-6c1216d22d98" providerId="ADAL" clId="{07EA7BCC-6276-4A03-9AC7-1BFF4C301068}" dt="2021-09-03T18:21:30.895" v="4303" actId="1076"/>
          <ac:spMkLst>
            <pc:docMk/>
            <pc:sldMk cId="498550943" sldId="269"/>
            <ac:spMk id="15" creationId="{73794AC1-7F27-4F2D-86F6-699F0402A744}"/>
          </ac:spMkLst>
        </pc:spChg>
        <pc:spChg chg="add mod">
          <ac:chgData name="Parker, Brett" userId="6989d706-e1f3-4cda-ab7c-6c1216d22d98" providerId="ADAL" clId="{07EA7BCC-6276-4A03-9AC7-1BFF4C301068}" dt="2021-09-03T18:31:36.677" v="4500" actId="1076"/>
          <ac:spMkLst>
            <pc:docMk/>
            <pc:sldMk cId="498550943" sldId="269"/>
            <ac:spMk id="16" creationId="{A59A6476-5A38-4614-A0D6-9ABDB09C1B9A}"/>
          </ac:spMkLst>
        </pc:spChg>
        <pc:spChg chg="add mod">
          <ac:chgData name="Parker, Brett" userId="6989d706-e1f3-4cda-ab7c-6c1216d22d98" providerId="ADAL" clId="{07EA7BCC-6276-4A03-9AC7-1BFF4C301068}" dt="2021-09-03T18:27:46.655" v="4499" actId="20577"/>
          <ac:spMkLst>
            <pc:docMk/>
            <pc:sldMk cId="498550943" sldId="269"/>
            <ac:spMk id="17" creationId="{7085F360-B94C-4F47-BB12-106C3FBA5E99}"/>
          </ac:spMkLst>
        </pc:spChg>
        <pc:picChg chg="add mod ord">
          <ac:chgData name="Parker, Brett" userId="6989d706-e1f3-4cda-ab7c-6c1216d22d98" providerId="ADAL" clId="{07EA7BCC-6276-4A03-9AC7-1BFF4C301068}" dt="2021-09-03T18:10:08.907" v="4290" actId="1038"/>
          <ac:picMkLst>
            <pc:docMk/>
            <pc:sldMk cId="498550943" sldId="269"/>
            <ac:picMk id="4" creationId="{ED11FFEC-EF2D-4E38-BD11-6C4A0682E859}"/>
          </ac:picMkLst>
        </pc:picChg>
        <pc:picChg chg="add del mod">
          <ac:chgData name="Parker, Brett" userId="6989d706-e1f3-4cda-ab7c-6c1216d22d98" providerId="ADAL" clId="{07EA7BCC-6276-4A03-9AC7-1BFF4C301068}" dt="2021-09-03T18:20:22.237" v="4295" actId="21"/>
          <ac:picMkLst>
            <pc:docMk/>
            <pc:sldMk cId="498550943" sldId="269"/>
            <ac:picMk id="6" creationId="{8D36039B-80BB-4E37-A023-078EED0939F7}"/>
          </ac:picMkLst>
        </pc:picChg>
        <pc:picChg chg="add mod modCrop">
          <ac:chgData name="Parker, Brett" userId="6989d706-e1f3-4cda-ab7c-6c1216d22d98" providerId="ADAL" clId="{07EA7BCC-6276-4A03-9AC7-1BFF4C301068}" dt="2021-09-03T18:07:34.231" v="4267" actId="14100"/>
          <ac:picMkLst>
            <pc:docMk/>
            <pc:sldMk cId="498550943" sldId="269"/>
            <ac:picMk id="8" creationId="{847F2BA4-944F-4753-AB23-144883DA8852}"/>
          </ac:picMkLst>
        </pc:picChg>
        <pc:picChg chg="add mod">
          <ac:chgData name="Parker, Brett" userId="6989d706-e1f3-4cda-ab7c-6c1216d22d98" providerId="ADAL" clId="{07EA7BCC-6276-4A03-9AC7-1BFF4C301068}" dt="2021-09-03T18:20:50.473" v="4298" actId="1076"/>
          <ac:picMkLst>
            <pc:docMk/>
            <pc:sldMk cId="498550943" sldId="269"/>
            <ac:picMk id="12" creationId="{E19F5D6A-1D91-4FF0-85F5-098985798CED}"/>
          </ac:picMkLst>
        </pc:picChg>
      </pc:sldChg>
      <pc:sldChg chg="addSp modSp add mod">
        <pc:chgData name="Parker, Brett" userId="6989d706-e1f3-4cda-ab7c-6c1216d22d98" providerId="ADAL" clId="{07EA7BCC-6276-4A03-9AC7-1BFF4C301068}" dt="2021-09-03T20:43:59.765" v="6584" actId="208"/>
        <pc:sldMkLst>
          <pc:docMk/>
          <pc:sldMk cId="858565671" sldId="270"/>
        </pc:sldMkLst>
        <pc:spChg chg="mod">
          <ac:chgData name="Parker, Brett" userId="6989d706-e1f3-4cda-ab7c-6c1216d22d98" providerId="ADAL" clId="{07EA7BCC-6276-4A03-9AC7-1BFF4C301068}" dt="2021-09-03T18:36:47.701" v="4552" actId="20577"/>
          <ac:spMkLst>
            <pc:docMk/>
            <pc:sldMk cId="858565671" sldId="270"/>
            <ac:spMk id="2" creationId="{53B2AE46-B3D2-054A-9F92-273948CEEE54}"/>
          </ac:spMkLst>
        </pc:spChg>
        <pc:spChg chg="add mod">
          <ac:chgData name="Parker, Brett" userId="6989d706-e1f3-4cda-ab7c-6c1216d22d98" providerId="ADAL" clId="{07EA7BCC-6276-4A03-9AC7-1BFF4C301068}" dt="2021-09-03T19:19:21.727" v="5359" actId="20577"/>
          <ac:spMkLst>
            <pc:docMk/>
            <pc:sldMk cId="858565671" sldId="270"/>
            <ac:spMk id="6" creationId="{26F1BC70-A75F-4A34-85DA-2CB02E275279}"/>
          </ac:spMkLst>
        </pc:spChg>
        <pc:spChg chg="add mod">
          <ac:chgData name="Parker, Brett" userId="6989d706-e1f3-4cda-ab7c-6c1216d22d98" providerId="ADAL" clId="{07EA7BCC-6276-4A03-9AC7-1BFF4C301068}" dt="2021-09-03T18:40:01.987" v="4646" actId="1035"/>
          <ac:spMkLst>
            <pc:docMk/>
            <pc:sldMk cId="858565671" sldId="270"/>
            <ac:spMk id="7" creationId="{032430AD-47DA-446E-A99C-3BEF44602401}"/>
          </ac:spMkLst>
        </pc:spChg>
        <pc:spChg chg="add mod">
          <ac:chgData name="Parker, Brett" userId="6989d706-e1f3-4cda-ab7c-6c1216d22d98" providerId="ADAL" clId="{07EA7BCC-6276-4A03-9AC7-1BFF4C301068}" dt="2021-09-03T18:44:52.963" v="4795" actId="14100"/>
          <ac:spMkLst>
            <pc:docMk/>
            <pc:sldMk cId="858565671" sldId="270"/>
            <ac:spMk id="8" creationId="{D05F05F6-7A34-4A1C-A259-F2B6374F12BE}"/>
          </ac:spMkLst>
        </pc:spChg>
        <pc:spChg chg="add mod">
          <ac:chgData name="Parker, Brett" userId="6989d706-e1f3-4cda-ab7c-6c1216d22d98" providerId="ADAL" clId="{07EA7BCC-6276-4A03-9AC7-1BFF4C301068}" dt="2021-09-03T18:47:41.135" v="4855" actId="1076"/>
          <ac:spMkLst>
            <pc:docMk/>
            <pc:sldMk cId="858565671" sldId="270"/>
            <ac:spMk id="9" creationId="{A4F2F473-63FE-499B-8C8A-E53C5009BDDB}"/>
          </ac:spMkLst>
        </pc:spChg>
        <pc:spChg chg="add mod">
          <ac:chgData name="Parker, Brett" userId="6989d706-e1f3-4cda-ab7c-6c1216d22d98" providerId="ADAL" clId="{07EA7BCC-6276-4A03-9AC7-1BFF4C301068}" dt="2021-09-03T18:56:27.057" v="4910" actId="207"/>
          <ac:spMkLst>
            <pc:docMk/>
            <pc:sldMk cId="858565671" sldId="270"/>
            <ac:spMk id="13" creationId="{FB3532F4-FA28-429F-8A48-0275990464CF}"/>
          </ac:spMkLst>
        </pc:spChg>
        <pc:spChg chg="add mod">
          <ac:chgData name="Parker, Brett" userId="6989d706-e1f3-4cda-ab7c-6c1216d22d98" providerId="ADAL" clId="{07EA7BCC-6276-4A03-9AC7-1BFF4C301068}" dt="2021-09-03T18:56:21.651" v="4909" actId="207"/>
          <ac:spMkLst>
            <pc:docMk/>
            <pc:sldMk cId="858565671" sldId="270"/>
            <ac:spMk id="14" creationId="{DD99B118-A79C-4728-8F76-2E01C65912C0}"/>
          </ac:spMkLst>
        </pc:spChg>
        <pc:spChg chg="add mod">
          <ac:chgData name="Parker, Brett" userId="6989d706-e1f3-4cda-ab7c-6c1216d22d98" providerId="ADAL" clId="{07EA7BCC-6276-4A03-9AC7-1BFF4C301068}" dt="2021-09-03T18:56:13.635" v="4908" actId="207"/>
          <ac:spMkLst>
            <pc:docMk/>
            <pc:sldMk cId="858565671" sldId="270"/>
            <ac:spMk id="15" creationId="{79F7FA74-8D98-489A-9544-7A62081DFAE2}"/>
          </ac:spMkLst>
        </pc:spChg>
        <pc:spChg chg="add mod">
          <ac:chgData name="Parker, Brett" userId="6989d706-e1f3-4cda-ab7c-6c1216d22d98" providerId="ADAL" clId="{07EA7BCC-6276-4A03-9AC7-1BFF4C301068}" dt="2021-09-03T19:16:46.786" v="5355" actId="20577"/>
          <ac:spMkLst>
            <pc:docMk/>
            <pc:sldMk cId="858565671" sldId="270"/>
            <ac:spMk id="16" creationId="{96D4F963-1352-4960-9C5F-0B5E1FBF404D}"/>
          </ac:spMkLst>
        </pc:spChg>
        <pc:spChg chg="add mod">
          <ac:chgData name="Parker, Brett" userId="6989d706-e1f3-4cda-ab7c-6c1216d22d98" providerId="ADAL" clId="{07EA7BCC-6276-4A03-9AC7-1BFF4C301068}" dt="2021-09-03T20:43:59.765" v="6584" actId="208"/>
          <ac:spMkLst>
            <pc:docMk/>
            <pc:sldMk cId="858565671" sldId="270"/>
            <ac:spMk id="17" creationId="{92AD14C3-5F33-487B-AB9C-2E8E6E56E4F4}"/>
          </ac:spMkLst>
        </pc:spChg>
        <pc:picChg chg="add mod">
          <ac:chgData name="Parker, Brett" userId="6989d706-e1f3-4cda-ab7c-6c1216d22d98" providerId="ADAL" clId="{07EA7BCC-6276-4A03-9AC7-1BFF4C301068}" dt="2021-09-03T18:37:11.873" v="4556" actId="14100"/>
          <ac:picMkLst>
            <pc:docMk/>
            <pc:sldMk cId="858565671" sldId="270"/>
            <ac:picMk id="5" creationId="{A57E42AB-D5DE-4924-9A17-C3BCBF342538}"/>
          </ac:picMkLst>
        </pc:picChg>
        <pc:picChg chg="add mod">
          <ac:chgData name="Parker, Brett" userId="6989d706-e1f3-4cda-ab7c-6c1216d22d98" providerId="ADAL" clId="{07EA7BCC-6276-4A03-9AC7-1BFF4C301068}" dt="2021-09-03T18:48:44.387" v="4863" actId="1076"/>
          <ac:picMkLst>
            <pc:docMk/>
            <pc:sldMk cId="858565671" sldId="270"/>
            <ac:picMk id="11" creationId="{667D37E3-F1B1-4AB6-BAE0-C4C0E72F72F3}"/>
          </ac:picMkLst>
        </pc:picChg>
      </pc:sldChg>
      <pc:sldChg chg="addSp delSp modSp add mod">
        <pc:chgData name="Parker, Brett" userId="6989d706-e1f3-4cda-ab7c-6c1216d22d98" providerId="ADAL" clId="{07EA7BCC-6276-4A03-9AC7-1BFF4C301068}" dt="2021-09-03T19:12:33.328" v="5258" actId="207"/>
        <pc:sldMkLst>
          <pc:docMk/>
          <pc:sldMk cId="4094221312" sldId="271"/>
        </pc:sldMkLst>
        <pc:spChg chg="mod">
          <ac:chgData name="Parker, Brett" userId="6989d706-e1f3-4cda-ab7c-6c1216d22d98" providerId="ADAL" clId="{07EA7BCC-6276-4A03-9AC7-1BFF4C301068}" dt="2021-09-03T19:07:36.306" v="5088" actId="20577"/>
          <ac:spMkLst>
            <pc:docMk/>
            <pc:sldMk cId="4094221312" sldId="271"/>
            <ac:spMk id="2" creationId="{53B2AE46-B3D2-054A-9F92-273948CEEE54}"/>
          </ac:spMkLst>
        </pc:spChg>
        <pc:spChg chg="add del mod">
          <ac:chgData name="Parker, Brett" userId="6989d706-e1f3-4cda-ab7c-6c1216d22d98" providerId="ADAL" clId="{07EA7BCC-6276-4A03-9AC7-1BFF4C301068}" dt="2021-09-03T18:58:40.182" v="4913" actId="478"/>
          <ac:spMkLst>
            <pc:docMk/>
            <pc:sldMk cId="4094221312" sldId="271"/>
            <ac:spMk id="4" creationId="{366E8238-79BE-481A-A70C-DD92F567B5FC}"/>
          </ac:spMkLst>
        </pc:spChg>
        <pc:spChg chg="add del mod">
          <ac:chgData name="Parker, Brett" userId="6989d706-e1f3-4cda-ab7c-6c1216d22d98" providerId="ADAL" clId="{07EA7BCC-6276-4A03-9AC7-1BFF4C301068}" dt="2021-09-03T19:01:27.986" v="4936" actId="478"/>
          <ac:spMkLst>
            <pc:docMk/>
            <pc:sldMk cId="4094221312" sldId="271"/>
            <ac:spMk id="9" creationId="{65E97302-8AB7-4094-9C28-8427A2608CA7}"/>
          </ac:spMkLst>
        </pc:spChg>
        <pc:spChg chg="add mod">
          <ac:chgData name="Parker, Brett" userId="6989d706-e1f3-4cda-ab7c-6c1216d22d98" providerId="ADAL" clId="{07EA7BCC-6276-4A03-9AC7-1BFF4C301068}" dt="2021-09-03T19:04:43.550" v="5035" actId="207"/>
          <ac:spMkLst>
            <pc:docMk/>
            <pc:sldMk cId="4094221312" sldId="271"/>
            <ac:spMk id="13" creationId="{EF4F0F6E-EAE6-409A-9FFD-FC2AB4530483}"/>
          </ac:spMkLst>
        </pc:spChg>
        <pc:spChg chg="add mod">
          <ac:chgData name="Parker, Brett" userId="6989d706-e1f3-4cda-ab7c-6c1216d22d98" providerId="ADAL" clId="{07EA7BCC-6276-4A03-9AC7-1BFF4C301068}" dt="2021-09-03T19:04:26.989" v="5033" actId="1035"/>
          <ac:spMkLst>
            <pc:docMk/>
            <pc:sldMk cId="4094221312" sldId="271"/>
            <ac:spMk id="15" creationId="{519979A2-C74B-4A7C-86FF-8F2D5128C714}"/>
          </ac:spMkLst>
        </pc:spChg>
        <pc:spChg chg="add mod">
          <ac:chgData name="Parker, Brett" userId="6989d706-e1f3-4cda-ab7c-6c1216d22d98" providerId="ADAL" clId="{07EA7BCC-6276-4A03-9AC7-1BFF4C301068}" dt="2021-09-03T19:06:21.070" v="5078" actId="207"/>
          <ac:spMkLst>
            <pc:docMk/>
            <pc:sldMk cId="4094221312" sldId="271"/>
            <ac:spMk id="22" creationId="{E67AD5BE-08C9-4F84-9B77-012122EA2A13}"/>
          </ac:spMkLst>
        </pc:spChg>
        <pc:spChg chg="add mod">
          <ac:chgData name="Parker, Brett" userId="6989d706-e1f3-4cda-ab7c-6c1216d22d98" providerId="ADAL" clId="{07EA7BCC-6276-4A03-9AC7-1BFF4C301068}" dt="2021-09-03T19:05:32.194" v="5043" actId="1076"/>
          <ac:spMkLst>
            <pc:docMk/>
            <pc:sldMk cId="4094221312" sldId="271"/>
            <ac:spMk id="23" creationId="{512C7C2F-6384-41FA-AA43-14ECF0ED4D85}"/>
          </ac:spMkLst>
        </pc:spChg>
        <pc:spChg chg="add mod">
          <ac:chgData name="Parker, Brett" userId="6989d706-e1f3-4cda-ab7c-6c1216d22d98" providerId="ADAL" clId="{07EA7BCC-6276-4A03-9AC7-1BFF4C301068}" dt="2021-09-03T19:12:33.328" v="5258" actId="207"/>
          <ac:spMkLst>
            <pc:docMk/>
            <pc:sldMk cId="4094221312" sldId="271"/>
            <ac:spMk id="29" creationId="{B1F91EAD-2CD6-442F-98FF-1172CCBEEA98}"/>
          </ac:spMkLst>
        </pc:spChg>
        <pc:picChg chg="add mod modCrop">
          <ac:chgData name="Parker, Brett" userId="6989d706-e1f3-4cda-ab7c-6c1216d22d98" providerId="ADAL" clId="{07EA7BCC-6276-4A03-9AC7-1BFF4C301068}" dt="2021-09-03T19:04:26.989" v="5033" actId="1035"/>
          <ac:picMkLst>
            <pc:docMk/>
            <pc:sldMk cId="4094221312" sldId="271"/>
            <ac:picMk id="6" creationId="{9541C2F6-F3E3-445D-A4F3-2C47B4397F7B}"/>
          </ac:picMkLst>
        </pc:picChg>
        <pc:picChg chg="add mod">
          <ac:chgData name="Parker, Brett" userId="6989d706-e1f3-4cda-ab7c-6c1216d22d98" providerId="ADAL" clId="{07EA7BCC-6276-4A03-9AC7-1BFF4C301068}" dt="2021-09-03T19:00:48.547" v="4934" actId="1076"/>
          <ac:picMkLst>
            <pc:docMk/>
            <pc:sldMk cId="4094221312" sldId="271"/>
            <ac:picMk id="10" creationId="{770CDD72-9737-4DE5-8FB5-AECE679BBC63}"/>
          </ac:picMkLst>
        </pc:picChg>
        <pc:picChg chg="add del mod">
          <ac:chgData name="Parker, Brett" userId="6989d706-e1f3-4cda-ab7c-6c1216d22d98" providerId="ADAL" clId="{07EA7BCC-6276-4A03-9AC7-1BFF4C301068}" dt="2021-09-03T18:58:40.182" v="4913" actId="478"/>
          <ac:picMkLst>
            <pc:docMk/>
            <pc:sldMk cId="4094221312" sldId="271"/>
            <ac:picMk id="2050" creationId="{2D7144A7-7C74-4A1C-9C59-857266C4B8CB}"/>
          </ac:picMkLst>
        </pc:picChg>
        <pc:cxnChg chg="add mod">
          <ac:chgData name="Parker, Brett" userId="6989d706-e1f3-4cda-ab7c-6c1216d22d98" providerId="ADAL" clId="{07EA7BCC-6276-4A03-9AC7-1BFF4C301068}" dt="2021-09-03T19:06:53.461" v="5083" actId="14100"/>
          <ac:cxnSpMkLst>
            <pc:docMk/>
            <pc:sldMk cId="4094221312" sldId="271"/>
            <ac:cxnSpMk id="16" creationId="{CF873E2D-0A96-4025-B946-38516447DC30}"/>
          </ac:cxnSpMkLst>
        </pc:cxnChg>
        <pc:cxnChg chg="add mod">
          <ac:chgData name="Parker, Brett" userId="6989d706-e1f3-4cda-ab7c-6c1216d22d98" providerId="ADAL" clId="{07EA7BCC-6276-4A03-9AC7-1BFF4C301068}" dt="2021-09-03T19:06:47.805" v="5082" actId="14100"/>
          <ac:cxnSpMkLst>
            <pc:docMk/>
            <pc:sldMk cId="4094221312" sldId="271"/>
            <ac:cxnSpMk id="19" creationId="{63AF0AFD-259D-4DFD-ABA2-385E5D36D381}"/>
          </ac:cxnSpMkLst>
        </pc:cxnChg>
      </pc:sldChg>
      <pc:sldChg chg="addSp delSp modSp add mod">
        <pc:chgData name="Parker, Brett" userId="6989d706-e1f3-4cda-ab7c-6c1216d22d98" providerId="ADAL" clId="{07EA7BCC-6276-4A03-9AC7-1BFF4C301068}" dt="2021-09-03T19:45:28.960" v="5679" actId="121"/>
        <pc:sldMkLst>
          <pc:docMk/>
          <pc:sldMk cId="2181135940" sldId="272"/>
        </pc:sldMkLst>
        <pc:spChg chg="mod">
          <ac:chgData name="Parker, Brett" userId="6989d706-e1f3-4cda-ab7c-6c1216d22d98" providerId="ADAL" clId="{07EA7BCC-6276-4A03-9AC7-1BFF4C301068}" dt="2021-09-03T19:21:27.823" v="5430" actId="20577"/>
          <ac:spMkLst>
            <pc:docMk/>
            <pc:sldMk cId="2181135940" sldId="272"/>
            <ac:spMk id="2" creationId="{53B2AE46-B3D2-054A-9F92-273948CEEE54}"/>
          </ac:spMkLst>
        </pc:spChg>
        <pc:spChg chg="add mod">
          <ac:chgData name="Parker, Brett" userId="6989d706-e1f3-4cda-ab7c-6c1216d22d98" providerId="ADAL" clId="{07EA7BCC-6276-4A03-9AC7-1BFF4C301068}" dt="2021-09-03T19:45:13.037" v="5657" actId="12788"/>
          <ac:spMkLst>
            <pc:docMk/>
            <pc:sldMk cId="2181135940" sldId="272"/>
            <ac:spMk id="12" creationId="{FC01B8C0-CFBC-49AE-A0F0-473AA7025B24}"/>
          </ac:spMkLst>
        </pc:spChg>
        <pc:spChg chg="add mod">
          <ac:chgData name="Parker, Brett" userId="6989d706-e1f3-4cda-ab7c-6c1216d22d98" providerId="ADAL" clId="{07EA7BCC-6276-4A03-9AC7-1BFF4C301068}" dt="2021-09-03T19:45:28.960" v="5679" actId="121"/>
          <ac:spMkLst>
            <pc:docMk/>
            <pc:sldMk cId="2181135940" sldId="272"/>
            <ac:spMk id="13" creationId="{CAED63DB-9638-4DB2-AB58-7813D1678032}"/>
          </ac:spMkLst>
        </pc:spChg>
        <pc:picChg chg="add del mod">
          <ac:chgData name="Parker, Brett" userId="6989d706-e1f3-4cda-ab7c-6c1216d22d98" providerId="ADAL" clId="{07EA7BCC-6276-4A03-9AC7-1BFF4C301068}" dt="2021-09-03T18:34:17.775" v="4513" actId="478"/>
          <ac:picMkLst>
            <pc:docMk/>
            <pc:sldMk cId="2181135940" sldId="272"/>
            <ac:picMk id="5" creationId="{B3F0A670-E86A-44E8-BDAC-7C5E6B67F778}"/>
          </ac:picMkLst>
        </pc:picChg>
        <pc:picChg chg="add mod">
          <ac:chgData name="Parker, Brett" userId="6989d706-e1f3-4cda-ab7c-6c1216d22d98" providerId="ADAL" clId="{07EA7BCC-6276-4A03-9AC7-1BFF4C301068}" dt="2021-09-03T19:45:13.037" v="5657" actId="12788"/>
          <ac:picMkLst>
            <pc:docMk/>
            <pc:sldMk cId="2181135940" sldId="272"/>
            <ac:picMk id="7" creationId="{0B2658C0-5EBC-4F9A-89D2-902CCCA6FE52}"/>
          </ac:picMkLst>
        </pc:picChg>
        <pc:picChg chg="add mod">
          <ac:chgData name="Parker, Brett" userId="6989d706-e1f3-4cda-ab7c-6c1216d22d98" providerId="ADAL" clId="{07EA7BCC-6276-4A03-9AC7-1BFF4C301068}" dt="2021-09-03T19:45:27.006" v="5678" actId="1038"/>
          <ac:picMkLst>
            <pc:docMk/>
            <pc:sldMk cId="2181135940" sldId="272"/>
            <ac:picMk id="9" creationId="{A5AC00BA-187C-4609-9193-CC8C6B8728F4}"/>
          </ac:picMkLst>
        </pc:picChg>
        <pc:picChg chg="add mod">
          <ac:chgData name="Parker, Brett" userId="6989d706-e1f3-4cda-ab7c-6c1216d22d98" providerId="ADAL" clId="{07EA7BCC-6276-4A03-9AC7-1BFF4C301068}" dt="2021-09-03T19:45:27.006" v="5678" actId="1038"/>
          <ac:picMkLst>
            <pc:docMk/>
            <pc:sldMk cId="2181135940" sldId="272"/>
            <ac:picMk id="11" creationId="{380DBE32-6107-44E5-AC22-7E9ED35308C8}"/>
          </ac:picMkLst>
        </pc:picChg>
      </pc:sldChg>
      <pc:sldChg chg="addSp delSp modSp add mod">
        <pc:chgData name="Parker, Brett" userId="6989d706-e1f3-4cda-ab7c-6c1216d22d98" providerId="ADAL" clId="{07EA7BCC-6276-4A03-9AC7-1BFF4C301068}" dt="2021-09-03T20:08:29.358" v="6233" actId="207"/>
        <pc:sldMkLst>
          <pc:docMk/>
          <pc:sldMk cId="2161176315" sldId="273"/>
        </pc:sldMkLst>
        <pc:spChg chg="mod">
          <ac:chgData name="Parker, Brett" userId="6989d706-e1f3-4cda-ab7c-6c1216d22d98" providerId="ADAL" clId="{07EA7BCC-6276-4A03-9AC7-1BFF4C301068}" dt="2021-09-03T19:46:48.852" v="5684"/>
          <ac:spMkLst>
            <pc:docMk/>
            <pc:sldMk cId="2161176315" sldId="273"/>
            <ac:spMk id="2" creationId="{53B2AE46-B3D2-054A-9F92-273948CEEE54}"/>
          </ac:spMkLst>
        </pc:spChg>
        <pc:spChg chg="add del mod">
          <ac:chgData name="Parker, Brett" userId="6989d706-e1f3-4cda-ab7c-6c1216d22d98" providerId="ADAL" clId="{07EA7BCC-6276-4A03-9AC7-1BFF4C301068}" dt="2021-09-03T19:55:05.001" v="6137" actId="478"/>
          <ac:spMkLst>
            <pc:docMk/>
            <pc:sldMk cId="2161176315" sldId="273"/>
            <ac:spMk id="5" creationId="{06DB3385-B8C5-4F77-A24B-F8F0A053F21C}"/>
          </ac:spMkLst>
        </pc:spChg>
        <pc:spChg chg="add del mod">
          <ac:chgData name="Parker, Brett" userId="6989d706-e1f3-4cda-ab7c-6c1216d22d98" providerId="ADAL" clId="{07EA7BCC-6276-4A03-9AC7-1BFF4C301068}" dt="2021-09-03T19:55:10.329" v="6138" actId="478"/>
          <ac:spMkLst>
            <pc:docMk/>
            <pc:sldMk cId="2161176315" sldId="273"/>
            <ac:spMk id="6" creationId="{A1B7776A-CAD6-4910-9FE8-591282FB992D}"/>
          </ac:spMkLst>
        </pc:spChg>
        <pc:spChg chg="add del mod">
          <ac:chgData name="Parker, Brett" userId="6989d706-e1f3-4cda-ab7c-6c1216d22d98" providerId="ADAL" clId="{07EA7BCC-6276-4A03-9AC7-1BFF4C301068}" dt="2021-09-03T19:55:13.798" v="6139" actId="478"/>
          <ac:spMkLst>
            <pc:docMk/>
            <pc:sldMk cId="2161176315" sldId="273"/>
            <ac:spMk id="7" creationId="{D08A7255-4200-4222-B067-62984E7D500B}"/>
          </ac:spMkLst>
        </pc:spChg>
        <pc:spChg chg="add mod">
          <ac:chgData name="Parker, Brett" userId="6989d706-e1f3-4cda-ab7c-6c1216d22d98" providerId="ADAL" clId="{07EA7BCC-6276-4A03-9AC7-1BFF4C301068}" dt="2021-09-03T20:08:29.358" v="6233" actId="207"/>
          <ac:spMkLst>
            <pc:docMk/>
            <pc:sldMk cId="2161176315" sldId="273"/>
            <ac:spMk id="9" creationId="{BB49986F-30B4-4A6F-893E-2D3DDE2AA020}"/>
          </ac:spMkLst>
        </pc:spChg>
        <pc:spChg chg="add mod">
          <ac:chgData name="Parker, Brett" userId="6989d706-e1f3-4cda-ab7c-6c1216d22d98" providerId="ADAL" clId="{07EA7BCC-6276-4A03-9AC7-1BFF4C301068}" dt="2021-09-03T20:05:59.121" v="6228" actId="207"/>
          <ac:spMkLst>
            <pc:docMk/>
            <pc:sldMk cId="2161176315" sldId="273"/>
            <ac:spMk id="11" creationId="{80426E7A-5199-435F-804E-1D62C1DA1246}"/>
          </ac:spMkLst>
        </pc:spChg>
        <pc:spChg chg="add del">
          <ac:chgData name="Parker, Brett" userId="6989d706-e1f3-4cda-ab7c-6c1216d22d98" providerId="ADAL" clId="{07EA7BCC-6276-4A03-9AC7-1BFF4C301068}" dt="2021-09-03T20:04:34.792" v="6220" actId="478"/>
          <ac:spMkLst>
            <pc:docMk/>
            <pc:sldMk cId="2161176315" sldId="273"/>
            <ac:spMk id="13" creationId="{668A27E1-53B9-426B-81DF-3231B6140677}"/>
          </ac:spMkLst>
        </pc:spChg>
        <pc:picChg chg="add del mod">
          <ac:chgData name="Parker, Brett" userId="6989d706-e1f3-4cda-ab7c-6c1216d22d98" providerId="ADAL" clId="{07EA7BCC-6276-4A03-9AC7-1BFF4C301068}" dt="2021-09-03T19:46:29.929" v="5683" actId="478"/>
          <ac:picMkLst>
            <pc:docMk/>
            <pc:sldMk cId="2161176315" sldId="273"/>
            <ac:picMk id="4" creationId="{6F1A12AC-619D-49E5-8592-03BC0A4C6AD4}"/>
          </ac:picMkLst>
        </pc:picChg>
        <pc:picChg chg="add mod">
          <ac:chgData name="Parker, Brett" userId="6989d706-e1f3-4cda-ab7c-6c1216d22d98" providerId="ADAL" clId="{07EA7BCC-6276-4A03-9AC7-1BFF4C301068}" dt="2021-09-03T20:05:24.292" v="6224" actId="1076"/>
          <ac:picMkLst>
            <pc:docMk/>
            <pc:sldMk cId="2161176315" sldId="273"/>
            <ac:picMk id="15" creationId="{1B62B851-F921-4FAF-B1E3-490CC37CADC2}"/>
          </ac:picMkLst>
        </pc:picChg>
      </pc:sldChg>
      <pc:sldChg chg="addSp modSp add mod">
        <pc:chgData name="Parker, Brett" userId="6989d706-e1f3-4cda-ab7c-6c1216d22d98" providerId="ADAL" clId="{07EA7BCC-6276-4A03-9AC7-1BFF4C301068}" dt="2021-09-03T20:06:11.918" v="6229"/>
        <pc:sldMkLst>
          <pc:docMk/>
          <pc:sldMk cId="89262895" sldId="274"/>
        </pc:sldMkLst>
        <pc:spChg chg="mod">
          <ac:chgData name="Parker, Brett" userId="6989d706-e1f3-4cda-ab7c-6c1216d22d98" providerId="ADAL" clId="{07EA7BCC-6276-4A03-9AC7-1BFF4C301068}" dt="2021-09-03T19:59:00.145" v="6160"/>
          <ac:spMkLst>
            <pc:docMk/>
            <pc:sldMk cId="89262895" sldId="274"/>
            <ac:spMk id="2" creationId="{53B2AE46-B3D2-054A-9F92-273948CEEE54}"/>
          </ac:spMkLst>
        </pc:spChg>
        <pc:spChg chg="add mod">
          <ac:chgData name="Parker, Brett" userId="6989d706-e1f3-4cda-ab7c-6c1216d22d98" providerId="ADAL" clId="{07EA7BCC-6276-4A03-9AC7-1BFF4C301068}" dt="2021-09-03T20:00:10.537" v="6178" actId="20577"/>
          <ac:spMkLst>
            <pc:docMk/>
            <pc:sldMk cId="89262895" sldId="274"/>
            <ac:spMk id="4" creationId="{0505B79B-5BFC-4C08-9A76-1627EC43ECBD}"/>
          </ac:spMkLst>
        </pc:spChg>
        <pc:spChg chg="add mod">
          <ac:chgData name="Parker, Brett" userId="6989d706-e1f3-4cda-ab7c-6c1216d22d98" providerId="ADAL" clId="{07EA7BCC-6276-4A03-9AC7-1BFF4C301068}" dt="2021-09-03T20:06:11.918" v="6229"/>
          <ac:spMkLst>
            <pc:docMk/>
            <pc:sldMk cId="89262895" sldId="274"/>
            <ac:spMk id="5" creationId="{F84CF1B0-2F58-4D46-8DFC-9B45D314E944}"/>
          </ac:spMkLst>
        </pc:spChg>
        <pc:picChg chg="add mod">
          <ac:chgData name="Parker, Brett" userId="6989d706-e1f3-4cda-ab7c-6c1216d22d98" providerId="ADAL" clId="{07EA7BCC-6276-4A03-9AC7-1BFF4C301068}" dt="2021-09-03T20:06:11.918" v="6229"/>
          <ac:picMkLst>
            <pc:docMk/>
            <pc:sldMk cId="89262895" sldId="274"/>
            <ac:picMk id="6" creationId="{E78482AD-14B2-4107-A6C6-719F838F415A}"/>
          </ac:picMkLst>
        </pc:picChg>
      </pc:sldChg>
      <pc:sldChg chg="addSp modSp add mod">
        <pc:chgData name="Parker, Brett" userId="6989d706-e1f3-4cda-ab7c-6c1216d22d98" providerId="ADAL" clId="{07EA7BCC-6276-4A03-9AC7-1BFF4C301068}" dt="2021-09-03T20:06:24.918" v="6231" actId="1076"/>
        <pc:sldMkLst>
          <pc:docMk/>
          <pc:sldMk cId="1457259594" sldId="275"/>
        </pc:sldMkLst>
        <pc:spChg chg="mod">
          <ac:chgData name="Parker, Brett" userId="6989d706-e1f3-4cda-ab7c-6c1216d22d98" providerId="ADAL" clId="{07EA7BCC-6276-4A03-9AC7-1BFF4C301068}" dt="2021-09-03T20:00:29.553" v="6179"/>
          <ac:spMkLst>
            <pc:docMk/>
            <pc:sldMk cId="1457259594" sldId="275"/>
            <ac:spMk id="2" creationId="{53B2AE46-B3D2-054A-9F92-273948CEEE54}"/>
          </ac:spMkLst>
        </pc:spChg>
        <pc:spChg chg="add mod">
          <ac:chgData name="Parker, Brett" userId="6989d706-e1f3-4cda-ab7c-6c1216d22d98" providerId="ADAL" clId="{07EA7BCC-6276-4A03-9AC7-1BFF4C301068}" dt="2021-09-03T20:06:24.918" v="6231" actId="1076"/>
          <ac:spMkLst>
            <pc:docMk/>
            <pc:sldMk cId="1457259594" sldId="275"/>
            <ac:spMk id="5" creationId="{16A0B430-8F22-4284-8D6B-3899290DC2CA}"/>
          </ac:spMkLst>
        </pc:spChg>
        <pc:spChg chg="add mod">
          <ac:chgData name="Parker, Brett" userId="6989d706-e1f3-4cda-ab7c-6c1216d22d98" providerId="ADAL" clId="{07EA7BCC-6276-4A03-9AC7-1BFF4C301068}" dt="2021-09-03T20:06:15.980" v="6230"/>
          <ac:spMkLst>
            <pc:docMk/>
            <pc:sldMk cId="1457259594" sldId="275"/>
            <ac:spMk id="6" creationId="{00DAD60C-8427-42D4-89CD-48FC8852F8A5}"/>
          </ac:spMkLst>
        </pc:spChg>
        <pc:picChg chg="add mod">
          <ac:chgData name="Parker, Brett" userId="6989d706-e1f3-4cda-ab7c-6c1216d22d98" providerId="ADAL" clId="{07EA7BCC-6276-4A03-9AC7-1BFF4C301068}" dt="2021-09-03T20:06:15.980" v="6230"/>
          <ac:picMkLst>
            <pc:docMk/>
            <pc:sldMk cId="1457259594" sldId="275"/>
            <ac:picMk id="7" creationId="{B8381740-18AA-4F88-A2B1-65B2C37080AC}"/>
          </ac:picMkLst>
        </pc:picChg>
      </pc:sldChg>
      <pc:sldChg chg="addSp delSp modSp add mod delAnim modAnim">
        <pc:chgData name="Parker, Brett" userId="6989d706-e1f3-4cda-ab7c-6c1216d22d98" providerId="ADAL" clId="{07EA7BCC-6276-4A03-9AC7-1BFF4C301068}" dt="2021-09-07T13:42:34.488" v="7587" actId="20577"/>
        <pc:sldMkLst>
          <pc:docMk/>
          <pc:sldMk cId="2920331339" sldId="276"/>
        </pc:sldMkLst>
        <pc:spChg chg="mod">
          <ac:chgData name="Parker, Brett" userId="6989d706-e1f3-4cda-ab7c-6c1216d22d98" providerId="ADAL" clId="{07EA7BCC-6276-4A03-9AC7-1BFF4C301068}" dt="2021-09-03T20:11:03.189" v="6257" actId="255"/>
          <ac:spMkLst>
            <pc:docMk/>
            <pc:sldMk cId="2920331339" sldId="276"/>
            <ac:spMk id="2" creationId="{53B2AE46-B3D2-054A-9F92-273948CEEE54}"/>
          </ac:spMkLst>
        </pc:spChg>
        <pc:spChg chg="add mod">
          <ac:chgData name="Parker, Brett" userId="6989d706-e1f3-4cda-ab7c-6c1216d22d98" providerId="ADAL" clId="{07EA7BCC-6276-4A03-9AC7-1BFF4C301068}" dt="2021-09-03T20:34:14.131" v="6406" actId="1035"/>
          <ac:spMkLst>
            <pc:docMk/>
            <pc:sldMk cId="2920331339" sldId="276"/>
            <ac:spMk id="8" creationId="{74C66A4C-1386-4F0E-90C5-1926478C794C}"/>
          </ac:spMkLst>
        </pc:spChg>
        <pc:spChg chg="add mod">
          <ac:chgData name="Parker, Brett" userId="6989d706-e1f3-4cda-ab7c-6c1216d22d98" providerId="ADAL" clId="{07EA7BCC-6276-4A03-9AC7-1BFF4C301068}" dt="2021-09-03T20:34:14.131" v="6406" actId="1035"/>
          <ac:spMkLst>
            <pc:docMk/>
            <pc:sldMk cId="2920331339" sldId="276"/>
            <ac:spMk id="9" creationId="{E0DEE9FC-8DF3-4867-BF62-5E6C05C5BD63}"/>
          </ac:spMkLst>
        </pc:spChg>
        <pc:spChg chg="add mod">
          <ac:chgData name="Parker, Brett" userId="6989d706-e1f3-4cda-ab7c-6c1216d22d98" providerId="ADAL" clId="{07EA7BCC-6276-4A03-9AC7-1BFF4C301068}" dt="2021-09-03T20:34:14.131" v="6406" actId="1035"/>
          <ac:spMkLst>
            <pc:docMk/>
            <pc:sldMk cId="2920331339" sldId="276"/>
            <ac:spMk id="10" creationId="{6F6944A4-3E5A-4F9C-89CD-EF8C196C3C6F}"/>
          </ac:spMkLst>
        </pc:spChg>
        <pc:spChg chg="add mod">
          <ac:chgData name="Parker, Brett" userId="6989d706-e1f3-4cda-ab7c-6c1216d22d98" providerId="ADAL" clId="{07EA7BCC-6276-4A03-9AC7-1BFF4C301068}" dt="2021-09-03T20:34:14.131" v="6406" actId="1035"/>
          <ac:spMkLst>
            <pc:docMk/>
            <pc:sldMk cId="2920331339" sldId="276"/>
            <ac:spMk id="11" creationId="{19D3F0F2-1F9D-49FE-B2EE-0D49EA4EA2CC}"/>
          </ac:spMkLst>
        </pc:spChg>
        <pc:spChg chg="add mod ord">
          <ac:chgData name="Parker, Brett" userId="6989d706-e1f3-4cda-ab7c-6c1216d22d98" providerId="ADAL" clId="{07EA7BCC-6276-4A03-9AC7-1BFF4C301068}" dt="2021-09-07T13:12:09.220" v="7358" actId="6549"/>
          <ac:spMkLst>
            <pc:docMk/>
            <pc:sldMk cId="2920331339" sldId="276"/>
            <ac:spMk id="14" creationId="{A2B815A4-C846-4775-9B94-5641BF983353}"/>
          </ac:spMkLst>
        </pc:spChg>
        <pc:spChg chg="add mod">
          <ac:chgData name="Parker, Brett" userId="6989d706-e1f3-4cda-ab7c-6c1216d22d98" providerId="ADAL" clId="{07EA7BCC-6276-4A03-9AC7-1BFF4C301068}" dt="2021-09-03T20:32:51.458" v="6363" actId="20577"/>
          <ac:spMkLst>
            <pc:docMk/>
            <pc:sldMk cId="2920331339" sldId="276"/>
            <ac:spMk id="17" creationId="{0FEAE891-63D2-4B63-9483-1E684C7BE358}"/>
          </ac:spMkLst>
        </pc:spChg>
        <pc:spChg chg="add mod">
          <ac:chgData name="Parker, Brett" userId="6989d706-e1f3-4cda-ab7c-6c1216d22d98" providerId="ADAL" clId="{07EA7BCC-6276-4A03-9AC7-1BFF4C301068}" dt="2021-09-07T13:42:34.488" v="7587" actId="20577"/>
          <ac:spMkLst>
            <pc:docMk/>
            <pc:sldMk cId="2920331339" sldId="276"/>
            <ac:spMk id="18" creationId="{72586DEA-0AE6-414A-B0F9-69B2F25C721F}"/>
          </ac:spMkLst>
        </pc:spChg>
        <pc:spChg chg="add mod">
          <ac:chgData name="Parker, Brett" userId="6989d706-e1f3-4cda-ab7c-6c1216d22d98" providerId="ADAL" clId="{07EA7BCC-6276-4A03-9AC7-1BFF4C301068}" dt="2021-09-03T20:40:11.980" v="6500" actId="20577"/>
          <ac:spMkLst>
            <pc:docMk/>
            <pc:sldMk cId="2920331339" sldId="276"/>
            <ac:spMk id="19" creationId="{63AC5C61-2343-4372-94B7-69068B4DC434}"/>
          </ac:spMkLst>
        </pc:spChg>
        <pc:spChg chg="add mod">
          <ac:chgData name="Parker, Brett" userId="6989d706-e1f3-4cda-ab7c-6c1216d22d98" providerId="ADAL" clId="{07EA7BCC-6276-4A03-9AC7-1BFF4C301068}" dt="2021-09-03T20:32:10.504" v="6354" actId="1035"/>
          <ac:spMkLst>
            <pc:docMk/>
            <pc:sldMk cId="2920331339" sldId="276"/>
            <ac:spMk id="20" creationId="{670488ED-E0D3-4FAD-A540-59D2E2642388}"/>
          </ac:spMkLst>
        </pc:spChg>
        <pc:spChg chg="add mod">
          <ac:chgData name="Parker, Brett" userId="6989d706-e1f3-4cda-ab7c-6c1216d22d98" providerId="ADAL" clId="{07EA7BCC-6276-4A03-9AC7-1BFF4C301068}" dt="2021-09-07T13:34:15.554" v="7438" actId="20577"/>
          <ac:spMkLst>
            <pc:docMk/>
            <pc:sldMk cId="2920331339" sldId="276"/>
            <ac:spMk id="21" creationId="{CBCA1F9F-5294-44D0-B0C2-B1B0B2D6874F}"/>
          </ac:spMkLst>
        </pc:spChg>
        <pc:spChg chg="add del mod">
          <ac:chgData name="Parker, Brett" userId="6989d706-e1f3-4cda-ab7c-6c1216d22d98" providerId="ADAL" clId="{07EA7BCC-6276-4A03-9AC7-1BFF4C301068}" dt="2021-09-03T21:12:25.240" v="7153" actId="478"/>
          <ac:spMkLst>
            <pc:docMk/>
            <pc:sldMk cId="2920331339" sldId="276"/>
            <ac:spMk id="22" creationId="{7FBFB2D9-41B5-4EA3-B859-D3308FC46A0C}"/>
          </ac:spMkLst>
        </pc:spChg>
        <pc:spChg chg="add mod">
          <ac:chgData name="Parker, Brett" userId="6989d706-e1f3-4cda-ab7c-6c1216d22d98" providerId="ADAL" clId="{07EA7BCC-6276-4A03-9AC7-1BFF4C301068}" dt="2021-09-03T20:44:34.640" v="6592" actId="1037"/>
          <ac:spMkLst>
            <pc:docMk/>
            <pc:sldMk cId="2920331339" sldId="276"/>
            <ac:spMk id="23" creationId="{909A64E6-CC48-44E3-B5EA-C4AAFAD11FC9}"/>
          </ac:spMkLst>
        </pc:spChg>
        <pc:graphicFrameChg chg="add del mod modGraphic">
          <ac:chgData name="Parker, Brett" userId="6989d706-e1f3-4cda-ab7c-6c1216d22d98" providerId="ADAL" clId="{07EA7BCC-6276-4A03-9AC7-1BFF4C301068}" dt="2021-09-03T20:25:25.717" v="6293" actId="478"/>
          <ac:graphicFrameMkLst>
            <pc:docMk/>
            <pc:sldMk cId="2920331339" sldId="276"/>
            <ac:graphicFrameMk id="12" creationId="{70C9A7C5-25F4-4A5F-970E-BBCA473AFD7B}"/>
          </ac:graphicFrameMkLst>
        </pc:graphicFrameChg>
        <pc:graphicFrameChg chg="add mod modGraphic">
          <ac:chgData name="Parker, Brett" userId="6989d706-e1f3-4cda-ab7c-6c1216d22d98" providerId="ADAL" clId="{07EA7BCC-6276-4A03-9AC7-1BFF4C301068}" dt="2021-09-03T20:35:34.616" v="6450" actId="1076"/>
          <ac:graphicFrameMkLst>
            <pc:docMk/>
            <pc:sldMk cId="2920331339" sldId="276"/>
            <ac:graphicFrameMk id="13" creationId="{28CDA805-B0FD-4FF8-B775-3A27C57B5C00}"/>
          </ac:graphicFrameMkLst>
        </pc:graphicFrameChg>
        <pc:picChg chg="add mod ord">
          <ac:chgData name="Parker, Brett" userId="6989d706-e1f3-4cda-ab7c-6c1216d22d98" providerId="ADAL" clId="{07EA7BCC-6276-4A03-9AC7-1BFF4C301068}" dt="2021-09-07T13:25:58.853" v="7391" actId="1037"/>
          <ac:picMkLst>
            <pc:docMk/>
            <pc:sldMk cId="2920331339" sldId="276"/>
            <ac:picMk id="5" creationId="{50B963EC-827A-401B-85B4-7FD034A39DFA}"/>
          </ac:picMkLst>
        </pc:picChg>
        <pc:picChg chg="add del mod">
          <ac:chgData name="Parker, Brett" userId="6989d706-e1f3-4cda-ab7c-6c1216d22d98" providerId="ADAL" clId="{07EA7BCC-6276-4A03-9AC7-1BFF4C301068}" dt="2021-09-03T20:19:18.399" v="6268" actId="478"/>
          <ac:picMkLst>
            <pc:docMk/>
            <pc:sldMk cId="2920331339" sldId="276"/>
            <ac:picMk id="5" creationId="{E79486B3-CDC4-4A07-8AF7-9B37530831D0}"/>
          </ac:picMkLst>
        </pc:picChg>
        <pc:picChg chg="add mod">
          <ac:chgData name="Parker, Brett" userId="6989d706-e1f3-4cda-ab7c-6c1216d22d98" providerId="ADAL" clId="{07EA7BCC-6276-4A03-9AC7-1BFF4C301068}" dt="2021-09-03T20:34:14.131" v="6406" actId="1035"/>
          <ac:picMkLst>
            <pc:docMk/>
            <pc:sldMk cId="2920331339" sldId="276"/>
            <ac:picMk id="7" creationId="{E64BC2B4-C74A-4CBE-8A70-C713628C0EBD}"/>
          </ac:picMkLst>
        </pc:picChg>
        <pc:picChg chg="add del mod">
          <ac:chgData name="Parker, Brett" userId="6989d706-e1f3-4cda-ab7c-6c1216d22d98" providerId="ADAL" clId="{07EA7BCC-6276-4A03-9AC7-1BFF4C301068}" dt="2021-09-07T13:25:46.161" v="7383" actId="478"/>
          <ac:picMkLst>
            <pc:docMk/>
            <pc:sldMk cId="2920331339" sldId="276"/>
            <ac:picMk id="16" creationId="{74CE43F5-9670-4711-AB01-7DFE0C764A93}"/>
          </ac:picMkLst>
        </pc:picChg>
      </pc:sldChg>
      <pc:sldChg chg="addSp modSp add mod">
        <pc:chgData name="Parker, Brett" userId="6989d706-e1f3-4cda-ab7c-6c1216d22d98" providerId="ADAL" clId="{07EA7BCC-6276-4A03-9AC7-1BFF4C301068}" dt="2021-09-07T13:43:32.333" v="7593" actId="20577"/>
        <pc:sldMkLst>
          <pc:docMk/>
          <pc:sldMk cId="1981843137" sldId="277"/>
        </pc:sldMkLst>
        <pc:spChg chg="mod">
          <ac:chgData name="Parker, Brett" userId="6989d706-e1f3-4cda-ab7c-6c1216d22d98" providerId="ADAL" clId="{07EA7BCC-6276-4A03-9AC7-1BFF4C301068}" dt="2021-09-03T20:48:35.487" v="6629" actId="313"/>
          <ac:spMkLst>
            <pc:docMk/>
            <pc:sldMk cId="1981843137" sldId="277"/>
            <ac:spMk id="2" creationId="{53B2AE46-B3D2-054A-9F92-273948CEEE54}"/>
          </ac:spMkLst>
        </pc:spChg>
        <pc:spChg chg="add mod">
          <ac:chgData name="Parker, Brett" userId="6989d706-e1f3-4cda-ab7c-6c1216d22d98" providerId="ADAL" clId="{07EA7BCC-6276-4A03-9AC7-1BFF4C301068}" dt="2021-09-07T13:43:32.333" v="7593" actId="20577"/>
          <ac:spMkLst>
            <pc:docMk/>
            <pc:sldMk cId="1981843137" sldId="277"/>
            <ac:spMk id="4" creationId="{16CD063A-143B-4FCE-8894-ADE4384EBBF1}"/>
          </ac:spMkLst>
        </pc:spChg>
      </pc:sldChg>
      <pc:sldChg chg="add del">
        <pc:chgData name="Parker, Brett" userId="6989d706-e1f3-4cda-ab7c-6c1216d22d98" providerId="ADAL" clId="{07EA7BCC-6276-4A03-9AC7-1BFF4C301068}" dt="2021-09-07T13:44:14.054" v="7594" actId="47"/>
        <pc:sldMkLst>
          <pc:docMk/>
          <pc:sldMk cId="3718296734" sldId="278"/>
        </pc:sldMkLst>
      </pc:sldChg>
      <pc:sldChg chg="addSp delSp modSp add mod">
        <pc:chgData name="Parker, Brett" userId="6989d706-e1f3-4cda-ab7c-6c1216d22d98" providerId="ADAL" clId="{07EA7BCC-6276-4A03-9AC7-1BFF4C301068}" dt="2021-09-07T13:34:35.757" v="7445" actId="20577"/>
        <pc:sldMkLst>
          <pc:docMk/>
          <pc:sldMk cId="2644639602" sldId="279"/>
        </pc:sldMkLst>
        <pc:spChg chg="mod">
          <ac:chgData name="Parker, Brett" userId="6989d706-e1f3-4cda-ab7c-6c1216d22d98" providerId="ADAL" clId="{07EA7BCC-6276-4A03-9AC7-1BFF4C301068}" dt="2021-09-07T12:37:20.294" v="7178" actId="313"/>
          <ac:spMkLst>
            <pc:docMk/>
            <pc:sldMk cId="2644639602" sldId="279"/>
            <ac:spMk id="2" creationId="{53B2AE46-B3D2-054A-9F92-273948CEEE54}"/>
          </ac:spMkLst>
        </pc:spChg>
        <pc:spChg chg="mod">
          <ac:chgData name="Parker, Brett" userId="6989d706-e1f3-4cda-ab7c-6c1216d22d98" providerId="ADAL" clId="{07EA7BCC-6276-4A03-9AC7-1BFF4C301068}" dt="2021-09-07T13:07:45.854" v="7332" actId="1036"/>
          <ac:spMkLst>
            <pc:docMk/>
            <pc:sldMk cId="2644639602" sldId="279"/>
            <ac:spMk id="11" creationId="{19D3F0F2-1F9D-49FE-B2EE-0D49EA4EA2CC}"/>
          </ac:spMkLst>
        </pc:spChg>
        <pc:spChg chg="mod">
          <ac:chgData name="Parker, Brett" userId="6989d706-e1f3-4cda-ab7c-6c1216d22d98" providerId="ADAL" clId="{07EA7BCC-6276-4A03-9AC7-1BFF4C301068}" dt="2021-09-07T13:08:14.026" v="7339" actId="20577"/>
          <ac:spMkLst>
            <pc:docMk/>
            <pc:sldMk cId="2644639602" sldId="279"/>
            <ac:spMk id="14" creationId="{A2B815A4-C846-4775-9B94-5641BF983353}"/>
          </ac:spMkLst>
        </pc:spChg>
        <pc:spChg chg="mod">
          <ac:chgData name="Parker, Brett" userId="6989d706-e1f3-4cda-ab7c-6c1216d22d98" providerId="ADAL" clId="{07EA7BCC-6276-4A03-9AC7-1BFF4C301068}" dt="2021-09-07T12:54:42.251" v="7277" actId="20577"/>
          <ac:spMkLst>
            <pc:docMk/>
            <pc:sldMk cId="2644639602" sldId="279"/>
            <ac:spMk id="17" creationId="{0FEAE891-63D2-4B63-9483-1E684C7BE358}"/>
          </ac:spMkLst>
        </pc:spChg>
        <pc:spChg chg="mod">
          <ac:chgData name="Parker, Brett" userId="6989d706-e1f3-4cda-ab7c-6c1216d22d98" providerId="ADAL" clId="{07EA7BCC-6276-4A03-9AC7-1BFF4C301068}" dt="2021-09-07T12:55:16.908" v="7285" actId="14100"/>
          <ac:spMkLst>
            <pc:docMk/>
            <pc:sldMk cId="2644639602" sldId="279"/>
            <ac:spMk id="18" creationId="{72586DEA-0AE6-414A-B0F9-69B2F25C721F}"/>
          </ac:spMkLst>
        </pc:spChg>
        <pc:spChg chg="mod">
          <ac:chgData name="Parker, Brett" userId="6989d706-e1f3-4cda-ab7c-6c1216d22d98" providerId="ADAL" clId="{07EA7BCC-6276-4A03-9AC7-1BFF4C301068}" dt="2021-09-07T13:32:29.770" v="7428" actId="20577"/>
          <ac:spMkLst>
            <pc:docMk/>
            <pc:sldMk cId="2644639602" sldId="279"/>
            <ac:spMk id="19" creationId="{63AC5C61-2343-4372-94B7-69068B4DC434}"/>
          </ac:spMkLst>
        </pc:spChg>
        <pc:spChg chg="del mod">
          <ac:chgData name="Parker, Brett" userId="6989d706-e1f3-4cda-ab7c-6c1216d22d98" providerId="ADAL" clId="{07EA7BCC-6276-4A03-9AC7-1BFF4C301068}" dt="2021-09-07T13:33:52.553" v="7436" actId="478"/>
          <ac:spMkLst>
            <pc:docMk/>
            <pc:sldMk cId="2644639602" sldId="279"/>
            <ac:spMk id="21" creationId="{CBCA1F9F-5294-44D0-B0C2-B1B0B2D6874F}"/>
          </ac:spMkLst>
        </pc:spChg>
        <pc:spChg chg="mod">
          <ac:chgData name="Parker, Brett" userId="6989d706-e1f3-4cda-ab7c-6c1216d22d98" providerId="ADAL" clId="{07EA7BCC-6276-4A03-9AC7-1BFF4C301068}" dt="2021-09-07T12:53:29.233" v="7269" actId="1037"/>
          <ac:spMkLst>
            <pc:docMk/>
            <pc:sldMk cId="2644639602" sldId="279"/>
            <ac:spMk id="23" creationId="{909A64E6-CC48-44E3-B5EA-C4AAFAD11FC9}"/>
          </ac:spMkLst>
        </pc:spChg>
        <pc:spChg chg="add mod">
          <ac:chgData name="Parker, Brett" userId="6989d706-e1f3-4cda-ab7c-6c1216d22d98" providerId="ADAL" clId="{07EA7BCC-6276-4A03-9AC7-1BFF4C301068}" dt="2021-09-07T13:34:35.757" v="7445" actId="20577"/>
          <ac:spMkLst>
            <pc:docMk/>
            <pc:sldMk cId="2644639602" sldId="279"/>
            <ac:spMk id="28" creationId="{1633F4E2-AD67-473C-8135-1975462C119C}"/>
          </ac:spMkLst>
        </pc:spChg>
        <pc:graphicFrameChg chg="modGraphic">
          <ac:chgData name="Parker, Brett" userId="6989d706-e1f3-4cda-ab7c-6c1216d22d98" providerId="ADAL" clId="{07EA7BCC-6276-4A03-9AC7-1BFF4C301068}" dt="2021-09-07T12:40:29.738" v="7192" actId="20577"/>
          <ac:graphicFrameMkLst>
            <pc:docMk/>
            <pc:sldMk cId="2644639602" sldId="279"/>
            <ac:graphicFrameMk id="13" creationId="{28CDA805-B0FD-4FF8-B775-3A27C57B5C00}"/>
          </ac:graphicFrameMkLst>
        </pc:graphicFrameChg>
        <pc:picChg chg="add del mod ord">
          <ac:chgData name="Parker, Brett" userId="6989d706-e1f3-4cda-ab7c-6c1216d22d98" providerId="ADAL" clId="{07EA7BCC-6276-4A03-9AC7-1BFF4C301068}" dt="2021-09-07T13:31:14.549" v="7409" actId="478"/>
          <ac:picMkLst>
            <pc:docMk/>
            <pc:sldMk cId="2644639602" sldId="279"/>
            <ac:picMk id="5" creationId="{0A5C8A7D-305E-4BA3-9830-3C16C3E8B1CF}"/>
          </ac:picMkLst>
        </pc:picChg>
        <pc:picChg chg="add del">
          <ac:chgData name="Parker, Brett" userId="6989d706-e1f3-4cda-ab7c-6c1216d22d98" providerId="ADAL" clId="{07EA7BCC-6276-4A03-9AC7-1BFF4C301068}" dt="2021-09-07T13:04:55.114" v="7300" actId="478"/>
          <ac:picMkLst>
            <pc:docMk/>
            <pc:sldMk cId="2644639602" sldId="279"/>
            <ac:picMk id="7" creationId="{E64BC2B4-C74A-4CBE-8A70-C713628C0EBD}"/>
          </ac:picMkLst>
        </pc:picChg>
        <pc:picChg chg="add del mod ord">
          <ac:chgData name="Parker, Brett" userId="6989d706-e1f3-4cda-ab7c-6c1216d22d98" providerId="ADAL" clId="{07EA7BCC-6276-4A03-9AC7-1BFF4C301068}" dt="2021-09-07T13:05:08.536" v="7306" actId="478"/>
          <ac:picMkLst>
            <pc:docMk/>
            <pc:sldMk cId="2644639602" sldId="279"/>
            <ac:picMk id="12" creationId="{81622124-AA81-4DE5-AA5C-822ADF7BB227}"/>
          </ac:picMkLst>
        </pc:picChg>
        <pc:picChg chg="del">
          <ac:chgData name="Parker, Brett" userId="6989d706-e1f3-4cda-ab7c-6c1216d22d98" providerId="ADAL" clId="{07EA7BCC-6276-4A03-9AC7-1BFF4C301068}" dt="2021-09-07T12:53:15.201" v="7265" actId="478"/>
          <ac:picMkLst>
            <pc:docMk/>
            <pc:sldMk cId="2644639602" sldId="279"/>
            <ac:picMk id="16" creationId="{74CE43F5-9670-4711-AB01-7DFE0C764A93}"/>
          </ac:picMkLst>
        </pc:picChg>
        <pc:picChg chg="add mod ord">
          <ac:chgData name="Parker, Brett" userId="6989d706-e1f3-4cda-ab7c-6c1216d22d98" providerId="ADAL" clId="{07EA7BCC-6276-4A03-9AC7-1BFF4C301068}" dt="2021-09-07T13:07:25.337" v="7319" actId="1076"/>
          <ac:picMkLst>
            <pc:docMk/>
            <pc:sldMk cId="2644639602" sldId="279"/>
            <ac:picMk id="22" creationId="{2B094C99-BDFB-4E56-8862-07757D91ABA2}"/>
          </ac:picMkLst>
        </pc:picChg>
        <pc:picChg chg="add del mod ord">
          <ac:chgData name="Parker, Brett" userId="6989d706-e1f3-4cda-ab7c-6c1216d22d98" providerId="ADAL" clId="{07EA7BCC-6276-4A03-9AC7-1BFF4C301068}" dt="2021-09-07T13:33:24.756" v="7435" actId="478"/>
          <ac:picMkLst>
            <pc:docMk/>
            <pc:sldMk cId="2644639602" sldId="279"/>
            <ac:picMk id="25" creationId="{4E6339F7-5AB1-4420-AE92-7CA4D61A6819}"/>
          </ac:picMkLst>
        </pc:picChg>
        <pc:picChg chg="add mod ord">
          <ac:chgData name="Parker, Brett" userId="6989d706-e1f3-4cda-ab7c-6c1216d22d98" providerId="ADAL" clId="{07EA7BCC-6276-4A03-9AC7-1BFF4C301068}" dt="2021-09-07T13:33:21.537" v="7434" actId="167"/>
          <ac:picMkLst>
            <pc:docMk/>
            <pc:sldMk cId="2644639602" sldId="279"/>
            <ac:picMk id="27" creationId="{046D6CB9-8314-4562-A5D4-FEA4F07CC6E8}"/>
          </ac:picMkLst>
        </pc:picChg>
      </pc:sldChg>
    </pc:docChg>
  </pc:docChgLst>
  <pc:docChgLst>
    <pc:chgData name="Parker, Brett" userId="6989d706-e1f3-4cda-ab7c-6c1216d22d98" providerId="ADAL" clId="{93B68173-B62F-40BF-9EF5-9AD0C1F6463B}"/>
    <pc:docChg chg="custSel modMainMaster">
      <pc:chgData name="Parker, Brett" userId="6989d706-e1f3-4cda-ab7c-6c1216d22d98" providerId="ADAL" clId="{93B68173-B62F-40BF-9EF5-9AD0C1F6463B}" dt="2021-09-03T14:54:37.870" v="52" actId="478"/>
      <pc:docMkLst>
        <pc:docMk/>
      </pc:docMkLst>
      <pc:sldMasterChg chg="addSp delSp modSp mod modSldLayout">
        <pc:chgData name="Parker, Brett" userId="6989d706-e1f3-4cda-ab7c-6c1216d22d98" providerId="ADAL" clId="{93B68173-B62F-40BF-9EF5-9AD0C1F6463B}" dt="2021-09-03T14:54:37.870" v="52" actId="478"/>
        <pc:sldMasterMkLst>
          <pc:docMk/>
          <pc:sldMasterMk cId="544521178" sldId="2147483660"/>
        </pc:sldMasterMkLst>
        <pc:picChg chg="add del mod">
          <ac:chgData name="Parker, Brett" userId="6989d706-e1f3-4cda-ab7c-6c1216d22d98" providerId="ADAL" clId="{93B68173-B62F-40BF-9EF5-9AD0C1F6463B}" dt="2021-09-03T14:54:37.870" v="52" actId="478"/>
          <ac:picMkLst>
            <pc:docMk/>
            <pc:sldMasterMk cId="544521178" sldId="2147483660"/>
            <ac:picMk id="5" creationId="{47A04566-7593-4280-8014-1B6C3046FBA0}"/>
          </ac:picMkLst>
        </pc:picChg>
        <pc:sldLayoutChg chg="addSp delSp modSp mod">
          <pc:chgData name="Parker, Brett" userId="6989d706-e1f3-4cda-ab7c-6c1216d22d98" providerId="ADAL" clId="{93B68173-B62F-40BF-9EF5-9AD0C1F6463B}" dt="2021-09-03T14:48:06.384" v="19" actId="1036"/>
          <pc:sldLayoutMkLst>
            <pc:docMk/>
            <pc:sldMasterMk cId="544521178" sldId="2147483660"/>
            <pc:sldLayoutMk cId="642655364" sldId="2147483661"/>
          </pc:sldLayoutMkLst>
          <pc:spChg chg="del">
            <ac:chgData name="Parker, Brett" userId="6989d706-e1f3-4cda-ab7c-6c1216d22d98" providerId="ADAL" clId="{93B68173-B62F-40BF-9EF5-9AD0C1F6463B}" dt="2021-09-03T14:47:29.106" v="2" actId="478"/>
            <ac:spMkLst>
              <pc:docMk/>
              <pc:sldMasterMk cId="544521178" sldId="2147483660"/>
              <pc:sldLayoutMk cId="642655364" sldId="2147483661"/>
              <ac:spMk id="7" creationId="{557A4B03-4A83-4B92-A36F-AF802D9DBA50}"/>
            </ac:spMkLst>
          </pc:spChg>
          <pc:picChg chg="add mod">
            <ac:chgData name="Parker, Brett" userId="6989d706-e1f3-4cda-ab7c-6c1216d22d98" providerId="ADAL" clId="{93B68173-B62F-40BF-9EF5-9AD0C1F6463B}" dt="2021-09-03T14:48:06.384" v="19" actId="1036"/>
            <ac:picMkLst>
              <pc:docMk/>
              <pc:sldMasterMk cId="544521178" sldId="2147483660"/>
              <pc:sldLayoutMk cId="642655364" sldId="2147483661"/>
              <ac:picMk id="10" creationId="{C449E881-14F6-4B87-880F-AA8FD23B9AD5}"/>
            </ac:picMkLst>
          </pc:picChg>
        </pc:sldLayoutChg>
        <pc:sldLayoutChg chg="addSp delSp modSp mod">
          <pc:chgData name="Parker, Brett" userId="6989d706-e1f3-4cda-ab7c-6c1216d22d98" providerId="ADAL" clId="{93B68173-B62F-40BF-9EF5-9AD0C1F6463B}" dt="2021-09-03T14:51:28.212" v="41" actId="1038"/>
          <pc:sldLayoutMkLst>
            <pc:docMk/>
            <pc:sldMasterMk cId="544521178" sldId="2147483660"/>
            <pc:sldLayoutMk cId="2794568956" sldId="2147483662"/>
          </pc:sldLayoutMkLst>
          <pc:spChg chg="del">
            <ac:chgData name="Parker, Brett" userId="6989d706-e1f3-4cda-ab7c-6c1216d22d98" providerId="ADAL" clId="{93B68173-B62F-40BF-9EF5-9AD0C1F6463B}" dt="2021-09-03T14:49:40.448" v="30" actId="478"/>
            <ac:spMkLst>
              <pc:docMk/>
              <pc:sldMasterMk cId="544521178" sldId="2147483660"/>
              <pc:sldLayoutMk cId="2794568956" sldId="2147483662"/>
              <ac:spMk id="6" creationId="{968EEEF5-4DD8-42FF-9A03-679399BD4FED}"/>
            </ac:spMkLst>
          </pc:spChg>
          <pc:grpChg chg="add del mod">
            <ac:chgData name="Parker, Brett" userId="6989d706-e1f3-4cda-ab7c-6c1216d22d98" providerId="ADAL" clId="{93B68173-B62F-40BF-9EF5-9AD0C1F6463B}" dt="2021-09-03T14:50:33.258" v="32" actId="478"/>
            <ac:grpSpMkLst>
              <pc:docMk/>
              <pc:sldMasterMk cId="544521178" sldId="2147483660"/>
              <pc:sldLayoutMk cId="2794568956" sldId="2147483662"/>
              <ac:grpSpMk id="7" creationId="{2A21FEA0-7FBD-443C-80CA-8F6CE7001E5B}"/>
            </ac:grpSpMkLst>
          </pc:grpChg>
          <pc:picChg chg="mod">
            <ac:chgData name="Parker, Brett" userId="6989d706-e1f3-4cda-ab7c-6c1216d22d98" providerId="ADAL" clId="{93B68173-B62F-40BF-9EF5-9AD0C1F6463B}" dt="2021-09-03T14:49:06.179" v="21"/>
            <ac:picMkLst>
              <pc:docMk/>
              <pc:sldMasterMk cId="544521178" sldId="2147483660"/>
              <pc:sldLayoutMk cId="2794568956" sldId="2147483662"/>
              <ac:picMk id="8" creationId="{F2F41B38-069D-4AE2-9AA5-3A1935409F76}"/>
            </ac:picMkLst>
          </pc:picChg>
          <pc:picChg chg="mod">
            <ac:chgData name="Parker, Brett" userId="6989d706-e1f3-4cda-ab7c-6c1216d22d98" providerId="ADAL" clId="{93B68173-B62F-40BF-9EF5-9AD0C1F6463B}" dt="2021-09-03T14:49:06.179" v="21"/>
            <ac:picMkLst>
              <pc:docMk/>
              <pc:sldMasterMk cId="544521178" sldId="2147483660"/>
              <pc:sldLayoutMk cId="2794568956" sldId="2147483662"/>
              <ac:picMk id="9" creationId="{B9E6BA6C-30CF-4408-BE52-C7643B329F16}"/>
            </ac:picMkLst>
          </pc:picChg>
          <pc:picChg chg="add mod">
            <ac:chgData name="Parker, Brett" userId="6989d706-e1f3-4cda-ab7c-6c1216d22d98" providerId="ADAL" clId="{93B68173-B62F-40BF-9EF5-9AD0C1F6463B}" dt="2021-09-03T14:51:28.212" v="41" actId="1038"/>
            <ac:picMkLst>
              <pc:docMk/>
              <pc:sldMasterMk cId="544521178" sldId="2147483660"/>
              <pc:sldLayoutMk cId="2794568956" sldId="2147483662"/>
              <ac:picMk id="10" creationId="{CCF538F4-6909-4272-868A-666BBF5FB3EB}"/>
            </ac:picMkLst>
          </pc:picChg>
        </pc:sldLayoutChg>
        <pc:sldLayoutChg chg="addSp delSp modSp mod">
          <pc:chgData name="Parker, Brett" userId="6989d706-e1f3-4cda-ab7c-6c1216d22d98" providerId="ADAL" clId="{93B68173-B62F-40BF-9EF5-9AD0C1F6463B}" dt="2021-09-03T14:52:01.118" v="43"/>
          <pc:sldLayoutMkLst>
            <pc:docMk/>
            <pc:sldMasterMk cId="544521178" sldId="2147483660"/>
            <pc:sldLayoutMk cId="4223687991" sldId="2147483663"/>
          </pc:sldLayoutMkLst>
          <pc:spChg chg="del">
            <ac:chgData name="Parker, Brett" userId="6989d706-e1f3-4cda-ab7c-6c1216d22d98" providerId="ADAL" clId="{93B68173-B62F-40BF-9EF5-9AD0C1F6463B}" dt="2021-09-03T14:51:47.811" v="42" actId="478"/>
            <ac:spMkLst>
              <pc:docMk/>
              <pc:sldMasterMk cId="544521178" sldId="2147483660"/>
              <pc:sldLayoutMk cId="4223687991" sldId="2147483663"/>
              <ac:spMk id="6" creationId="{7832850C-40A9-4799-899B-6FF814601B08}"/>
            </ac:spMkLst>
          </pc:spChg>
          <pc:picChg chg="add mod">
            <ac:chgData name="Parker, Brett" userId="6989d706-e1f3-4cda-ab7c-6c1216d22d98" providerId="ADAL" clId="{93B68173-B62F-40BF-9EF5-9AD0C1F6463B}" dt="2021-09-03T14:52:01.118" v="43"/>
            <ac:picMkLst>
              <pc:docMk/>
              <pc:sldMasterMk cId="544521178" sldId="2147483660"/>
              <pc:sldLayoutMk cId="4223687991" sldId="2147483663"/>
              <ac:picMk id="9" creationId="{632B306E-14F8-4880-A124-74C67A4CBFC0}"/>
            </ac:picMkLst>
          </pc:picChg>
        </pc:sldLayoutChg>
        <pc:sldLayoutChg chg="addSp modSp">
          <pc:chgData name="Parker, Brett" userId="6989d706-e1f3-4cda-ab7c-6c1216d22d98" providerId="ADAL" clId="{93B68173-B62F-40BF-9EF5-9AD0C1F6463B}" dt="2021-09-03T14:52:09.118" v="45"/>
          <pc:sldLayoutMkLst>
            <pc:docMk/>
            <pc:sldMasterMk cId="544521178" sldId="2147483660"/>
            <pc:sldLayoutMk cId="3630614248" sldId="2147483664"/>
          </pc:sldLayoutMkLst>
          <pc:picChg chg="add mod">
            <ac:chgData name="Parker, Brett" userId="6989d706-e1f3-4cda-ab7c-6c1216d22d98" providerId="ADAL" clId="{93B68173-B62F-40BF-9EF5-9AD0C1F6463B}" dt="2021-09-03T14:52:09.118" v="45"/>
            <ac:picMkLst>
              <pc:docMk/>
              <pc:sldMasterMk cId="544521178" sldId="2147483660"/>
              <pc:sldLayoutMk cId="3630614248" sldId="2147483664"/>
              <ac:picMk id="7" creationId="{CFC63CA6-EC35-4610-96A8-6C133714E5B7}"/>
            </ac:picMkLst>
          </pc:picChg>
        </pc:sldLayoutChg>
        <pc:sldLayoutChg chg="addSp modSp">
          <pc:chgData name="Parker, Brett" userId="6989d706-e1f3-4cda-ab7c-6c1216d22d98" providerId="ADAL" clId="{93B68173-B62F-40BF-9EF5-9AD0C1F6463B}" dt="2021-09-03T14:52:18.524" v="46"/>
          <pc:sldLayoutMkLst>
            <pc:docMk/>
            <pc:sldMasterMk cId="544521178" sldId="2147483660"/>
            <pc:sldLayoutMk cId="2391252601" sldId="2147483667"/>
          </pc:sldLayoutMkLst>
          <pc:picChg chg="add mod">
            <ac:chgData name="Parker, Brett" userId="6989d706-e1f3-4cda-ab7c-6c1216d22d98" providerId="ADAL" clId="{93B68173-B62F-40BF-9EF5-9AD0C1F6463B}" dt="2021-09-03T14:52:18.524" v="46"/>
            <ac:picMkLst>
              <pc:docMk/>
              <pc:sldMasterMk cId="544521178" sldId="2147483660"/>
              <pc:sldLayoutMk cId="2391252601" sldId="2147483667"/>
              <ac:picMk id="3" creationId="{C9D59622-F3E2-455D-86FC-3D9CDC00401A}"/>
            </ac:picMkLst>
          </pc:picChg>
        </pc:sldLayoutChg>
        <pc:sldLayoutChg chg="addSp modSp">
          <pc:chgData name="Parker, Brett" userId="6989d706-e1f3-4cda-ab7c-6c1216d22d98" providerId="ADAL" clId="{93B68173-B62F-40BF-9EF5-9AD0C1F6463B}" dt="2021-09-03T14:52:25.540" v="47"/>
          <pc:sldLayoutMkLst>
            <pc:docMk/>
            <pc:sldMasterMk cId="544521178" sldId="2147483660"/>
            <pc:sldLayoutMk cId="4160339325" sldId="2147483668"/>
          </pc:sldLayoutMkLst>
          <pc:picChg chg="add mod">
            <ac:chgData name="Parker, Brett" userId="6989d706-e1f3-4cda-ab7c-6c1216d22d98" providerId="ADAL" clId="{93B68173-B62F-40BF-9EF5-9AD0C1F6463B}" dt="2021-09-03T14:52:25.540" v="47"/>
            <ac:picMkLst>
              <pc:docMk/>
              <pc:sldMasterMk cId="544521178" sldId="2147483660"/>
              <pc:sldLayoutMk cId="4160339325" sldId="2147483668"/>
              <ac:picMk id="6" creationId="{36411597-8264-455B-83F5-8FCAE2765B0B}"/>
            </ac:picMkLst>
          </pc:picChg>
        </pc:sldLayoutChg>
        <pc:sldLayoutChg chg="addSp modSp">
          <pc:chgData name="Parker, Brett" userId="6989d706-e1f3-4cda-ab7c-6c1216d22d98" providerId="ADAL" clId="{93B68173-B62F-40BF-9EF5-9AD0C1F6463B}" dt="2021-09-03T14:52:32.290" v="48"/>
          <pc:sldLayoutMkLst>
            <pc:docMk/>
            <pc:sldMasterMk cId="544521178" sldId="2147483660"/>
            <pc:sldLayoutMk cId="1811919937" sldId="2147483669"/>
          </pc:sldLayoutMkLst>
          <pc:picChg chg="add mod">
            <ac:chgData name="Parker, Brett" userId="6989d706-e1f3-4cda-ab7c-6c1216d22d98" providerId="ADAL" clId="{93B68173-B62F-40BF-9EF5-9AD0C1F6463B}" dt="2021-09-03T14:52:32.290" v="48"/>
            <ac:picMkLst>
              <pc:docMk/>
              <pc:sldMasterMk cId="544521178" sldId="2147483660"/>
              <pc:sldLayoutMk cId="1811919937" sldId="2147483669"/>
              <ac:picMk id="6" creationId="{AE94980B-57EF-4804-A061-C1DC763C4E19}"/>
            </ac:picMkLst>
          </pc:picChg>
        </pc:sldLayoutChg>
        <pc:sldLayoutChg chg="addSp modSp">
          <pc:chgData name="Parker, Brett" userId="6989d706-e1f3-4cda-ab7c-6c1216d22d98" providerId="ADAL" clId="{93B68173-B62F-40BF-9EF5-9AD0C1F6463B}" dt="2021-09-03T14:52:38.355" v="49"/>
          <pc:sldLayoutMkLst>
            <pc:docMk/>
            <pc:sldMasterMk cId="544521178" sldId="2147483660"/>
            <pc:sldLayoutMk cId="2381660598" sldId="2147483670"/>
          </pc:sldLayoutMkLst>
          <pc:picChg chg="add mod">
            <ac:chgData name="Parker, Brett" userId="6989d706-e1f3-4cda-ab7c-6c1216d22d98" providerId="ADAL" clId="{93B68173-B62F-40BF-9EF5-9AD0C1F6463B}" dt="2021-09-03T14:52:38.355" v="49"/>
            <ac:picMkLst>
              <pc:docMk/>
              <pc:sldMasterMk cId="544521178" sldId="2147483660"/>
              <pc:sldLayoutMk cId="2381660598" sldId="2147483670"/>
              <ac:picMk id="5" creationId="{E8A8A168-FBBD-49AD-8F43-0CA600D7DEB2}"/>
            </ac:picMkLst>
          </pc:picChg>
        </pc:sldLayoutChg>
        <pc:sldLayoutChg chg="addSp modSp">
          <pc:chgData name="Parker, Brett" userId="6989d706-e1f3-4cda-ab7c-6c1216d22d98" providerId="ADAL" clId="{93B68173-B62F-40BF-9EF5-9AD0C1F6463B}" dt="2021-09-03T14:52:43.540" v="50"/>
          <pc:sldLayoutMkLst>
            <pc:docMk/>
            <pc:sldMasterMk cId="544521178" sldId="2147483660"/>
            <pc:sldLayoutMk cId="1066097591" sldId="2147483671"/>
          </pc:sldLayoutMkLst>
          <pc:picChg chg="add mod">
            <ac:chgData name="Parker, Brett" userId="6989d706-e1f3-4cda-ab7c-6c1216d22d98" providerId="ADAL" clId="{93B68173-B62F-40BF-9EF5-9AD0C1F6463B}" dt="2021-09-03T14:52:43.540" v="50"/>
            <ac:picMkLst>
              <pc:docMk/>
              <pc:sldMasterMk cId="544521178" sldId="2147483660"/>
              <pc:sldLayoutMk cId="1066097591" sldId="2147483671"/>
              <ac:picMk id="5" creationId="{6014B227-C0A7-44C7-BD76-AB3409626D96}"/>
            </ac:picMkLst>
          </pc:picChg>
        </pc:sldLayoutChg>
        <pc:sldLayoutChg chg="addSp modSp">
          <pc:chgData name="Parker, Brett" userId="6989d706-e1f3-4cda-ab7c-6c1216d22d98" providerId="ADAL" clId="{93B68173-B62F-40BF-9EF5-9AD0C1F6463B}" dt="2021-09-03T14:48:54.070" v="20" actId="164"/>
          <pc:sldLayoutMkLst>
            <pc:docMk/>
            <pc:sldMasterMk cId="544521178" sldId="2147483660"/>
            <pc:sldLayoutMk cId="3440654292" sldId="2147483672"/>
          </pc:sldLayoutMkLst>
          <pc:grpChg chg="add mod">
            <ac:chgData name="Parker, Brett" userId="6989d706-e1f3-4cda-ab7c-6c1216d22d98" providerId="ADAL" clId="{93B68173-B62F-40BF-9EF5-9AD0C1F6463B}" dt="2021-09-03T14:48:54.070" v="20" actId="164"/>
            <ac:grpSpMkLst>
              <pc:docMk/>
              <pc:sldMasterMk cId="544521178" sldId="2147483660"/>
              <pc:sldLayoutMk cId="3440654292" sldId="2147483672"/>
              <ac:grpSpMk id="16" creationId="{DA9D8AF8-7E9B-4678-9883-839AFC22B003}"/>
            </ac:grpSpMkLst>
          </pc:grpChg>
          <pc:picChg chg="mod">
            <ac:chgData name="Parker, Brett" userId="6989d706-e1f3-4cda-ab7c-6c1216d22d98" providerId="ADAL" clId="{93B68173-B62F-40BF-9EF5-9AD0C1F6463B}" dt="2021-09-03T14:48:54.070" v="20" actId="164"/>
            <ac:picMkLst>
              <pc:docMk/>
              <pc:sldMasterMk cId="544521178" sldId="2147483660"/>
              <pc:sldLayoutMk cId="3440654292" sldId="2147483672"/>
              <ac:picMk id="8" creationId="{BB18486C-F7AC-4C04-B1F2-E14343E4EABC}"/>
            </ac:picMkLst>
          </pc:picChg>
          <pc:picChg chg="mod">
            <ac:chgData name="Parker, Brett" userId="6989d706-e1f3-4cda-ab7c-6c1216d22d98" providerId="ADAL" clId="{93B68173-B62F-40BF-9EF5-9AD0C1F6463B}" dt="2021-09-03T14:48:54.070" v="20" actId="164"/>
            <ac:picMkLst>
              <pc:docMk/>
              <pc:sldMasterMk cId="544521178" sldId="2147483660"/>
              <pc:sldLayoutMk cId="3440654292" sldId="2147483672"/>
              <ac:picMk id="10" creationId="{9F978B6D-5C3B-4710-982F-4A2BC97FDEF6}"/>
            </ac:picMkLst>
          </pc:picChg>
        </pc:sldLayoutChg>
        <pc:sldLayoutChg chg="addSp modSp">
          <pc:chgData name="Parker, Brett" userId="6989d706-e1f3-4cda-ab7c-6c1216d22d98" providerId="ADAL" clId="{93B68173-B62F-40BF-9EF5-9AD0C1F6463B}" dt="2021-09-03T14:52:05.493" v="44"/>
          <pc:sldLayoutMkLst>
            <pc:docMk/>
            <pc:sldMasterMk cId="544521178" sldId="2147483660"/>
            <pc:sldLayoutMk cId="1724543086" sldId="2147483673"/>
          </pc:sldLayoutMkLst>
          <pc:picChg chg="add mod">
            <ac:chgData name="Parker, Brett" userId="6989d706-e1f3-4cda-ab7c-6c1216d22d98" providerId="ADAL" clId="{93B68173-B62F-40BF-9EF5-9AD0C1F6463B}" dt="2021-09-03T14:52:05.493" v="44"/>
            <ac:picMkLst>
              <pc:docMk/>
              <pc:sldMasterMk cId="544521178" sldId="2147483660"/>
              <pc:sldLayoutMk cId="1724543086" sldId="2147483673"/>
              <ac:picMk id="6" creationId="{63D9E0CC-C622-48DE-92FC-82384472C553}"/>
            </ac:picMkLst>
          </pc:picChg>
        </pc:sldLayoutChg>
      </pc:sldMasterChg>
    </pc:docChg>
  </pc:docChgLst>
  <pc:docChgLst>
    <pc:chgData name="Parker, Brett" userId="6989d706-e1f3-4cda-ab7c-6c1216d22d98" providerId="ADAL" clId="{94772DDE-C6FD-4A2D-8258-F2484FF90AC5}"/>
    <pc:docChg chg="undo redo custSel addSld delSld modSld sldOrd">
      <pc:chgData name="Parker, Brett" userId="6989d706-e1f3-4cda-ab7c-6c1216d22d98" providerId="ADAL" clId="{94772DDE-C6FD-4A2D-8258-F2484FF90AC5}" dt="2021-09-14T21:06:56.277" v="6042" actId="20577"/>
      <pc:docMkLst>
        <pc:docMk/>
      </pc:docMkLst>
      <pc:sldChg chg="addSp delSp modSp mod">
        <pc:chgData name="Parker, Brett" userId="6989d706-e1f3-4cda-ab7c-6c1216d22d98" providerId="ADAL" clId="{94772DDE-C6FD-4A2D-8258-F2484FF90AC5}" dt="2021-09-10T19:37:25.673" v="203" actId="20577"/>
        <pc:sldMkLst>
          <pc:docMk/>
          <pc:sldMk cId="2246755923" sldId="256"/>
        </pc:sldMkLst>
        <pc:spChg chg="mod">
          <ac:chgData name="Parker, Brett" userId="6989d706-e1f3-4cda-ab7c-6c1216d22d98" providerId="ADAL" clId="{94772DDE-C6FD-4A2D-8258-F2484FF90AC5}" dt="2021-09-10T19:37:25.673" v="203" actId="20577"/>
          <ac:spMkLst>
            <pc:docMk/>
            <pc:sldMk cId="2246755923" sldId="256"/>
            <ac:spMk id="2" creationId="{1C156CBC-DA70-7741-BB3F-BCDBBE052F88}"/>
          </ac:spMkLst>
        </pc:spChg>
        <pc:spChg chg="mod">
          <ac:chgData name="Parker, Brett" userId="6989d706-e1f3-4cda-ab7c-6c1216d22d98" providerId="ADAL" clId="{94772DDE-C6FD-4A2D-8258-F2484FF90AC5}" dt="2021-09-10T19:32:45.547" v="120" actId="14100"/>
          <ac:spMkLst>
            <pc:docMk/>
            <pc:sldMk cId="2246755923" sldId="256"/>
            <ac:spMk id="3" creationId="{FDB0E14B-6889-F849-8A8C-D01D7C36038D}"/>
          </ac:spMkLst>
        </pc:spChg>
        <pc:spChg chg="mod">
          <ac:chgData name="Parker, Brett" userId="6989d706-e1f3-4cda-ab7c-6c1216d22d98" providerId="ADAL" clId="{94772DDE-C6FD-4A2D-8258-F2484FF90AC5}" dt="2021-09-10T19:32:45.547" v="120" actId="14100"/>
          <ac:spMkLst>
            <pc:docMk/>
            <pc:sldMk cId="2246755923" sldId="256"/>
            <ac:spMk id="4" creationId="{BD0F4563-AB5E-1F4E-B28C-08AC1323034C}"/>
          </ac:spMkLst>
        </pc:spChg>
        <pc:spChg chg="add mod">
          <ac:chgData name="Parker, Brett" userId="6989d706-e1f3-4cda-ab7c-6c1216d22d98" providerId="ADAL" clId="{94772DDE-C6FD-4A2D-8258-F2484FF90AC5}" dt="2021-09-10T19:32:51.596" v="121" actId="1076"/>
          <ac:spMkLst>
            <pc:docMk/>
            <pc:sldMk cId="2246755923" sldId="256"/>
            <ac:spMk id="5" creationId="{9689F923-D9BA-49B5-B3C5-A231B79C9D10}"/>
          </ac:spMkLst>
        </pc:spChg>
        <pc:graphicFrameChg chg="add del mod">
          <ac:chgData name="Parker, Brett" userId="6989d706-e1f3-4cda-ab7c-6c1216d22d98" providerId="ADAL" clId="{94772DDE-C6FD-4A2D-8258-F2484FF90AC5}" dt="2021-09-10T19:28:39.164" v="33" actId="478"/>
          <ac:graphicFrameMkLst>
            <pc:docMk/>
            <pc:sldMk cId="2246755923" sldId="256"/>
            <ac:graphicFrameMk id="6" creationId="{4749935C-86E4-4307-A0DA-2FB10699376C}"/>
          </ac:graphicFrameMkLst>
        </pc:graphicFrameChg>
      </pc:sldChg>
      <pc:sldChg chg="modSp mod">
        <pc:chgData name="Parker, Brett" userId="6989d706-e1f3-4cda-ab7c-6c1216d22d98" providerId="ADAL" clId="{94772DDE-C6FD-4A2D-8258-F2484FF90AC5}" dt="2021-09-10T19:51:44.901" v="584" actId="1035"/>
        <pc:sldMkLst>
          <pc:docMk/>
          <pc:sldMk cId="1215709844" sldId="258"/>
        </pc:sldMkLst>
        <pc:spChg chg="mod">
          <ac:chgData name="Parker, Brett" userId="6989d706-e1f3-4cda-ab7c-6c1216d22d98" providerId="ADAL" clId="{94772DDE-C6FD-4A2D-8258-F2484FF90AC5}" dt="2021-09-10T19:48:32.392" v="368" actId="20577"/>
          <ac:spMkLst>
            <pc:docMk/>
            <pc:sldMk cId="1215709844" sldId="258"/>
            <ac:spMk id="2" creationId="{0BDB68A9-B5EB-314F-849D-FB440A7B37AA}"/>
          </ac:spMkLst>
        </pc:spChg>
        <pc:spChg chg="mod">
          <ac:chgData name="Parker, Brett" userId="6989d706-e1f3-4cda-ab7c-6c1216d22d98" providerId="ADAL" clId="{94772DDE-C6FD-4A2D-8258-F2484FF90AC5}" dt="2021-09-10T19:51:44.901" v="584" actId="1035"/>
          <ac:spMkLst>
            <pc:docMk/>
            <pc:sldMk cId="1215709844" sldId="258"/>
            <ac:spMk id="3" creationId="{23BD80E2-64A8-2746-84CE-DAC7C5339965}"/>
          </ac:spMkLst>
        </pc:spChg>
      </pc:sldChg>
      <pc:sldChg chg="addSp delSp modSp mod ord">
        <pc:chgData name="Parker, Brett" userId="6989d706-e1f3-4cda-ab7c-6c1216d22d98" providerId="ADAL" clId="{94772DDE-C6FD-4A2D-8258-F2484FF90AC5}" dt="2021-09-14T21:01:46.916" v="6032"/>
        <pc:sldMkLst>
          <pc:docMk/>
          <pc:sldMk cId="1387988044" sldId="259"/>
        </pc:sldMkLst>
        <pc:spChg chg="mod">
          <ac:chgData name="Parker, Brett" userId="6989d706-e1f3-4cda-ab7c-6c1216d22d98" providerId="ADAL" clId="{94772DDE-C6FD-4A2D-8258-F2484FF90AC5}" dt="2021-09-10T20:08:55.419" v="833" actId="1035"/>
          <ac:spMkLst>
            <pc:docMk/>
            <pc:sldMk cId="1387988044" sldId="259"/>
            <ac:spMk id="2" creationId="{53B2AE46-B3D2-054A-9F92-273948CEEE54}"/>
          </ac:spMkLst>
        </pc:spChg>
        <pc:spChg chg="del">
          <ac:chgData name="Parker, Brett" userId="6989d706-e1f3-4cda-ab7c-6c1216d22d98" providerId="ADAL" clId="{94772DDE-C6FD-4A2D-8258-F2484FF90AC5}" dt="2021-09-10T20:03:06.460" v="734" actId="478"/>
          <ac:spMkLst>
            <pc:docMk/>
            <pc:sldMk cId="1387988044" sldId="259"/>
            <ac:spMk id="6" creationId="{3B6F65FB-407C-44B2-8532-795A3C4C27AE}"/>
          </ac:spMkLst>
        </pc:spChg>
        <pc:spChg chg="del">
          <ac:chgData name="Parker, Brett" userId="6989d706-e1f3-4cda-ab7c-6c1216d22d98" providerId="ADAL" clId="{94772DDE-C6FD-4A2D-8258-F2484FF90AC5}" dt="2021-09-10T20:02:58.952" v="732" actId="478"/>
          <ac:spMkLst>
            <pc:docMk/>
            <pc:sldMk cId="1387988044" sldId="259"/>
            <ac:spMk id="7" creationId="{1CCF2655-F087-4ECE-B77D-F8D28E698D1C}"/>
          </ac:spMkLst>
        </pc:spChg>
        <pc:spChg chg="add mod topLvl">
          <ac:chgData name="Parker, Brett" userId="6989d706-e1f3-4cda-ab7c-6c1216d22d98" providerId="ADAL" clId="{94772DDE-C6FD-4A2D-8258-F2484FF90AC5}" dt="2021-09-10T20:08:32.241" v="812" actId="1076"/>
          <ac:spMkLst>
            <pc:docMk/>
            <pc:sldMk cId="1387988044" sldId="259"/>
            <ac:spMk id="10" creationId="{33F804FC-414A-40B4-B74B-F32FA8E859D5}"/>
          </ac:spMkLst>
        </pc:spChg>
        <pc:spChg chg="add mod topLvl">
          <ac:chgData name="Parker, Brett" userId="6989d706-e1f3-4cda-ab7c-6c1216d22d98" providerId="ADAL" clId="{94772DDE-C6FD-4A2D-8258-F2484FF90AC5}" dt="2021-09-10T20:08:37.739" v="813" actId="1076"/>
          <ac:spMkLst>
            <pc:docMk/>
            <pc:sldMk cId="1387988044" sldId="259"/>
            <ac:spMk id="12" creationId="{E0EFA036-2DB5-43F3-82A2-0F3EFBC84CA1}"/>
          </ac:spMkLst>
        </pc:spChg>
        <pc:grpChg chg="add del mod">
          <ac:chgData name="Parker, Brett" userId="6989d706-e1f3-4cda-ab7c-6c1216d22d98" providerId="ADAL" clId="{94772DDE-C6FD-4A2D-8258-F2484FF90AC5}" dt="2021-09-10T20:05:40.656" v="746" actId="165"/>
          <ac:grpSpMkLst>
            <pc:docMk/>
            <pc:sldMk cId="1387988044" sldId="259"/>
            <ac:grpSpMk id="4" creationId="{031ECC9F-20AD-42B0-85D0-ACF34858B027}"/>
          </ac:grpSpMkLst>
        </pc:grpChg>
        <pc:picChg chg="del">
          <ac:chgData name="Parker, Brett" userId="6989d706-e1f3-4cda-ab7c-6c1216d22d98" providerId="ADAL" clId="{94772DDE-C6FD-4A2D-8258-F2484FF90AC5}" dt="2021-09-10T20:03:02.014" v="733" actId="478"/>
          <ac:picMkLst>
            <pc:docMk/>
            <pc:sldMk cId="1387988044" sldId="259"/>
            <ac:picMk id="5" creationId="{6C0DEA1F-8F26-41F0-B228-247CDC26EDD0}"/>
          </ac:picMkLst>
        </pc:picChg>
        <pc:picChg chg="add mod topLvl">
          <ac:chgData name="Parker, Brett" userId="6989d706-e1f3-4cda-ab7c-6c1216d22d98" providerId="ADAL" clId="{94772DDE-C6FD-4A2D-8258-F2484FF90AC5}" dt="2021-09-10T20:09:31.265" v="842" actId="1037"/>
          <ac:picMkLst>
            <pc:docMk/>
            <pc:sldMk cId="1387988044" sldId="259"/>
            <ac:picMk id="8" creationId="{FBDEBB52-0A9D-4116-84C5-6A1F7F52470D}"/>
          </ac:picMkLst>
        </pc:picChg>
        <pc:picChg chg="add mod topLvl">
          <ac:chgData name="Parker, Brett" userId="6989d706-e1f3-4cda-ab7c-6c1216d22d98" providerId="ADAL" clId="{94772DDE-C6FD-4A2D-8258-F2484FF90AC5}" dt="2021-09-10T20:05:40.656" v="746" actId="165"/>
          <ac:picMkLst>
            <pc:docMk/>
            <pc:sldMk cId="1387988044" sldId="259"/>
            <ac:picMk id="9" creationId="{4003431A-21BE-479B-877E-C1203BA615AF}"/>
          </ac:picMkLst>
        </pc:picChg>
        <pc:picChg chg="add mod topLvl">
          <ac:chgData name="Parker, Brett" userId="6989d706-e1f3-4cda-ab7c-6c1216d22d98" providerId="ADAL" clId="{94772DDE-C6FD-4A2D-8258-F2484FF90AC5}" dt="2021-09-10T20:09:24.431" v="837" actId="14100"/>
          <ac:picMkLst>
            <pc:docMk/>
            <pc:sldMk cId="1387988044" sldId="259"/>
            <ac:picMk id="11" creationId="{6BA6D0C8-585C-403E-A759-A46C208CF338}"/>
          </ac:picMkLst>
        </pc:picChg>
      </pc:sldChg>
      <pc:sldChg chg="modSp mod">
        <pc:chgData name="Parker, Brett" userId="6989d706-e1f3-4cda-ab7c-6c1216d22d98" providerId="ADAL" clId="{94772DDE-C6FD-4A2D-8258-F2484FF90AC5}" dt="2021-09-14T19:40:30.999" v="5534" actId="20577"/>
        <pc:sldMkLst>
          <pc:docMk/>
          <pc:sldMk cId="4287403116" sldId="260"/>
        </pc:sldMkLst>
        <pc:spChg chg="mod">
          <ac:chgData name="Parker, Brett" userId="6989d706-e1f3-4cda-ab7c-6c1216d22d98" providerId="ADAL" clId="{94772DDE-C6FD-4A2D-8258-F2484FF90AC5}" dt="2021-09-10T19:39:01.830" v="225" actId="20577"/>
          <ac:spMkLst>
            <pc:docMk/>
            <pc:sldMk cId="4287403116" sldId="260"/>
            <ac:spMk id="2" creationId="{81FF1DD8-6805-4739-A0C1-AE8C07F450C6}"/>
          </ac:spMkLst>
        </pc:spChg>
        <pc:spChg chg="mod">
          <ac:chgData name="Parker, Brett" userId="6989d706-e1f3-4cda-ab7c-6c1216d22d98" providerId="ADAL" clId="{94772DDE-C6FD-4A2D-8258-F2484FF90AC5}" dt="2021-09-14T19:40:30.999" v="5534" actId="20577"/>
          <ac:spMkLst>
            <pc:docMk/>
            <pc:sldMk cId="4287403116" sldId="260"/>
            <ac:spMk id="3" creationId="{70876415-141E-48B9-97B6-B638E17CB7AC}"/>
          </ac:spMkLst>
        </pc:spChg>
      </pc:sldChg>
      <pc:sldChg chg="modSp mod">
        <pc:chgData name="Parker, Brett" userId="6989d706-e1f3-4cda-ab7c-6c1216d22d98" providerId="ADAL" clId="{94772DDE-C6FD-4A2D-8258-F2484FF90AC5}" dt="2021-09-10T20:51:13.692" v="1420" actId="20577"/>
        <pc:sldMkLst>
          <pc:docMk/>
          <pc:sldMk cId="3187196297" sldId="261"/>
        </pc:sldMkLst>
        <pc:spChg chg="mod">
          <ac:chgData name="Parker, Brett" userId="6989d706-e1f3-4cda-ab7c-6c1216d22d98" providerId="ADAL" clId="{94772DDE-C6FD-4A2D-8258-F2484FF90AC5}" dt="2021-09-10T20:35:18.218" v="1148" actId="20577"/>
          <ac:spMkLst>
            <pc:docMk/>
            <pc:sldMk cId="3187196297" sldId="261"/>
            <ac:spMk id="2" creationId="{0BDB68A9-B5EB-314F-849D-FB440A7B37AA}"/>
          </ac:spMkLst>
        </pc:spChg>
        <pc:spChg chg="mod">
          <ac:chgData name="Parker, Brett" userId="6989d706-e1f3-4cda-ab7c-6c1216d22d98" providerId="ADAL" clId="{94772DDE-C6FD-4A2D-8258-F2484FF90AC5}" dt="2021-09-10T20:51:13.692" v="1420" actId="20577"/>
          <ac:spMkLst>
            <pc:docMk/>
            <pc:sldMk cId="3187196297" sldId="261"/>
            <ac:spMk id="3" creationId="{23BD80E2-64A8-2746-84CE-DAC7C5339965}"/>
          </ac:spMkLst>
        </pc:spChg>
      </pc:sldChg>
      <pc:sldChg chg="add del setBg">
        <pc:chgData name="Parker, Brett" userId="6989d706-e1f3-4cda-ab7c-6c1216d22d98" providerId="ADAL" clId="{94772DDE-C6FD-4A2D-8258-F2484FF90AC5}" dt="2021-09-10T20:10:32.837" v="844"/>
        <pc:sldMkLst>
          <pc:docMk/>
          <pc:sldMk cId="172178239" sldId="262"/>
        </pc:sldMkLst>
      </pc:sldChg>
      <pc:sldChg chg="del">
        <pc:chgData name="Parker, Brett" userId="6989d706-e1f3-4cda-ab7c-6c1216d22d98" providerId="ADAL" clId="{94772DDE-C6FD-4A2D-8258-F2484FF90AC5}" dt="2021-09-10T19:27:28.278" v="3" actId="47"/>
        <pc:sldMkLst>
          <pc:docMk/>
          <pc:sldMk cId="1565134827" sldId="262"/>
        </pc:sldMkLst>
      </pc:sldChg>
      <pc:sldChg chg="addSp delSp modSp mod ord">
        <pc:chgData name="Parker, Brett" userId="6989d706-e1f3-4cda-ab7c-6c1216d22d98" providerId="ADAL" clId="{94772DDE-C6FD-4A2D-8258-F2484FF90AC5}" dt="2021-09-10T20:17:48.528" v="987" actId="1037"/>
        <pc:sldMkLst>
          <pc:docMk/>
          <pc:sldMk cId="264289820" sldId="263"/>
        </pc:sldMkLst>
        <pc:spChg chg="del">
          <ac:chgData name="Parker, Brett" userId="6989d706-e1f3-4cda-ab7c-6c1216d22d98" providerId="ADAL" clId="{94772DDE-C6FD-4A2D-8258-F2484FF90AC5}" dt="2021-09-10T20:11:36.798" v="849" actId="478"/>
          <ac:spMkLst>
            <pc:docMk/>
            <pc:sldMk cId="264289820" sldId="263"/>
            <ac:spMk id="2" creationId="{53B2AE46-B3D2-054A-9F92-273948CEEE54}"/>
          </ac:spMkLst>
        </pc:spChg>
        <pc:spChg chg="mod">
          <ac:chgData name="Parker, Brett" userId="6989d706-e1f3-4cda-ab7c-6c1216d22d98" providerId="ADAL" clId="{94772DDE-C6FD-4A2D-8258-F2484FF90AC5}" dt="2021-09-10T20:16:10.490" v="974" actId="1038"/>
          <ac:spMkLst>
            <pc:docMk/>
            <pc:sldMk cId="264289820" sldId="263"/>
            <ac:spMk id="3" creationId="{FA0D2EBA-591D-0D41-9C46-2E17C49223CD}"/>
          </ac:spMkLst>
        </pc:spChg>
        <pc:spChg chg="add del mod">
          <ac:chgData name="Parker, Brett" userId="6989d706-e1f3-4cda-ab7c-6c1216d22d98" providerId="ADAL" clId="{94772DDE-C6FD-4A2D-8258-F2484FF90AC5}" dt="2021-09-10T20:11:41.497" v="850" actId="478"/>
          <ac:spMkLst>
            <pc:docMk/>
            <pc:sldMk cId="264289820" sldId="263"/>
            <ac:spMk id="6" creationId="{D5E8A308-F78A-4AAE-8E7E-AC892616BD7D}"/>
          </ac:spMkLst>
        </pc:spChg>
        <pc:spChg chg="add mod ord">
          <ac:chgData name="Parker, Brett" userId="6989d706-e1f3-4cda-ab7c-6c1216d22d98" providerId="ADAL" clId="{94772DDE-C6FD-4A2D-8258-F2484FF90AC5}" dt="2021-09-10T20:14:40.886" v="894" actId="14100"/>
          <ac:spMkLst>
            <pc:docMk/>
            <pc:sldMk cId="264289820" sldId="263"/>
            <ac:spMk id="8" creationId="{9B05D9EB-9E6E-4970-9227-C6C9F02EF638}"/>
          </ac:spMkLst>
        </pc:spChg>
        <pc:spChg chg="mod">
          <ac:chgData name="Parker, Brett" userId="6989d706-e1f3-4cda-ab7c-6c1216d22d98" providerId="ADAL" clId="{94772DDE-C6FD-4A2D-8258-F2484FF90AC5}" dt="2021-09-10T20:13:49.201" v="873"/>
          <ac:spMkLst>
            <pc:docMk/>
            <pc:sldMk cId="264289820" sldId="263"/>
            <ac:spMk id="17" creationId="{775A7528-8A6D-44CF-92BE-708E5B3C8702}"/>
          </ac:spMkLst>
        </pc:spChg>
        <pc:spChg chg="add del mod">
          <ac:chgData name="Parker, Brett" userId="6989d706-e1f3-4cda-ab7c-6c1216d22d98" providerId="ADAL" clId="{94772DDE-C6FD-4A2D-8258-F2484FF90AC5}" dt="2021-09-10T20:13:59.123" v="874"/>
          <ac:spMkLst>
            <pc:docMk/>
            <pc:sldMk cId="264289820" sldId="263"/>
            <ac:spMk id="20" creationId="{1F910CD9-CFD8-4E7B-92C5-F32441F756EC}"/>
          </ac:spMkLst>
        </pc:spChg>
        <pc:spChg chg="add del mod">
          <ac:chgData name="Parker, Brett" userId="6989d706-e1f3-4cda-ab7c-6c1216d22d98" providerId="ADAL" clId="{94772DDE-C6FD-4A2D-8258-F2484FF90AC5}" dt="2021-09-10T20:13:59.123" v="874"/>
          <ac:spMkLst>
            <pc:docMk/>
            <pc:sldMk cId="264289820" sldId="263"/>
            <ac:spMk id="21" creationId="{AD856A5B-D4A5-4E52-9902-9E520F2F3C48}"/>
          </ac:spMkLst>
        </pc:spChg>
        <pc:spChg chg="add del mod">
          <ac:chgData name="Parker, Brett" userId="6989d706-e1f3-4cda-ab7c-6c1216d22d98" providerId="ADAL" clId="{94772DDE-C6FD-4A2D-8258-F2484FF90AC5}" dt="2021-09-10T20:13:59.123" v="874"/>
          <ac:spMkLst>
            <pc:docMk/>
            <pc:sldMk cId="264289820" sldId="263"/>
            <ac:spMk id="22" creationId="{BFE41B46-DCC5-45EC-80BC-22FB7CA587D9}"/>
          </ac:spMkLst>
        </pc:spChg>
        <pc:spChg chg="add del mod">
          <ac:chgData name="Parker, Brett" userId="6989d706-e1f3-4cda-ab7c-6c1216d22d98" providerId="ADAL" clId="{94772DDE-C6FD-4A2D-8258-F2484FF90AC5}" dt="2021-09-10T20:13:59.123" v="874"/>
          <ac:spMkLst>
            <pc:docMk/>
            <pc:sldMk cId="264289820" sldId="263"/>
            <ac:spMk id="23" creationId="{49CA8108-AD87-4306-9B29-8C4D05446745}"/>
          </ac:spMkLst>
        </pc:spChg>
        <pc:spChg chg="add del mod">
          <ac:chgData name="Parker, Brett" userId="6989d706-e1f3-4cda-ab7c-6c1216d22d98" providerId="ADAL" clId="{94772DDE-C6FD-4A2D-8258-F2484FF90AC5}" dt="2021-09-10T20:13:59.123" v="874"/>
          <ac:spMkLst>
            <pc:docMk/>
            <pc:sldMk cId="264289820" sldId="263"/>
            <ac:spMk id="24" creationId="{FC77076F-7344-4C26-8545-0B508F19799A}"/>
          </ac:spMkLst>
        </pc:spChg>
        <pc:spChg chg="mod">
          <ac:chgData name="Parker, Brett" userId="6989d706-e1f3-4cda-ab7c-6c1216d22d98" providerId="ADAL" clId="{94772DDE-C6FD-4A2D-8258-F2484FF90AC5}" dt="2021-09-10T20:15:33.111" v="944" actId="1038"/>
          <ac:spMkLst>
            <pc:docMk/>
            <pc:sldMk cId="264289820" sldId="263"/>
            <ac:spMk id="26" creationId="{CA081775-8ABD-4AA8-9B3C-3AC862D7B654}"/>
          </ac:spMkLst>
        </pc:spChg>
        <pc:spChg chg="add mod">
          <ac:chgData name="Parker, Brett" userId="6989d706-e1f3-4cda-ab7c-6c1216d22d98" providerId="ADAL" clId="{94772DDE-C6FD-4A2D-8258-F2484FF90AC5}" dt="2021-09-10T20:15:52.170" v="948" actId="1038"/>
          <ac:spMkLst>
            <pc:docMk/>
            <pc:sldMk cId="264289820" sldId="263"/>
            <ac:spMk id="29" creationId="{40543BA4-016C-45D1-8636-D3839FB63A3D}"/>
          </ac:spMkLst>
        </pc:spChg>
        <pc:spChg chg="add mod">
          <ac:chgData name="Parker, Brett" userId="6989d706-e1f3-4cda-ab7c-6c1216d22d98" providerId="ADAL" clId="{94772DDE-C6FD-4A2D-8258-F2484FF90AC5}" dt="2021-09-10T20:17:48.528" v="987" actId="1037"/>
          <ac:spMkLst>
            <pc:docMk/>
            <pc:sldMk cId="264289820" sldId="263"/>
            <ac:spMk id="30" creationId="{AC2B401C-5346-467D-8D7A-6D03B872B3B6}"/>
          </ac:spMkLst>
        </pc:spChg>
        <pc:spChg chg="add mod">
          <ac:chgData name="Parker, Brett" userId="6989d706-e1f3-4cda-ab7c-6c1216d22d98" providerId="ADAL" clId="{94772DDE-C6FD-4A2D-8258-F2484FF90AC5}" dt="2021-09-10T20:15:33.111" v="944" actId="1038"/>
          <ac:spMkLst>
            <pc:docMk/>
            <pc:sldMk cId="264289820" sldId="263"/>
            <ac:spMk id="31" creationId="{03EF3427-60B9-4FD0-8E53-BD227C72CD6F}"/>
          </ac:spMkLst>
        </pc:spChg>
        <pc:spChg chg="add mod">
          <ac:chgData name="Parker, Brett" userId="6989d706-e1f3-4cda-ab7c-6c1216d22d98" providerId="ADAL" clId="{94772DDE-C6FD-4A2D-8258-F2484FF90AC5}" dt="2021-09-10T20:15:10.414" v="915" actId="1037"/>
          <ac:spMkLst>
            <pc:docMk/>
            <pc:sldMk cId="264289820" sldId="263"/>
            <ac:spMk id="32" creationId="{9EECC204-C8BA-4B89-8910-1A0FA94C842F}"/>
          </ac:spMkLst>
        </pc:spChg>
        <pc:spChg chg="add mod">
          <ac:chgData name="Parker, Brett" userId="6989d706-e1f3-4cda-ab7c-6c1216d22d98" providerId="ADAL" clId="{94772DDE-C6FD-4A2D-8258-F2484FF90AC5}" dt="2021-09-10T20:15:01.342" v="902" actId="1037"/>
          <ac:spMkLst>
            <pc:docMk/>
            <pc:sldMk cId="264289820" sldId="263"/>
            <ac:spMk id="33" creationId="{EFA769AC-5184-460D-B5BE-64C3C1F6BD16}"/>
          </ac:spMkLst>
        </pc:spChg>
        <pc:spChg chg="add mod">
          <ac:chgData name="Parker, Brett" userId="6989d706-e1f3-4cda-ab7c-6c1216d22d98" providerId="ADAL" clId="{94772DDE-C6FD-4A2D-8258-F2484FF90AC5}" dt="2021-09-10T20:17:18.031" v="978"/>
          <ac:spMkLst>
            <pc:docMk/>
            <pc:sldMk cId="264289820" sldId="263"/>
            <ac:spMk id="34" creationId="{3F541A58-BE48-4AC9-8051-D790EA758B9D}"/>
          </ac:spMkLst>
        </pc:spChg>
        <pc:grpChg chg="del">
          <ac:chgData name="Parker, Brett" userId="6989d706-e1f3-4cda-ab7c-6c1216d22d98" providerId="ADAL" clId="{94772DDE-C6FD-4A2D-8258-F2484FF90AC5}" dt="2021-09-10T20:11:45.166" v="851" actId="478"/>
          <ac:grpSpMkLst>
            <pc:docMk/>
            <pc:sldMk cId="264289820" sldId="263"/>
            <ac:grpSpMk id="14" creationId="{15744695-3ACD-4816-8A39-7996EB751FE4}"/>
          </ac:grpSpMkLst>
        </pc:grpChg>
        <pc:grpChg chg="del">
          <ac:chgData name="Parker, Brett" userId="6989d706-e1f3-4cda-ab7c-6c1216d22d98" providerId="ADAL" clId="{94772DDE-C6FD-4A2D-8258-F2484FF90AC5}" dt="2021-09-10T20:11:45.166" v="851" actId="478"/>
          <ac:grpSpMkLst>
            <pc:docMk/>
            <pc:sldMk cId="264289820" sldId="263"/>
            <ac:grpSpMk id="15" creationId="{2655493D-E45E-4B35-8435-F1398008910A}"/>
          </ac:grpSpMkLst>
        </pc:grpChg>
        <pc:grpChg chg="add del mod">
          <ac:chgData name="Parker, Brett" userId="6989d706-e1f3-4cda-ab7c-6c1216d22d98" providerId="ADAL" clId="{94772DDE-C6FD-4A2D-8258-F2484FF90AC5}" dt="2021-09-10T20:13:59.123" v="874"/>
          <ac:grpSpMkLst>
            <pc:docMk/>
            <pc:sldMk cId="264289820" sldId="263"/>
            <ac:grpSpMk id="16" creationId="{FA89D003-1F29-4531-BA33-0C9855981310}"/>
          </ac:grpSpMkLst>
        </pc:grpChg>
        <pc:grpChg chg="add mod">
          <ac:chgData name="Parker, Brett" userId="6989d706-e1f3-4cda-ab7c-6c1216d22d98" providerId="ADAL" clId="{94772DDE-C6FD-4A2D-8258-F2484FF90AC5}" dt="2021-09-10T20:15:33.111" v="944" actId="1038"/>
          <ac:grpSpMkLst>
            <pc:docMk/>
            <pc:sldMk cId="264289820" sldId="263"/>
            <ac:grpSpMk id="25" creationId="{B47EAC7B-E43F-4E8C-A16A-FE4150519467}"/>
          </ac:grpSpMkLst>
        </pc:grpChg>
        <pc:picChg chg="del">
          <ac:chgData name="Parker, Brett" userId="6989d706-e1f3-4cda-ab7c-6c1216d22d98" providerId="ADAL" clId="{94772DDE-C6FD-4A2D-8258-F2484FF90AC5}" dt="2021-09-10T20:11:33.001" v="848" actId="478"/>
          <ac:picMkLst>
            <pc:docMk/>
            <pc:sldMk cId="264289820" sldId="263"/>
            <ac:picMk id="5" creationId="{A69D444A-1C46-429F-83CE-C6FA6AB8A749}"/>
          </ac:picMkLst>
        </pc:picChg>
        <pc:picChg chg="mod">
          <ac:chgData name="Parker, Brett" userId="6989d706-e1f3-4cda-ab7c-6c1216d22d98" providerId="ADAL" clId="{94772DDE-C6FD-4A2D-8258-F2484FF90AC5}" dt="2021-09-10T20:13:49.201" v="873"/>
          <ac:picMkLst>
            <pc:docMk/>
            <pc:sldMk cId="264289820" sldId="263"/>
            <ac:picMk id="18" creationId="{567FEDC9-BEEF-43E2-8A20-1E2162EA5805}"/>
          </ac:picMkLst>
        </pc:picChg>
        <pc:picChg chg="add del mod">
          <ac:chgData name="Parker, Brett" userId="6989d706-e1f3-4cda-ab7c-6c1216d22d98" providerId="ADAL" clId="{94772DDE-C6FD-4A2D-8258-F2484FF90AC5}" dt="2021-09-10T20:13:59.123" v="874"/>
          <ac:picMkLst>
            <pc:docMk/>
            <pc:sldMk cId="264289820" sldId="263"/>
            <ac:picMk id="19" creationId="{6D6E2365-C52A-473E-A689-8647C8569A8D}"/>
          </ac:picMkLst>
        </pc:picChg>
        <pc:picChg chg="mod">
          <ac:chgData name="Parker, Brett" userId="6989d706-e1f3-4cda-ab7c-6c1216d22d98" providerId="ADAL" clId="{94772DDE-C6FD-4A2D-8258-F2484FF90AC5}" dt="2021-09-10T20:15:33.111" v="944" actId="1038"/>
          <ac:picMkLst>
            <pc:docMk/>
            <pc:sldMk cId="264289820" sldId="263"/>
            <ac:picMk id="27" creationId="{C354863B-3E93-470D-99F8-EAA7A1CC90CA}"/>
          </ac:picMkLst>
        </pc:picChg>
        <pc:picChg chg="add mod">
          <ac:chgData name="Parker, Brett" userId="6989d706-e1f3-4cda-ab7c-6c1216d22d98" providerId="ADAL" clId="{94772DDE-C6FD-4A2D-8258-F2484FF90AC5}" dt="2021-09-10T20:14:52.460" v="897" actId="1037"/>
          <ac:picMkLst>
            <pc:docMk/>
            <pc:sldMk cId="264289820" sldId="263"/>
            <ac:picMk id="28" creationId="{59D534C2-A581-4186-916F-EFCB54FF09F2}"/>
          </ac:picMkLst>
        </pc:picChg>
      </pc:sldChg>
      <pc:sldChg chg="del">
        <pc:chgData name="Parker, Brett" userId="6989d706-e1f3-4cda-ab7c-6c1216d22d98" providerId="ADAL" clId="{94772DDE-C6FD-4A2D-8258-F2484FF90AC5}" dt="2021-09-10T20:41:48.550" v="1245" actId="47"/>
        <pc:sldMkLst>
          <pc:docMk/>
          <pc:sldMk cId="340869659" sldId="264"/>
        </pc:sldMkLst>
      </pc:sldChg>
      <pc:sldChg chg="del">
        <pc:chgData name="Parker, Brett" userId="6989d706-e1f3-4cda-ab7c-6c1216d22d98" providerId="ADAL" clId="{94772DDE-C6FD-4A2D-8258-F2484FF90AC5}" dt="2021-09-10T19:27:28.778" v="4" actId="47"/>
        <pc:sldMkLst>
          <pc:docMk/>
          <pc:sldMk cId="416461150" sldId="265"/>
        </pc:sldMkLst>
      </pc:sldChg>
      <pc:sldChg chg="addSp delSp modSp add mod ord">
        <pc:chgData name="Parker, Brett" userId="6989d706-e1f3-4cda-ab7c-6c1216d22d98" providerId="ADAL" clId="{94772DDE-C6FD-4A2D-8258-F2484FF90AC5}" dt="2021-09-14T20:42:45.327" v="5905" actId="20577"/>
        <pc:sldMkLst>
          <pc:docMk/>
          <pc:sldMk cId="1723890523" sldId="265"/>
        </pc:sldMkLst>
        <pc:spChg chg="mod">
          <ac:chgData name="Parker, Brett" userId="6989d706-e1f3-4cda-ab7c-6c1216d22d98" providerId="ADAL" clId="{94772DDE-C6FD-4A2D-8258-F2484FF90AC5}" dt="2021-09-10T19:54:48.713" v="590" actId="255"/>
          <ac:spMkLst>
            <pc:docMk/>
            <pc:sldMk cId="1723890523" sldId="265"/>
            <ac:spMk id="2" creationId="{81FF1DD8-6805-4739-A0C1-AE8C07F450C6}"/>
          </ac:spMkLst>
        </pc:spChg>
        <pc:spChg chg="del mod">
          <ac:chgData name="Parker, Brett" userId="6989d706-e1f3-4cda-ab7c-6c1216d22d98" providerId="ADAL" clId="{94772DDE-C6FD-4A2D-8258-F2484FF90AC5}" dt="2021-09-10T19:55:33.905" v="593" actId="478"/>
          <ac:spMkLst>
            <pc:docMk/>
            <pc:sldMk cId="1723890523" sldId="265"/>
            <ac:spMk id="3" creationId="{70876415-141E-48B9-97B6-B638E17CB7AC}"/>
          </ac:spMkLst>
        </pc:spChg>
        <pc:spChg chg="add del mod">
          <ac:chgData name="Parker, Brett" userId="6989d706-e1f3-4cda-ab7c-6c1216d22d98" providerId="ADAL" clId="{94772DDE-C6FD-4A2D-8258-F2484FF90AC5}" dt="2021-09-10T19:55:38.838" v="594" actId="478"/>
          <ac:spMkLst>
            <pc:docMk/>
            <pc:sldMk cId="1723890523" sldId="265"/>
            <ac:spMk id="6" creationId="{26ECDA5F-6809-484F-866A-4E0A7FE94C4D}"/>
          </ac:spMkLst>
        </pc:spChg>
        <pc:spChg chg="add mod">
          <ac:chgData name="Parker, Brett" userId="6989d706-e1f3-4cda-ab7c-6c1216d22d98" providerId="ADAL" clId="{94772DDE-C6FD-4A2D-8258-F2484FF90AC5}" dt="2021-09-14T20:42:45.327" v="5905" actId="20577"/>
          <ac:spMkLst>
            <pc:docMk/>
            <pc:sldMk cId="1723890523" sldId="265"/>
            <ac:spMk id="7" creationId="{BF588CCE-305F-4956-A2CE-83B70975F158}"/>
          </ac:spMkLst>
        </pc:spChg>
      </pc:sldChg>
      <pc:sldChg chg="del">
        <pc:chgData name="Parker, Brett" userId="6989d706-e1f3-4cda-ab7c-6c1216d22d98" providerId="ADAL" clId="{94772DDE-C6FD-4A2D-8258-F2484FF90AC5}" dt="2021-09-10T19:27:27.397" v="2" actId="47"/>
        <pc:sldMkLst>
          <pc:docMk/>
          <pc:sldMk cId="291620599" sldId="266"/>
        </pc:sldMkLst>
      </pc:sldChg>
      <pc:sldChg chg="addSp delSp modSp add mod ord">
        <pc:chgData name="Parker, Brett" userId="6989d706-e1f3-4cda-ab7c-6c1216d22d98" providerId="ADAL" clId="{94772DDE-C6FD-4A2D-8258-F2484FF90AC5}" dt="2021-09-14T20:44:03.284" v="5911" actId="1037"/>
        <pc:sldMkLst>
          <pc:docMk/>
          <pc:sldMk cId="2427338041" sldId="266"/>
        </pc:sldMkLst>
        <pc:spChg chg="mod">
          <ac:chgData name="Parker, Brett" userId="6989d706-e1f3-4cda-ab7c-6c1216d22d98" providerId="ADAL" clId="{94772DDE-C6FD-4A2D-8258-F2484FF90AC5}" dt="2021-09-10T20:34:32.525" v="1132" actId="1035"/>
          <ac:spMkLst>
            <pc:docMk/>
            <pc:sldMk cId="2427338041" sldId="266"/>
            <ac:spMk id="2" creationId="{53B2AE46-B3D2-054A-9F92-273948CEEE54}"/>
          </ac:spMkLst>
        </pc:spChg>
        <pc:spChg chg="add mod">
          <ac:chgData name="Parker, Brett" userId="6989d706-e1f3-4cda-ab7c-6c1216d22d98" providerId="ADAL" clId="{94772DDE-C6FD-4A2D-8258-F2484FF90AC5}" dt="2021-09-10T20:34:49.357" v="1147" actId="1035"/>
          <ac:spMkLst>
            <pc:docMk/>
            <pc:sldMk cId="2427338041" sldId="266"/>
            <ac:spMk id="12" creationId="{1827E1C2-B6CC-44E5-88C2-7D0C969F8FF2}"/>
          </ac:spMkLst>
        </pc:spChg>
        <pc:spChg chg="add mod">
          <ac:chgData name="Parker, Brett" userId="6989d706-e1f3-4cda-ab7c-6c1216d22d98" providerId="ADAL" clId="{94772DDE-C6FD-4A2D-8258-F2484FF90AC5}" dt="2021-09-10T20:34:49.357" v="1147" actId="1035"/>
          <ac:spMkLst>
            <pc:docMk/>
            <pc:sldMk cId="2427338041" sldId="266"/>
            <ac:spMk id="16" creationId="{4B39390A-BC51-4C73-8C73-924B8D98C213}"/>
          </ac:spMkLst>
        </pc:spChg>
        <pc:spChg chg="mod">
          <ac:chgData name="Parker, Brett" userId="6989d706-e1f3-4cda-ab7c-6c1216d22d98" providerId="ADAL" clId="{94772DDE-C6FD-4A2D-8258-F2484FF90AC5}" dt="2021-09-10T20:27:49.082" v="1044"/>
          <ac:spMkLst>
            <pc:docMk/>
            <pc:sldMk cId="2427338041" sldId="266"/>
            <ac:spMk id="19" creationId="{C2D26780-0605-4AB0-A1AC-27C3633C551F}"/>
          </ac:spMkLst>
        </pc:spChg>
        <pc:spChg chg="mod">
          <ac:chgData name="Parker, Brett" userId="6989d706-e1f3-4cda-ab7c-6c1216d22d98" providerId="ADAL" clId="{94772DDE-C6FD-4A2D-8258-F2484FF90AC5}" dt="2021-09-10T20:27:49.082" v="1044"/>
          <ac:spMkLst>
            <pc:docMk/>
            <pc:sldMk cId="2427338041" sldId="266"/>
            <ac:spMk id="20" creationId="{FACEE87C-9CF4-45D1-A58F-435AC1E72A13}"/>
          </ac:spMkLst>
        </pc:spChg>
        <pc:spChg chg="mod">
          <ac:chgData name="Parker, Brett" userId="6989d706-e1f3-4cda-ab7c-6c1216d22d98" providerId="ADAL" clId="{94772DDE-C6FD-4A2D-8258-F2484FF90AC5}" dt="2021-09-10T20:27:49.082" v="1044"/>
          <ac:spMkLst>
            <pc:docMk/>
            <pc:sldMk cId="2427338041" sldId="266"/>
            <ac:spMk id="21" creationId="{3F43657D-50A8-4647-BC1F-2EADE4975047}"/>
          </ac:spMkLst>
        </pc:spChg>
        <pc:spChg chg="mod">
          <ac:chgData name="Parker, Brett" userId="6989d706-e1f3-4cda-ab7c-6c1216d22d98" providerId="ADAL" clId="{94772DDE-C6FD-4A2D-8258-F2484FF90AC5}" dt="2021-09-10T20:27:49.082" v="1044"/>
          <ac:spMkLst>
            <pc:docMk/>
            <pc:sldMk cId="2427338041" sldId="266"/>
            <ac:spMk id="24" creationId="{BE5B9F71-AEBA-4C12-8FC3-04930318EEF9}"/>
          </ac:spMkLst>
        </pc:spChg>
        <pc:spChg chg="mod">
          <ac:chgData name="Parker, Brett" userId="6989d706-e1f3-4cda-ab7c-6c1216d22d98" providerId="ADAL" clId="{94772DDE-C6FD-4A2D-8258-F2484FF90AC5}" dt="2021-09-10T20:27:49.082" v="1044"/>
          <ac:spMkLst>
            <pc:docMk/>
            <pc:sldMk cId="2427338041" sldId="266"/>
            <ac:spMk id="26" creationId="{610BC14E-D78C-4AB2-A729-432A8530BAAF}"/>
          </ac:spMkLst>
        </pc:spChg>
        <pc:spChg chg="mod">
          <ac:chgData name="Parker, Brett" userId="6989d706-e1f3-4cda-ab7c-6c1216d22d98" providerId="ADAL" clId="{94772DDE-C6FD-4A2D-8258-F2484FF90AC5}" dt="2021-09-10T20:27:49.082" v="1044"/>
          <ac:spMkLst>
            <pc:docMk/>
            <pc:sldMk cId="2427338041" sldId="266"/>
            <ac:spMk id="28" creationId="{7E85AE89-436E-4DDC-86C8-1FF91B678D96}"/>
          </ac:spMkLst>
        </pc:spChg>
        <pc:spChg chg="mod">
          <ac:chgData name="Parker, Brett" userId="6989d706-e1f3-4cda-ab7c-6c1216d22d98" providerId="ADAL" clId="{94772DDE-C6FD-4A2D-8258-F2484FF90AC5}" dt="2021-09-10T20:27:49.082" v="1044"/>
          <ac:spMkLst>
            <pc:docMk/>
            <pc:sldMk cId="2427338041" sldId="266"/>
            <ac:spMk id="29" creationId="{8083F8EE-D447-4823-8D43-8F5196C28E5E}"/>
          </ac:spMkLst>
        </pc:spChg>
        <pc:spChg chg="mod">
          <ac:chgData name="Parker, Brett" userId="6989d706-e1f3-4cda-ab7c-6c1216d22d98" providerId="ADAL" clId="{94772DDE-C6FD-4A2D-8258-F2484FF90AC5}" dt="2021-09-10T20:27:49.082" v="1044"/>
          <ac:spMkLst>
            <pc:docMk/>
            <pc:sldMk cId="2427338041" sldId="266"/>
            <ac:spMk id="30" creationId="{0A864340-10F3-44CA-86B7-3F5E844E9893}"/>
          </ac:spMkLst>
        </pc:spChg>
        <pc:spChg chg="mod">
          <ac:chgData name="Parker, Brett" userId="6989d706-e1f3-4cda-ab7c-6c1216d22d98" providerId="ADAL" clId="{94772DDE-C6FD-4A2D-8258-F2484FF90AC5}" dt="2021-09-10T20:27:49.082" v="1044"/>
          <ac:spMkLst>
            <pc:docMk/>
            <pc:sldMk cId="2427338041" sldId="266"/>
            <ac:spMk id="31" creationId="{F070EA03-6A17-4CB1-9D9C-5F315BCFE7F8}"/>
          </ac:spMkLst>
        </pc:spChg>
        <pc:spChg chg="add mod">
          <ac:chgData name="Parker, Brett" userId="6989d706-e1f3-4cda-ab7c-6c1216d22d98" providerId="ADAL" clId="{94772DDE-C6FD-4A2D-8258-F2484FF90AC5}" dt="2021-09-10T20:34:49.357" v="1147" actId="1035"/>
          <ac:spMkLst>
            <pc:docMk/>
            <pc:sldMk cId="2427338041" sldId="266"/>
            <ac:spMk id="32" creationId="{EB8A0BD8-338C-43F7-B185-6074689D0EC2}"/>
          </ac:spMkLst>
        </pc:spChg>
        <pc:spChg chg="add mod">
          <ac:chgData name="Parker, Brett" userId="6989d706-e1f3-4cda-ab7c-6c1216d22d98" providerId="ADAL" clId="{94772DDE-C6FD-4A2D-8258-F2484FF90AC5}" dt="2021-09-14T20:44:03.284" v="5911" actId="1037"/>
          <ac:spMkLst>
            <pc:docMk/>
            <pc:sldMk cId="2427338041" sldId="266"/>
            <ac:spMk id="35" creationId="{27CE7F6A-02AC-48BA-9027-2D606DEC9512}"/>
          </ac:spMkLst>
        </pc:spChg>
        <pc:spChg chg="add mod">
          <ac:chgData name="Parker, Brett" userId="6989d706-e1f3-4cda-ab7c-6c1216d22d98" providerId="ADAL" clId="{94772DDE-C6FD-4A2D-8258-F2484FF90AC5}" dt="2021-09-10T20:34:49.357" v="1147" actId="1035"/>
          <ac:spMkLst>
            <pc:docMk/>
            <pc:sldMk cId="2427338041" sldId="266"/>
            <ac:spMk id="37" creationId="{8EEFFFFB-5367-4BB3-8B03-A562772E5364}"/>
          </ac:spMkLst>
        </pc:spChg>
        <pc:spChg chg="add mod">
          <ac:chgData name="Parker, Brett" userId="6989d706-e1f3-4cda-ab7c-6c1216d22d98" providerId="ADAL" clId="{94772DDE-C6FD-4A2D-8258-F2484FF90AC5}" dt="2021-09-10T20:34:49.357" v="1147" actId="1035"/>
          <ac:spMkLst>
            <pc:docMk/>
            <pc:sldMk cId="2427338041" sldId="266"/>
            <ac:spMk id="40" creationId="{096DDCC3-8762-4550-8AB4-9D9087589118}"/>
          </ac:spMkLst>
        </pc:spChg>
        <pc:spChg chg="add mod">
          <ac:chgData name="Parker, Brett" userId="6989d706-e1f3-4cda-ab7c-6c1216d22d98" providerId="ADAL" clId="{94772DDE-C6FD-4A2D-8258-F2484FF90AC5}" dt="2021-09-10T20:34:49.357" v="1147" actId="1035"/>
          <ac:spMkLst>
            <pc:docMk/>
            <pc:sldMk cId="2427338041" sldId="266"/>
            <ac:spMk id="42" creationId="{09996898-BAA1-4DC2-A00F-CA0A9051F330}"/>
          </ac:spMkLst>
        </pc:spChg>
        <pc:spChg chg="add mod">
          <ac:chgData name="Parker, Brett" userId="6989d706-e1f3-4cda-ab7c-6c1216d22d98" providerId="ADAL" clId="{94772DDE-C6FD-4A2D-8258-F2484FF90AC5}" dt="2021-09-10T20:34:49.357" v="1147" actId="1035"/>
          <ac:spMkLst>
            <pc:docMk/>
            <pc:sldMk cId="2427338041" sldId="266"/>
            <ac:spMk id="44" creationId="{278F9703-9850-4BFF-BA89-60D0693C6EA5}"/>
          </ac:spMkLst>
        </pc:spChg>
        <pc:spChg chg="add mod">
          <ac:chgData name="Parker, Brett" userId="6989d706-e1f3-4cda-ab7c-6c1216d22d98" providerId="ADAL" clId="{94772DDE-C6FD-4A2D-8258-F2484FF90AC5}" dt="2021-09-14T20:07:49.991" v="5548" actId="947"/>
          <ac:spMkLst>
            <pc:docMk/>
            <pc:sldMk cId="2427338041" sldId="266"/>
            <ac:spMk id="45" creationId="{39477438-3336-4D57-9FEF-12A3F09B30D8}"/>
          </ac:spMkLst>
        </pc:spChg>
        <pc:grpChg chg="del">
          <ac:chgData name="Parker, Brett" userId="6989d706-e1f3-4cda-ab7c-6c1216d22d98" providerId="ADAL" clId="{94772DDE-C6FD-4A2D-8258-F2484FF90AC5}" dt="2021-09-10T20:25:21.487" v="1030" actId="478"/>
          <ac:grpSpMkLst>
            <pc:docMk/>
            <pc:sldMk cId="2427338041" sldId="266"/>
            <ac:grpSpMk id="14" creationId="{15744695-3ACD-4816-8A39-7996EB751FE4}"/>
          </ac:grpSpMkLst>
        </pc:grpChg>
        <pc:grpChg chg="del">
          <ac:chgData name="Parker, Brett" userId="6989d706-e1f3-4cda-ab7c-6c1216d22d98" providerId="ADAL" clId="{94772DDE-C6FD-4A2D-8258-F2484FF90AC5}" dt="2021-09-10T20:25:20.519" v="1029" actId="478"/>
          <ac:grpSpMkLst>
            <pc:docMk/>
            <pc:sldMk cId="2427338041" sldId="266"/>
            <ac:grpSpMk id="15" creationId="{2655493D-E45E-4B35-8435-F1398008910A}"/>
          </ac:grpSpMkLst>
        </pc:grpChg>
        <pc:grpChg chg="add mod">
          <ac:chgData name="Parker, Brett" userId="6989d706-e1f3-4cda-ab7c-6c1216d22d98" providerId="ADAL" clId="{94772DDE-C6FD-4A2D-8258-F2484FF90AC5}" dt="2021-09-10T20:34:49.357" v="1147" actId="1035"/>
          <ac:grpSpMkLst>
            <pc:docMk/>
            <pc:sldMk cId="2427338041" sldId="266"/>
            <ac:grpSpMk id="17" creationId="{DCB645CD-CA9C-4DD5-93CE-9335753AC397}"/>
          </ac:grpSpMkLst>
        </pc:grpChg>
        <pc:grpChg chg="mod">
          <ac:chgData name="Parker, Brett" userId="6989d706-e1f3-4cda-ab7c-6c1216d22d98" providerId="ADAL" clId="{94772DDE-C6FD-4A2D-8258-F2484FF90AC5}" dt="2021-09-10T20:27:49.082" v="1044"/>
          <ac:grpSpMkLst>
            <pc:docMk/>
            <pc:sldMk cId="2427338041" sldId="266"/>
            <ac:grpSpMk id="18" creationId="{BCE80871-0A1A-4317-876A-D36F624AF702}"/>
          </ac:grpSpMkLst>
        </pc:grpChg>
        <pc:grpChg chg="mod">
          <ac:chgData name="Parker, Brett" userId="6989d706-e1f3-4cda-ab7c-6c1216d22d98" providerId="ADAL" clId="{94772DDE-C6FD-4A2D-8258-F2484FF90AC5}" dt="2021-09-10T20:27:49.082" v="1044"/>
          <ac:grpSpMkLst>
            <pc:docMk/>
            <pc:sldMk cId="2427338041" sldId="266"/>
            <ac:grpSpMk id="27" creationId="{BDD52B24-C41F-4A86-B75C-2213D9FF4119}"/>
          </ac:grpSpMkLst>
        </pc:grpChg>
        <pc:picChg chg="del">
          <ac:chgData name="Parker, Brett" userId="6989d706-e1f3-4cda-ab7c-6c1216d22d98" providerId="ADAL" clId="{94772DDE-C6FD-4A2D-8258-F2484FF90AC5}" dt="2021-09-10T20:25:18.372" v="1028" actId="478"/>
          <ac:picMkLst>
            <pc:docMk/>
            <pc:sldMk cId="2427338041" sldId="266"/>
            <ac:picMk id="5" creationId="{A69D444A-1C46-429F-83CE-C6FA6AB8A749}"/>
          </ac:picMkLst>
        </pc:picChg>
        <pc:picChg chg="mod">
          <ac:chgData name="Parker, Brett" userId="6989d706-e1f3-4cda-ab7c-6c1216d22d98" providerId="ADAL" clId="{94772DDE-C6FD-4A2D-8258-F2484FF90AC5}" dt="2021-09-10T20:27:49.082" v="1044"/>
          <ac:picMkLst>
            <pc:docMk/>
            <pc:sldMk cId="2427338041" sldId="266"/>
            <ac:picMk id="22" creationId="{D8EB0129-E4A3-4CB5-9BBB-AC20AB2BC61A}"/>
          </ac:picMkLst>
        </pc:picChg>
        <pc:picChg chg="mod">
          <ac:chgData name="Parker, Brett" userId="6989d706-e1f3-4cda-ab7c-6c1216d22d98" providerId="ADAL" clId="{94772DDE-C6FD-4A2D-8258-F2484FF90AC5}" dt="2021-09-10T20:27:49.082" v="1044"/>
          <ac:picMkLst>
            <pc:docMk/>
            <pc:sldMk cId="2427338041" sldId="266"/>
            <ac:picMk id="23" creationId="{A4DF8EAE-37EB-4F65-9BA7-B1C691A94844}"/>
          </ac:picMkLst>
        </pc:picChg>
        <pc:cxnChg chg="mod">
          <ac:chgData name="Parker, Brett" userId="6989d706-e1f3-4cda-ab7c-6c1216d22d98" providerId="ADAL" clId="{94772DDE-C6FD-4A2D-8258-F2484FF90AC5}" dt="2021-09-10T20:27:49.082" v="1044"/>
          <ac:cxnSpMkLst>
            <pc:docMk/>
            <pc:sldMk cId="2427338041" sldId="266"/>
            <ac:cxnSpMk id="25" creationId="{122C200D-30AD-4152-A219-338D04CCF7BE}"/>
          </ac:cxnSpMkLst>
        </pc:cxnChg>
        <pc:cxnChg chg="add mod">
          <ac:chgData name="Parker, Brett" userId="6989d706-e1f3-4cda-ab7c-6c1216d22d98" providerId="ADAL" clId="{94772DDE-C6FD-4A2D-8258-F2484FF90AC5}" dt="2021-09-10T20:34:49.357" v="1147" actId="1035"/>
          <ac:cxnSpMkLst>
            <pc:docMk/>
            <pc:sldMk cId="2427338041" sldId="266"/>
            <ac:cxnSpMk id="33" creationId="{C44F677E-77ED-4740-B80F-436FFC9374A3}"/>
          </ac:cxnSpMkLst>
        </pc:cxnChg>
        <pc:cxnChg chg="add mod">
          <ac:chgData name="Parker, Brett" userId="6989d706-e1f3-4cda-ab7c-6c1216d22d98" providerId="ADAL" clId="{94772DDE-C6FD-4A2D-8258-F2484FF90AC5}" dt="2021-09-10T20:34:49.357" v="1147" actId="1035"/>
          <ac:cxnSpMkLst>
            <pc:docMk/>
            <pc:sldMk cId="2427338041" sldId="266"/>
            <ac:cxnSpMk id="34" creationId="{625B7D1E-26E5-4DFD-8114-3643FC26A5E7}"/>
          </ac:cxnSpMkLst>
        </pc:cxnChg>
        <pc:cxnChg chg="add mod">
          <ac:chgData name="Parker, Brett" userId="6989d706-e1f3-4cda-ab7c-6c1216d22d98" providerId="ADAL" clId="{94772DDE-C6FD-4A2D-8258-F2484FF90AC5}" dt="2021-09-10T20:34:49.357" v="1147" actId="1035"/>
          <ac:cxnSpMkLst>
            <pc:docMk/>
            <pc:sldMk cId="2427338041" sldId="266"/>
            <ac:cxnSpMk id="36" creationId="{5548C553-029C-4D4A-A67E-3C461E0080F5}"/>
          </ac:cxnSpMkLst>
        </pc:cxnChg>
        <pc:cxnChg chg="add mod">
          <ac:chgData name="Parker, Brett" userId="6989d706-e1f3-4cda-ab7c-6c1216d22d98" providerId="ADAL" clId="{94772DDE-C6FD-4A2D-8258-F2484FF90AC5}" dt="2021-09-10T20:34:49.357" v="1147" actId="1035"/>
          <ac:cxnSpMkLst>
            <pc:docMk/>
            <pc:sldMk cId="2427338041" sldId="266"/>
            <ac:cxnSpMk id="38" creationId="{A898BDBD-9A4D-4484-83E7-AF75DF5ED3B4}"/>
          </ac:cxnSpMkLst>
        </pc:cxnChg>
        <pc:cxnChg chg="add mod">
          <ac:chgData name="Parker, Brett" userId="6989d706-e1f3-4cda-ab7c-6c1216d22d98" providerId="ADAL" clId="{94772DDE-C6FD-4A2D-8258-F2484FF90AC5}" dt="2021-09-10T20:34:49.357" v="1147" actId="1035"/>
          <ac:cxnSpMkLst>
            <pc:docMk/>
            <pc:sldMk cId="2427338041" sldId="266"/>
            <ac:cxnSpMk id="39" creationId="{29A8421E-F153-41EA-AA3B-02F029B22291}"/>
          </ac:cxnSpMkLst>
        </pc:cxnChg>
        <pc:cxnChg chg="add mod">
          <ac:chgData name="Parker, Brett" userId="6989d706-e1f3-4cda-ab7c-6c1216d22d98" providerId="ADAL" clId="{94772DDE-C6FD-4A2D-8258-F2484FF90AC5}" dt="2021-09-10T20:34:49.357" v="1147" actId="1035"/>
          <ac:cxnSpMkLst>
            <pc:docMk/>
            <pc:sldMk cId="2427338041" sldId="266"/>
            <ac:cxnSpMk id="41" creationId="{C07C0005-1B00-4592-9F3F-BE09795B5400}"/>
          </ac:cxnSpMkLst>
        </pc:cxnChg>
        <pc:cxnChg chg="add mod">
          <ac:chgData name="Parker, Brett" userId="6989d706-e1f3-4cda-ab7c-6c1216d22d98" providerId="ADAL" clId="{94772DDE-C6FD-4A2D-8258-F2484FF90AC5}" dt="2021-09-10T20:34:49.357" v="1147" actId="1035"/>
          <ac:cxnSpMkLst>
            <pc:docMk/>
            <pc:sldMk cId="2427338041" sldId="266"/>
            <ac:cxnSpMk id="43" creationId="{020A7655-6EAE-4BB5-A1C7-FEA0C3E83E9F}"/>
          </ac:cxnSpMkLst>
        </pc:cxnChg>
      </pc:sldChg>
      <pc:sldChg chg="addSp delSp modSp add mod">
        <pc:chgData name="Parker, Brett" userId="6989d706-e1f3-4cda-ab7c-6c1216d22d98" providerId="ADAL" clId="{94772DDE-C6FD-4A2D-8258-F2484FF90AC5}" dt="2021-09-10T20:21:15.422" v="1024" actId="1035"/>
        <pc:sldMkLst>
          <pc:docMk/>
          <pc:sldMk cId="375326256" sldId="267"/>
        </pc:sldMkLst>
        <pc:spChg chg="add mod">
          <ac:chgData name="Parker, Brett" userId="6989d706-e1f3-4cda-ab7c-6c1216d22d98" providerId="ADAL" clId="{94772DDE-C6FD-4A2D-8258-F2484FF90AC5}" dt="2021-09-10T20:20:00.069" v="1013" actId="1038"/>
          <ac:spMkLst>
            <pc:docMk/>
            <pc:sldMk cId="375326256" sldId="267"/>
            <ac:spMk id="14" creationId="{92B48E1D-3F5B-4B5E-BF30-65B50260EB1A}"/>
          </ac:spMkLst>
        </pc:spChg>
        <pc:spChg chg="add mod">
          <ac:chgData name="Parker, Brett" userId="6989d706-e1f3-4cda-ab7c-6c1216d22d98" providerId="ADAL" clId="{94772DDE-C6FD-4A2D-8258-F2484FF90AC5}" dt="2021-09-10T20:20:00.069" v="1013" actId="1038"/>
          <ac:spMkLst>
            <pc:docMk/>
            <pc:sldMk cId="375326256" sldId="267"/>
            <ac:spMk id="15" creationId="{A73054B7-91AD-47EA-A277-0EDDDD3395C9}"/>
          </ac:spMkLst>
        </pc:spChg>
        <pc:spChg chg="add mod">
          <ac:chgData name="Parker, Brett" userId="6989d706-e1f3-4cda-ab7c-6c1216d22d98" providerId="ADAL" clId="{94772DDE-C6FD-4A2D-8258-F2484FF90AC5}" dt="2021-09-10T20:20:00.069" v="1013" actId="1038"/>
          <ac:spMkLst>
            <pc:docMk/>
            <pc:sldMk cId="375326256" sldId="267"/>
            <ac:spMk id="17" creationId="{6D5FFA33-A395-44A4-964B-11283792F3AA}"/>
          </ac:spMkLst>
        </pc:spChg>
        <pc:spChg chg="add mod">
          <ac:chgData name="Parker, Brett" userId="6989d706-e1f3-4cda-ab7c-6c1216d22d98" providerId="ADAL" clId="{94772DDE-C6FD-4A2D-8258-F2484FF90AC5}" dt="2021-09-10T20:20:00.069" v="1013" actId="1038"/>
          <ac:spMkLst>
            <pc:docMk/>
            <pc:sldMk cId="375326256" sldId="267"/>
            <ac:spMk id="18" creationId="{B6762682-C77C-4C53-B2A9-592E11006C19}"/>
          </ac:spMkLst>
        </pc:spChg>
        <pc:spChg chg="add mod">
          <ac:chgData name="Parker, Brett" userId="6989d706-e1f3-4cda-ab7c-6c1216d22d98" providerId="ADAL" clId="{94772DDE-C6FD-4A2D-8258-F2484FF90AC5}" dt="2021-09-10T20:20:00.069" v="1013" actId="1038"/>
          <ac:spMkLst>
            <pc:docMk/>
            <pc:sldMk cId="375326256" sldId="267"/>
            <ac:spMk id="19" creationId="{4A739ED3-A011-4506-9D50-F7E925A38F2B}"/>
          </ac:spMkLst>
        </pc:spChg>
        <pc:spChg chg="add mod">
          <ac:chgData name="Parker, Brett" userId="6989d706-e1f3-4cda-ab7c-6c1216d22d98" providerId="ADAL" clId="{94772DDE-C6FD-4A2D-8258-F2484FF90AC5}" dt="2021-09-10T20:20:00.069" v="1013" actId="1038"/>
          <ac:spMkLst>
            <pc:docMk/>
            <pc:sldMk cId="375326256" sldId="267"/>
            <ac:spMk id="22" creationId="{6B52C5E1-82B7-4E5E-9A0B-EDF67398E594}"/>
          </ac:spMkLst>
        </pc:spChg>
        <pc:spChg chg="add mod">
          <ac:chgData name="Parker, Brett" userId="6989d706-e1f3-4cda-ab7c-6c1216d22d98" providerId="ADAL" clId="{94772DDE-C6FD-4A2D-8258-F2484FF90AC5}" dt="2021-09-10T20:21:15.422" v="1024" actId="1035"/>
          <ac:spMkLst>
            <pc:docMk/>
            <pc:sldMk cId="375326256" sldId="267"/>
            <ac:spMk id="23" creationId="{3E8640F4-F9D4-4836-9066-AC0658036EC6}"/>
          </ac:spMkLst>
        </pc:spChg>
        <pc:spChg chg="del">
          <ac:chgData name="Parker, Brett" userId="6989d706-e1f3-4cda-ab7c-6c1216d22d98" providerId="ADAL" clId="{94772DDE-C6FD-4A2D-8258-F2484FF90AC5}" dt="2021-09-10T20:18:38.622" v="992" actId="478"/>
          <ac:spMkLst>
            <pc:docMk/>
            <pc:sldMk cId="375326256" sldId="267"/>
            <ac:spMk id="29" creationId="{40543BA4-016C-45D1-8636-D3839FB63A3D}"/>
          </ac:spMkLst>
        </pc:spChg>
        <pc:spChg chg="del">
          <ac:chgData name="Parker, Brett" userId="6989d706-e1f3-4cda-ab7c-6c1216d22d98" providerId="ADAL" clId="{94772DDE-C6FD-4A2D-8258-F2484FF90AC5}" dt="2021-09-10T20:18:49.243" v="996" actId="478"/>
          <ac:spMkLst>
            <pc:docMk/>
            <pc:sldMk cId="375326256" sldId="267"/>
            <ac:spMk id="30" creationId="{AC2B401C-5346-467D-8D7A-6D03B872B3B6}"/>
          </ac:spMkLst>
        </pc:spChg>
        <pc:spChg chg="del mod">
          <ac:chgData name="Parker, Brett" userId="6989d706-e1f3-4cda-ab7c-6c1216d22d98" providerId="ADAL" clId="{94772DDE-C6FD-4A2D-8258-F2484FF90AC5}" dt="2021-09-10T20:18:36.521" v="991" actId="478"/>
          <ac:spMkLst>
            <pc:docMk/>
            <pc:sldMk cId="375326256" sldId="267"/>
            <ac:spMk id="31" creationId="{03EF3427-60B9-4FD0-8E53-BD227C72CD6F}"/>
          </ac:spMkLst>
        </pc:spChg>
        <pc:spChg chg="del">
          <ac:chgData name="Parker, Brett" userId="6989d706-e1f3-4cda-ab7c-6c1216d22d98" providerId="ADAL" clId="{94772DDE-C6FD-4A2D-8258-F2484FF90AC5}" dt="2021-09-10T20:18:41.059" v="993" actId="478"/>
          <ac:spMkLst>
            <pc:docMk/>
            <pc:sldMk cId="375326256" sldId="267"/>
            <ac:spMk id="32" creationId="{9EECC204-C8BA-4B89-8910-1A0FA94C842F}"/>
          </ac:spMkLst>
        </pc:spChg>
        <pc:spChg chg="del">
          <ac:chgData name="Parker, Brett" userId="6989d706-e1f3-4cda-ab7c-6c1216d22d98" providerId="ADAL" clId="{94772DDE-C6FD-4A2D-8258-F2484FF90AC5}" dt="2021-09-10T20:18:43.794" v="995" actId="478"/>
          <ac:spMkLst>
            <pc:docMk/>
            <pc:sldMk cId="375326256" sldId="267"/>
            <ac:spMk id="33" creationId="{EFA769AC-5184-460D-B5BE-64C3C1F6BD16}"/>
          </ac:spMkLst>
        </pc:spChg>
        <pc:spChg chg="mod">
          <ac:chgData name="Parker, Brett" userId="6989d706-e1f3-4cda-ab7c-6c1216d22d98" providerId="ADAL" clId="{94772DDE-C6FD-4A2D-8258-F2484FF90AC5}" dt="2021-09-10T20:20:26.266" v="1014"/>
          <ac:spMkLst>
            <pc:docMk/>
            <pc:sldMk cId="375326256" sldId="267"/>
            <ac:spMk id="34" creationId="{3F541A58-BE48-4AC9-8051-D790EA758B9D}"/>
          </ac:spMkLst>
        </pc:spChg>
        <pc:grpChg chg="del">
          <ac:chgData name="Parker, Brett" userId="6989d706-e1f3-4cda-ab7c-6c1216d22d98" providerId="ADAL" clId="{94772DDE-C6FD-4A2D-8258-F2484FF90AC5}" dt="2021-09-10T20:18:31.967" v="989" actId="478"/>
          <ac:grpSpMkLst>
            <pc:docMk/>
            <pc:sldMk cId="375326256" sldId="267"/>
            <ac:grpSpMk id="25" creationId="{B47EAC7B-E43F-4E8C-A16A-FE4150519467}"/>
          </ac:grpSpMkLst>
        </pc:grpChg>
        <pc:picChg chg="add mod">
          <ac:chgData name="Parker, Brett" userId="6989d706-e1f3-4cda-ab7c-6c1216d22d98" providerId="ADAL" clId="{94772DDE-C6FD-4A2D-8258-F2484FF90AC5}" dt="2021-09-10T20:20:00.069" v="1013" actId="1038"/>
          <ac:picMkLst>
            <pc:docMk/>
            <pc:sldMk cId="375326256" sldId="267"/>
            <ac:picMk id="16" creationId="{62A542A1-76B3-4E73-B416-C2130EBDEDED}"/>
          </ac:picMkLst>
        </pc:picChg>
        <pc:picChg chg="add mod">
          <ac:chgData name="Parker, Brett" userId="6989d706-e1f3-4cda-ab7c-6c1216d22d98" providerId="ADAL" clId="{94772DDE-C6FD-4A2D-8258-F2484FF90AC5}" dt="2021-09-10T20:20:00.069" v="1013" actId="1038"/>
          <ac:picMkLst>
            <pc:docMk/>
            <pc:sldMk cId="375326256" sldId="267"/>
            <ac:picMk id="20" creationId="{7F0B0E8B-C5C0-4588-8372-C1108EC16174}"/>
          </ac:picMkLst>
        </pc:picChg>
        <pc:picChg chg="add mod">
          <ac:chgData name="Parker, Brett" userId="6989d706-e1f3-4cda-ab7c-6c1216d22d98" providerId="ADAL" clId="{94772DDE-C6FD-4A2D-8258-F2484FF90AC5}" dt="2021-09-10T20:20:00.069" v="1013" actId="1038"/>
          <ac:picMkLst>
            <pc:docMk/>
            <pc:sldMk cId="375326256" sldId="267"/>
            <ac:picMk id="21" creationId="{511D9D0A-1E38-4153-B4CE-C45427701347}"/>
          </ac:picMkLst>
        </pc:picChg>
        <pc:picChg chg="del">
          <ac:chgData name="Parker, Brett" userId="6989d706-e1f3-4cda-ab7c-6c1216d22d98" providerId="ADAL" clId="{94772DDE-C6FD-4A2D-8258-F2484FF90AC5}" dt="2021-09-10T20:18:41.906" v="994" actId="478"/>
          <ac:picMkLst>
            <pc:docMk/>
            <pc:sldMk cId="375326256" sldId="267"/>
            <ac:picMk id="28" creationId="{59D534C2-A581-4186-916F-EFCB54FF09F2}"/>
          </ac:picMkLst>
        </pc:picChg>
      </pc:sldChg>
      <pc:sldChg chg="del">
        <pc:chgData name="Parker, Brett" userId="6989d706-e1f3-4cda-ab7c-6c1216d22d98" providerId="ADAL" clId="{94772DDE-C6FD-4A2D-8258-F2484FF90AC5}" dt="2021-09-10T19:27:37.185" v="16" actId="47"/>
        <pc:sldMkLst>
          <pc:docMk/>
          <pc:sldMk cId="496404326" sldId="267"/>
        </pc:sldMkLst>
      </pc:sldChg>
      <pc:sldChg chg="add del">
        <pc:chgData name="Parker, Brett" userId="6989d706-e1f3-4cda-ab7c-6c1216d22d98" providerId="ADAL" clId="{94772DDE-C6FD-4A2D-8258-F2484FF90AC5}" dt="2021-09-10T20:41:44.631" v="1244" actId="47"/>
        <pc:sldMkLst>
          <pc:docMk/>
          <pc:sldMk cId="3574896024" sldId="268"/>
        </pc:sldMkLst>
      </pc:sldChg>
      <pc:sldChg chg="del">
        <pc:chgData name="Parker, Brett" userId="6989d706-e1f3-4cda-ab7c-6c1216d22d98" providerId="ADAL" clId="{94772DDE-C6FD-4A2D-8258-F2484FF90AC5}" dt="2021-09-10T19:27:29.129" v="5" actId="47"/>
        <pc:sldMkLst>
          <pc:docMk/>
          <pc:sldMk cId="3602738634" sldId="268"/>
        </pc:sldMkLst>
      </pc:sldChg>
      <pc:sldChg chg="del">
        <pc:chgData name="Parker, Brett" userId="6989d706-e1f3-4cda-ab7c-6c1216d22d98" providerId="ADAL" clId="{94772DDE-C6FD-4A2D-8258-F2484FF90AC5}" dt="2021-09-10T19:27:29.469" v="6" actId="47"/>
        <pc:sldMkLst>
          <pc:docMk/>
          <pc:sldMk cId="498550943" sldId="269"/>
        </pc:sldMkLst>
      </pc:sldChg>
      <pc:sldChg chg="addSp delSp modSp add mod ord modAnim">
        <pc:chgData name="Parker, Brett" userId="6989d706-e1f3-4cda-ab7c-6c1216d22d98" providerId="ADAL" clId="{94772DDE-C6FD-4A2D-8258-F2484FF90AC5}" dt="2021-09-14T20:51:21.392" v="6007" actId="1035"/>
        <pc:sldMkLst>
          <pc:docMk/>
          <pc:sldMk cId="748138341" sldId="269"/>
        </pc:sldMkLst>
        <pc:spChg chg="mod">
          <ac:chgData name="Parker, Brett" userId="6989d706-e1f3-4cda-ab7c-6c1216d22d98" providerId="ADAL" clId="{94772DDE-C6FD-4A2D-8258-F2484FF90AC5}" dt="2021-09-10T20:36:39.717" v="1156" actId="20577"/>
          <ac:spMkLst>
            <pc:docMk/>
            <pc:sldMk cId="748138341" sldId="269"/>
            <ac:spMk id="2" creationId="{53B2AE46-B3D2-054A-9F92-273948CEEE54}"/>
          </ac:spMkLst>
        </pc:spChg>
        <pc:spChg chg="add mod">
          <ac:chgData name="Parker, Brett" userId="6989d706-e1f3-4cda-ab7c-6c1216d22d98" providerId="ADAL" clId="{94772DDE-C6FD-4A2D-8258-F2484FF90AC5}" dt="2021-09-14T20:51:21.392" v="6007" actId="1035"/>
          <ac:spMkLst>
            <pc:docMk/>
            <pc:sldMk cId="748138341" sldId="269"/>
            <ac:spMk id="4" creationId="{C4B64375-0AF6-4E12-9D0D-1DEEEE968E44}"/>
          </ac:spMkLst>
        </pc:spChg>
        <pc:spChg chg="del">
          <ac:chgData name="Parker, Brett" userId="6989d706-e1f3-4cda-ab7c-6c1216d22d98" providerId="ADAL" clId="{94772DDE-C6FD-4A2D-8258-F2484FF90AC5}" dt="2021-09-10T20:36:04.376" v="1152" actId="478"/>
          <ac:spMkLst>
            <pc:docMk/>
            <pc:sldMk cId="748138341" sldId="269"/>
            <ac:spMk id="12" creationId="{1827E1C2-B6CC-44E5-88C2-7D0C969F8FF2}"/>
          </ac:spMkLst>
        </pc:spChg>
        <pc:spChg chg="del">
          <ac:chgData name="Parker, Brett" userId="6989d706-e1f3-4cda-ab7c-6c1216d22d98" providerId="ADAL" clId="{94772DDE-C6FD-4A2D-8258-F2484FF90AC5}" dt="2021-09-10T20:36:11.998" v="1153" actId="478"/>
          <ac:spMkLst>
            <pc:docMk/>
            <pc:sldMk cId="748138341" sldId="269"/>
            <ac:spMk id="16" creationId="{4B39390A-BC51-4C73-8C73-924B8D98C213}"/>
          </ac:spMkLst>
        </pc:spChg>
        <pc:spChg chg="del">
          <ac:chgData name="Parker, Brett" userId="6989d706-e1f3-4cda-ab7c-6c1216d22d98" providerId="ADAL" clId="{94772DDE-C6FD-4A2D-8258-F2484FF90AC5}" dt="2021-09-10T20:36:11.998" v="1153" actId="478"/>
          <ac:spMkLst>
            <pc:docMk/>
            <pc:sldMk cId="748138341" sldId="269"/>
            <ac:spMk id="32" creationId="{EB8A0BD8-338C-43F7-B185-6074689D0EC2}"/>
          </ac:spMkLst>
        </pc:spChg>
        <pc:spChg chg="del">
          <ac:chgData name="Parker, Brett" userId="6989d706-e1f3-4cda-ab7c-6c1216d22d98" providerId="ADAL" clId="{94772DDE-C6FD-4A2D-8258-F2484FF90AC5}" dt="2021-09-10T20:36:11.998" v="1153" actId="478"/>
          <ac:spMkLst>
            <pc:docMk/>
            <pc:sldMk cId="748138341" sldId="269"/>
            <ac:spMk id="35" creationId="{27CE7F6A-02AC-48BA-9027-2D606DEC9512}"/>
          </ac:spMkLst>
        </pc:spChg>
        <pc:spChg chg="del">
          <ac:chgData name="Parker, Brett" userId="6989d706-e1f3-4cda-ab7c-6c1216d22d98" providerId="ADAL" clId="{94772DDE-C6FD-4A2D-8258-F2484FF90AC5}" dt="2021-09-10T20:36:11.998" v="1153" actId="478"/>
          <ac:spMkLst>
            <pc:docMk/>
            <pc:sldMk cId="748138341" sldId="269"/>
            <ac:spMk id="37" creationId="{8EEFFFFB-5367-4BB3-8B03-A562772E5364}"/>
          </ac:spMkLst>
        </pc:spChg>
        <pc:spChg chg="del">
          <ac:chgData name="Parker, Brett" userId="6989d706-e1f3-4cda-ab7c-6c1216d22d98" providerId="ADAL" clId="{94772DDE-C6FD-4A2D-8258-F2484FF90AC5}" dt="2021-09-10T20:36:11.998" v="1153" actId="478"/>
          <ac:spMkLst>
            <pc:docMk/>
            <pc:sldMk cId="748138341" sldId="269"/>
            <ac:spMk id="40" creationId="{096DDCC3-8762-4550-8AB4-9D9087589118}"/>
          </ac:spMkLst>
        </pc:spChg>
        <pc:spChg chg="del">
          <ac:chgData name="Parker, Brett" userId="6989d706-e1f3-4cda-ab7c-6c1216d22d98" providerId="ADAL" clId="{94772DDE-C6FD-4A2D-8258-F2484FF90AC5}" dt="2021-09-10T20:36:11.998" v="1153" actId="478"/>
          <ac:spMkLst>
            <pc:docMk/>
            <pc:sldMk cId="748138341" sldId="269"/>
            <ac:spMk id="42" creationId="{09996898-BAA1-4DC2-A00F-CA0A9051F330}"/>
          </ac:spMkLst>
        </pc:spChg>
        <pc:spChg chg="del">
          <ac:chgData name="Parker, Brett" userId="6989d706-e1f3-4cda-ab7c-6c1216d22d98" providerId="ADAL" clId="{94772DDE-C6FD-4A2D-8258-F2484FF90AC5}" dt="2021-09-10T20:36:11.998" v="1153" actId="478"/>
          <ac:spMkLst>
            <pc:docMk/>
            <pc:sldMk cId="748138341" sldId="269"/>
            <ac:spMk id="44" creationId="{278F9703-9850-4BFF-BA89-60D0693C6EA5}"/>
          </ac:spMkLst>
        </pc:spChg>
        <pc:spChg chg="del">
          <ac:chgData name="Parker, Brett" userId="6989d706-e1f3-4cda-ab7c-6c1216d22d98" providerId="ADAL" clId="{94772DDE-C6FD-4A2D-8258-F2484FF90AC5}" dt="2021-09-10T20:36:17.306" v="1154" actId="478"/>
          <ac:spMkLst>
            <pc:docMk/>
            <pc:sldMk cId="748138341" sldId="269"/>
            <ac:spMk id="45" creationId="{39477438-3336-4D57-9FEF-12A3F09B30D8}"/>
          </ac:spMkLst>
        </pc:spChg>
        <pc:spChg chg="add mod">
          <ac:chgData name="Parker, Brett" userId="6989d706-e1f3-4cda-ab7c-6c1216d22d98" providerId="ADAL" clId="{94772DDE-C6FD-4A2D-8258-F2484FF90AC5}" dt="2021-09-14T20:51:09.720" v="5975" actId="1036"/>
          <ac:spMkLst>
            <pc:docMk/>
            <pc:sldMk cId="748138341" sldId="269"/>
            <ac:spMk id="46" creationId="{954470C9-6DC5-4BE5-AD10-AE819B9EEDD7}"/>
          </ac:spMkLst>
        </pc:spChg>
        <pc:spChg chg="add mod">
          <ac:chgData name="Parker, Brett" userId="6989d706-e1f3-4cda-ab7c-6c1216d22d98" providerId="ADAL" clId="{94772DDE-C6FD-4A2D-8258-F2484FF90AC5}" dt="2021-09-14T20:51:21.392" v="6007" actId="1035"/>
          <ac:spMkLst>
            <pc:docMk/>
            <pc:sldMk cId="748138341" sldId="269"/>
            <ac:spMk id="50" creationId="{AF09D96C-8B5F-4910-8891-48EF306C2699}"/>
          </ac:spMkLst>
        </pc:spChg>
        <pc:spChg chg="add mod">
          <ac:chgData name="Parker, Brett" userId="6989d706-e1f3-4cda-ab7c-6c1216d22d98" providerId="ADAL" clId="{94772DDE-C6FD-4A2D-8258-F2484FF90AC5}" dt="2021-09-14T20:51:21.392" v="6007" actId="1035"/>
          <ac:spMkLst>
            <pc:docMk/>
            <pc:sldMk cId="748138341" sldId="269"/>
            <ac:spMk id="51" creationId="{F068134D-0590-46CF-B78D-E6FD65B260E4}"/>
          </ac:spMkLst>
        </pc:spChg>
        <pc:spChg chg="add mod">
          <ac:chgData name="Parker, Brett" userId="6989d706-e1f3-4cda-ab7c-6c1216d22d98" providerId="ADAL" clId="{94772DDE-C6FD-4A2D-8258-F2484FF90AC5}" dt="2021-09-14T20:51:21.392" v="6007" actId="1035"/>
          <ac:spMkLst>
            <pc:docMk/>
            <pc:sldMk cId="748138341" sldId="269"/>
            <ac:spMk id="52" creationId="{886F6917-DA8C-49E4-A199-CCFFA71CCEB2}"/>
          </ac:spMkLst>
        </pc:spChg>
        <pc:grpChg chg="del">
          <ac:chgData name="Parker, Brett" userId="6989d706-e1f3-4cda-ab7c-6c1216d22d98" providerId="ADAL" clId="{94772DDE-C6FD-4A2D-8258-F2484FF90AC5}" dt="2021-09-10T20:36:11.998" v="1153" actId="478"/>
          <ac:grpSpMkLst>
            <pc:docMk/>
            <pc:sldMk cId="748138341" sldId="269"/>
            <ac:grpSpMk id="17" creationId="{DCB645CD-CA9C-4DD5-93CE-9335753AC397}"/>
          </ac:grpSpMkLst>
        </pc:grpChg>
        <pc:picChg chg="add mod">
          <ac:chgData name="Parker, Brett" userId="6989d706-e1f3-4cda-ab7c-6c1216d22d98" providerId="ADAL" clId="{94772DDE-C6FD-4A2D-8258-F2484FF90AC5}" dt="2021-09-14T20:51:21.392" v="6007" actId="1035"/>
          <ac:picMkLst>
            <pc:docMk/>
            <pc:sldMk cId="748138341" sldId="269"/>
            <ac:picMk id="47" creationId="{81680986-50DD-4001-BE53-F7E7DE451002}"/>
          </ac:picMkLst>
        </pc:picChg>
        <pc:picChg chg="add mod">
          <ac:chgData name="Parker, Brett" userId="6989d706-e1f3-4cda-ab7c-6c1216d22d98" providerId="ADAL" clId="{94772DDE-C6FD-4A2D-8258-F2484FF90AC5}" dt="2021-09-14T20:51:21.392" v="6007" actId="1035"/>
          <ac:picMkLst>
            <pc:docMk/>
            <pc:sldMk cId="748138341" sldId="269"/>
            <ac:picMk id="48" creationId="{86A039FF-5294-4745-BD30-0C3939E2C133}"/>
          </ac:picMkLst>
        </pc:picChg>
        <pc:picChg chg="add mod">
          <ac:chgData name="Parker, Brett" userId="6989d706-e1f3-4cda-ab7c-6c1216d22d98" providerId="ADAL" clId="{94772DDE-C6FD-4A2D-8258-F2484FF90AC5}" dt="2021-09-14T20:51:21.392" v="6007" actId="1035"/>
          <ac:picMkLst>
            <pc:docMk/>
            <pc:sldMk cId="748138341" sldId="269"/>
            <ac:picMk id="49" creationId="{438C73AE-6565-4658-B938-0C12ECB6866D}"/>
          </ac:picMkLst>
        </pc:picChg>
        <pc:cxnChg chg="del mod">
          <ac:chgData name="Parker, Brett" userId="6989d706-e1f3-4cda-ab7c-6c1216d22d98" providerId="ADAL" clId="{94772DDE-C6FD-4A2D-8258-F2484FF90AC5}" dt="2021-09-10T20:36:11.998" v="1153" actId="478"/>
          <ac:cxnSpMkLst>
            <pc:docMk/>
            <pc:sldMk cId="748138341" sldId="269"/>
            <ac:cxnSpMk id="33" creationId="{C44F677E-77ED-4740-B80F-436FFC9374A3}"/>
          </ac:cxnSpMkLst>
        </pc:cxnChg>
        <pc:cxnChg chg="del mod">
          <ac:chgData name="Parker, Brett" userId="6989d706-e1f3-4cda-ab7c-6c1216d22d98" providerId="ADAL" clId="{94772DDE-C6FD-4A2D-8258-F2484FF90AC5}" dt="2021-09-10T20:36:11.998" v="1153" actId="478"/>
          <ac:cxnSpMkLst>
            <pc:docMk/>
            <pc:sldMk cId="748138341" sldId="269"/>
            <ac:cxnSpMk id="34" creationId="{625B7D1E-26E5-4DFD-8114-3643FC26A5E7}"/>
          </ac:cxnSpMkLst>
        </pc:cxnChg>
        <pc:cxnChg chg="del">
          <ac:chgData name="Parker, Brett" userId="6989d706-e1f3-4cda-ab7c-6c1216d22d98" providerId="ADAL" clId="{94772DDE-C6FD-4A2D-8258-F2484FF90AC5}" dt="2021-09-10T20:36:11.998" v="1153" actId="478"/>
          <ac:cxnSpMkLst>
            <pc:docMk/>
            <pc:sldMk cId="748138341" sldId="269"/>
            <ac:cxnSpMk id="36" creationId="{5548C553-029C-4D4A-A67E-3C461E0080F5}"/>
          </ac:cxnSpMkLst>
        </pc:cxnChg>
        <pc:cxnChg chg="del">
          <ac:chgData name="Parker, Brett" userId="6989d706-e1f3-4cda-ab7c-6c1216d22d98" providerId="ADAL" clId="{94772DDE-C6FD-4A2D-8258-F2484FF90AC5}" dt="2021-09-10T20:36:11.998" v="1153" actId="478"/>
          <ac:cxnSpMkLst>
            <pc:docMk/>
            <pc:sldMk cId="748138341" sldId="269"/>
            <ac:cxnSpMk id="38" creationId="{A898BDBD-9A4D-4484-83E7-AF75DF5ED3B4}"/>
          </ac:cxnSpMkLst>
        </pc:cxnChg>
        <pc:cxnChg chg="del">
          <ac:chgData name="Parker, Brett" userId="6989d706-e1f3-4cda-ab7c-6c1216d22d98" providerId="ADAL" clId="{94772DDE-C6FD-4A2D-8258-F2484FF90AC5}" dt="2021-09-10T20:36:11.998" v="1153" actId="478"/>
          <ac:cxnSpMkLst>
            <pc:docMk/>
            <pc:sldMk cId="748138341" sldId="269"/>
            <ac:cxnSpMk id="39" creationId="{29A8421E-F153-41EA-AA3B-02F029B22291}"/>
          </ac:cxnSpMkLst>
        </pc:cxnChg>
        <pc:cxnChg chg="del">
          <ac:chgData name="Parker, Brett" userId="6989d706-e1f3-4cda-ab7c-6c1216d22d98" providerId="ADAL" clId="{94772DDE-C6FD-4A2D-8258-F2484FF90AC5}" dt="2021-09-10T20:36:11.998" v="1153" actId="478"/>
          <ac:cxnSpMkLst>
            <pc:docMk/>
            <pc:sldMk cId="748138341" sldId="269"/>
            <ac:cxnSpMk id="41" creationId="{C07C0005-1B00-4592-9F3F-BE09795B5400}"/>
          </ac:cxnSpMkLst>
        </pc:cxnChg>
        <pc:cxnChg chg="del">
          <ac:chgData name="Parker, Brett" userId="6989d706-e1f3-4cda-ab7c-6c1216d22d98" providerId="ADAL" clId="{94772DDE-C6FD-4A2D-8258-F2484FF90AC5}" dt="2021-09-10T20:36:11.998" v="1153" actId="478"/>
          <ac:cxnSpMkLst>
            <pc:docMk/>
            <pc:sldMk cId="748138341" sldId="269"/>
            <ac:cxnSpMk id="43" creationId="{020A7655-6EAE-4BB5-A1C7-FEA0C3E83E9F}"/>
          </ac:cxnSpMkLst>
        </pc:cxnChg>
      </pc:sldChg>
      <pc:sldChg chg="addSp delSp modSp add mod">
        <pc:chgData name="Parker, Brett" userId="6989d706-e1f3-4cda-ab7c-6c1216d22d98" providerId="ADAL" clId="{94772DDE-C6FD-4A2D-8258-F2484FF90AC5}" dt="2021-09-14T20:15:57.613" v="5643" actId="1036"/>
        <pc:sldMkLst>
          <pc:docMk/>
          <pc:sldMk cId="327221960" sldId="270"/>
        </pc:sldMkLst>
        <pc:spChg chg="mod">
          <ac:chgData name="Parker, Brett" userId="6989d706-e1f3-4cda-ab7c-6c1216d22d98" providerId="ADAL" clId="{94772DDE-C6FD-4A2D-8258-F2484FF90AC5}" dt="2021-09-10T20:43:44.601" v="1262" actId="255"/>
          <ac:spMkLst>
            <pc:docMk/>
            <pc:sldMk cId="327221960" sldId="270"/>
            <ac:spMk id="2" creationId="{53B2AE46-B3D2-054A-9F92-273948CEEE54}"/>
          </ac:spMkLst>
        </pc:spChg>
        <pc:spChg chg="add mod">
          <ac:chgData name="Parker, Brett" userId="6989d706-e1f3-4cda-ab7c-6c1216d22d98" providerId="ADAL" clId="{94772DDE-C6FD-4A2D-8258-F2484FF90AC5}" dt="2021-09-10T20:45:46.456" v="1313" actId="1035"/>
          <ac:spMkLst>
            <pc:docMk/>
            <pc:sldMk cId="327221960" sldId="270"/>
            <ac:spMk id="12" creationId="{19584375-2AB8-4F6A-BFA1-7670E6E0A6F6}"/>
          </ac:spMkLst>
        </pc:spChg>
        <pc:spChg chg="add mod">
          <ac:chgData name="Parker, Brett" userId="6989d706-e1f3-4cda-ab7c-6c1216d22d98" providerId="ADAL" clId="{94772DDE-C6FD-4A2D-8258-F2484FF90AC5}" dt="2021-09-10T20:46:22.877" v="1333" actId="1035"/>
          <ac:spMkLst>
            <pc:docMk/>
            <pc:sldMk cId="327221960" sldId="270"/>
            <ac:spMk id="14" creationId="{3CD5BD4C-8586-46B6-B19D-27B36A53C79E}"/>
          </ac:spMkLst>
        </pc:spChg>
        <pc:spChg chg="add mod">
          <ac:chgData name="Parker, Brett" userId="6989d706-e1f3-4cda-ab7c-6c1216d22d98" providerId="ADAL" clId="{94772DDE-C6FD-4A2D-8258-F2484FF90AC5}" dt="2021-09-14T20:15:57.613" v="5643" actId="1036"/>
          <ac:spMkLst>
            <pc:docMk/>
            <pc:sldMk cId="327221960" sldId="270"/>
            <ac:spMk id="15" creationId="{2C2EBDE6-F005-4611-8696-3CDA06950562}"/>
          </ac:spMkLst>
        </pc:spChg>
        <pc:spChg chg="add mod">
          <ac:chgData name="Parker, Brett" userId="6989d706-e1f3-4cda-ab7c-6c1216d22d98" providerId="ADAL" clId="{94772DDE-C6FD-4A2D-8258-F2484FF90AC5}" dt="2021-09-10T20:47:51.607" v="1367" actId="1038"/>
          <ac:spMkLst>
            <pc:docMk/>
            <pc:sldMk cId="327221960" sldId="270"/>
            <ac:spMk id="17" creationId="{7A6D3FBF-9C2E-4986-8CCA-5CC40D76A2C1}"/>
          </ac:spMkLst>
        </pc:spChg>
        <pc:spChg chg="add mod">
          <ac:chgData name="Parker, Brett" userId="6989d706-e1f3-4cda-ab7c-6c1216d22d98" providerId="ADAL" clId="{94772DDE-C6FD-4A2D-8258-F2484FF90AC5}" dt="2021-09-10T20:47:59.243" v="1368" actId="14100"/>
          <ac:spMkLst>
            <pc:docMk/>
            <pc:sldMk cId="327221960" sldId="270"/>
            <ac:spMk id="18" creationId="{EBEE375E-EE24-4BE0-89A1-110D4C9A84CD}"/>
          </ac:spMkLst>
        </pc:spChg>
        <pc:spChg chg="add mod">
          <ac:chgData name="Parker, Brett" userId="6989d706-e1f3-4cda-ab7c-6c1216d22d98" providerId="ADAL" clId="{94772DDE-C6FD-4A2D-8258-F2484FF90AC5}" dt="2021-09-10T20:49:48.114" v="1405" actId="1076"/>
          <ac:spMkLst>
            <pc:docMk/>
            <pc:sldMk cId="327221960" sldId="270"/>
            <ac:spMk id="19" creationId="{29B8D556-AAF6-4967-A7D2-C3A7DF9DE42B}"/>
          </ac:spMkLst>
        </pc:spChg>
        <pc:spChg chg="del">
          <ac:chgData name="Parker, Brett" userId="6989d706-e1f3-4cda-ab7c-6c1216d22d98" providerId="ADAL" clId="{94772DDE-C6FD-4A2D-8258-F2484FF90AC5}" dt="2021-09-10T20:41:59.780" v="1247" actId="478"/>
          <ac:spMkLst>
            <pc:docMk/>
            <pc:sldMk cId="327221960" sldId="270"/>
            <ac:spMk id="46" creationId="{954470C9-6DC5-4BE5-AD10-AE819B9EEDD7}"/>
          </ac:spMkLst>
        </pc:spChg>
        <pc:spChg chg="del mod">
          <ac:chgData name="Parker, Brett" userId="6989d706-e1f3-4cda-ab7c-6c1216d22d98" providerId="ADAL" clId="{94772DDE-C6FD-4A2D-8258-F2484FF90AC5}" dt="2021-09-10T20:42:05.188" v="1250" actId="478"/>
          <ac:spMkLst>
            <pc:docMk/>
            <pc:sldMk cId="327221960" sldId="270"/>
            <ac:spMk id="50" creationId="{AF09D96C-8B5F-4910-8891-48EF306C2699}"/>
          </ac:spMkLst>
        </pc:spChg>
        <pc:spChg chg="del">
          <ac:chgData name="Parker, Brett" userId="6989d706-e1f3-4cda-ab7c-6c1216d22d98" providerId="ADAL" clId="{94772DDE-C6FD-4A2D-8258-F2484FF90AC5}" dt="2021-09-10T20:42:08.437" v="1252" actId="478"/>
          <ac:spMkLst>
            <pc:docMk/>
            <pc:sldMk cId="327221960" sldId="270"/>
            <ac:spMk id="51" creationId="{F068134D-0590-46CF-B78D-E6FD65B260E4}"/>
          </ac:spMkLst>
        </pc:spChg>
        <pc:spChg chg="del">
          <ac:chgData name="Parker, Brett" userId="6989d706-e1f3-4cda-ab7c-6c1216d22d98" providerId="ADAL" clId="{94772DDE-C6FD-4A2D-8258-F2484FF90AC5}" dt="2021-09-10T20:42:11.753" v="1254" actId="478"/>
          <ac:spMkLst>
            <pc:docMk/>
            <pc:sldMk cId="327221960" sldId="270"/>
            <ac:spMk id="52" creationId="{886F6917-DA8C-49E4-A199-CCFFA71CCEB2}"/>
          </ac:spMkLst>
        </pc:spChg>
        <pc:picChg chg="add mod">
          <ac:chgData name="Parker, Brett" userId="6989d706-e1f3-4cda-ab7c-6c1216d22d98" providerId="ADAL" clId="{94772DDE-C6FD-4A2D-8258-F2484FF90AC5}" dt="2021-09-10T20:45:37.444" v="1290" actId="14100"/>
          <ac:picMkLst>
            <pc:docMk/>
            <pc:sldMk cId="327221960" sldId="270"/>
            <ac:picMk id="11" creationId="{BE87AE3C-FAD8-4349-9EDF-87275CB616CF}"/>
          </ac:picMkLst>
        </pc:picChg>
        <pc:picChg chg="add mod">
          <ac:chgData name="Parker, Brett" userId="6989d706-e1f3-4cda-ab7c-6c1216d22d98" providerId="ADAL" clId="{94772DDE-C6FD-4A2D-8258-F2484FF90AC5}" dt="2021-09-10T20:46:22.877" v="1333" actId="1035"/>
          <ac:picMkLst>
            <pc:docMk/>
            <pc:sldMk cId="327221960" sldId="270"/>
            <ac:picMk id="13" creationId="{7168970A-FA6E-48B1-8439-AEBFCF326D7D}"/>
          </ac:picMkLst>
        </pc:picChg>
        <pc:picChg chg="add mod">
          <ac:chgData name="Parker, Brett" userId="6989d706-e1f3-4cda-ab7c-6c1216d22d98" providerId="ADAL" clId="{94772DDE-C6FD-4A2D-8258-F2484FF90AC5}" dt="2021-09-10T20:47:51.607" v="1367" actId="1038"/>
          <ac:picMkLst>
            <pc:docMk/>
            <pc:sldMk cId="327221960" sldId="270"/>
            <ac:picMk id="16" creationId="{E7B46FBE-3AED-4BC9-B5D5-9DEAD64FB36E}"/>
          </ac:picMkLst>
        </pc:picChg>
        <pc:picChg chg="del">
          <ac:chgData name="Parker, Brett" userId="6989d706-e1f3-4cda-ab7c-6c1216d22d98" providerId="ADAL" clId="{94772DDE-C6FD-4A2D-8258-F2484FF90AC5}" dt="2021-09-10T20:42:02.569" v="1249" actId="478"/>
          <ac:picMkLst>
            <pc:docMk/>
            <pc:sldMk cId="327221960" sldId="270"/>
            <ac:picMk id="47" creationId="{81680986-50DD-4001-BE53-F7E7DE451002}"/>
          </ac:picMkLst>
        </pc:picChg>
        <pc:picChg chg="del">
          <ac:chgData name="Parker, Brett" userId="6989d706-e1f3-4cda-ab7c-6c1216d22d98" providerId="ADAL" clId="{94772DDE-C6FD-4A2D-8258-F2484FF90AC5}" dt="2021-09-10T20:42:06.129" v="1251" actId="478"/>
          <ac:picMkLst>
            <pc:docMk/>
            <pc:sldMk cId="327221960" sldId="270"/>
            <ac:picMk id="48" creationId="{86A039FF-5294-4745-BD30-0C3939E2C133}"/>
          </ac:picMkLst>
        </pc:picChg>
        <pc:picChg chg="del">
          <ac:chgData name="Parker, Brett" userId="6989d706-e1f3-4cda-ab7c-6c1216d22d98" providerId="ADAL" clId="{94772DDE-C6FD-4A2D-8258-F2484FF90AC5}" dt="2021-09-10T20:42:09.258" v="1253" actId="478"/>
          <ac:picMkLst>
            <pc:docMk/>
            <pc:sldMk cId="327221960" sldId="270"/>
            <ac:picMk id="49" creationId="{438C73AE-6565-4658-B938-0C12ECB6866D}"/>
          </ac:picMkLst>
        </pc:picChg>
      </pc:sldChg>
      <pc:sldChg chg="del">
        <pc:chgData name="Parker, Brett" userId="6989d706-e1f3-4cda-ab7c-6c1216d22d98" providerId="ADAL" clId="{94772DDE-C6FD-4A2D-8258-F2484FF90AC5}" dt="2021-09-10T19:27:29.819" v="7" actId="47"/>
        <pc:sldMkLst>
          <pc:docMk/>
          <pc:sldMk cId="858565671" sldId="270"/>
        </pc:sldMkLst>
      </pc:sldChg>
      <pc:sldChg chg="addSp delSp modSp add mod modAnim">
        <pc:chgData name="Parker, Brett" userId="6989d706-e1f3-4cda-ab7c-6c1216d22d98" providerId="ADAL" clId="{94772DDE-C6FD-4A2D-8258-F2484FF90AC5}" dt="2021-09-14T20:22:50.196" v="5745"/>
        <pc:sldMkLst>
          <pc:docMk/>
          <pc:sldMk cId="1777353963" sldId="271"/>
        </pc:sldMkLst>
        <pc:spChg chg="mod">
          <ac:chgData name="Parker, Brett" userId="6989d706-e1f3-4cda-ab7c-6c1216d22d98" providerId="ADAL" clId="{94772DDE-C6FD-4A2D-8258-F2484FF90AC5}" dt="2021-09-14T13:54:15.041" v="1427" actId="255"/>
          <ac:spMkLst>
            <pc:docMk/>
            <pc:sldMk cId="1777353963" sldId="271"/>
            <ac:spMk id="2" creationId="{53B2AE46-B3D2-054A-9F92-273948CEEE54}"/>
          </ac:spMkLst>
        </pc:spChg>
        <pc:spChg chg="add mod">
          <ac:chgData name="Parker, Brett" userId="6989d706-e1f3-4cda-ab7c-6c1216d22d98" providerId="ADAL" clId="{94772DDE-C6FD-4A2D-8258-F2484FF90AC5}" dt="2021-09-14T14:32:05.260" v="2511" actId="14100"/>
          <ac:spMkLst>
            <pc:docMk/>
            <pc:sldMk cId="1777353963" sldId="271"/>
            <ac:spMk id="4" creationId="{429E224D-F314-4468-B499-AD3AF5903346}"/>
          </ac:spMkLst>
        </pc:spChg>
        <pc:spChg chg="add mod">
          <ac:chgData name="Parker, Brett" userId="6989d706-e1f3-4cda-ab7c-6c1216d22d98" providerId="ADAL" clId="{94772DDE-C6FD-4A2D-8258-F2484FF90AC5}" dt="2021-09-14T20:22:41.303" v="5744" actId="552"/>
          <ac:spMkLst>
            <pc:docMk/>
            <pc:sldMk cId="1777353963" sldId="271"/>
            <ac:spMk id="5" creationId="{741FDE41-7581-4A98-9179-8BEAF9A7DB99}"/>
          </ac:spMkLst>
        </pc:spChg>
        <pc:spChg chg="add mod">
          <ac:chgData name="Parker, Brett" userId="6989d706-e1f3-4cda-ab7c-6c1216d22d98" providerId="ADAL" clId="{94772DDE-C6FD-4A2D-8258-F2484FF90AC5}" dt="2021-09-14T14:51:48.488" v="2778" actId="207"/>
          <ac:spMkLst>
            <pc:docMk/>
            <pc:sldMk cId="1777353963" sldId="271"/>
            <ac:spMk id="7" creationId="{EA6DFC3C-CC45-4F4C-81CD-D9ED550D5141}"/>
          </ac:spMkLst>
        </pc:spChg>
        <pc:spChg chg="del">
          <ac:chgData name="Parker, Brett" userId="6989d706-e1f3-4cda-ab7c-6c1216d22d98" providerId="ADAL" clId="{94772DDE-C6FD-4A2D-8258-F2484FF90AC5}" dt="2021-09-14T13:53:30.518" v="1422" actId="478"/>
          <ac:spMkLst>
            <pc:docMk/>
            <pc:sldMk cId="1777353963" sldId="271"/>
            <ac:spMk id="12" creationId="{19584375-2AB8-4F6A-BFA1-7670E6E0A6F6}"/>
          </ac:spMkLst>
        </pc:spChg>
        <pc:spChg chg="del">
          <ac:chgData name="Parker, Brett" userId="6989d706-e1f3-4cda-ab7c-6c1216d22d98" providerId="ADAL" clId="{94772DDE-C6FD-4A2D-8258-F2484FF90AC5}" dt="2021-09-14T13:53:30.518" v="1422" actId="478"/>
          <ac:spMkLst>
            <pc:docMk/>
            <pc:sldMk cId="1777353963" sldId="271"/>
            <ac:spMk id="14" creationId="{3CD5BD4C-8586-46B6-B19D-27B36A53C79E}"/>
          </ac:spMkLst>
        </pc:spChg>
        <pc:spChg chg="del">
          <ac:chgData name="Parker, Brett" userId="6989d706-e1f3-4cda-ab7c-6c1216d22d98" providerId="ADAL" clId="{94772DDE-C6FD-4A2D-8258-F2484FF90AC5}" dt="2021-09-14T13:53:30.518" v="1422" actId="478"/>
          <ac:spMkLst>
            <pc:docMk/>
            <pc:sldMk cId="1777353963" sldId="271"/>
            <ac:spMk id="15" creationId="{2C2EBDE6-F005-4611-8696-3CDA06950562}"/>
          </ac:spMkLst>
        </pc:spChg>
        <pc:spChg chg="del">
          <ac:chgData name="Parker, Brett" userId="6989d706-e1f3-4cda-ab7c-6c1216d22d98" providerId="ADAL" clId="{94772DDE-C6FD-4A2D-8258-F2484FF90AC5}" dt="2021-09-14T13:53:30.518" v="1422" actId="478"/>
          <ac:spMkLst>
            <pc:docMk/>
            <pc:sldMk cId="1777353963" sldId="271"/>
            <ac:spMk id="17" creationId="{7A6D3FBF-9C2E-4986-8CCA-5CC40D76A2C1}"/>
          </ac:spMkLst>
        </pc:spChg>
        <pc:spChg chg="del">
          <ac:chgData name="Parker, Brett" userId="6989d706-e1f3-4cda-ab7c-6c1216d22d98" providerId="ADAL" clId="{94772DDE-C6FD-4A2D-8258-F2484FF90AC5}" dt="2021-09-14T13:53:30.518" v="1422" actId="478"/>
          <ac:spMkLst>
            <pc:docMk/>
            <pc:sldMk cId="1777353963" sldId="271"/>
            <ac:spMk id="18" creationId="{EBEE375E-EE24-4BE0-89A1-110D4C9A84CD}"/>
          </ac:spMkLst>
        </pc:spChg>
        <pc:spChg chg="del">
          <ac:chgData name="Parker, Brett" userId="6989d706-e1f3-4cda-ab7c-6c1216d22d98" providerId="ADAL" clId="{94772DDE-C6FD-4A2D-8258-F2484FF90AC5}" dt="2021-09-14T13:53:30.518" v="1422" actId="478"/>
          <ac:spMkLst>
            <pc:docMk/>
            <pc:sldMk cId="1777353963" sldId="271"/>
            <ac:spMk id="19" creationId="{29B8D556-AAF6-4967-A7D2-C3A7DF9DE42B}"/>
          </ac:spMkLst>
        </pc:spChg>
        <pc:spChg chg="mod">
          <ac:chgData name="Parker, Brett" userId="6989d706-e1f3-4cda-ab7c-6c1216d22d98" providerId="ADAL" clId="{94772DDE-C6FD-4A2D-8258-F2484FF90AC5}" dt="2021-09-14T13:55:10.904" v="1428"/>
          <ac:spMkLst>
            <pc:docMk/>
            <pc:sldMk cId="1777353963" sldId="271"/>
            <ac:spMk id="22" creationId="{5F05C400-9811-419C-990E-9D4B518B553E}"/>
          </ac:spMkLst>
        </pc:spChg>
        <pc:spChg chg="mod">
          <ac:chgData name="Parker, Brett" userId="6989d706-e1f3-4cda-ab7c-6c1216d22d98" providerId="ADAL" clId="{94772DDE-C6FD-4A2D-8258-F2484FF90AC5}" dt="2021-09-14T13:55:10.904" v="1428"/>
          <ac:spMkLst>
            <pc:docMk/>
            <pc:sldMk cId="1777353963" sldId="271"/>
            <ac:spMk id="24" creationId="{BC23EEA0-EF3E-49F2-AF64-AA07B427E07E}"/>
          </ac:spMkLst>
        </pc:spChg>
        <pc:spChg chg="mod">
          <ac:chgData name="Parker, Brett" userId="6989d706-e1f3-4cda-ab7c-6c1216d22d98" providerId="ADAL" clId="{94772DDE-C6FD-4A2D-8258-F2484FF90AC5}" dt="2021-09-14T13:55:10.904" v="1428"/>
          <ac:spMkLst>
            <pc:docMk/>
            <pc:sldMk cId="1777353963" sldId="271"/>
            <ac:spMk id="25" creationId="{8AD57689-3AF1-4F04-A346-6557CFC709A8}"/>
          </ac:spMkLst>
        </pc:spChg>
        <pc:spChg chg="mod">
          <ac:chgData name="Parker, Brett" userId="6989d706-e1f3-4cda-ab7c-6c1216d22d98" providerId="ADAL" clId="{94772DDE-C6FD-4A2D-8258-F2484FF90AC5}" dt="2021-09-14T13:55:10.904" v="1428"/>
          <ac:spMkLst>
            <pc:docMk/>
            <pc:sldMk cId="1777353963" sldId="271"/>
            <ac:spMk id="27" creationId="{E7B322EB-8CD5-4769-BCD8-8E4EAA1280A1}"/>
          </ac:spMkLst>
        </pc:spChg>
        <pc:spChg chg="mod">
          <ac:chgData name="Parker, Brett" userId="6989d706-e1f3-4cda-ab7c-6c1216d22d98" providerId="ADAL" clId="{94772DDE-C6FD-4A2D-8258-F2484FF90AC5}" dt="2021-09-14T13:55:10.904" v="1428"/>
          <ac:spMkLst>
            <pc:docMk/>
            <pc:sldMk cId="1777353963" sldId="271"/>
            <ac:spMk id="28" creationId="{B5576570-C8F6-45AA-A210-B84090AB6BB3}"/>
          </ac:spMkLst>
        </pc:spChg>
        <pc:spChg chg="mod">
          <ac:chgData name="Parker, Brett" userId="6989d706-e1f3-4cda-ab7c-6c1216d22d98" providerId="ADAL" clId="{94772DDE-C6FD-4A2D-8258-F2484FF90AC5}" dt="2021-09-14T13:55:10.904" v="1428"/>
          <ac:spMkLst>
            <pc:docMk/>
            <pc:sldMk cId="1777353963" sldId="271"/>
            <ac:spMk id="29" creationId="{E85A0458-B573-4783-A5D4-37B29FC3C7FA}"/>
          </ac:spMkLst>
        </pc:spChg>
        <pc:spChg chg="mod">
          <ac:chgData name="Parker, Brett" userId="6989d706-e1f3-4cda-ab7c-6c1216d22d98" providerId="ADAL" clId="{94772DDE-C6FD-4A2D-8258-F2484FF90AC5}" dt="2021-09-14T13:55:10.904" v="1428"/>
          <ac:spMkLst>
            <pc:docMk/>
            <pc:sldMk cId="1777353963" sldId="271"/>
            <ac:spMk id="30" creationId="{584F0686-3CDD-4374-B181-7F9E03B89FA3}"/>
          </ac:spMkLst>
        </pc:spChg>
        <pc:spChg chg="add del mod">
          <ac:chgData name="Parker, Brett" userId="6989d706-e1f3-4cda-ab7c-6c1216d22d98" providerId="ADAL" clId="{94772DDE-C6FD-4A2D-8258-F2484FF90AC5}" dt="2021-09-14T13:55:24.575" v="1429" actId="478"/>
          <ac:spMkLst>
            <pc:docMk/>
            <pc:sldMk cId="1777353963" sldId="271"/>
            <ac:spMk id="34" creationId="{7BD07BED-21E6-4352-BE47-C36D0CB5322B}"/>
          </ac:spMkLst>
        </pc:spChg>
        <pc:spChg chg="add del mod">
          <ac:chgData name="Parker, Brett" userId="6989d706-e1f3-4cda-ab7c-6c1216d22d98" providerId="ADAL" clId="{94772DDE-C6FD-4A2D-8258-F2484FF90AC5}" dt="2021-09-14T13:55:24.575" v="1429" actId="478"/>
          <ac:spMkLst>
            <pc:docMk/>
            <pc:sldMk cId="1777353963" sldId="271"/>
            <ac:spMk id="35" creationId="{ED13939F-BD6F-4C93-9D2C-C839B50B6634}"/>
          </ac:spMkLst>
        </pc:spChg>
        <pc:spChg chg="add del mod">
          <ac:chgData name="Parker, Brett" userId="6989d706-e1f3-4cda-ab7c-6c1216d22d98" providerId="ADAL" clId="{94772DDE-C6FD-4A2D-8258-F2484FF90AC5}" dt="2021-09-14T13:55:24.575" v="1429" actId="478"/>
          <ac:spMkLst>
            <pc:docMk/>
            <pc:sldMk cId="1777353963" sldId="271"/>
            <ac:spMk id="36" creationId="{F6998878-5C78-4E1A-9ECC-A3222D1B6E1F}"/>
          </ac:spMkLst>
        </pc:spChg>
        <pc:spChg chg="add del mod">
          <ac:chgData name="Parker, Brett" userId="6989d706-e1f3-4cda-ab7c-6c1216d22d98" providerId="ADAL" clId="{94772DDE-C6FD-4A2D-8258-F2484FF90AC5}" dt="2021-09-14T13:55:24.575" v="1429" actId="478"/>
          <ac:spMkLst>
            <pc:docMk/>
            <pc:sldMk cId="1777353963" sldId="271"/>
            <ac:spMk id="37" creationId="{33AC2EA3-BF52-47A5-8A50-B15FADE70DD4}"/>
          </ac:spMkLst>
        </pc:spChg>
        <pc:spChg chg="add del mod">
          <ac:chgData name="Parker, Brett" userId="6989d706-e1f3-4cda-ab7c-6c1216d22d98" providerId="ADAL" clId="{94772DDE-C6FD-4A2D-8258-F2484FF90AC5}" dt="2021-09-14T13:55:24.575" v="1429" actId="478"/>
          <ac:spMkLst>
            <pc:docMk/>
            <pc:sldMk cId="1777353963" sldId="271"/>
            <ac:spMk id="39" creationId="{6552968C-45DA-4D55-AC50-9132E0D701B8}"/>
          </ac:spMkLst>
        </pc:spChg>
        <pc:spChg chg="add del mod">
          <ac:chgData name="Parker, Brett" userId="6989d706-e1f3-4cda-ab7c-6c1216d22d98" providerId="ADAL" clId="{94772DDE-C6FD-4A2D-8258-F2484FF90AC5}" dt="2021-09-14T13:55:24.575" v="1429" actId="478"/>
          <ac:spMkLst>
            <pc:docMk/>
            <pc:sldMk cId="1777353963" sldId="271"/>
            <ac:spMk id="41" creationId="{7F200E1B-2200-424D-BB76-BDA20BCED631}"/>
          </ac:spMkLst>
        </pc:spChg>
        <pc:spChg chg="add del mod">
          <ac:chgData name="Parker, Brett" userId="6989d706-e1f3-4cda-ab7c-6c1216d22d98" providerId="ADAL" clId="{94772DDE-C6FD-4A2D-8258-F2484FF90AC5}" dt="2021-09-14T13:55:24.575" v="1429" actId="478"/>
          <ac:spMkLst>
            <pc:docMk/>
            <pc:sldMk cId="1777353963" sldId="271"/>
            <ac:spMk id="43" creationId="{FD080EF0-FA94-445D-871F-26CE79960D9E}"/>
          </ac:spMkLst>
        </pc:spChg>
        <pc:spChg chg="add del mod">
          <ac:chgData name="Parker, Brett" userId="6989d706-e1f3-4cda-ab7c-6c1216d22d98" providerId="ADAL" clId="{94772DDE-C6FD-4A2D-8258-F2484FF90AC5}" dt="2021-09-14T13:55:24.575" v="1429" actId="478"/>
          <ac:spMkLst>
            <pc:docMk/>
            <pc:sldMk cId="1777353963" sldId="271"/>
            <ac:spMk id="44" creationId="{DB85A16F-F13E-4ED8-8977-DEDF0184E236}"/>
          </ac:spMkLst>
        </pc:spChg>
        <pc:spChg chg="add del mod">
          <ac:chgData name="Parker, Brett" userId="6989d706-e1f3-4cda-ab7c-6c1216d22d98" providerId="ADAL" clId="{94772DDE-C6FD-4A2D-8258-F2484FF90AC5}" dt="2021-09-14T13:55:24.575" v="1429" actId="478"/>
          <ac:spMkLst>
            <pc:docMk/>
            <pc:sldMk cId="1777353963" sldId="271"/>
            <ac:spMk id="45" creationId="{0CCA41F1-08E2-477E-B837-5E22C2E86CF1}"/>
          </ac:spMkLst>
        </pc:spChg>
        <pc:spChg chg="add del mod">
          <ac:chgData name="Parker, Brett" userId="6989d706-e1f3-4cda-ab7c-6c1216d22d98" providerId="ADAL" clId="{94772DDE-C6FD-4A2D-8258-F2484FF90AC5}" dt="2021-09-14T13:55:24.575" v="1429" actId="478"/>
          <ac:spMkLst>
            <pc:docMk/>
            <pc:sldMk cId="1777353963" sldId="271"/>
            <ac:spMk id="46" creationId="{C0C40B68-2AE1-401C-A033-B1B4D0241690}"/>
          </ac:spMkLst>
        </pc:spChg>
        <pc:spChg chg="add del mod">
          <ac:chgData name="Parker, Brett" userId="6989d706-e1f3-4cda-ab7c-6c1216d22d98" providerId="ADAL" clId="{94772DDE-C6FD-4A2D-8258-F2484FF90AC5}" dt="2021-09-14T13:55:24.575" v="1429" actId="478"/>
          <ac:spMkLst>
            <pc:docMk/>
            <pc:sldMk cId="1777353963" sldId="271"/>
            <ac:spMk id="47" creationId="{4F2470CE-19DF-4197-8204-6F5360300735}"/>
          </ac:spMkLst>
        </pc:spChg>
        <pc:spChg chg="add del mod">
          <ac:chgData name="Parker, Brett" userId="6989d706-e1f3-4cda-ab7c-6c1216d22d98" providerId="ADAL" clId="{94772DDE-C6FD-4A2D-8258-F2484FF90AC5}" dt="2021-09-14T13:55:24.575" v="1429" actId="478"/>
          <ac:spMkLst>
            <pc:docMk/>
            <pc:sldMk cId="1777353963" sldId="271"/>
            <ac:spMk id="49" creationId="{4274CF72-F61B-47B0-B640-2FB69C9AC004}"/>
          </ac:spMkLst>
        </pc:spChg>
        <pc:spChg chg="add del mod">
          <ac:chgData name="Parker, Brett" userId="6989d706-e1f3-4cda-ab7c-6c1216d22d98" providerId="ADAL" clId="{94772DDE-C6FD-4A2D-8258-F2484FF90AC5}" dt="2021-09-14T13:55:24.575" v="1429" actId="478"/>
          <ac:spMkLst>
            <pc:docMk/>
            <pc:sldMk cId="1777353963" sldId="271"/>
            <ac:spMk id="50" creationId="{9E280CB4-62CE-42C5-B712-D2274A916C11}"/>
          </ac:spMkLst>
        </pc:spChg>
        <pc:spChg chg="add del mod">
          <ac:chgData name="Parker, Brett" userId="6989d706-e1f3-4cda-ab7c-6c1216d22d98" providerId="ADAL" clId="{94772DDE-C6FD-4A2D-8258-F2484FF90AC5}" dt="2021-09-14T13:55:24.575" v="1429" actId="478"/>
          <ac:spMkLst>
            <pc:docMk/>
            <pc:sldMk cId="1777353963" sldId="271"/>
            <ac:spMk id="51" creationId="{E3671C01-34AA-4CBC-A9B4-9F2A296B1B18}"/>
          </ac:spMkLst>
        </pc:spChg>
        <pc:spChg chg="add del mod">
          <ac:chgData name="Parker, Brett" userId="6989d706-e1f3-4cda-ab7c-6c1216d22d98" providerId="ADAL" clId="{94772DDE-C6FD-4A2D-8258-F2484FF90AC5}" dt="2021-09-14T13:55:24.575" v="1429" actId="478"/>
          <ac:spMkLst>
            <pc:docMk/>
            <pc:sldMk cId="1777353963" sldId="271"/>
            <ac:spMk id="53" creationId="{75737111-D7EF-42FE-A107-E6DECE9E00F5}"/>
          </ac:spMkLst>
        </pc:spChg>
        <pc:spChg chg="add del mod">
          <ac:chgData name="Parker, Brett" userId="6989d706-e1f3-4cda-ab7c-6c1216d22d98" providerId="ADAL" clId="{94772DDE-C6FD-4A2D-8258-F2484FF90AC5}" dt="2021-09-14T13:55:24.575" v="1429" actId="478"/>
          <ac:spMkLst>
            <pc:docMk/>
            <pc:sldMk cId="1777353963" sldId="271"/>
            <ac:spMk id="54" creationId="{70FA25FC-0753-4F7A-AD50-2398FEC0C1FD}"/>
          </ac:spMkLst>
        </pc:spChg>
        <pc:spChg chg="add del mod">
          <ac:chgData name="Parker, Brett" userId="6989d706-e1f3-4cda-ab7c-6c1216d22d98" providerId="ADAL" clId="{94772DDE-C6FD-4A2D-8258-F2484FF90AC5}" dt="2021-09-14T13:55:24.575" v="1429" actId="478"/>
          <ac:spMkLst>
            <pc:docMk/>
            <pc:sldMk cId="1777353963" sldId="271"/>
            <ac:spMk id="55" creationId="{BF10F54F-2D12-4F99-BE4C-72A547536D8D}"/>
          </ac:spMkLst>
        </pc:spChg>
        <pc:spChg chg="mod">
          <ac:chgData name="Parker, Brett" userId="6989d706-e1f3-4cda-ab7c-6c1216d22d98" providerId="ADAL" clId="{94772DDE-C6FD-4A2D-8258-F2484FF90AC5}" dt="2021-09-14T13:55:29.736" v="1430"/>
          <ac:spMkLst>
            <pc:docMk/>
            <pc:sldMk cId="1777353963" sldId="271"/>
            <ac:spMk id="58" creationId="{1B1917CF-BCDD-42D6-A1BC-50C991A3CBA9}"/>
          </ac:spMkLst>
        </pc:spChg>
        <pc:spChg chg="mod">
          <ac:chgData name="Parker, Brett" userId="6989d706-e1f3-4cda-ab7c-6c1216d22d98" providerId="ADAL" clId="{94772DDE-C6FD-4A2D-8258-F2484FF90AC5}" dt="2021-09-14T13:55:29.736" v="1430"/>
          <ac:spMkLst>
            <pc:docMk/>
            <pc:sldMk cId="1777353963" sldId="271"/>
            <ac:spMk id="60" creationId="{D28C4ADC-5CB9-4474-AB9C-7999FAEB7FF3}"/>
          </ac:spMkLst>
        </pc:spChg>
        <pc:spChg chg="mod">
          <ac:chgData name="Parker, Brett" userId="6989d706-e1f3-4cda-ab7c-6c1216d22d98" providerId="ADAL" clId="{94772DDE-C6FD-4A2D-8258-F2484FF90AC5}" dt="2021-09-14T13:55:29.736" v="1430"/>
          <ac:spMkLst>
            <pc:docMk/>
            <pc:sldMk cId="1777353963" sldId="271"/>
            <ac:spMk id="61" creationId="{AD72B54E-E7D8-40E4-966C-58D1C221E0B0}"/>
          </ac:spMkLst>
        </pc:spChg>
        <pc:spChg chg="mod">
          <ac:chgData name="Parker, Brett" userId="6989d706-e1f3-4cda-ab7c-6c1216d22d98" providerId="ADAL" clId="{94772DDE-C6FD-4A2D-8258-F2484FF90AC5}" dt="2021-09-14T13:55:29.736" v="1430"/>
          <ac:spMkLst>
            <pc:docMk/>
            <pc:sldMk cId="1777353963" sldId="271"/>
            <ac:spMk id="63" creationId="{7192587C-523D-4065-90CC-E859CB107936}"/>
          </ac:spMkLst>
        </pc:spChg>
        <pc:spChg chg="mod">
          <ac:chgData name="Parker, Brett" userId="6989d706-e1f3-4cda-ab7c-6c1216d22d98" providerId="ADAL" clId="{94772DDE-C6FD-4A2D-8258-F2484FF90AC5}" dt="2021-09-14T13:55:29.736" v="1430"/>
          <ac:spMkLst>
            <pc:docMk/>
            <pc:sldMk cId="1777353963" sldId="271"/>
            <ac:spMk id="64" creationId="{145C72B0-1C06-4CDE-9BE5-FCA3CDDD75D3}"/>
          </ac:spMkLst>
        </pc:spChg>
        <pc:spChg chg="mod">
          <ac:chgData name="Parker, Brett" userId="6989d706-e1f3-4cda-ab7c-6c1216d22d98" providerId="ADAL" clId="{94772DDE-C6FD-4A2D-8258-F2484FF90AC5}" dt="2021-09-14T13:55:29.736" v="1430"/>
          <ac:spMkLst>
            <pc:docMk/>
            <pc:sldMk cId="1777353963" sldId="271"/>
            <ac:spMk id="65" creationId="{FD5E3658-0E40-43B0-A638-5956E39D6A82}"/>
          </ac:spMkLst>
        </pc:spChg>
        <pc:spChg chg="mod">
          <ac:chgData name="Parker, Brett" userId="6989d706-e1f3-4cda-ab7c-6c1216d22d98" providerId="ADAL" clId="{94772DDE-C6FD-4A2D-8258-F2484FF90AC5}" dt="2021-09-14T13:55:29.736" v="1430"/>
          <ac:spMkLst>
            <pc:docMk/>
            <pc:sldMk cId="1777353963" sldId="271"/>
            <ac:spMk id="66" creationId="{9FFA5020-B90C-4178-91CF-E9B19D169180}"/>
          </ac:spMkLst>
        </pc:spChg>
        <pc:spChg chg="add del mod">
          <ac:chgData name="Parker, Brett" userId="6989d706-e1f3-4cda-ab7c-6c1216d22d98" providerId="ADAL" clId="{94772DDE-C6FD-4A2D-8258-F2484FF90AC5}" dt="2021-09-14T14:37:35.544" v="2574" actId="478"/>
          <ac:spMkLst>
            <pc:docMk/>
            <pc:sldMk cId="1777353963" sldId="271"/>
            <ac:spMk id="70" creationId="{0F0DFD79-A3B2-4843-93CF-5D8E9BF6808A}"/>
          </ac:spMkLst>
        </pc:spChg>
        <pc:spChg chg="add del mod">
          <ac:chgData name="Parker, Brett" userId="6989d706-e1f3-4cda-ab7c-6c1216d22d98" providerId="ADAL" clId="{94772DDE-C6FD-4A2D-8258-F2484FF90AC5}" dt="2021-09-14T14:43:07.230" v="2671" actId="478"/>
          <ac:spMkLst>
            <pc:docMk/>
            <pc:sldMk cId="1777353963" sldId="271"/>
            <ac:spMk id="71" creationId="{FD154AEE-B709-4F6F-AD6F-7465B9930640}"/>
          </ac:spMkLst>
        </pc:spChg>
        <pc:spChg chg="add mod">
          <ac:chgData name="Parker, Brett" userId="6989d706-e1f3-4cda-ab7c-6c1216d22d98" providerId="ADAL" clId="{94772DDE-C6FD-4A2D-8258-F2484FF90AC5}" dt="2021-09-14T20:22:23.904" v="5737" actId="12789"/>
          <ac:spMkLst>
            <pc:docMk/>
            <pc:sldMk cId="1777353963" sldId="271"/>
            <ac:spMk id="72" creationId="{937D89DB-AF37-445A-93E9-39E9AF462AEB}"/>
          </ac:spMkLst>
        </pc:spChg>
        <pc:spChg chg="add mod">
          <ac:chgData name="Parker, Brett" userId="6989d706-e1f3-4cda-ab7c-6c1216d22d98" providerId="ADAL" clId="{94772DDE-C6FD-4A2D-8258-F2484FF90AC5}" dt="2021-09-14T13:56:09.282" v="1434" actId="1076"/>
          <ac:spMkLst>
            <pc:docMk/>
            <pc:sldMk cId="1777353963" sldId="271"/>
            <ac:spMk id="73" creationId="{AF143FE3-4066-4A83-9E9B-AF2FF9B83E0F}"/>
          </ac:spMkLst>
        </pc:spChg>
        <pc:spChg chg="add mod">
          <ac:chgData name="Parker, Brett" userId="6989d706-e1f3-4cda-ab7c-6c1216d22d98" providerId="ADAL" clId="{94772DDE-C6FD-4A2D-8258-F2484FF90AC5}" dt="2021-09-14T13:56:09.282" v="1434" actId="1076"/>
          <ac:spMkLst>
            <pc:docMk/>
            <pc:sldMk cId="1777353963" sldId="271"/>
            <ac:spMk id="75" creationId="{11C8EE53-535A-46E3-8D76-FA10CCF39946}"/>
          </ac:spMkLst>
        </pc:spChg>
        <pc:spChg chg="add mod">
          <ac:chgData name="Parker, Brett" userId="6989d706-e1f3-4cda-ab7c-6c1216d22d98" providerId="ADAL" clId="{94772DDE-C6FD-4A2D-8258-F2484FF90AC5}" dt="2021-09-14T13:56:09.282" v="1434" actId="1076"/>
          <ac:spMkLst>
            <pc:docMk/>
            <pc:sldMk cId="1777353963" sldId="271"/>
            <ac:spMk id="77" creationId="{2B67098F-D910-413D-AEC7-4AE162A7C2BE}"/>
          </ac:spMkLst>
        </pc:spChg>
        <pc:spChg chg="add mod">
          <ac:chgData name="Parker, Brett" userId="6989d706-e1f3-4cda-ab7c-6c1216d22d98" providerId="ADAL" clId="{94772DDE-C6FD-4A2D-8258-F2484FF90AC5}" dt="2021-09-14T13:56:09.282" v="1434" actId="1076"/>
          <ac:spMkLst>
            <pc:docMk/>
            <pc:sldMk cId="1777353963" sldId="271"/>
            <ac:spMk id="79" creationId="{C8D084D9-E97B-44FB-98E5-CA286981DAA9}"/>
          </ac:spMkLst>
        </pc:spChg>
        <pc:spChg chg="add mod">
          <ac:chgData name="Parker, Brett" userId="6989d706-e1f3-4cda-ab7c-6c1216d22d98" providerId="ADAL" clId="{94772DDE-C6FD-4A2D-8258-F2484FF90AC5}" dt="2021-09-14T13:56:09.282" v="1434" actId="1076"/>
          <ac:spMkLst>
            <pc:docMk/>
            <pc:sldMk cId="1777353963" sldId="271"/>
            <ac:spMk id="80" creationId="{630D46BD-CE7D-4F76-8A42-7AD429BD0863}"/>
          </ac:spMkLst>
        </pc:spChg>
        <pc:spChg chg="add mod">
          <ac:chgData name="Parker, Brett" userId="6989d706-e1f3-4cda-ab7c-6c1216d22d98" providerId="ADAL" clId="{94772DDE-C6FD-4A2D-8258-F2484FF90AC5}" dt="2021-09-14T13:56:09.282" v="1434" actId="1076"/>
          <ac:spMkLst>
            <pc:docMk/>
            <pc:sldMk cId="1777353963" sldId="271"/>
            <ac:spMk id="81" creationId="{21985AF4-22DB-43EE-BF89-6BD2DDA43F8A}"/>
          </ac:spMkLst>
        </pc:spChg>
        <pc:spChg chg="add mod">
          <ac:chgData name="Parker, Brett" userId="6989d706-e1f3-4cda-ab7c-6c1216d22d98" providerId="ADAL" clId="{94772DDE-C6FD-4A2D-8258-F2484FF90AC5}" dt="2021-09-14T13:56:09.282" v="1434" actId="1076"/>
          <ac:spMkLst>
            <pc:docMk/>
            <pc:sldMk cId="1777353963" sldId="271"/>
            <ac:spMk id="82" creationId="{94555E5D-A656-4610-9A4E-2DA869E30088}"/>
          </ac:spMkLst>
        </pc:spChg>
        <pc:spChg chg="add mod">
          <ac:chgData name="Parker, Brett" userId="6989d706-e1f3-4cda-ab7c-6c1216d22d98" providerId="ADAL" clId="{94772DDE-C6FD-4A2D-8258-F2484FF90AC5}" dt="2021-09-14T13:56:09.282" v="1434" actId="1076"/>
          <ac:spMkLst>
            <pc:docMk/>
            <pc:sldMk cId="1777353963" sldId="271"/>
            <ac:spMk id="83" creationId="{FD80F21D-5593-44E7-8F17-6D4092002CC0}"/>
          </ac:spMkLst>
        </pc:spChg>
        <pc:spChg chg="add mod">
          <ac:chgData name="Parker, Brett" userId="6989d706-e1f3-4cda-ab7c-6c1216d22d98" providerId="ADAL" clId="{94772DDE-C6FD-4A2D-8258-F2484FF90AC5}" dt="2021-09-14T13:56:09.282" v="1434" actId="1076"/>
          <ac:spMkLst>
            <pc:docMk/>
            <pc:sldMk cId="1777353963" sldId="271"/>
            <ac:spMk id="85" creationId="{3690BFC7-2767-4DFC-917D-B8976F589C26}"/>
          </ac:spMkLst>
        </pc:spChg>
        <pc:spChg chg="add mod">
          <ac:chgData name="Parker, Brett" userId="6989d706-e1f3-4cda-ab7c-6c1216d22d98" providerId="ADAL" clId="{94772DDE-C6FD-4A2D-8258-F2484FF90AC5}" dt="2021-09-14T13:56:09.282" v="1434" actId="1076"/>
          <ac:spMkLst>
            <pc:docMk/>
            <pc:sldMk cId="1777353963" sldId="271"/>
            <ac:spMk id="86" creationId="{0A61D0DD-7B7A-4EB6-BDEF-A64CCAB8ECE0}"/>
          </ac:spMkLst>
        </pc:spChg>
        <pc:spChg chg="add mod">
          <ac:chgData name="Parker, Brett" userId="6989d706-e1f3-4cda-ab7c-6c1216d22d98" providerId="ADAL" clId="{94772DDE-C6FD-4A2D-8258-F2484FF90AC5}" dt="2021-09-14T14:45:11.485" v="2694" actId="555"/>
          <ac:spMkLst>
            <pc:docMk/>
            <pc:sldMk cId="1777353963" sldId="271"/>
            <ac:spMk id="87" creationId="{084AB4F3-8E5F-4E7B-8E11-53C506389166}"/>
          </ac:spMkLst>
        </pc:spChg>
        <pc:spChg chg="add mod">
          <ac:chgData name="Parker, Brett" userId="6989d706-e1f3-4cda-ab7c-6c1216d22d98" providerId="ADAL" clId="{94772DDE-C6FD-4A2D-8258-F2484FF90AC5}" dt="2021-09-14T14:46:03.329" v="2696" actId="207"/>
          <ac:spMkLst>
            <pc:docMk/>
            <pc:sldMk cId="1777353963" sldId="271"/>
            <ac:spMk id="89" creationId="{99D72A56-8A05-4826-9DAD-28BB4DD41DE9}"/>
          </ac:spMkLst>
        </pc:spChg>
        <pc:spChg chg="add mod">
          <ac:chgData name="Parker, Brett" userId="6989d706-e1f3-4cda-ab7c-6c1216d22d98" providerId="ADAL" clId="{94772DDE-C6FD-4A2D-8258-F2484FF90AC5}" dt="2021-09-14T13:56:09.282" v="1434" actId="1076"/>
          <ac:spMkLst>
            <pc:docMk/>
            <pc:sldMk cId="1777353963" sldId="271"/>
            <ac:spMk id="90" creationId="{0D0E1384-1715-476F-BC3B-52B4A4D35E30}"/>
          </ac:spMkLst>
        </pc:spChg>
        <pc:spChg chg="add del mod">
          <ac:chgData name="Parker, Brett" userId="6989d706-e1f3-4cda-ab7c-6c1216d22d98" providerId="ADAL" clId="{94772DDE-C6FD-4A2D-8258-F2484FF90AC5}" dt="2021-09-14T14:50:09.855" v="2751" actId="478"/>
          <ac:spMkLst>
            <pc:docMk/>
            <pc:sldMk cId="1777353963" sldId="271"/>
            <ac:spMk id="91" creationId="{B4ABE05E-FAEA-45CD-8516-AC8D137C9276}"/>
          </ac:spMkLst>
        </pc:spChg>
        <pc:spChg chg="add mod">
          <ac:chgData name="Parker, Brett" userId="6989d706-e1f3-4cda-ab7c-6c1216d22d98" providerId="ADAL" clId="{94772DDE-C6FD-4A2D-8258-F2484FF90AC5}" dt="2021-09-14T20:22:41.303" v="5744" actId="552"/>
          <ac:spMkLst>
            <pc:docMk/>
            <pc:sldMk cId="1777353963" sldId="271"/>
            <ac:spMk id="92" creationId="{3CC4EAD9-84F5-4503-BA78-819E8412F17F}"/>
          </ac:spMkLst>
        </pc:spChg>
        <pc:spChg chg="add del mod">
          <ac:chgData name="Parker, Brett" userId="6989d706-e1f3-4cda-ab7c-6c1216d22d98" providerId="ADAL" clId="{94772DDE-C6FD-4A2D-8258-F2484FF90AC5}" dt="2021-09-14T14:42:10.449" v="2657" actId="478"/>
          <ac:spMkLst>
            <pc:docMk/>
            <pc:sldMk cId="1777353963" sldId="271"/>
            <ac:spMk id="93" creationId="{5D9A1986-4969-4678-B4BD-783C2CEF8022}"/>
          </ac:spMkLst>
        </pc:spChg>
        <pc:grpChg chg="add del mod">
          <ac:chgData name="Parker, Brett" userId="6989d706-e1f3-4cda-ab7c-6c1216d22d98" providerId="ADAL" clId="{94772DDE-C6FD-4A2D-8258-F2484FF90AC5}" dt="2021-09-14T13:55:24.575" v="1429" actId="478"/>
          <ac:grpSpMkLst>
            <pc:docMk/>
            <pc:sldMk cId="1777353963" sldId="271"/>
            <ac:grpSpMk id="20" creationId="{85A5D792-393B-46D0-95DD-7138050EAF95}"/>
          </ac:grpSpMkLst>
        </pc:grpChg>
        <pc:grpChg chg="mod">
          <ac:chgData name="Parker, Brett" userId="6989d706-e1f3-4cda-ab7c-6c1216d22d98" providerId="ADAL" clId="{94772DDE-C6FD-4A2D-8258-F2484FF90AC5}" dt="2021-09-14T13:55:10.904" v="1428"/>
          <ac:grpSpMkLst>
            <pc:docMk/>
            <pc:sldMk cId="1777353963" sldId="271"/>
            <ac:grpSpMk id="21" creationId="{CE2B3B8B-941F-49F0-9D80-5D6384E313A1}"/>
          </ac:grpSpMkLst>
        </pc:grpChg>
        <pc:grpChg chg="add del mod">
          <ac:chgData name="Parker, Brett" userId="6989d706-e1f3-4cda-ab7c-6c1216d22d98" providerId="ADAL" clId="{94772DDE-C6FD-4A2D-8258-F2484FF90AC5}" dt="2021-09-14T13:55:24.575" v="1429" actId="478"/>
          <ac:grpSpMkLst>
            <pc:docMk/>
            <pc:sldMk cId="1777353963" sldId="271"/>
            <ac:grpSpMk id="31" creationId="{4FA17564-DD14-4245-96DE-4BB6FDD5F9BB}"/>
          </ac:grpSpMkLst>
        </pc:grpChg>
        <pc:grpChg chg="add mod">
          <ac:chgData name="Parker, Brett" userId="6989d706-e1f3-4cda-ab7c-6c1216d22d98" providerId="ADAL" clId="{94772DDE-C6FD-4A2D-8258-F2484FF90AC5}" dt="2021-09-14T14:37:09.629" v="2570" actId="1076"/>
          <ac:grpSpMkLst>
            <pc:docMk/>
            <pc:sldMk cId="1777353963" sldId="271"/>
            <ac:grpSpMk id="56" creationId="{F7E732E1-E3A0-4A17-B697-C456E64DC9E0}"/>
          </ac:grpSpMkLst>
        </pc:grpChg>
        <pc:grpChg chg="mod">
          <ac:chgData name="Parker, Brett" userId="6989d706-e1f3-4cda-ab7c-6c1216d22d98" providerId="ADAL" clId="{94772DDE-C6FD-4A2D-8258-F2484FF90AC5}" dt="2021-09-14T13:55:29.736" v="1430"/>
          <ac:grpSpMkLst>
            <pc:docMk/>
            <pc:sldMk cId="1777353963" sldId="271"/>
            <ac:grpSpMk id="57" creationId="{A3091246-42E5-4D3A-9C22-792F509A6320}"/>
          </ac:grpSpMkLst>
        </pc:grpChg>
        <pc:grpChg chg="add mod">
          <ac:chgData name="Parker, Brett" userId="6989d706-e1f3-4cda-ab7c-6c1216d22d98" providerId="ADAL" clId="{94772DDE-C6FD-4A2D-8258-F2484FF90AC5}" dt="2021-09-14T14:48:09.255" v="2702" actId="14100"/>
          <ac:grpSpMkLst>
            <pc:docMk/>
            <pc:sldMk cId="1777353963" sldId="271"/>
            <ac:grpSpMk id="67" creationId="{6F949B6A-B5BB-4260-9DD7-69E20DB73DE2}"/>
          </ac:grpSpMkLst>
        </pc:grpChg>
        <pc:picChg chg="del">
          <ac:chgData name="Parker, Brett" userId="6989d706-e1f3-4cda-ab7c-6c1216d22d98" providerId="ADAL" clId="{94772DDE-C6FD-4A2D-8258-F2484FF90AC5}" dt="2021-09-14T13:53:30.518" v="1422" actId="478"/>
          <ac:picMkLst>
            <pc:docMk/>
            <pc:sldMk cId="1777353963" sldId="271"/>
            <ac:picMk id="11" creationId="{BE87AE3C-FAD8-4349-9EDF-87275CB616CF}"/>
          </ac:picMkLst>
        </pc:picChg>
        <pc:picChg chg="del">
          <ac:chgData name="Parker, Brett" userId="6989d706-e1f3-4cda-ab7c-6c1216d22d98" providerId="ADAL" clId="{94772DDE-C6FD-4A2D-8258-F2484FF90AC5}" dt="2021-09-14T13:53:30.518" v="1422" actId="478"/>
          <ac:picMkLst>
            <pc:docMk/>
            <pc:sldMk cId="1777353963" sldId="271"/>
            <ac:picMk id="13" creationId="{7168970A-FA6E-48B1-8439-AEBFCF326D7D}"/>
          </ac:picMkLst>
        </pc:picChg>
        <pc:picChg chg="del">
          <ac:chgData name="Parker, Brett" userId="6989d706-e1f3-4cda-ab7c-6c1216d22d98" providerId="ADAL" clId="{94772DDE-C6FD-4A2D-8258-F2484FF90AC5}" dt="2021-09-14T13:53:30.518" v="1422" actId="478"/>
          <ac:picMkLst>
            <pc:docMk/>
            <pc:sldMk cId="1777353963" sldId="271"/>
            <ac:picMk id="16" creationId="{E7B46FBE-3AED-4BC9-B5D5-9DEAD64FB36E}"/>
          </ac:picMkLst>
        </pc:picChg>
        <pc:picChg chg="mod">
          <ac:chgData name="Parker, Brett" userId="6989d706-e1f3-4cda-ab7c-6c1216d22d98" providerId="ADAL" clId="{94772DDE-C6FD-4A2D-8258-F2484FF90AC5}" dt="2021-09-14T13:55:10.904" v="1428"/>
          <ac:picMkLst>
            <pc:docMk/>
            <pc:sldMk cId="1777353963" sldId="271"/>
            <ac:picMk id="26" creationId="{9CB29171-2C74-4AAE-89AA-75259C5F8ED8}"/>
          </ac:picMkLst>
        </pc:picChg>
        <pc:picChg chg="mod">
          <ac:chgData name="Parker, Brett" userId="6989d706-e1f3-4cda-ab7c-6c1216d22d98" providerId="ADAL" clId="{94772DDE-C6FD-4A2D-8258-F2484FF90AC5}" dt="2021-09-14T13:55:10.904" v="1428"/>
          <ac:picMkLst>
            <pc:docMk/>
            <pc:sldMk cId="1777353963" sldId="271"/>
            <ac:picMk id="32" creationId="{DE4E93E2-7D62-4D27-871C-E07116C14BAB}"/>
          </ac:picMkLst>
        </pc:picChg>
        <pc:picChg chg="mod">
          <ac:chgData name="Parker, Brett" userId="6989d706-e1f3-4cda-ab7c-6c1216d22d98" providerId="ADAL" clId="{94772DDE-C6FD-4A2D-8258-F2484FF90AC5}" dt="2021-09-14T13:55:10.904" v="1428"/>
          <ac:picMkLst>
            <pc:docMk/>
            <pc:sldMk cId="1777353963" sldId="271"/>
            <ac:picMk id="33" creationId="{0993D180-0016-415D-965B-BF48743A2896}"/>
          </ac:picMkLst>
        </pc:picChg>
        <pc:picChg chg="add del mod">
          <ac:chgData name="Parker, Brett" userId="6989d706-e1f3-4cda-ab7c-6c1216d22d98" providerId="ADAL" clId="{94772DDE-C6FD-4A2D-8258-F2484FF90AC5}" dt="2021-09-14T13:55:24.575" v="1429" actId="478"/>
          <ac:picMkLst>
            <pc:docMk/>
            <pc:sldMk cId="1777353963" sldId="271"/>
            <ac:picMk id="38" creationId="{29690C74-C3E2-468C-9A4D-86C5DE73B859}"/>
          </ac:picMkLst>
        </pc:picChg>
        <pc:picChg chg="add del mod">
          <ac:chgData name="Parker, Brett" userId="6989d706-e1f3-4cda-ab7c-6c1216d22d98" providerId="ADAL" clId="{94772DDE-C6FD-4A2D-8258-F2484FF90AC5}" dt="2021-09-14T13:55:24.575" v="1429" actId="478"/>
          <ac:picMkLst>
            <pc:docMk/>
            <pc:sldMk cId="1777353963" sldId="271"/>
            <ac:picMk id="52" creationId="{C0EF3AB1-7860-44E6-8B78-6B73185A5A67}"/>
          </ac:picMkLst>
        </pc:picChg>
        <pc:picChg chg="mod">
          <ac:chgData name="Parker, Brett" userId="6989d706-e1f3-4cda-ab7c-6c1216d22d98" providerId="ADAL" clId="{94772DDE-C6FD-4A2D-8258-F2484FF90AC5}" dt="2021-09-14T13:55:29.736" v="1430"/>
          <ac:picMkLst>
            <pc:docMk/>
            <pc:sldMk cId="1777353963" sldId="271"/>
            <ac:picMk id="62" creationId="{D7F68124-3080-470B-ADBB-C298323906A3}"/>
          </ac:picMkLst>
        </pc:picChg>
        <pc:picChg chg="mod">
          <ac:chgData name="Parker, Brett" userId="6989d706-e1f3-4cda-ab7c-6c1216d22d98" providerId="ADAL" clId="{94772DDE-C6FD-4A2D-8258-F2484FF90AC5}" dt="2021-09-14T13:55:29.736" v="1430"/>
          <ac:picMkLst>
            <pc:docMk/>
            <pc:sldMk cId="1777353963" sldId="271"/>
            <ac:picMk id="68" creationId="{CB32DCAC-F3A1-403F-A85E-29B9B3FAA951}"/>
          </ac:picMkLst>
        </pc:picChg>
        <pc:picChg chg="mod">
          <ac:chgData name="Parker, Brett" userId="6989d706-e1f3-4cda-ab7c-6c1216d22d98" providerId="ADAL" clId="{94772DDE-C6FD-4A2D-8258-F2484FF90AC5}" dt="2021-09-14T13:55:29.736" v="1430"/>
          <ac:picMkLst>
            <pc:docMk/>
            <pc:sldMk cId="1777353963" sldId="271"/>
            <ac:picMk id="69" creationId="{8D5E5E99-F00A-422F-8E02-823595B326BD}"/>
          </ac:picMkLst>
        </pc:picChg>
        <pc:picChg chg="add mod">
          <ac:chgData name="Parker, Brett" userId="6989d706-e1f3-4cda-ab7c-6c1216d22d98" providerId="ADAL" clId="{94772DDE-C6FD-4A2D-8258-F2484FF90AC5}" dt="2021-09-14T13:56:09.282" v="1434" actId="1076"/>
          <ac:picMkLst>
            <pc:docMk/>
            <pc:sldMk cId="1777353963" sldId="271"/>
            <ac:picMk id="74" creationId="{15B26440-48C3-4DB1-A4AA-970BABE99EEE}"/>
          </ac:picMkLst>
        </pc:picChg>
        <pc:picChg chg="add mod">
          <ac:chgData name="Parker, Brett" userId="6989d706-e1f3-4cda-ab7c-6c1216d22d98" providerId="ADAL" clId="{94772DDE-C6FD-4A2D-8258-F2484FF90AC5}" dt="2021-09-14T13:56:09.282" v="1434" actId="1076"/>
          <ac:picMkLst>
            <pc:docMk/>
            <pc:sldMk cId="1777353963" sldId="271"/>
            <ac:picMk id="88" creationId="{F83821E5-B687-4890-9AD7-12EC2BC141FA}"/>
          </ac:picMkLst>
        </pc:picChg>
        <pc:cxnChg chg="mod">
          <ac:chgData name="Parker, Brett" userId="6989d706-e1f3-4cda-ab7c-6c1216d22d98" providerId="ADAL" clId="{94772DDE-C6FD-4A2D-8258-F2484FF90AC5}" dt="2021-09-14T13:55:10.904" v="1428"/>
          <ac:cxnSpMkLst>
            <pc:docMk/>
            <pc:sldMk cId="1777353963" sldId="271"/>
            <ac:cxnSpMk id="23" creationId="{B6BE10F9-F562-44A1-8CA8-31A95A6F6A78}"/>
          </ac:cxnSpMkLst>
        </pc:cxnChg>
        <pc:cxnChg chg="add del mod">
          <ac:chgData name="Parker, Brett" userId="6989d706-e1f3-4cda-ab7c-6c1216d22d98" providerId="ADAL" clId="{94772DDE-C6FD-4A2D-8258-F2484FF90AC5}" dt="2021-09-14T13:55:24.575" v="1429" actId="478"/>
          <ac:cxnSpMkLst>
            <pc:docMk/>
            <pc:sldMk cId="1777353963" sldId="271"/>
            <ac:cxnSpMk id="40" creationId="{782BC302-3F22-4F81-B46B-E9BC9DBEC090}"/>
          </ac:cxnSpMkLst>
        </pc:cxnChg>
        <pc:cxnChg chg="add del mod">
          <ac:chgData name="Parker, Brett" userId="6989d706-e1f3-4cda-ab7c-6c1216d22d98" providerId="ADAL" clId="{94772DDE-C6FD-4A2D-8258-F2484FF90AC5}" dt="2021-09-14T13:55:24.575" v="1429" actId="478"/>
          <ac:cxnSpMkLst>
            <pc:docMk/>
            <pc:sldMk cId="1777353963" sldId="271"/>
            <ac:cxnSpMk id="42" creationId="{21392CC9-0553-4F9A-B1FE-885626E53808}"/>
          </ac:cxnSpMkLst>
        </pc:cxnChg>
        <pc:cxnChg chg="add del mod">
          <ac:chgData name="Parker, Brett" userId="6989d706-e1f3-4cda-ab7c-6c1216d22d98" providerId="ADAL" clId="{94772DDE-C6FD-4A2D-8258-F2484FF90AC5}" dt="2021-09-14T13:55:24.575" v="1429" actId="478"/>
          <ac:cxnSpMkLst>
            <pc:docMk/>
            <pc:sldMk cId="1777353963" sldId="271"/>
            <ac:cxnSpMk id="48" creationId="{08C93400-266F-484C-ADD1-313CE665B094}"/>
          </ac:cxnSpMkLst>
        </pc:cxnChg>
        <pc:cxnChg chg="mod">
          <ac:chgData name="Parker, Brett" userId="6989d706-e1f3-4cda-ab7c-6c1216d22d98" providerId="ADAL" clId="{94772DDE-C6FD-4A2D-8258-F2484FF90AC5}" dt="2021-09-14T13:55:29.736" v="1430"/>
          <ac:cxnSpMkLst>
            <pc:docMk/>
            <pc:sldMk cId="1777353963" sldId="271"/>
            <ac:cxnSpMk id="59" creationId="{181F270B-1202-4433-BFC6-9F48B5CD892D}"/>
          </ac:cxnSpMkLst>
        </pc:cxnChg>
        <pc:cxnChg chg="add mod">
          <ac:chgData name="Parker, Brett" userId="6989d706-e1f3-4cda-ab7c-6c1216d22d98" providerId="ADAL" clId="{94772DDE-C6FD-4A2D-8258-F2484FF90AC5}" dt="2021-09-14T13:56:09.282" v="1434" actId="1076"/>
          <ac:cxnSpMkLst>
            <pc:docMk/>
            <pc:sldMk cId="1777353963" sldId="271"/>
            <ac:cxnSpMk id="76" creationId="{247C2EFE-446B-467C-9F8B-C38D162D07DE}"/>
          </ac:cxnSpMkLst>
        </pc:cxnChg>
        <pc:cxnChg chg="add mod">
          <ac:chgData name="Parker, Brett" userId="6989d706-e1f3-4cda-ab7c-6c1216d22d98" providerId="ADAL" clId="{94772DDE-C6FD-4A2D-8258-F2484FF90AC5}" dt="2021-09-14T13:56:09.282" v="1434" actId="1076"/>
          <ac:cxnSpMkLst>
            <pc:docMk/>
            <pc:sldMk cId="1777353963" sldId="271"/>
            <ac:cxnSpMk id="78" creationId="{B456A5C9-A4F8-4A06-97A9-7C0B570C0B3A}"/>
          </ac:cxnSpMkLst>
        </pc:cxnChg>
        <pc:cxnChg chg="add mod">
          <ac:chgData name="Parker, Brett" userId="6989d706-e1f3-4cda-ab7c-6c1216d22d98" providerId="ADAL" clId="{94772DDE-C6FD-4A2D-8258-F2484FF90AC5}" dt="2021-09-14T13:56:09.282" v="1434" actId="1076"/>
          <ac:cxnSpMkLst>
            <pc:docMk/>
            <pc:sldMk cId="1777353963" sldId="271"/>
            <ac:cxnSpMk id="84" creationId="{FEC6EDA4-5BFF-4352-8865-710C5BAA9F48}"/>
          </ac:cxnSpMkLst>
        </pc:cxnChg>
      </pc:sldChg>
      <pc:sldChg chg="del">
        <pc:chgData name="Parker, Brett" userId="6989d706-e1f3-4cda-ab7c-6c1216d22d98" providerId="ADAL" clId="{94772DDE-C6FD-4A2D-8258-F2484FF90AC5}" dt="2021-09-10T19:27:31.524" v="8" actId="47"/>
        <pc:sldMkLst>
          <pc:docMk/>
          <pc:sldMk cId="4094221312" sldId="271"/>
        </pc:sldMkLst>
      </pc:sldChg>
      <pc:sldChg chg="del">
        <pc:chgData name="Parker, Brett" userId="6989d706-e1f3-4cda-ab7c-6c1216d22d98" providerId="ADAL" clId="{94772DDE-C6FD-4A2D-8258-F2484FF90AC5}" dt="2021-09-10T19:27:32.336" v="9" actId="47"/>
        <pc:sldMkLst>
          <pc:docMk/>
          <pc:sldMk cId="2181135940" sldId="272"/>
        </pc:sldMkLst>
      </pc:sldChg>
      <pc:sldChg chg="addSp delSp modSp add mod ord">
        <pc:chgData name="Parker, Brett" userId="6989d706-e1f3-4cda-ab7c-6c1216d22d98" providerId="ADAL" clId="{94772DDE-C6FD-4A2D-8258-F2484FF90AC5}" dt="2021-09-14T20:49:35.206" v="5959" actId="20577"/>
        <pc:sldMkLst>
          <pc:docMk/>
          <pc:sldMk cId="2819558613" sldId="272"/>
        </pc:sldMkLst>
        <pc:spChg chg="add mod">
          <ac:chgData name="Parker, Brett" userId="6989d706-e1f3-4cda-ab7c-6c1216d22d98" providerId="ADAL" clId="{94772DDE-C6FD-4A2D-8258-F2484FF90AC5}" dt="2021-09-14T20:49:35.206" v="5959" actId="20577"/>
          <ac:spMkLst>
            <pc:docMk/>
            <pc:sldMk cId="2819558613" sldId="272"/>
            <ac:spMk id="11" creationId="{F27BC282-D427-46F4-8750-C5CFB9537855}"/>
          </ac:spMkLst>
        </pc:spChg>
        <pc:spChg chg="del">
          <ac:chgData name="Parker, Brett" userId="6989d706-e1f3-4cda-ab7c-6c1216d22d98" providerId="ADAL" clId="{94772DDE-C6FD-4A2D-8258-F2484FF90AC5}" dt="2021-09-14T14:01:05.165" v="1482" actId="478"/>
          <ac:spMkLst>
            <pc:docMk/>
            <pc:sldMk cId="2819558613" sldId="272"/>
            <ac:spMk id="46" creationId="{954470C9-6DC5-4BE5-AD10-AE819B9EEDD7}"/>
          </ac:spMkLst>
        </pc:spChg>
        <pc:spChg chg="del">
          <ac:chgData name="Parker, Brett" userId="6989d706-e1f3-4cda-ab7c-6c1216d22d98" providerId="ADAL" clId="{94772DDE-C6FD-4A2D-8258-F2484FF90AC5}" dt="2021-09-14T14:01:05.165" v="1482" actId="478"/>
          <ac:spMkLst>
            <pc:docMk/>
            <pc:sldMk cId="2819558613" sldId="272"/>
            <ac:spMk id="50" creationId="{AF09D96C-8B5F-4910-8891-48EF306C2699}"/>
          </ac:spMkLst>
        </pc:spChg>
        <pc:spChg chg="del">
          <ac:chgData name="Parker, Brett" userId="6989d706-e1f3-4cda-ab7c-6c1216d22d98" providerId="ADAL" clId="{94772DDE-C6FD-4A2D-8258-F2484FF90AC5}" dt="2021-09-14T14:01:05.165" v="1482" actId="478"/>
          <ac:spMkLst>
            <pc:docMk/>
            <pc:sldMk cId="2819558613" sldId="272"/>
            <ac:spMk id="51" creationId="{F068134D-0590-46CF-B78D-E6FD65B260E4}"/>
          </ac:spMkLst>
        </pc:spChg>
        <pc:spChg chg="del">
          <ac:chgData name="Parker, Brett" userId="6989d706-e1f3-4cda-ab7c-6c1216d22d98" providerId="ADAL" clId="{94772DDE-C6FD-4A2D-8258-F2484FF90AC5}" dt="2021-09-14T14:01:05.165" v="1482" actId="478"/>
          <ac:spMkLst>
            <pc:docMk/>
            <pc:sldMk cId="2819558613" sldId="272"/>
            <ac:spMk id="52" creationId="{886F6917-DA8C-49E4-A199-CCFFA71CCEB2}"/>
          </ac:spMkLst>
        </pc:spChg>
        <pc:picChg chg="del">
          <ac:chgData name="Parker, Brett" userId="6989d706-e1f3-4cda-ab7c-6c1216d22d98" providerId="ADAL" clId="{94772DDE-C6FD-4A2D-8258-F2484FF90AC5}" dt="2021-09-14T14:01:05.165" v="1482" actId="478"/>
          <ac:picMkLst>
            <pc:docMk/>
            <pc:sldMk cId="2819558613" sldId="272"/>
            <ac:picMk id="47" creationId="{81680986-50DD-4001-BE53-F7E7DE451002}"/>
          </ac:picMkLst>
        </pc:picChg>
        <pc:picChg chg="del">
          <ac:chgData name="Parker, Brett" userId="6989d706-e1f3-4cda-ab7c-6c1216d22d98" providerId="ADAL" clId="{94772DDE-C6FD-4A2D-8258-F2484FF90AC5}" dt="2021-09-14T14:01:05.165" v="1482" actId="478"/>
          <ac:picMkLst>
            <pc:docMk/>
            <pc:sldMk cId="2819558613" sldId="272"/>
            <ac:picMk id="48" creationId="{86A039FF-5294-4745-BD30-0C3939E2C133}"/>
          </ac:picMkLst>
        </pc:picChg>
        <pc:picChg chg="del">
          <ac:chgData name="Parker, Brett" userId="6989d706-e1f3-4cda-ab7c-6c1216d22d98" providerId="ADAL" clId="{94772DDE-C6FD-4A2D-8258-F2484FF90AC5}" dt="2021-09-14T14:01:05.165" v="1482" actId="478"/>
          <ac:picMkLst>
            <pc:docMk/>
            <pc:sldMk cId="2819558613" sldId="272"/>
            <ac:picMk id="49" creationId="{438C73AE-6565-4658-B938-0C12ECB6866D}"/>
          </ac:picMkLst>
        </pc:picChg>
      </pc:sldChg>
      <pc:sldChg chg="modSp add mod ord">
        <pc:chgData name="Parker, Brett" userId="6989d706-e1f3-4cda-ab7c-6c1216d22d98" providerId="ADAL" clId="{94772DDE-C6FD-4A2D-8258-F2484FF90AC5}" dt="2021-09-14T20:57:11.030" v="6012" actId="20577"/>
        <pc:sldMkLst>
          <pc:docMk/>
          <pc:sldMk cId="1242131212" sldId="273"/>
        </pc:sldMkLst>
        <pc:spChg chg="mod">
          <ac:chgData name="Parker, Brett" userId="6989d706-e1f3-4cda-ab7c-6c1216d22d98" providerId="ADAL" clId="{94772DDE-C6FD-4A2D-8258-F2484FF90AC5}" dt="2021-09-14T14:03:17.849" v="1507" actId="20577"/>
          <ac:spMkLst>
            <pc:docMk/>
            <pc:sldMk cId="1242131212" sldId="273"/>
            <ac:spMk id="2" creationId="{0BDB68A9-B5EB-314F-849D-FB440A7B37AA}"/>
          </ac:spMkLst>
        </pc:spChg>
        <pc:spChg chg="mod">
          <ac:chgData name="Parker, Brett" userId="6989d706-e1f3-4cda-ab7c-6c1216d22d98" providerId="ADAL" clId="{94772DDE-C6FD-4A2D-8258-F2484FF90AC5}" dt="2021-09-14T20:57:11.030" v="6012" actId="20577"/>
          <ac:spMkLst>
            <pc:docMk/>
            <pc:sldMk cId="1242131212" sldId="273"/>
            <ac:spMk id="3" creationId="{23BD80E2-64A8-2746-84CE-DAC7C5339965}"/>
          </ac:spMkLst>
        </pc:spChg>
      </pc:sldChg>
      <pc:sldChg chg="del">
        <pc:chgData name="Parker, Brett" userId="6989d706-e1f3-4cda-ab7c-6c1216d22d98" providerId="ADAL" clId="{94772DDE-C6FD-4A2D-8258-F2484FF90AC5}" dt="2021-09-10T19:27:33.016" v="10" actId="47"/>
        <pc:sldMkLst>
          <pc:docMk/>
          <pc:sldMk cId="2161176315" sldId="273"/>
        </pc:sldMkLst>
      </pc:sldChg>
      <pc:sldChg chg="del">
        <pc:chgData name="Parker, Brett" userId="6989d706-e1f3-4cda-ab7c-6c1216d22d98" providerId="ADAL" clId="{94772DDE-C6FD-4A2D-8258-F2484FF90AC5}" dt="2021-09-10T19:27:33.814" v="11" actId="47"/>
        <pc:sldMkLst>
          <pc:docMk/>
          <pc:sldMk cId="89262895" sldId="274"/>
        </pc:sldMkLst>
      </pc:sldChg>
      <pc:sldChg chg="addSp delSp modSp add mod">
        <pc:chgData name="Parker, Brett" userId="6989d706-e1f3-4cda-ab7c-6c1216d22d98" providerId="ADAL" clId="{94772DDE-C6FD-4A2D-8258-F2484FF90AC5}" dt="2021-09-14T20:24:31.887" v="5752" actId="20577"/>
        <pc:sldMkLst>
          <pc:docMk/>
          <pc:sldMk cId="4250105335" sldId="274"/>
        </pc:sldMkLst>
        <pc:spChg chg="mod">
          <ac:chgData name="Parker, Brett" userId="6989d706-e1f3-4cda-ab7c-6c1216d22d98" providerId="ADAL" clId="{94772DDE-C6FD-4A2D-8258-F2484FF90AC5}" dt="2021-09-14T14:58:07.069" v="2837" actId="20577"/>
          <ac:spMkLst>
            <pc:docMk/>
            <pc:sldMk cId="4250105335" sldId="274"/>
            <ac:spMk id="2" creationId="{53B2AE46-B3D2-054A-9F92-273948CEEE54}"/>
          </ac:spMkLst>
        </pc:spChg>
        <pc:spChg chg="del">
          <ac:chgData name="Parker, Brett" userId="6989d706-e1f3-4cda-ab7c-6c1216d22d98" providerId="ADAL" clId="{94772DDE-C6FD-4A2D-8258-F2484FF90AC5}" dt="2021-09-14T14:55:09.727" v="2780" actId="478"/>
          <ac:spMkLst>
            <pc:docMk/>
            <pc:sldMk cId="4250105335" sldId="274"/>
            <ac:spMk id="4" creationId="{429E224D-F314-4468-B499-AD3AF5903346}"/>
          </ac:spMkLst>
        </pc:spChg>
        <pc:spChg chg="add mod">
          <ac:chgData name="Parker, Brett" userId="6989d706-e1f3-4cda-ab7c-6c1216d22d98" providerId="ADAL" clId="{94772DDE-C6FD-4A2D-8258-F2484FF90AC5}" dt="2021-09-14T15:01:50.694" v="2877" actId="14100"/>
          <ac:spMkLst>
            <pc:docMk/>
            <pc:sldMk cId="4250105335" sldId="274"/>
            <ac:spMk id="6" creationId="{9DED2580-6475-427F-A408-6BB9E06D3BB1}"/>
          </ac:spMkLst>
        </pc:spChg>
        <pc:spChg chg="del">
          <ac:chgData name="Parker, Brett" userId="6989d706-e1f3-4cda-ab7c-6c1216d22d98" providerId="ADAL" clId="{94772DDE-C6FD-4A2D-8258-F2484FF90AC5}" dt="2021-09-14T14:55:09.727" v="2780" actId="478"/>
          <ac:spMkLst>
            <pc:docMk/>
            <pc:sldMk cId="4250105335" sldId="274"/>
            <ac:spMk id="7" creationId="{EA6DFC3C-CC45-4F4C-81CD-D9ED550D5141}"/>
          </ac:spMkLst>
        </pc:spChg>
        <pc:spChg chg="add del mod">
          <ac:chgData name="Parker, Brett" userId="6989d706-e1f3-4cda-ab7c-6c1216d22d98" providerId="ADAL" clId="{94772DDE-C6FD-4A2D-8258-F2484FF90AC5}" dt="2021-09-14T14:55:48.676" v="2782" actId="478"/>
          <ac:spMkLst>
            <pc:docMk/>
            <pc:sldMk cId="4250105335" sldId="274"/>
            <ac:spMk id="40" creationId="{CEABBD77-194F-42DB-A7CC-617C8DD050AF}"/>
          </ac:spMkLst>
        </pc:spChg>
        <pc:spChg chg="add mod">
          <ac:chgData name="Parker, Brett" userId="6989d706-e1f3-4cda-ab7c-6c1216d22d98" providerId="ADAL" clId="{94772DDE-C6FD-4A2D-8258-F2484FF90AC5}" dt="2021-09-14T17:18:16.860" v="5028" actId="20577"/>
          <ac:spMkLst>
            <pc:docMk/>
            <pc:sldMk cId="4250105335" sldId="274"/>
            <ac:spMk id="41" creationId="{79AA12F2-7440-4B40-9BE2-AEB93EB21514}"/>
          </ac:spMkLst>
        </pc:spChg>
        <pc:spChg chg="add mod">
          <ac:chgData name="Parker, Brett" userId="6989d706-e1f3-4cda-ab7c-6c1216d22d98" providerId="ADAL" clId="{94772DDE-C6FD-4A2D-8258-F2484FF90AC5}" dt="2021-09-14T15:01:35.252" v="2876" actId="1037"/>
          <ac:spMkLst>
            <pc:docMk/>
            <pc:sldMk cId="4250105335" sldId="274"/>
            <ac:spMk id="42" creationId="{126694F1-92F5-4E60-A019-EFC060E8282E}"/>
          </ac:spMkLst>
        </pc:spChg>
        <pc:spChg chg="mod">
          <ac:chgData name="Parker, Brett" userId="6989d706-e1f3-4cda-ab7c-6c1216d22d98" providerId="ADAL" clId="{94772DDE-C6FD-4A2D-8258-F2484FF90AC5}" dt="2021-09-14T14:55:42.251" v="2781"/>
          <ac:spMkLst>
            <pc:docMk/>
            <pc:sldMk cId="4250105335" sldId="274"/>
            <ac:spMk id="44" creationId="{BF7085A6-5CAA-4FB9-AEE5-2177E92F54A5}"/>
          </ac:spMkLst>
        </pc:spChg>
        <pc:spChg chg="mod">
          <ac:chgData name="Parker, Brett" userId="6989d706-e1f3-4cda-ab7c-6c1216d22d98" providerId="ADAL" clId="{94772DDE-C6FD-4A2D-8258-F2484FF90AC5}" dt="2021-09-14T14:55:42.251" v="2781"/>
          <ac:spMkLst>
            <pc:docMk/>
            <pc:sldMk cId="4250105335" sldId="274"/>
            <ac:spMk id="45" creationId="{774A2CF8-7EBC-4D1F-849E-46B9F7141508}"/>
          </ac:spMkLst>
        </pc:spChg>
        <pc:spChg chg="add mod">
          <ac:chgData name="Parker, Brett" userId="6989d706-e1f3-4cda-ab7c-6c1216d22d98" providerId="ADAL" clId="{94772DDE-C6FD-4A2D-8258-F2484FF90AC5}" dt="2021-09-14T15:01:35.252" v="2876" actId="1037"/>
          <ac:spMkLst>
            <pc:docMk/>
            <pc:sldMk cId="4250105335" sldId="274"/>
            <ac:spMk id="51" creationId="{D6BDCB16-C1AD-4C88-B162-665F0DE28EEA}"/>
          </ac:spMkLst>
        </pc:spChg>
        <pc:spChg chg="add mod">
          <ac:chgData name="Parker, Brett" userId="6989d706-e1f3-4cda-ab7c-6c1216d22d98" providerId="ADAL" clId="{94772DDE-C6FD-4A2D-8258-F2484FF90AC5}" dt="2021-09-14T15:01:35.252" v="2876" actId="1037"/>
          <ac:spMkLst>
            <pc:docMk/>
            <pc:sldMk cId="4250105335" sldId="274"/>
            <ac:spMk id="52" creationId="{82B032EA-8C9E-4977-A765-4570DB6415D4}"/>
          </ac:spMkLst>
        </pc:spChg>
        <pc:spChg chg="add mod">
          <ac:chgData name="Parker, Brett" userId="6989d706-e1f3-4cda-ab7c-6c1216d22d98" providerId="ADAL" clId="{94772DDE-C6FD-4A2D-8258-F2484FF90AC5}" dt="2021-09-14T15:01:35.252" v="2876" actId="1037"/>
          <ac:spMkLst>
            <pc:docMk/>
            <pc:sldMk cId="4250105335" sldId="274"/>
            <ac:spMk id="53" creationId="{D4765637-7AEB-4F05-AB65-1115B1195104}"/>
          </ac:spMkLst>
        </pc:spChg>
        <pc:spChg chg="add mod">
          <ac:chgData name="Parker, Brett" userId="6989d706-e1f3-4cda-ab7c-6c1216d22d98" providerId="ADAL" clId="{94772DDE-C6FD-4A2D-8258-F2484FF90AC5}" dt="2021-09-14T15:01:35.252" v="2876" actId="1037"/>
          <ac:spMkLst>
            <pc:docMk/>
            <pc:sldMk cId="4250105335" sldId="274"/>
            <ac:spMk id="54" creationId="{B694D087-1FE8-46FD-9872-8A04AA73819A}"/>
          </ac:spMkLst>
        </pc:spChg>
        <pc:spChg chg="add mod">
          <ac:chgData name="Parker, Brett" userId="6989d706-e1f3-4cda-ab7c-6c1216d22d98" providerId="ADAL" clId="{94772DDE-C6FD-4A2D-8258-F2484FF90AC5}" dt="2021-09-14T15:01:35.252" v="2876" actId="1037"/>
          <ac:spMkLst>
            <pc:docMk/>
            <pc:sldMk cId="4250105335" sldId="274"/>
            <ac:spMk id="55" creationId="{B82131FE-F321-42C2-9B8D-4A3482C37383}"/>
          </ac:spMkLst>
        </pc:spChg>
        <pc:spChg chg="add mod">
          <ac:chgData name="Parker, Brett" userId="6989d706-e1f3-4cda-ab7c-6c1216d22d98" providerId="ADAL" clId="{94772DDE-C6FD-4A2D-8258-F2484FF90AC5}" dt="2021-09-14T15:01:35.252" v="2876" actId="1037"/>
          <ac:spMkLst>
            <pc:docMk/>
            <pc:sldMk cId="4250105335" sldId="274"/>
            <ac:spMk id="70" creationId="{20325EEC-C6F8-4745-AD75-27D9D5422C32}"/>
          </ac:spMkLst>
        </pc:spChg>
        <pc:spChg chg="del">
          <ac:chgData name="Parker, Brett" userId="6989d706-e1f3-4cda-ab7c-6c1216d22d98" providerId="ADAL" clId="{94772DDE-C6FD-4A2D-8258-F2484FF90AC5}" dt="2021-09-14T14:55:09.727" v="2780" actId="478"/>
          <ac:spMkLst>
            <pc:docMk/>
            <pc:sldMk cId="4250105335" sldId="274"/>
            <ac:spMk id="72" creationId="{937D89DB-AF37-445A-93E9-39E9AF462AEB}"/>
          </ac:spMkLst>
        </pc:spChg>
        <pc:spChg chg="del">
          <ac:chgData name="Parker, Brett" userId="6989d706-e1f3-4cda-ab7c-6c1216d22d98" providerId="ADAL" clId="{94772DDE-C6FD-4A2D-8258-F2484FF90AC5}" dt="2021-09-14T14:55:09.727" v="2780" actId="478"/>
          <ac:spMkLst>
            <pc:docMk/>
            <pc:sldMk cId="4250105335" sldId="274"/>
            <ac:spMk id="73" creationId="{AF143FE3-4066-4A83-9E9B-AF2FF9B83E0F}"/>
          </ac:spMkLst>
        </pc:spChg>
        <pc:spChg chg="del">
          <ac:chgData name="Parker, Brett" userId="6989d706-e1f3-4cda-ab7c-6c1216d22d98" providerId="ADAL" clId="{94772DDE-C6FD-4A2D-8258-F2484FF90AC5}" dt="2021-09-14T14:55:09.727" v="2780" actId="478"/>
          <ac:spMkLst>
            <pc:docMk/>
            <pc:sldMk cId="4250105335" sldId="274"/>
            <ac:spMk id="75" creationId="{11C8EE53-535A-46E3-8D76-FA10CCF39946}"/>
          </ac:spMkLst>
        </pc:spChg>
        <pc:spChg chg="del">
          <ac:chgData name="Parker, Brett" userId="6989d706-e1f3-4cda-ab7c-6c1216d22d98" providerId="ADAL" clId="{94772DDE-C6FD-4A2D-8258-F2484FF90AC5}" dt="2021-09-14T14:55:09.727" v="2780" actId="478"/>
          <ac:spMkLst>
            <pc:docMk/>
            <pc:sldMk cId="4250105335" sldId="274"/>
            <ac:spMk id="77" creationId="{2B67098F-D910-413D-AEC7-4AE162A7C2BE}"/>
          </ac:spMkLst>
        </pc:spChg>
        <pc:spChg chg="del">
          <ac:chgData name="Parker, Brett" userId="6989d706-e1f3-4cda-ab7c-6c1216d22d98" providerId="ADAL" clId="{94772DDE-C6FD-4A2D-8258-F2484FF90AC5}" dt="2021-09-14T14:55:09.727" v="2780" actId="478"/>
          <ac:spMkLst>
            <pc:docMk/>
            <pc:sldMk cId="4250105335" sldId="274"/>
            <ac:spMk id="79" creationId="{C8D084D9-E97B-44FB-98E5-CA286981DAA9}"/>
          </ac:spMkLst>
        </pc:spChg>
        <pc:spChg chg="del">
          <ac:chgData name="Parker, Brett" userId="6989d706-e1f3-4cda-ab7c-6c1216d22d98" providerId="ADAL" clId="{94772DDE-C6FD-4A2D-8258-F2484FF90AC5}" dt="2021-09-14T14:55:09.727" v="2780" actId="478"/>
          <ac:spMkLst>
            <pc:docMk/>
            <pc:sldMk cId="4250105335" sldId="274"/>
            <ac:spMk id="80" creationId="{630D46BD-CE7D-4F76-8A42-7AD429BD0863}"/>
          </ac:spMkLst>
        </pc:spChg>
        <pc:spChg chg="del">
          <ac:chgData name="Parker, Brett" userId="6989d706-e1f3-4cda-ab7c-6c1216d22d98" providerId="ADAL" clId="{94772DDE-C6FD-4A2D-8258-F2484FF90AC5}" dt="2021-09-14T14:55:09.727" v="2780" actId="478"/>
          <ac:spMkLst>
            <pc:docMk/>
            <pc:sldMk cId="4250105335" sldId="274"/>
            <ac:spMk id="81" creationId="{21985AF4-22DB-43EE-BF89-6BD2DDA43F8A}"/>
          </ac:spMkLst>
        </pc:spChg>
        <pc:spChg chg="del">
          <ac:chgData name="Parker, Brett" userId="6989d706-e1f3-4cda-ab7c-6c1216d22d98" providerId="ADAL" clId="{94772DDE-C6FD-4A2D-8258-F2484FF90AC5}" dt="2021-09-14T14:55:09.727" v="2780" actId="478"/>
          <ac:spMkLst>
            <pc:docMk/>
            <pc:sldMk cId="4250105335" sldId="274"/>
            <ac:spMk id="82" creationId="{94555E5D-A656-4610-9A4E-2DA869E30088}"/>
          </ac:spMkLst>
        </pc:spChg>
        <pc:spChg chg="del">
          <ac:chgData name="Parker, Brett" userId="6989d706-e1f3-4cda-ab7c-6c1216d22d98" providerId="ADAL" clId="{94772DDE-C6FD-4A2D-8258-F2484FF90AC5}" dt="2021-09-14T14:55:09.727" v="2780" actId="478"/>
          <ac:spMkLst>
            <pc:docMk/>
            <pc:sldMk cId="4250105335" sldId="274"/>
            <ac:spMk id="83" creationId="{FD80F21D-5593-44E7-8F17-6D4092002CC0}"/>
          </ac:spMkLst>
        </pc:spChg>
        <pc:spChg chg="del">
          <ac:chgData name="Parker, Brett" userId="6989d706-e1f3-4cda-ab7c-6c1216d22d98" providerId="ADAL" clId="{94772DDE-C6FD-4A2D-8258-F2484FF90AC5}" dt="2021-09-14T14:55:09.727" v="2780" actId="478"/>
          <ac:spMkLst>
            <pc:docMk/>
            <pc:sldMk cId="4250105335" sldId="274"/>
            <ac:spMk id="85" creationId="{3690BFC7-2767-4DFC-917D-B8976F589C26}"/>
          </ac:spMkLst>
        </pc:spChg>
        <pc:spChg chg="del">
          <ac:chgData name="Parker, Brett" userId="6989d706-e1f3-4cda-ab7c-6c1216d22d98" providerId="ADAL" clId="{94772DDE-C6FD-4A2D-8258-F2484FF90AC5}" dt="2021-09-14T14:55:09.727" v="2780" actId="478"/>
          <ac:spMkLst>
            <pc:docMk/>
            <pc:sldMk cId="4250105335" sldId="274"/>
            <ac:spMk id="86" creationId="{0A61D0DD-7B7A-4EB6-BDEF-A64CCAB8ECE0}"/>
          </ac:spMkLst>
        </pc:spChg>
        <pc:spChg chg="del">
          <ac:chgData name="Parker, Brett" userId="6989d706-e1f3-4cda-ab7c-6c1216d22d98" providerId="ADAL" clId="{94772DDE-C6FD-4A2D-8258-F2484FF90AC5}" dt="2021-09-14T14:55:09.727" v="2780" actId="478"/>
          <ac:spMkLst>
            <pc:docMk/>
            <pc:sldMk cId="4250105335" sldId="274"/>
            <ac:spMk id="87" creationId="{084AB4F3-8E5F-4E7B-8E11-53C506389166}"/>
          </ac:spMkLst>
        </pc:spChg>
        <pc:spChg chg="del">
          <ac:chgData name="Parker, Brett" userId="6989d706-e1f3-4cda-ab7c-6c1216d22d98" providerId="ADAL" clId="{94772DDE-C6FD-4A2D-8258-F2484FF90AC5}" dt="2021-09-14T14:55:09.727" v="2780" actId="478"/>
          <ac:spMkLst>
            <pc:docMk/>
            <pc:sldMk cId="4250105335" sldId="274"/>
            <ac:spMk id="89" creationId="{99D72A56-8A05-4826-9DAD-28BB4DD41DE9}"/>
          </ac:spMkLst>
        </pc:spChg>
        <pc:spChg chg="del">
          <ac:chgData name="Parker, Brett" userId="6989d706-e1f3-4cda-ab7c-6c1216d22d98" providerId="ADAL" clId="{94772DDE-C6FD-4A2D-8258-F2484FF90AC5}" dt="2021-09-14T14:55:09.727" v="2780" actId="478"/>
          <ac:spMkLst>
            <pc:docMk/>
            <pc:sldMk cId="4250105335" sldId="274"/>
            <ac:spMk id="90" creationId="{0D0E1384-1715-476F-BC3B-52B4A4D35E30}"/>
          </ac:spMkLst>
        </pc:spChg>
        <pc:spChg chg="del">
          <ac:chgData name="Parker, Brett" userId="6989d706-e1f3-4cda-ab7c-6c1216d22d98" providerId="ADAL" clId="{94772DDE-C6FD-4A2D-8258-F2484FF90AC5}" dt="2021-09-14T14:55:09.727" v="2780" actId="478"/>
          <ac:spMkLst>
            <pc:docMk/>
            <pc:sldMk cId="4250105335" sldId="274"/>
            <ac:spMk id="92" creationId="{3CC4EAD9-84F5-4503-BA78-819E8412F17F}"/>
          </ac:spMkLst>
        </pc:spChg>
        <pc:spChg chg="add del mod">
          <ac:chgData name="Parker, Brett" userId="6989d706-e1f3-4cda-ab7c-6c1216d22d98" providerId="ADAL" clId="{94772DDE-C6FD-4A2D-8258-F2484FF90AC5}" dt="2021-09-14T15:00:05.206" v="2856" actId="478"/>
          <ac:spMkLst>
            <pc:docMk/>
            <pc:sldMk cId="4250105335" sldId="274"/>
            <ac:spMk id="93" creationId="{EF9F1D48-2E1F-4D18-9C26-0CF664F43C00}"/>
          </ac:spMkLst>
        </pc:spChg>
        <pc:spChg chg="add mod">
          <ac:chgData name="Parker, Brett" userId="6989d706-e1f3-4cda-ab7c-6c1216d22d98" providerId="ADAL" clId="{94772DDE-C6FD-4A2D-8258-F2484FF90AC5}" dt="2021-09-14T20:24:31.887" v="5752" actId="20577"/>
          <ac:spMkLst>
            <pc:docMk/>
            <pc:sldMk cId="4250105335" sldId="274"/>
            <ac:spMk id="94" creationId="{1377F63E-FDDB-43F5-969E-EC11826EB706}"/>
          </ac:spMkLst>
        </pc:spChg>
        <pc:grpChg chg="add mod">
          <ac:chgData name="Parker, Brett" userId="6989d706-e1f3-4cda-ab7c-6c1216d22d98" providerId="ADAL" clId="{94772DDE-C6FD-4A2D-8258-F2484FF90AC5}" dt="2021-09-14T15:01:35.252" v="2876" actId="1037"/>
          <ac:grpSpMkLst>
            <pc:docMk/>
            <pc:sldMk cId="4250105335" sldId="274"/>
            <ac:grpSpMk id="43" creationId="{861C20A1-C5B2-4A37-9EFF-44FB0BF23AD5}"/>
          </ac:grpSpMkLst>
        </pc:grpChg>
        <pc:grpChg chg="add mod">
          <ac:chgData name="Parker, Brett" userId="6989d706-e1f3-4cda-ab7c-6c1216d22d98" providerId="ADAL" clId="{94772DDE-C6FD-4A2D-8258-F2484FF90AC5}" dt="2021-09-14T15:01:35.252" v="2876" actId="1037"/>
          <ac:grpSpMkLst>
            <pc:docMk/>
            <pc:sldMk cId="4250105335" sldId="274"/>
            <ac:grpSpMk id="48" creationId="{AD7C0B6C-51A2-41A7-8BDC-B5354C63BF6F}"/>
          </ac:grpSpMkLst>
        </pc:grpChg>
        <pc:grpChg chg="del">
          <ac:chgData name="Parker, Brett" userId="6989d706-e1f3-4cda-ab7c-6c1216d22d98" providerId="ADAL" clId="{94772DDE-C6FD-4A2D-8258-F2484FF90AC5}" dt="2021-09-14T14:55:09.727" v="2780" actId="478"/>
          <ac:grpSpMkLst>
            <pc:docMk/>
            <pc:sldMk cId="4250105335" sldId="274"/>
            <ac:grpSpMk id="56" creationId="{F7E732E1-E3A0-4A17-B697-C456E64DC9E0}"/>
          </ac:grpSpMkLst>
        </pc:grpChg>
        <pc:grpChg chg="del">
          <ac:chgData name="Parker, Brett" userId="6989d706-e1f3-4cda-ab7c-6c1216d22d98" providerId="ADAL" clId="{94772DDE-C6FD-4A2D-8258-F2484FF90AC5}" dt="2021-09-14T14:55:09.727" v="2780" actId="478"/>
          <ac:grpSpMkLst>
            <pc:docMk/>
            <pc:sldMk cId="4250105335" sldId="274"/>
            <ac:grpSpMk id="67" creationId="{6F949B6A-B5BB-4260-9DD7-69E20DB73DE2}"/>
          </ac:grpSpMkLst>
        </pc:grpChg>
        <pc:picChg chg="add mod">
          <ac:chgData name="Parker, Brett" userId="6989d706-e1f3-4cda-ab7c-6c1216d22d98" providerId="ADAL" clId="{94772DDE-C6FD-4A2D-8258-F2484FF90AC5}" dt="2021-09-14T15:07:37.350" v="2899" actId="14100"/>
          <ac:picMkLst>
            <pc:docMk/>
            <pc:sldMk cId="4250105335" sldId="274"/>
            <ac:picMk id="9" creationId="{7D451190-9865-4540-B2B9-BCF7C83AB877}"/>
          </ac:picMkLst>
        </pc:picChg>
        <pc:picChg chg="add mod">
          <ac:chgData name="Parker, Brett" userId="6989d706-e1f3-4cda-ab7c-6c1216d22d98" providerId="ADAL" clId="{94772DDE-C6FD-4A2D-8258-F2484FF90AC5}" dt="2021-09-14T15:08:02.377" v="2901" actId="1076"/>
          <ac:picMkLst>
            <pc:docMk/>
            <pc:sldMk cId="4250105335" sldId="274"/>
            <ac:picMk id="11" creationId="{AF355423-8D38-464B-8455-8D661B721B86}"/>
          </ac:picMkLst>
        </pc:picChg>
        <pc:picChg chg="del">
          <ac:chgData name="Parker, Brett" userId="6989d706-e1f3-4cda-ab7c-6c1216d22d98" providerId="ADAL" clId="{94772DDE-C6FD-4A2D-8258-F2484FF90AC5}" dt="2021-09-14T14:55:09.727" v="2780" actId="478"/>
          <ac:picMkLst>
            <pc:docMk/>
            <pc:sldMk cId="4250105335" sldId="274"/>
            <ac:picMk id="74" creationId="{15B26440-48C3-4DB1-A4AA-970BABE99EEE}"/>
          </ac:picMkLst>
        </pc:picChg>
        <pc:picChg chg="del">
          <ac:chgData name="Parker, Brett" userId="6989d706-e1f3-4cda-ab7c-6c1216d22d98" providerId="ADAL" clId="{94772DDE-C6FD-4A2D-8258-F2484FF90AC5}" dt="2021-09-14T14:55:09.727" v="2780" actId="478"/>
          <ac:picMkLst>
            <pc:docMk/>
            <pc:sldMk cId="4250105335" sldId="274"/>
            <ac:picMk id="88" creationId="{F83821E5-B687-4890-9AD7-12EC2BC141FA}"/>
          </ac:picMkLst>
        </pc:picChg>
        <pc:cxnChg chg="add mod">
          <ac:chgData name="Parker, Brett" userId="6989d706-e1f3-4cda-ab7c-6c1216d22d98" providerId="ADAL" clId="{94772DDE-C6FD-4A2D-8258-F2484FF90AC5}" dt="2021-09-14T15:01:35.252" v="2876" actId="1037"/>
          <ac:cxnSpMkLst>
            <pc:docMk/>
            <pc:sldMk cId="4250105335" sldId="274"/>
            <ac:cxnSpMk id="46" creationId="{804B4CCA-9FD5-4EF8-8BF5-97419EEEC7E2}"/>
          </ac:cxnSpMkLst>
        </pc:cxnChg>
        <pc:cxnChg chg="add mod">
          <ac:chgData name="Parker, Brett" userId="6989d706-e1f3-4cda-ab7c-6c1216d22d98" providerId="ADAL" clId="{94772DDE-C6FD-4A2D-8258-F2484FF90AC5}" dt="2021-09-14T15:01:35.252" v="2876" actId="1037"/>
          <ac:cxnSpMkLst>
            <pc:docMk/>
            <pc:sldMk cId="4250105335" sldId="274"/>
            <ac:cxnSpMk id="47" creationId="{14CA6340-F867-4C31-9983-FDAC7EA86246}"/>
          </ac:cxnSpMkLst>
        </pc:cxnChg>
        <pc:cxnChg chg="mod">
          <ac:chgData name="Parker, Brett" userId="6989d706-e1f3-4cda-ab7c-6c1216d22d98" providerId="ADAL" clId="{94772DDE-C6FD-4A2D-8258-F2484FF90AC5}" dt="2021-09-14T14:55:42.251" v="2781"/>
          <ac:cxnSpMkLst>
            <pc:docMk/>
            <pc:sldMk cId="4250105335" sldId="274"/>
            <ac:cxnSpMk id="49" creationId="{0F8A199E-D461-4BB8-A585-3C80B7D79E13}"/>
          </ac:cxnSpMkLst>
        </pc:cxnChg>
        <pc:cxnChg chg="mod">
          <ac:chgData name="Parker, Brett" userId="6989d706-e1f3-4cda-ab7c-6c1216d22d98" providerId="ADAL" clId="{94772DDE-C6FD-4A2D-8258-F2484FF90AC5}" dt="2021-09-14T14:55:42.251" v="2781"/>
          <ac:cxnSpMkLst>
            <pc:docMk/>
            <pc:sldMk cId="4250105335" sldId="274"/>
            <ac:cxnSpMk id="50" creationId="{58D02CA8-2AD6-4D4A-B48A-98A5E3F0FACD}"/>
          </ac:cxnSpMkLst>
        </pc:cxnChg>
        <pc:cxnChg chg="add mod">
          <ac:chgData name="Parker, Brett" userId="6989d706-e1f3-4cda-ab7c-6c1216d22d98" providerId="ADAL" clId="{94772DDE-C6FD-4A2D-8258-F2484FF90AC5}" dt="2021-09-14T15:01:35.252" v="2876" actId="1037"/>
          <ac:cxnSpMkLst>
            <pc:docMk/>
            <pc:sldMk cId="4250105335" sldId="274"/>
            <ac:cxnSpMk id="71" creationId="{AB2564CF-A050-4FFC-ACEC-D34B4DAF4AB7}"/>
          </ac:cxnSpMkLst>
        </pc:cxnChg>
        <pc:cxnChg chg="del">
          <ac:chgData name="Parker, Brett" userId="6989d706-e1f3-4cda-ab7c-6c1216d22d98" providerId="ADAL" clId="{94772DDE-C6FD-4A2D-8258-F2484FF90AC5}" dt="2021-09-14T14:55:09.727" v="2780" actId="478"/>
          <ac:cxnSpMkLst>
            <pc:docMk/>
            <pc:sldMk cId="4250105335" sldId="274"/>
            <ac:cxnSpMk id="76" creationId="{247C2EFE-446B-467C-9F8B-C38D162D07DE}"/>
          </ac:cxnSpMkLst>
        </pc:cxnChg>
        <pc:cxnChg chg="del">
          <ac:chgData name="Parker, Brett" userId="6989d706-e1f3-4cda-ab7c-6c1216d22d98" providerId="ADAL" clId="{94772DDE-C6FD-4A2D-8258-F2484FF90AC5}" dt="2021-09-14T14:55:09.727" v="2780" actId="478"/>
          <ac:cxnSpMkLst>
            <pc:docMk/>
            <pc:sldMk cId="4250105335" sldId="274"/>
            <ac:cxnSpMk id="78" creationId="{B456A5C9-A4F8-4A06-97A9-7C0B570C0B3A}"/>
          </ac:cxnSpMkLst>
        </pc:cxnChg>
        <pc:cxnChg chg="del">
          <ac:chgData name="Parker, Brett" userId="6989d706-e1f3-4cda-ab7c-6c1216d22d98" providerId="ADAL" clId="{94772DDE-C6FD-4A2D-8258-F2484FF90AC5}" dt="2021-09-14T14:55:09.727" v="2780" actId="478"/>
          <ac:cxnSpMkLst>
            <pc:docMk/>
            <pc:sldMk cId="4250105335" sldId="274"/>
            <ac:cxnSpMk id="84" creationId="{FEC6EDA4-5BFF-4352-8865-710C5BAA9F48}"/>
          </ac:cxnSpMkLst>
        </pc:cxnChg>
        <pc:cxnChg chg="add mod">
          <ac:chgData name="Parker, Brett" userId="6989d706-e1f3-4cda-ab7c-6c1216d22d98" providerId="ADAL" clId="{94772DDE-C6FD-4A2D-8258-F2484FF90AC5}" dt="2021-09-14T15:01:35.252" v="2876" actId="1037"/>
          <ac:cxnSpMkLst>
            <pc:docMk/>
            <pc:sldMk cId="4250105335" sldId="274"/>
            <ac:cxnSpMk id="91" creationId="{848B437F-A63B-41A5-ACEF-E1B62B404279}"/>
          </ac:cxnSpMkLst>
        </pc:cxnChg>
      </pc:sldChg>
      <pc:sldChg chg="del">
        <pc:chgData name="Parker, Brett" userId="6989d706-e1f3-4cda-ab7c-6c1216d22d98" providerId="ADAL" clId="{94772DDE-C6FD-4A2D-8258-F2484FF90AC5}" dt="2021-09-10T19:27:34.480" v="12" actId="47"/>
        <pc:sldMkLst>
          <pc:docMk/>
          <pc:sldMk cId="1457259594" sldId="275"/>
        </pc:sldMkLst>
      </pc:sldChg>
      <pc:sldChg chg="addSp delSp modSp add mod ord">
        <pc:chgData name="Parker, Brett" userId="6989d706-e1f3-4cda-ab7c-6c1216d22d98" providerId="ADAL" clId="{94772DDE-C6FD-4A2D-8258-F2484FF90AC5}" dt="2021-09-14T15:16:03.608" v="2970" actId="1037"/>
        <pc:sldMkLst>
          <pc:docMk/>
          <pc:sldMk cId="1640959876" sldId="275"/>
        </pc:sldMkLst>
        <pc:spChg chg="mod">
          <ac:chgData name="Parker, Brett" userId="6989d706-e1f3-4cda-ab7c-6c1216d22d98" providerId="ADAL" clId="{94772DDE-C6FD-4A2D-8258-F2484FF90AC5}" dt="2021-09-14T15:14:01.624" v="2942" actId="20577"/>
          <ac:spMkLst>
            <pc:docMk/>
            <pc:sldMk cId="1640959876" sldId="275"/>
            <ac:spMk id="2" creationId="{53B2AE46-B3D2-054A-9F92-273948CEEE54}"/>
          </ac:spMkLst>
        </pc:spChg>
        <pc:spChg chg="del">
          <ac:chgData name="Parker, Brett" userId="6989d706-e1f3-4cda-ab7c-6c1216d22d98" providerId="ADAL" clId="{94772DDE-C6FD-4A2D-8258-F2484FF90AC5}" dt="2021-09-14T15:12:27.795" v="2940" actId="478"/>
          <ac:spMkLst>
            <pc:docMk/>
            <pc:sldMk cId="1640959876" sldId="275"/>
            <ac:spMk id="6" creationId="{9DED2580-6475-427F-A408-6BB9E06D3BB1}"/>
          </ac:spMkLst>
        </pc:spChg>
        <pc:spChg chg="add mod">
          <ac:chgData name="Parker, Brett" userId="6989d706-e1f3-4cda-ab7c-6c1216d22d98" providerId="ADAL" clId="{94772DDE-C6FD-4A2D-8258-F2484FF90AC5}" dt="2021-09-14T15:14:56.873" v="2944" actId="1076"/>
          <ac:spMkLst>
            <pc:docMk/>
            <pc:sldMk cId="1640959876" sldId="275"/>
            <ac:spMk id="28" creationId="{4922D128-87E7-439F-8A8B-A7454AC8BC43}"/>
          </ac:spMkLst>
        </pc:spChg>
        <pc:spChg chg="add mod">
          <ac:chgData name="Parker, Brett" userId="6989d706-e1f3-4cda-ab7c-6c1216d22d98" providerId="ADAL" clId="{94772DDE-C6FD-4A2D-8258-F2484FF90AC5}" dt="2021-09-14T15:14:56.873" v="2944" actId="1076"/>
          <ac:spMkLst>
            <pc:docMk/>
            <pc:sldMk cId="1640959876" sldId="275"/>
            <ac:spMk id="29" creationId="{382366AF-AF74-494C-B591-CDB799AE3130}"/>
          </ac:spMkLst>
        </pc:spChg>
        <pc:spChg chg="add mod">
          <ac:chgData name="Parker, Brett" userId="6989d706-e1f3-4cda-ab7c-6c1216d22d98" providerId="ADAL" clId="{94772DDE-C6FD-4A2D-8258-F2484FF90AC5}" dt="2021-09-14T15:16:03.608" v="2970" actId="1037"/>
          <ac:spMkLst>
            <pc:docMk/>
            <pc:sldMk cId="1640959876" sldId="275"/>
            <ac:spMk id="32" creationId="{508BC166-3276-4B30-A79B-28EE2A91A935}"/>
          </ac:spMkLst>
        </pc:spChg>
        <pc:spChg chg="add mod">
          <ac:chgData name="Parker, Brett" userId="6989d706-e1f3-4cda-ab7c-6c1216d22d98" providerId="ADAL" clId="{94772DDE-C6FD-4A2D-8258-F2484FF90AC5}" dt="2021-09-14T15:16:03.608" v="2970" actId="1037"/>
          <ac:spMkLst>
            <pc:docMk/>
            <pc:sldMk cId="1640959876" sldId="275"/>
            <ac:spMk id="34" creationId="{757F6DF8-55E4-4FF9-AA6C-182A0099D97C}"/>
          </ac:spMkLst>
        </pc:spChg>
        <pc:spChg chg="add mod">
          <ac:chgData name="Parker, Brett" userId="6989d706-e1f3-4cda-ab7c-6c1216d22d98" providerId="ADAL" clId="{94772DDE-C6FD-4A2D-8258-F2484FF90AC5}" dt="2021-09-14T15:16:03.608" v="2970" actId="1037"/>
          <ac:spMkLst>
            <pc:docMk/>
            <pc:sldMk cId="1640959876" sldId="275"/>
            <ac:spMk id="35" creationId="{435E131D-8195-4629-B56E-481EF4337E53}"/>
          </ac:spMkLst>
        </pc:spChg>
        <pc:spChg chg="add mod">
          <ac:chgData name="Parker, Brett" userId="6989d706-e1f3-4cda-ab7c-6c1216d22d98" providerId="ADAL" clId="{94772DDE-C6FD-4A2D-8258-F2484FF90AC5}" dt="2021-09-14T15:16:03.608" v="2970" actId="1037"/>
          <ac:spMkLst>
            <pc:docMk/>
            <pc:sldMk cId="1640959876" sldId="275"/>
            <ac:spMk id="36" creationId="{C0D4FB3E-5630-433F-A4C8-1ADEF825A3DF}"/>
          </ac:spMkLst>
        </pc:spChg>
        <pc:spChg chg="add mod">
          <ac:chgData name="Parker, Brett" userId="6989d706-e1f3-4cda-ab7c-6c1216d22d98" providerId="ADAL" clId="{94772DDE-C6FD-4A2D-8258-F2484FF90AC5}" dt="2021-09-14T15:16:03.608" v="2970" actId="1037"/>
          <ac:spMkLst>
            <pc:docMk/>
            <pc:sldMk cId="1640959876" sldId="275"/>
            <ac:spMk id="37" creationId="{8E893B1A-4038-4754-BB98-12532F991C0D}"/>
          </ac:spMkLst>
        </pc:spChg>
        <pc:spChg chg="add mod">
          <ac:chgData name="Parker, Brett" userId="6989d706-e1f3-4cda-ab7c-6c1216d22d98" providerId="ADAL" clId="{94772DDE-C6FD-4A2D-8258-F2484FF90AC5}" dt="2021-09-14T15:16:03.608" v="2970" actId="1037"/>
          <ac:spMkLst>
            <pc:docMk/>
            <pc:sldMk cId="1640959876" sldId="275"/>
            <ac:spMk id="38" creationId="{6D834C3A-5C1A-412A-97A4-C7DD90BA8A71}"/>
          </ac:spMkLst>
        </pc:spChg>
        <pc:spChg chg="del">
          <ac:chgData name="Parker, Brett" userId="6989d706-e1f3-4cda-ab7c-6c1216d22d98" providerId="ADAL" clId="{94772DDE-C6FD-4A2D-8258-F2484FF90AC5}" dt="2021-09-14T15:12:27.795" v="2940" actId="478"/>
          <ac:spMkLst>
            <pc:docMk/>
            <pc:sldMk cId="1640959876" sldId="275"/>
            <ac:spMk id="41" creationId="{79AA12F2-7440-4B40-9BE2-AEB93EB21514}"/>
          </ac:spMkLst>
        </pc:spChg>
        <pc:spChg chg="del">
          <ac:chgData name="Parker, Brett" userId="6989d706-e1f3-4cda-ab7c-6c1216d22d98" providerId="ADAL" clId="{94772DDE-C6FD-4A2D-8258-F2484FF90AC5}" dt="2021-09-14T15:12:27.795" v="2940" actId="478"/>
          <ac:spMkLst>
            <pc:docMk/>
            <pc:sldMk cId="1640959876" sldId="275"/>
            <ac:spMk id="42" creationId="{126694F1-92F5-4E60-A019-EFC060E8282E}"/>
          </ac:spMkLst>
        </pc:spChg>
        <pc:spChg chg="del">
          <ac:chgData name="Parker, Brett" userId="6989d706-e1f3-4cda-ab7c-6c1216d22d98" providerId="ADAL" clId="{94772DDE-C6FD-4A2D-8258-F2484FF90AC5}" dt="2021-09-14T15:12:27.795" v="2940" actId="478"/>
          <ac:spMkLst>
            <pc:docMk/>
            <pc:sldMk cId="1640959876" sldId="275"/>
            <ac:spMk id="51" creationId="{D6BDCB16-C1AD-4C88-B162-665F0DE28EEA}"/>
          </ac:spMkLst>
        </pc:spChg>
        <pc:spChg chg="del">
          <ac:chgData name="Parker, Brett" userId="6989d706-e1f3-4cda-ab7c-6c1216d22d98" providerId="ADAL" clId="{94772DDE-C6FD-4A2D-8258-F2484FF90AC5}" dt="2021-09-14T15:12:27.795" v="2940" actId="478"/>
          <ac:spMkLst>
            <pc:docMk/>
            <pc:sldMk cId="1640959876" sldId="275"/>
            <ac:spMk id="52" creationId="{82B032EA-8C9E-4977-A765-4570DB6415D4}"/>
          </ac:spMkLst>
        </pc:spChg>
        <pc:spChg chg="del">
          <ac:chgData name="Parker, Brett" userId="6989d706-e1f3-4cda-ab7c-6c1216d22d98" providerId="ADAL" clId="{94772DDE-C6FD-4A2D-8258-F2484FF90AC5}" dt="2021-09-14T15:12:27.795" v="2940" actId="478"/>
          <ac:spMkLst>
            <pc:docMk/>
            <pc:sldMk cId="1640959876" sldId="275"/>
            <ac:spMk id="53" creationId="{D4765637-7AEB-4F05-AB65-1115B1195104}"/>
          </ac:spMkLst>
        </pc:spChg>
        <pc:spChg chg="del">
          <ac:chgData name="Parker, Brett" userId="6989d706-e1f3-4cda-ab7c-6c1216d22d98" providerId="ADAL" clId="{94772DDE-C6FD-4A2D-8258-F2484FF90AC5}" dt="2021-09-14T15:12:27.795" v="2940" actId="478"/>
          <ac:spMkLst>
            <pc:docMk/>
            <pc:sldMk cId="1640959876" sldId="275"/>
            <ac:spMk id="54" creationId="{B694D087-1FE8-46FD-9872-8A04AA73819A}"/>
          </ac:spMkLst>
        </pc:spChg>
        <pc:spChg chg="del">
          <ac:chgData name="Parker, Brett" userId="6989d706-e1f3-4cda-ab7c-6c1216d22d98" providerId="ADAL" clId="{94772DDE-C6FD-4A2D-8258-F2484FF90AC5}" dt="2021-09-14T15:12:27.795" v="2940" actId="478"/>
          <ac:spMkLst>
            <pc:docMk/>
            <pc:sldMk cId="1640959876" sldId="275"/>
            <ac:spMk id="55" creationId="{B82131FE-F321-42C2-9B8D-4A3482C37383}"/>
          </ac:spMkLst>
        </pc:spChg>
        <pc:spChg chg="del">
          <ac:chgData name="Parker, Brett" userId="6989d706-e1f3-4cda-ab7c-6c1216d22d98" providerId="ADAL" clId="{94772DDE-C6FD-4A2D-8258-F2484FF90AC5}" dt="2021-09-14T15:12:27.795" v="2940" actId="478"/>
          <ac:spMkLst>
            <pc:docMk/>
            <pc:sldMk cId="1640959876" sldId="275"/>
            <ac:spMk id="70" creationId="{20325EEC-C6F8-4745-AD75-27D9D5422C32}"/>
          </ac:spMkLst>
        </pc:spChg>
        <pc:spChg chg="del">
          <ac:chgData name="Parker, Brett" userId="6989d706-e1f3-4cda-ab7c-6c1216d22d98" providerId="ADAL" clId="{94772DDE-C6FD-4A2D-8258-F2484FF90AC5}" dt="2021-09-14T15:12:27.795" v="2940" actId="478"/>
          <ac:spMkLst>
            <pc:docMk/>
            <pc:sldMk cId="1640959876" sldId="275"/>
            <ac:spMk id="94" creationId="{1377F63E-FDDB-43F5-969E-EC11826EB706}"/>
          </ac:spMkLst>
        </pc:spChg>
        <pc:grpChg chg="del">
          <ac:chgData name="Parker, Brett" userId="6989d706-e1f3-4cda-ab7c-6c1216d22d98" providerId="ADAL" clId="{94772DDE-C6FD-4A2D-8258-F2484FF90AC5}" dt="2021-09-14T15:12:27.795" v="2940" actId="478"/>
          <ac:grpSpMkLst>
            <pc:docMk/>
            <pc:sldMk cId="1640959876" sldId="275"/>
            <ac:grpSpMk id="43" creationId="{861C20A1-C5B2-4A37-9EFF-44FB0BF23AD5}"/>
          </ac:grpSpMkLst>
        </pc:grpChg>
        <pc:grpChg chg="del">
          <ac:chgData name="Parker, Brett" userId="6989d706-e1f3-4cda-ab7c-6c1216d22d98" providerId="ADAL" clId="{94772DDE-C6FD-4A2D-8258-F2484FF90AC5}" dt="2021-09-14T15:12:27.795" v="2940" actId="478"/>
          <ac:grpSpMkLst>
            <pc:docMk/>
            <pc:sldMk cId="1640959876" sldId="275"/>
            <ac:grpSpMk id="48" creationId="{AD7C0B6C-51A2-41A7-8BDC-B5354C63BF6F}"/>
          </ac:grpSpMkLst>
        </pc:grpChg>
        <pc:picChg chg="del">
          <ac:chgData name="Parker, Brett" userId="6989d706-e1f3-4cda-ab7c-6c1216d22d98" providerId="ADAL" clId="{94772DDE-C6FD-4A2D-8258-F2484FF90AC5}" dt="2021-09-14T15:12:27.795" v="2940" actId="478"/>
          <ac:picMkLst>
            <pc:docMk/>
            <pc:sldMk cId="1640959876" sldId="275"/>
            <ac:picMk id="9" creationId="{7D451190-9865-4540-B2B9-BCF7C83AB877}"/>
          </ac:picMkLst>
        </pc:picChg>
        <pc:picChg chg="del">
          <ac:chgData name="Parker, Brett" userId="6989d706-e1f3-4cda-ab7c-6c1216d22d98" providerId="ADAL" clId="{94772DDE-C6FD-4A2D-8258-F2484FF90AC5}" dt="2021-09-14T15:12:27.795" v="2940" actId="478"/>
          <ac:picMkLst>
            <pc:docMk/>
            <pc:sldMk cId="1640959876" sldId="275"/>
            <ac:picMk id="11" creationId="{AF355423-8D38-464B-8455-8D661B721B86}"/>
          </ac:picMkLst>
        </pc:picChg>
        <pc:picChg chg="add mod">
          <ac:chgData name="Parker, Brett" userId="6989d706-e1f3-4cda-ab7c-6c1216d22d98" providerId="ADAL" clId="{94772DDE-C6FD-4A2D-8258-F2484FF90AC5}" dt="2021-09-14T15:14:56.873" v="2944" actId="1076"/>
          <ac:picMkLst>
            <pc:docMk/>
            <pc:sldMk cId="1640959876" sldId="275"/>
            <ac:picMk id="26" creationId="{EBCE1BAB-CE91-4AC5-98E7-E96FEB73370A}"/>
          </ac:picMkLst>
        </pc:picChg>
        <pc:picChg chg="add mod">
          <ac:chgData name="Parker, Brett" userId="6989d706-e1f3-4cda-ab7c-6c1216d22d98" providerId="ADAL" clId="{94772DDE-C6FD-4A2D-8258-F2484FF90AC5}" dt="2021-09-14T15:14:56.873" v="2944" actId="1076"/>
          <ac:picMkLst>
            <pc:docMk/>
            <pc:sldMk cId="1640959876" sldId="275"/>
            <ac:picMk id="27" creationId="{ECA69C26-1306-4515-BE72-E8EB71BF1643}"/>
          </ac:picMkLst>
        </pc:picChg>
        <pc:picChg chg="add mod">
          <ac:chgData name="Parker, Brett" userId="6989d706-e1f3-4cda-ab7c-6c1216d22d98" providerId="ADAL" clId="{94772DDE-C6FD-4A2D-8258-F2484FF90AC5}" dt="2021-09-14T15:16:03.608" v="2970" actId="1037"/>
          <ac:picMkLst>
            <pc:docMk/>
            <pc:sldMk cId="1640959876" sldId="275"/>
            <ac:picMk id="30" creationId="{AA80362E-B06C-46A2-9217-E8F83DD78959}"/>
          </ac:picMkLst>
        </pc:picChg>
        <pc:picChg chg="add mod">
          <ac:chgData name="Parker, Brett" userId="6989d706-e1f3-4cda-ab7c-6c1216d22d98" providerId="ADAL" clId="{94772DDE-C6FD-4A2D-8258-F2484FF90AC5}" dt="2021-09-14T15:16:03.608" v="2970" actId="1037"/>
          <ac:picMkLst>
            <pc:docMk/>
            <pc:sldMk cId="1640959876" sldId="275"/>
            <ac:picMk id="31" creationId="{4957E23A-B9B5-49A2-AFB7-02460DA462E9}"/>
          </ac:picMkLst>
        </pc:picChg>
        <pc:cxnChg chg="add mod">
          <ac:chgData name="Parker, Brett" userId="6989d706-e1f3-4cda-ab7c-6c1216d22d98" providerId="ADAL" clId="{94772DDE-C6FD-4A2D-8258-F2484FF90AC5}" dt="2021-09-14T15:16:03.608" v="2970" actId="1037"/>
          <ac:cxnSpMkLst>
            <pc:docMk/>
            <pc:sldMk cId="1640959876" sldId="275"/>
            <ac:cxnSpMk id="33" creationId="{7B855803-2D63-4D87-A377-943CFA9AC600}"/>
          </ac:cxnSpMkLst>
        </pc:cxnChg>
        <pc:cxnChg chg="del">
          <ac:chgData name="Parker, Brett" userId="6989d706-e1f3-4cda-ab7c-6c1216d22d98" providerId="ADAL" clId="{94772DDE-C6FD-4A2D-8258-F2484FF90AC5}" dt="2021-09-14T15:12:27.795" v="2940" actId="478"/>
          <ac:cxnSpMkLst>
            <pc:docMk/>
            <pc:sldMk cId="1640959876" sldId="275"/>
            <ac:cxnSpMk id="46" creationId="{804B4CCA-9FD5-4EF8-8BF5-97419EEEC7E2}"/>
          </ac:cxnSpMkLst>
        </pc:cxnChg>
        <pc:cxnChg chg="del">
          <ac:chgData name="Parker, Brett" userId="6989d706-e1f3-4cda-ab7c-6c1216d22d98" providerId="ADAL" clId="{94772DDE-C6FD-4A2D-8258-F2484FF90AC5}" dt="2021-09-14T15:12:27.795" v="2940" actId="478"/>
          <ac:cxnSpMkLst>
            <pc:docMk/>
            <pc:sldMk cId="1640959876" sldId="275"/>
            <ac:cxnSpMk id="47" creationId="{14CA6340-F867-4C31-9983-FDAC7EA86246}"/>
          </ac:cxnSpMkLst>
        </pc:cxnChg>
        <pc:cxnChg chg="del">
          <ac:chgData name="Parker, Brett" userId="6989d706-e1f3-4cda-ab7c-6c1216d22d98" providerId="ADAL" clId="{94772DDE-C6FD-4A2D-8258-F2484FF90AC5}" dt="2021-09-14T15:12:27.795" v="2940" actId="478"/>
          <ac:cxnSpMkLst>
            <pc:docMk/>
            <pc:sldMk cId="1640959876" sldId="275"/>
            <ac:cxnSpMk id="71" creationId="{AB2564CF-A050-4FFC-ACEC-D34B4DAF4AB7}"/>
          </ac:cxnSpMkLst>
        </pc:cxnChg>
        <pc:cxnChg chg="del">
          <ac:chgData name="Parker, Brett" userId="6989d706-e1f3-4cda-ab7c-6c1216d22d98" providerId="ADAL" clId="{94772DDE-C6FD-4A2D-8258-F2484FF90AC5}" dt="2021-09-14T15:12:27.795" v="2940" actId="478"/>
          <ac:cxnSpMkLst>
            <pc:docMk/>
            <pc:sldMk cId="1640959876" sldId="275"/>
            <ac:cxnSpMk id="91" creationId="{848B437F-A63B-41A5-ACEF-E1B62B404279}"/>
          </ac:cxnSpMkLst>
        </pc:cxnChg>
      </pc:sldChg>
      <pc:sldChg chg="addSp delSp modSp add mod">
        <pc:chgData name="Parker, Brett" userId="6989d706-e1f3-4cda-ab7c-6c1216d22d98" providerId="ADAL" clId="{94772DDE-C6FD-4A2D-8258-F2484FF90AC5}" dt="2021-09-14T20:54:19.714" v="6010" actId="20577"/>
        <pc:sldMkLst>
          <pc:docMk/>
          <pc:sldMk cId="2036821277" sldId="276"/>
        </pc:sldMkLst>
        <pc:spChg chg="mod">
          <ac:chgData name="Parker, Brett" userId="6989d706-e1f3-4cda-ab7c-6c1216d22d98" providerId="ADAL" clId="{94772DDE-C6FD-4A2D-8258-F2484FF90AC5}" dt="2021-09-14T17:20:59.956" v="5139" actId="20577"/>
          <ac:spMkLst>
            <pc:docMk/>
            <pc:sldMk cId="2036821277" sldId="276"/>
            <ac:spMk id="2" creationId="{53B2AE46-B3D2-054A-9F92-273948CEEE54}"/>
          </ac:spMkLst>
        </pc:spChg>
        <pc:spChg chg="del">
          <ac:chgData name="Parker, Brett" userId="6989d706-e1f3-4cda-ab7c-6c1216d22d98" providerId="ADAL" clId="{94772DDE-C6FD-4A2D-8258-F2484FF90AC5}" dt="2021-09-14T15:17:56.531" v="2972" actId="478"/>
          <ac:spMkLst>
            <pc:docMk/>
            <pc:sldMk cId="2036821277" sldId="276"/>
            <ac:spMk id="6" creationId="{9DED2580-6475-427F-A408-6BB9E06D3BB1}"/>
          </ac:spMkLst>
        </pc:spChg>
        <pc:spChg chg="add mod">
          <ac:chgData name="Parker, Brett" userId="6989d706-e1f3-4cda-ab7c-6c1216d22d98" providerId="ADAL" clId="{94772DDE-C6FD-4A2D-8258-F2484FF90AC5}" dt="2021-09-14T17:28:49.045" v="5319" actId="1038"/>
          <ac:spMkLst>
            <pc:docMk/>
            <pc:sldMk cId="2036821277" sldId="276"/>
            <ac:spMk id="7" creationId="{C8F111E9-75CF-4CF5-A5C5-FB90CDCDFFC6}"/>
          </ac:spMkLst>
        </pc:spChg>
        <pc:spChg chg="add del mod">
          <ac:chgData name="Parker, Brett" userId="6989d706-e1f3-4cda-ab7c-6c1216d22d98" providerId="ADAL" clId="{94772DDE-C6FD-4A2D-8258-F2484FF90AC5}" dt="2021-09-14T15:20:12.341" v="2974"/>
          <ac:spMkLst>
            <pc:docMk/>
            <pc:sldMk cId="2036821277" sldId="276"/>
            <ac:spMk id="27" creationId="{123FD42F-0011-4C01-8C31-D08BF5A90A89}"/>
          </ac:spMkLst>
        </pc:spChg>
        <pc:spChg chg="add mod">
          <ac:chgData name="Parker, Brett" userId="6989d706-e1f3-4cda-ab7c-6c1216d22d98" providerId="ADAL" clId="{94772DDE-C6FD-4A2D-8258-F2484FF90AC5}" dt="2021-09-14T20:54:19.714" v="6010" actId="20577"/>
          <ac:spMkLst>
            <pc:docMk/>
            <pc:sldMk cId="2036821277" sldId="276"/>
            <ac:spMk id="29" creationId="{942957FC-B923-449A-B282-CB50D4B56A06}"/>
          </ac:spMkLst>
        </pc:spChg>
        <pc:spChg chg="add mod">
          <ac:chgData name="Parker, Brett" userId="6989d706-e1f3-4cda-ab7c-6c1216d22d98" providerId="ADAL" clId="{94772DDE-C6FD-4A2D-8258-F2484FF90AC5}" dt="2021-09-14T15:33:24.022" v="3234" actId="1038"/>
          <ac:spMkLst>
            <pc:docMk/>
            <pc:sldMk cId="2036821277" sldId="276"/>
            <ac:spMk id="34" creationId="{A0B71C13-0B69-4040-AC76-6AFCBBD18E23}"/>
          </ac:spMkLst>
        </pc:spChg>
        <pc:spChg chg="del">
          <ac:chgData name="Parker, Brett" userId="6989d706-e1f3-4cda-ab7c-6c1216d22d98" providerId="ADAL" clId="{94772DDE-C6FD-4A2D-8258-F2484FF90AC5}" dt="2021-09-14T15:17:56.531" v="2972" actId="478"/>
          <ac:spMkLst>
            <pc:docMk/>
            <pc:sldMk cId="2036821277" sldId="276"/>
            <ac:spMk id="41" creationId="{79AA12F2-7440-4B40-9BE2-AEB93EB21514}"/>
          </ac:spMkLst>
        </pc:spChg>
        <pc:spChg chg="del">
          <ac:chgData name="Parker, Brett" userId="6989d706-e1f3-4cda-ab7c-6c1216d22d98" providerId="ADAL" clId="{94772DDE-C6FD-4A2D-8258-F2484FF90AC5}" dt="2021-09-14T15:17:56.531" v="2972" actId="478"/>
          <ac:spMkLst>
            <pc:docMk/>
            <pc:sldMk cId="2036821277" sldId="276"/>
            <ac:spMk id="42" creationId="{126694F1-92F5-4E60-A019-EFC060E8282E}"/>
          </ac:spMkLst>
        </pc:spChg>
        <pc:spChg chg="del">
          <ac:chgData name="Parker, Brett" userId="6989d706-e1f3-4cda-ab7c-6c1216d22d98" providerId="ADAL" clId="{94772DDE-C6FD-4A2D-8258-F2484FF90AC5}" dt="2021-09-14T15:17:56.531" v="2972" actId="478"/>
          <ac:spMkLst>
            <pc:docMk/>
            <pc:sldMk cId="2036821277" sldId="276"/>
            <ac:spMk id="51" creationId="{D6BDCB16-C1AD-4C88-B162-665F0DE28EEA}"/>
          </ac:spMkLst>
        </pc:spChg>
        <pc:spChg chg="del">
          <ac:chgData name="Parker, Brett" userId="6989d706-e1f3-4cda-ab7c-6c1216d22d98" providerId="ADAL" clId="{94772DDE-C6FD-4A2D-8258-F2484FF90AC5}" dt="2021-09-14T15:17:56.531" v="2972" actId="478"/>
          <ac:spMkLst>
            <pc:docMk/>
            <pc:sldMk cId="2036821277" sldId="276"/>
            <ac:spMk id="52" creationId="{82B032EA-8C9E-4977-A765-4570DB6415D4}"/>
          </ac:spMkLst>
        </pc:spChg>
        <pc:spChg chg="del">
          <ac:chgData name="Parker, Brett" userId="6989d706-e1f3-4cda-ab7c-6c1216d22d98" providerId="ADAL" clId="{94772DDE-C6FD-4A2D-8258-F2484FF90AC5}" dt="2021-09-14T15:17:56.531" v="2972" actId="478"/>
          <ac:spMkLst>
            <pc:docMk/>
            <pc:sldMk cId="2036821277" sldId="276"/>
            <ac:spMk id="53" creationId="{D4765637-7AEB-4F05-AB65-1115B1195104}"/>
          </ac:spMkLst>
        </pc:spChg>
        <pc:spChg chg="del">
          <ac:chgData name="Parker, Brett" userId="6989d706-e1f3-4cda-ab7c-6c1216d22d98" providerId="ADAL" clId="{94772DDE-C6FD-4A2D-8258-F2484FF90AC5}" dt="2021-09-14T15:17:56.531" v="2972" actId="478"/>
          <ac:spMkLst>
            <pc:docMk/>
            <pc:sldMk cId="2036821277" sldId="276"/>
            <ac:spMk id="54" creationId="{B694D087-1FE8-46FD-9872-8A04AA73819A}"/>
          </ac:spMkLst>
        </pc:spChg>
        <pc:spChg chg="del">
          <ac:chgData name="Parker, Brett" userId="6989d706-e1f3-4cda-ab7c-6c1216d22d98" providerId="ADAL" clId="{94772DDE-C6FD-4A2D-8258-F2484FF90AC5}" dt="2021-09-14T15:17:56.531" v="2972" actId="478"/>
          <ac:spMkLst>
            <pc:docMk/>
            <pc:sldMk cId="2036821277" sldId="276"/>
            <ac:spMk id="55" creationId="{B82131FE-F321-42C2-9B8D-4A3482C37383}"/>
          </ac:spMkLst>
        </pc:spChg>
        <pc:spChg chg="del">
          <ac:chgData name="Parker, Brett" userId="6989d706-e1f3-4cda-ab7c-6c1216d22d98" providerId="ADAL" clId="{94772DDE-C6FD-4A2D-8258-F2484FF90AC5}" dt="2021-09-14T15:17:56.531" v="2972" actId="478"/>
          <ac:spMkLst>
            <pc:docMk/>
            <pc:sldMk cId="2036821277" sldId="276"/>
            <ac:spMk id="70" creationId="{20325EEC-C6F8-4745-AD75-27D9D5422C32}"/>
          </ac:spMkLst>
        </pc:spChg>
        <pc:spChg chg="del">
          <ac:chgData name="Parker, Brett" userId="6989d706-e1f3-4cda-ab7c-6c1216d22d98" providerId="ADAL" clId="{94772DDE-C6FD-4A2D-8258-F2484FF90AC5}" dt="2021-09-14T15:17:56.531" v="2972" actId="478"/>
          <ac:spMkLst>
            <pc:docMk/>
            <pc:sldMk cId="2036821277" sldId="276"/>
            <ac:spMk id="94" creationId="{1377F63E-FDDB-43F5-969E-EC11826EB706}"/>
          </ac:spMkLst>
        </pc:spChg>
        <pc:grpChg chg="del">
          <ac:chgData name="Parker, Brett" userId="6989d706-e1f3-4cda-ab7c-6c1216d22d98" providerId="ADAL" clId="{94772DDE-C6FD-4A2D-8258-F2484FF90AC5}" dt="2021-09-14T15:17:56.531" v="2972" actId="478"/>
          <ac:grpSpMkLst>
            <pc:docMk/>
            <pc:sldMk cId="2036821277" sldId="276"/>
            <ac:grpSpMk id="43" creationId="{861C20A1-C5B2-4A37-9EFF-44FB0BF23AD5}"/>
          </ac:grpSpMkLst>
        </pc:grpChg>
        <pc:grpChg chg="del">
          <ac:chgData name="Parker, Brett" userId="6989d706-e1f3-4cda-ab7c-6c1216d22d98" providerId="ADAL" clId="{94772DDE-C6FD-4A2D-8258-F2484FF90AC5}" dt="2021-09-14T15:17:56.531" v="2972" actId="478"/>
          <ac:grpSpMkLst>
            <pc:docMk/>
            <pc:sldMk cId="2036821277" sldId="276"/>
            <ac:grpSpMk id="48" creationId="{AD7C0B6C-51A2-41A7-8BDC-B5354C63BF6F}"/>
          </ac:grpSpMkLst>
        </pc:grpChg>
        <pc:picChg chg="add mod">
          <ac:chgData name="Parker, Brett" userId="6989d706-e1f3-4cda-ab7c-6c1216d22d98" providerId="ADAL" clId="{94772DDE-C6FD-4A2D-8258-F2484FF90AC5}" dt="2021-09-14T15:30:01.583" v="3111" actId="1035"/>
          <ac:picMkLst>
            <pc:docMk/>
            <pc:sldMk cId="2036821277" sldId="276"/>
            <ac:picMk id="5" creationId="{F4D70434-13B9-4D4C-8F7E-E2E055BFA16F}"/>
          </ac:picMkLst>
        </pc:picChg>
        <pc:picChg chg="del">
          <ac:chgData name="Parker, Brett" userId="6989d706-e1f3-4cda-ab7c-6c1216d22d98" providerId="ADAL" clId="{94772DDE-C6FD-4A2D-8258-F2484FF90AC5}" dt="2021-09-14T15:17:56.531" v="2972" actId="478"/>
          <ac:picMkLst>
            <pc:docMk/>
            <pc:sldMk cId="2036821277" sldId="276"/>
            <ac:picMk id="9" creationId="{7D451190-9865-4540-B2B9-BCF7C83AB877}"/>
          </ac:picMkLst>
        </pc:picChg>
        <pc:picChg chg="del">
          <ac:chgData name="Parker, Brett" userId="6989d706-e1f3-4cda-ab7c-6c1216d22d98" providerId="ADAL" clId="{94772DDE-C6FD-4A2D-8258-F2484FF90AC5}" dt="2021-09-14T15:17:56.531" v="2972" actId="478"/>
          <ac:picMkLst>
            <pc:docMk/>
            <pc:sldMk cId="2036821277" sldId="276"/>
            <ac:picMk id="11" creationId="{AF355423-8D38-464B-8455-8D661B721B86}"/>
          </ac:picMkLst>
        </pc:picChg>
        <pc:picChg chg="add del mod">
          <ac:chgData name="Parker, Brett" userId="6989d706-e1f3-4cda-ab7c-6c1216d22d98" providerId="ADAL" clId="{94772DDE-C6FD-4A2D-8258-F2484FF90AC5}" dt="2021-09-14T15:20:12.341" v="2974"/>
          <ac:picMkLst>
            <pc:docMk/>
            <pc:sldMk cId="2036821277" sldId="276"/>
            <ac:picMk id="26" creationId="{DD8FEF22-3996-4A60-A942-2BFE0CB87836}"/>
          </ac:picMkLst>
        </pc:picChg>
        <pc:picChg chg="add mod">
          <ac:chgData name="Parker, Brett" userId="6989d706-e1f3-4cda-ab7c-6c1216d22d98" providerId="ADAL" clId="{94772DDE-C6FD-4A2D-8258-F2484FF90AC5}" dt="2021-09-14T17:23:22.099" v="5180" actId="1035"/>
          <ac:picMkLst>
            <pc:docMk/>
            <pc:sldMk cId="2036821277" sldId="276"/>
            <ac:picMk id="28" creationId="{6A6242BC-4289-45E1-ABFF-FEB7978714DF}"/>
          </ac:picMkLst>
        </pc:picChg>
        <pc:picChg chg="add del mod">
          <ac:chgData name="Parker, Brett" userId="6989d706-e1f3-4cda-ab7c-6c1216d22d98" providerId="ADAL" clId="{94772DDE-C6FD-4A2D-8258-F2484FF90AC5}" dt="2021-09-14T15:22:00.723" v="3021" actId="478"/>
          <ac:picMkLst>
            <pc:docMk/>
            <pc:sldMk cId="2036821277" sldId="276"/>
            <ac:picMk id="30" creationId="{43F9D469-1C4E-4075-BFAE-38DC289E4A59}"/>
          </ac:picMkLst>
        </pc:picChg>
        <pc:picChg chg="add mod">
          <ac:chgData name="Parker, Brett" userId="6989d706-e1f3-4cda-ab7c-6c1216d22d98" providerId="ADAL" clId="{94772DDE-C6FD-4A2D-8258-F2484FF90AC5}" dt="2021-09-14T15:30:01.583" v="3111" actId="1035"/>
          <ac:picMkLst>
            <pc:docMk/>
            <pc:sldMk cId="2036821277" sldId="276"/>
            <ac:picMk id="31" creationId="{E45EF63B-0B14-4558-B884-1FDFEA2FE212}"/>
          </ac:picMkLst>
        </pc:picChg>
        <pc:cxnChg chg="del">
          <ac:chgData name="Parker, Brett" userId="6989d706-e1f3-4cda-ab7c-6c1216d22d98" providerId="ADAL" clId="{94772DDE-C6FD-4A2D-8258-F2484FF90AC5}" dt="2021-09-14T15:17:56.531" v="2972" actId="478"/>
          <ac:cxnSpMkLst>
            <pc:docMk/>
            <pc:sldMk cId="2036821277" sldId="276"/>
            <ac:cxnSpMk id="46" creationId="{804B4CCA-9FD5-4EF8-8BF5-97419EEEC7E2}"/>
          </ac:cxnSpMkLst>
        </pc:cxnChg>
        <pc:cxnChg chg="del">
          <ac:chgData name="Parker, Brett" userId="6989d706-e1f3-4cda-ab7c-6c1216d22d98" providerId="ADAL" clId="{94772DDE-C6FD-4A2D-8258-F2484FF90AC5}" dt="2021-09-14T15:17:56.531" v="2972" actId="478"/>
          <ac:cxnSpMkLst>
            <pc:docMk/>
            <pc:sldMk cId="2036821277" sldId="276"/>
            <ac:cxnSpMk id="47" creationId="{14CA6340-F867-4C31-9983-FDAC7EA86246}"/>
          </ac:cxnSpMkLst>
        </pc:cxnChg>
        <pc:cxnChg chg="del">
          <ac:chgData name="Parker, Brett" userId="6989d706-e1f3-4cda-ab7c-6c1216d22d98" providerId="ADAL" clId="{94772DDE-C6FD-4A2D-8258-F2484FF90AC5}" dt="2021-09-14T15:17:56.531" v="2972" actId="478"/>
          <ac:cxnSpMkLst>
            <pc:docMk/>
            <pc:sldMk cId="2036821277" sldId="276"/>
            <ac:cxnSpMk id="71" creationId="{AB2564CF-A050-4FFC-ACEC-D34B4DAF4AB7}"/>
          </ac:cxnSpMkLst>
        </pc:cxnChg>
        <pc:cxnChg chg="del">
          <ac:chgData name="Parker, Brett" userId="6989d706-e1f3-4cda-ab7c-6c1216d22d98" providerId="ADAL" clId="{94772DDE-C6FD-4A2D-8258-F2484FF90AC5}" dt="2021-09-14T15:17:56.531" v="2972" actId="478"/>
          <ac:cxnSpMkLst>
            <pc:docMk/>
            <pc:sldMk cId="2036821277" sldId="276"/>
            <ac:cxnSpMk id="91" creationId="{848B437F-A63B-41A5-ACEF-E1B62B404279}"/>
          </ac:cxnSpMkLst>
        </pc:cxnChg>
      </pc:sldChg>
      <pc:sldChg chg="del">
        <pc:chgData name="Parker, Brett" userId="6989d706-e1f3-4cda-ab7c-6c1216d22d98" providerId="ADAL" clId="{94772DDE-C6FD-4A2D-8258-F2484FF90AC5}" dt="2021-09-10T19:27:35.423" v="13" actId="47"/>
        <pc:sldMkLst>
          <pc:docMk/>
          <pc:sldMk cId="2920331339" sldId="276"/>
        </pc:sldMkLst>
      </pc:sldChg>
      <pc:sldChg chg="del">
        <pc:chgData name="Parker, Brett" userId="6989d706-e1f3-4cda-ab7c-6c1216d22d98" providerId="ADAL" clId="{94772DDE-C6FD-4A2D-8258-F2484FF90AC5}" dt="2021-09-10T19:27:36.717" v="15" actId="47"/>
        <pc:sldMkLst>
          <pc:docMk/>
          <pc:sldMk cId="1981843137" sldId="277"/>
        </pc:sldMkLst>
      </pc:sldChg>
      <pc:sldChg chg="modSp add mod ord">
        <pc:chgData name="Parker, Brett" userId="6989d706-e1f3-4cda-ab7c-6c1216d22d98" providerId="ADAL" clId="{94772DDE-C6FD-4A2D-8258-F2484FF90AC5}" dt="2021-09-14T21:06:56.277" v="6042" actId="20577"/>
        <pc:sldMkLst>
          <pc:docMk/>
          <pc:sldMk cId="2697794025" sldId="277"/>
        </pc:sldMkLst>
        <pc:spChg chg="mod">
          <ac:chgData name="Parker, Brett" userId="6989d706-e1f3-4cda-ab7c-6c1216d22d98" providerId="ADAL" clId="{94772DDE-C6FD-4A2D-8258-F2484FF90AC5}" dt="2021-09-14T15:39:51.015" v="3326" actId="20577"/>
          <ac:spMkLst>
            <pc:docMk/>
            <pc:sldMk cId="2697794025" sldId="277"/>
            <ac:spMk id="2" creationId="{53B2AE46-B3D2-054A-9F92-273948CEEE54}"/>
          </ac:spMkLst>
        </pc:spChg>
        <pc:spChg chg="mod">
          <ac:chgData name="Parker, Brett" userId="6989d706-e1f3-4cda-ab7c-6c1216d22d98" providerId="ADAL" clId="{94772DDE-C6FD-4A2D-8258-F2484FF90AC5}" dt="2021-09-14T21:06:56.277" v="6042" actId="20577"/>
          <ac:spMkLst>
            <pc:docMk/>
            <pc:sldMk cId="2697794025" sldId="277"/>
            <ac:spMk id="11" creationId="{F27BC282-D427-46F4-8750-C5CFB9537855}"/>
          </ac:spMkLst>
        </pc:spChg>
      </pc:sldChg>
      <pc:sldChg chg="addSp delSp modSp add mod ord">
        <pc:chgData name="Parker, Brett" userId="6989d706-e1f3-4cda-ab7c-6c1216d22d98" providerId="ADAL" clId="{94772DDE-C6FD-4A2D-8258-F2484FF90AC5}" dt="2021-09-14T21:00:02.523" v="6030" actId="20577"/>
        <pc:sldMkLst>
          <pc:docMk/>
          <pc:sldMk cId="228069064" sldId="278"/>
        </pc:sldMkLst>
        <pc:spChg chg="mod">
          <ac:chgData name="Parker, Brett" userId="6989d706-e1f3-4cda-ab7c-6c1216d22d98" providerId="ADAL" clId="{94772DDE-C6FD-4A2D-8258-F2484FF90AC5}" dt="2021-09-14T20:58:26.998" v="6028" actId="255"/>
          <ac:spMkLst>
            <pc:docMk/>
            <pc:sldMk cId="228069064" sldId="278"/>
            <ac:spMk id="2" creationId="{53B2AE46-B3D2-054A-9F92-273948CEEE54}"/>
          </ac:spMkLst>
        </pc:spChg>
        <pc:spChg chg="del">
          <ac:chgData name="Parker, Brett" userId="6989d706-e1f3-4cda-ab7c-6c1216d22d98" providerId="ADAL" clId="{94772DDE-C6FD-4A2D-8258-F2484FF90AC5}" dt="2021-09-14T16:36:22.878" v="4464" actId="478"/>
          <ac:spMkLst>
            <pc:docMk/>
            <pc:sldMk cId="228069064" sldId="278"/>
            <ac:spMk id="12" creationId="{1827E1C2-B6CC-44E5-88C2-7D0C969F8FF2}"/>
          </ac:spMkLst>
        </pc:spChg>
        <pc:spChg chg="del">
          <ac:chgData name="Parker, Brett" userId="6989d706-e1f3-4cda-ab7c-6c1216d22d98" providerId="ADAL" clId="{94772DDE-C6FD-4A2D-8258-F2484FF90AC5}" dt="2021-09-14T16:36:22.878" v="4464" actId="478"/>
          <ac:spMkLst>
            <pc:docMk/>
            <pc:sldMk cId="228069064" sldId="278"/>
            <ac:spMk id="16" creationId="{4B39390A-BC51-4C73-8C73-924B8D98C213}"/>
          </ac:spMkLst>
        </pc:spChg>
        <pc:spChg chg="del">
          <ac:chgData name="Parker, Brett" userId="6989d706-e1f3-4cda-ab7c-6c1216d22d98" providerId="ADAL" clId="{94772DDE-C6FD-4A2D-8258-F2484FF90AC5}" dt="2021-09-14T16:36:22.878" v="4464" actId="478"/>
          <ac:spMkLst>
            <pc:docMk/>
            <pc:sldMk cId="228069064" sldId="278"/>
            <ac:spMk id="32" creationId="{EB8A0BD8-338C-43F7-B185-6074689D0EC2}"/>
          </ac:spMkLst>
        </pc:spChg>
        <pc:spChg chg="del">
          <ac:chgData name="Parker, Brett" userId="6989d706-e1f3-4cda-ab7c-6c1216d22d98" providerId="ADAL" clId="{94772DDE-C6FD-4A2D-8258-F2484FF90AC5}" dt="2021-09-14T16:36:22.878" v="4464" actId="478"/>
          <ac:spMkLst>
            <pc:docMk/>
            <pc:sldMk cId="228069064" sldId="278"/>
            <ac:spMk id="35" creationId="{27CE7F6A-02AC-48BA-9027-2D606DEC9512}"/>
          </ac:spMkLst>
        </pc:spChg>
        <pc:spChg chg="del">
          <ac:chgData name="Parker, Brett" userId="6989d706-e1f3-4cda-ab7c-6c1216d22d98" providerId="ADAL" clId="{94772DDE-C6FD-4A2D-8258-F2484FF90AC5}" dt="2021-09-14T16:36:22.878" v="4464" actId="478"/>
          <ac:spMkLst>
            <pc:docMk/>
            <pc:sldMk cId="228069064" sldId="278"/>
            <ac:spMk id="37" creationId="{8EEFFFFB-5367-4BB3-8B03-A562772E5364}"/>
          </ac:spMkLst>
        </pc:spChg>
        <pc:spChg chg="del">
          <ac:chgData name="Parker, Brett" userId="6989d706-e1f3-4cda-ab7c-6c1216d22d98" providerId="ADAL" clId="{94772DDE-C6FD-4A2D-8258-F2484FF90AC5}" dt="2021-09-14T16:36:22.878" v="4464" actId="478"/>
          <ac:spMkLst>
            <pc:docMk/>
            <pc:sldMk cId="228069064" sldId="278"/>
            <ac:spMk id="40" creationId="{096DDCC3-8762-4550-8AB4-9D9087589118}"/>
          </ac:spMkLst>
        </pc:spChg>
        <pc:spChg chg="del">
          <ac:chgData name="Parker, Brett" userId="6989d706-e1f3-4cda-ab7c-6c1216d22d98" providerId="ADAL" clId="{94772DDE-C6FD-4A2D-8258-F2484FF90AC5}" dt="2021-09-14T16:36:22.878" v="4464" actId="478"/>
          <ac:spMkLst>
            <pc:docMk/>
            <pc:sldMk cId="228069064" sldId="278"/>
            <ac:spMk id="42" creationId="{09996898-BAA1-4DC2-A00F-CA0A9051F330}"/>
          </ac:spMkLst>
        </pc:spChg>
        <pc:spChg chg="del">
          <ac:chgData name="Parker, Brett" userId="6989d706-e1f3-4cda-ab7c-6c1216d22d98" providerId="ADAL" clId="{94772DDE-C6FD-4A2D-8258-F2484FF90AC5}" dt="2021-09-14T16:36:22.878" v="4464" actId="478"/>
          <ac:spMkLst>
            <pc:docMk/>
            <pc:sldMk cId="228069064" sldId="278"/>
            <ac:spMk id="44" creationId="{278F9703-9850-4BFF-BA89-60D0693C6EA5}"/>
          </ac:spMkLst>
        </pc:spChg>
        <pc:spChg chg="del">
          <ac:chgData name="Parker, Brett" userId="6989d706-e1f3-4cda-ab7c-6c1216d22d98" providerId="ADAL" clId="{94772DDE-C6FD-4A2D-8258-F2484FF90AC5}" dt="2021-09-14T16:36:22.878" v="4464" actId="478"/>
          <ac:spMkLst>
            <pc:docMk/>
            <pc:sldMk cId="228069064" sldId="278"/>
            <ac:spMk id="45" creationId="{39477438-3336-4D57-9FEF-12A3F09B30D8}"/>
          </ac:spMkLst>
        </pc:spChg>
        <pc:spChg chg="add del mod">
          <ac:chgData name="Parker, Brett" userId="6989d706-e1f3-4cda-ab7c-6c1216d22d98" providerId="ADAL" clId="{94772DDE-C6FD-4A2D-8258-F2484FF90AC5}" dt="2021-09-14T17:02:57.300" v="4899" actId="478"/>
          <ac:spMkLst>
            <pc:docMk/>
            <pc:sldMk cId="228069064" sldId="278"/>
            <ac:spMk id="51" creationId="{B1EB5433-840C-464B-A1A7-F5929EAD6A99}"/>
          </ac:spMkLst>
        </pc:spChg>
        <pc:spChg chg="mod">
          <ac:chgData name="Parker, Brett" userId="6989d706-e1f3-4cda-ab7c-6c1216d22d98" providerId="ADAL" clId="{94772DDE-C6FD-4A2D-8258-F2484FF90AC5}" dt="2021-09-14T17:03:56.164" v="4903"/>
          <ac:spMkLst>
            <pc:docMk/>
            <pc:sldMk cId="228069064" sldId="278"/>
            <ac:spMk id="53" creationId="{3946F13A-BE63-49DC-885C-C4AC34C899FE}"/>
          </ac:spMkLst>
        </pc:spChg>
        <pc:spChg chg="mod">
          <ac:chgData name="Parker, Brett" userId="6989d706-e1f3-4cda-ab7c-6c1216d22d98" providerId="ADAL" clId="{94772DDE-C6FD-4A2D-8258-F2484FF90AC5}" dt="2021-09-14T17:03:56.164" v="4903"/>
          <ac:spMkLst>
            <pc:docMk/>
            <pc:sldMk cId="228069064" sldId="278"/>
            <ac:spMk id="56" creationId="{9E2B6648-8AA9-4960-BBC5-380797F4578F}"/>
          </ac:spMkLst>
        </pc:spChg>
        <pc:spChg chg="mod">
          <ac:chgData name="Parker, Brett" userId="6989d706-e1f3-4cda-ab7c-6c1216d22d98" providerId="ADAL" clId="{94772DDE-C6FD-4A2D-8258-F2484FF90AC5}" dt="2021-09-14T17:03:56.164" v="4903"/>
          <ac:spMkLst>
            <pc:docMk/>
            <pc:sldMk cId="228069064" sldId="278"/>
            <ac:spMk id="58" creationId="{D5B5B09D-7AA6-4AE9-8EDE-CB703589324E}"/>
          </ac:spMkLst>
        </pc:spChg>
        <pc:spChg chg="mod">
          <ac:chgData name="Parker, Brett" userId="6989d706-e1f3-4cda-ab7c-6c1216d22d98" providerId="ADAL" clId="{94772DDE-C6FD-4A2D-8258-F2484FF90AC5}" dt="2021-09-14T17:03:56.164" v="4903"/>
          <ac:spMkLst>
            <pc:docMk/>
            <pc:sldMk cId="228069064" sldId="278"/>
            <ac:spMk id="60" creationId="{C82B2965-56A6-47CC-B248-73EB3CB5C28C}"/>
          </ac:spMkLst>
        </pc:spChg>
        <pc:spChg chg="mod">
          <ac:chgData name="Parker, Brett" userId="6989d706-e1f3-4cda-ab7c-6c1216d22d98" providerId="ADAL" clId="{94772DDE-C6FD-4A2D-8258-F2484FF90AC5}" dt="2021-09-14T17:03:56.164" v="4903"/>
          <ac:spMkLst>
            <pc:docMk/>
            <pc:sldMk cId="228069064" sldId="278"/>
            <ac:spMk id="61" creationId="{CA10705E-4794-4429-8AA7-7F379575B48C}"/>
          </ac:spMkLst>
        </pc:spChg>
        <pc:spChg chg="mod">
          <ac:chgData name="Parker, Brett" userId="6989d706-e1f3-4cda-ab7c-6c1216d22d98" providerId="ADAL" clId="{94772DDE-C6FD-4A2D-8258-F2484FF90AC5}" dt="2021-09-14T17:03:56.164" v="4903"/>
          <ac:spMkLst>
            <pc:docMk/>
            <pc:sldMk cId="228069064" sldId="278"/>
            <ac:spMk id="62" creationId="{02F31392-FB0A-46A6-A43F-E104E3701215}"/>
          </ac:spMkLst>
        </pc:spChg>
        <pc:spChg chg="add del mod">
          <ac:chgData name="Parker, Brett" userId="6989d706-e1f3-4cda-ab7c-6c1216d22d98" providerId="ADAL" clId="{94772DDE-C6FD-4A2D-8258-F2484FF90AC5}" dt="2021-09-14T17:04:03.285" v="4904"/>
          <ac:spMkLst>
            <pc:docMk/>
            <pc:sldMk cId="228069064" sldId="278"/>
            <ac:spMk id="63" creationId="{2682ED15-4269-4C0D-B10A-6AF91F459C10}"/>
          </ac:spMkLst>
        </pc:spChg>
        <pc:spChg chg="add del mod">
          <ac:chgData name="Parker, Brett" userId="6989d706-e1f3-4cda-ab7c-6c1216d22d98" providerId="ADAL" clId="{94772DDE-C6FD-4A2D-8258-F2484FF90AC5}" dt="2021-09-14T17:04:03.285" v="4904"/>
          <ac:spMkLst>
            <pc:docMk/>
            <pc:sldMk cId="228069064" sldId="278"/>
            <ac:spMk id="64" creationId="{94D37641-12DE-4A9F-86DE-8A5EEBD996B3}"/>
          </ac:spMkLst>
        </pc:spChg>
        <pc:spChg chg="add del mod">
          <ac:chgData name="Parker, Brett" userId="6989d706-e1f3-4cda-ab7c-6c1216d22d98" providerId="ADAL" clId="{94772DDE-C6FD-4A2D-8258-F2484FF90AC5}" dt="2021-09-14T17:04:03.285" v="4904"/>
          <ac:spMkLst>
            <pc:docMk/>
            <pc:sldMk cId="228069064" sldId="278"/>
            <ac:spMk id="65" creationId="{881A43C9-B017-4479-A0CC-00B3F420AF7B}"/>
          </ac:spMkLst>
        </pc:spChg>
        <pc:spChg chg="mod">
          <ac:chgData name="Parker, Brett" userId="6989d706-e1f3-4cda-ab7c-6c1216d22d98" providerId="ADAL" clId="{94772DDE-C6FD-4A2D-8258-F2484FF90AC5}" dt="2021-09-14T17:04:34.370" v="4915" actId="165"/>
          <ac:spMkLst>
            <pc:docMk/>
            <pc:sldMk cId="228069064" sldId="278"/>
            <ac:spMk id="67" creationId="{A0DF4633-A964-4CEF-B003-7F3EC16480A2}"/>
          </ac:spMkLst>
        </pc:spChg>
        <pc:spChg chg="mod topLvl">
          <ac:chgData name="Parker, Brett" userId="6989d706-e1f3-4cda-ab7c-6c1216d22d98" providerId="ADAL" clId="{94772DDE-C6FD-4A2D-8258-F2484FF90AC5}" dt="2021-09-14T17:04:44.793" v="4916" actId="165"/>
          <ac:spMkLst>
            <pc:docMk/>
            <pc:sldMk cId="228069064" sldId="278"/>
            <ac:spMk id="70" creationId="{B6623AEE-29CF-4D2A-A3EF-C4E6BB8B8D98}"/>
          </ac:spMkLst>
        </pc:spChg>
        <pc:spChg chg="mod topLvl">
          <ac:chgData name="Parker, Brett" userId="6989d706-e1f3-4cda-ab7c-6c1216d22d98" providerId="ADAL" clId="{94772DDE-C6FD-4A2D-8258-F2484FF90AC5}" dt="2021-09-14T17:05:22.156" v="4923" actId="1036"/>
          <ac:spMkLst>
            <pc:docMk/>
            <pc:sldMk cId="228069064" sldId="278"/>
            <ac:spMk id="72" creationId="{532F0710-9A5E-402D-9223-492C3A49B925}"/>
          </ac:spMkLst>
        </pc:spChg>
        <pc:spChg chg="mod topLvl">
          <ac:chgData name="Parker, Brett" userId="6989d706-e1f3-4cda-ab7c-6c1216d22d98" providerId="ADAL" clId="{94772DDE-C6FD-4A2D-8258-F2484FF90AC5}" dt="2021-09-14T17:04:44.793" v="4916" actId="165"/>
          <ac:spMkLst>
            <pc:docMk/>
            <pc:sldMk cId="228069064" sldId="278"/>
            <ac:spMk id="74" creationId="{0C0B1D02-83D9-461A-BD96-D68FECCDA787}"/>
          </ac:spMkLst>
        </pc:spChg>
        <pc:spChg chg="mod">
          <ac:chgData name="Parker, Brett" userId="6989d706-e1f3-4cda-ab7c-6c1216d22d98" providerId="ADAL" clId="{94772DDE-C6FD-4A2D-8258-F2484FF90AC5}" dt="2021-09-14T17:04:44.793" v="4916" actId="165"/>
          <ac:spMkLst>
            <pc:docMk/>
            <pc:sldMk cId="228069064" sldId="278"/>
            <ac:spMk id="75" creationId="{7171CB24-4AF3-4637-B90B-16B6F3CEA272}"/>
          </ac:spMkLst>
        </pc:spChg>
        <pc:spChg chg="mod">
          <ac:chgData name="Parker, Brett" userId="6989d706-e1f3-4cda-ab7c-6c1216d22d98" providerId="ADAL" clId="{94772DDE-C6FD-4A2D-8258-F2484FF90AC5}" dt="2021-09-14T17:04:44.793" v="4916" actId="165"/>
          <ac:spMkLst>
            <pc:docMk/>
            <pc:sldMk cId="228069064" sldId="278"/>
            <ac:spMk id="76" creationId="{57E126F3-2C31-4FFC-8FEB-C6EA70E87351}"/>
          </ac:spMkLst>
        </pc:spChg>
        <pc:spChg chg="add mod topLvl">
          <ac:chgData name="Parker, Brett" userId="6989d706-e1f3-4cda-ab7c-6c1216d22d98" providerId="ADAL" clId="{94772DDE-C6FD-4A2D-8258-F2484FF90AC5}" dt="2021-09-14T17:04:34.370" v="4915" actId="165"/>
          <ac:spMkLst>
            <pc:docMk/>
            <pc:sldMk cId="228069064" sldId="278"/>
            <ac:spMk id="77" creationId="{F5ABAD83-FCFB-480E-BF67-96B228822C86}"/>
          </ac:spMkLst>
        </pc:spChg>
        <pc:spChg chg="add mod topLvl">
          <ac:chgData name="Parker, Brett" userId="6989d706-e1f3-4cda-ab7c-6c1216d22d98" providerId="ADAL" clId="{94772DDE-C6FD-4A2D-8258-F2484FF90AC5}" dt="2021-09-14T17:04:34.370" v="4915" actId="165"/>
          <ac:spMkLst>
            <pc:docMk/>
            <pc:sldMk cId="228069064" sldId="278"/>
            <ac:spMk id="78" creationId="{EDF128D3-6202-4B81-8415-57543ACC5BC0}"/>
          </ac:spMkLst>
        </pc:spChg>
        <pc:spChg chg="add mod topLvl">
          <ac:chgData name="Parker, Brett" userId="6989d706-e1f3-4cda-ab7c-6c1216d22d98" providerId="ADAL" clId="{94772DDE-C6FD-4A2D-8258-F2484FF90AC5}" dt="2021-09-14T17:04:34.370" v="4915" actId="165"/>
          <ac:spMkLst>
            <pc:docMk/>
            <pc:sldMk cId="228069064" sldId="278"/>
            <ac:spMk id="79" creationId="{85B3A6F2-A278-4A60-9DD8-E30478081EE7}"/>
          </ac:spMkLst>
        </pc:spChg>
        <pc:spChg chg="mod">
          <ac:chgData name="Parker, Brett" userId="6989d706-e1f3-4cda-ab7c-6c1216d22d98" providerId="ADAL" clId="{94772DDE-C6FD-4A2D-8258-F2484FF90AC5}" dt="2021-09-14T17:05:52.324" v="4924"/>
          <ac:spMkLst>
            <pc:docMk/>
            <pc:sldMk cId="228069064" sldId="278"/>
            <ac:spMk id="83" creationId="{0327D4A1-C9AB-452D-9782-D1E6643A3ED8}"/>
          </ac:spMkLst>
        </pc:spChg>
        <pc:spChg chg="mod">
          <ac:chgData name="Parker, Brett" userId="6989d706-e1f3-4cda-ab7c-6c1216d22d98" providerId="ADAL" clId="{94772DDE-C6FD-4A2D-8258-F2484FF90AC5}" dt="2021-09-14T17:05:52.324" v="4924"/>
          <ac:spMkLst>
            <pc:docMk/>
            <pc:sldMk cId="228069064" sldId="278"/>
            <ac:spMk id="84" creationId="{680D7925-5843-4037-8CC2-BAC6B7E7705F}"/>
          </ac:spMkLst>
        </pc:spChg>
        <pc:spChg chg="mod topLvl">
          <ac:chgData name="Parker, Brett" userId="6989d706-e1f3-4cda-ab7c-6c1216d22d98" providerId="ADAL" clId="{94772DDE-C6FD-4A2D-8258-F2484FF90AC5}" dt="2021-09-14T17:07:07.689" v="4939" actId="165"/>
          <ac:spMkLst>
            <pc:docMk/>
            <pc:sldMk cId="228069064" sldId="278"/>
            <ac:spMk id="88" creationId="{CEB70999-B354-43D9-9D21-68DCCB13D904}"/>
          </ac:spMkLst>
        </pc:spChg>
        <pc:spChg chg="mod topLvl">
          <ac:chgData name="Parker, Brett" userId="6989d706-e1f3-4cda-ab7c-6c1216d22d98" providerId="ADAL" clId="{94772DDE-C6FD-4A2D-8258-F2484FF90AC5}" dt="2021-09-14T17:07:19.410" v="4955" actId="1038"/>
          <ac:spMkLst>
            <pc:docMk/>
            <pc:sldMk cId="228069064" sldId="278"/>
            <ac:spMk id="89" creationId="{0A49CAE8-9B3A-4213-BE7D-93FB89CE9155}"/>
          </ac:spMkLst>
        </pc:spChg>
        <pc:spChg chg="add mod">
          <ac:chgData name="Parker, Brett" userId="6989d706-e1f3-4cda-ab7c-6c1216d22d98" providerId="ADAL" clId="{94772DDE-C6FD-4A2D-8258-F2484FF90AC5}" dt="2021-09-14T17:08:36.690" v="4978" actId="1035"/>
          <ac:spMkLst>
            <pc:docMk/>
            <pc:sldMk cId="228069064" sldId="278"/>
            <ac:spMk id="90" creationId="{86EDFF74-D6BF-4D24-984E-52BC7CE0C5D9}"/>
          </ac:spMkLst>
        </pc:spChg>
        <pc:spChg chg="add mod">
          <ac:chgData name="Parker, Brett" userId="6989d706-e1f3-4cda-ab7c-6c1216d22d98" providerId="ADAL" clId="{94772DDE-C6FD-4A2D-8258-F2484FF90AC5}" dt="2021-09-14T21:00:02.523" v="6030" actId="20577"/>
          <ac:spMkLst>
            <pc:docMk/>
            <pc:sldMk cId="228069064" sldId="278"/>
            <ac:spMk id="91" creationId="{B2E2A275-DBAA-4A99-81DD-99237BC4D950}"/>
          </ac:spMkLst>
        </pc:spChg>
        <pc:grpChg chg="add del mod">
          <ac:chgData name="Parker, Brett" userId="6989d706-e1f3-4cda-ab7c-6c1216d22d98" providerId="ADAL" clId="{94772DDE-C6FD-4A2D-8258-F2484FF90AC5}" dt="2021-09-14T17:04:34.370" v="4915" actId="165"/>
          <ac:grpSpMkLst>
            <pc:docMk/>
            <pc:sldMk cId="228069064" sldId="278"/>
            <ac:grpSpMk id="4" creationId="{4C1B9807-D729-4079-95E7-FB66CFE1C1ED}"/>
          </ac:grpSpMkLst>
        </pc:grpChg>
        <pc:grpChg chg="add del mod">
          <ac:chgData name="Parker, Brett" userId="6989d706-e1f3-4cda-ab7c-6c1216d22d98" providerId="ADAL" clId="{94772DDE-C6FD-4A2D-8258-F2484FF90AC5}" dt="2021-09-14T17:06:07.199" v="4926" actId="478"/>
          <ac:grpSpMkLst>
            <pc:docMk/>
            <pc:sldMk cId="228069064" sldId="278"/>
            <ac:grpSpMk id="5" creationId="{56ADD600-0D1F-481F-9E36-DF89DC12797F}"/>
          </ac:grpSpMkLst>
        </pc:grpChg>
        <pc:grpChg chg="add del mod">
          <ac:chgData name="Parker, Brett" userId="6989d706-e1f3-4cda-ab7c-6c1216d22d98" providerId="ADAL" clId="{94772DDE-C6FD-4A2D-8258-F2484FF90AC5}" dt="2021-09-14T17:06:40.323" v="4937" actId="165"/>
          <ac:grpSpMkLst>
            <pc:docMk/>
            <pc:sldMk cId="228069064" sldId="278"/>
            <ac:grpSpMk id="6" creationId="{DC0ED6CF-3CCC-4350-B27B-882371156D0D}"/>
          </ac:grpSpMkLst>
        </pc:grpChg>
        <pc:grpChg chg="del">
          <ac:chgData name="Parker, Brett" userId="6989d706-e1f3-4cda-ab7c-6c1216d22d98" providerId="ADAL" clId="{94772DDE-C6FD-4A2D-8258-F2484FF90AC5}" dt="2021-09-14T16:36:22.878" v="4464" actId="478"/>
          <ac:grpSpMkLst>
            <pc:docMk/>
            <pc:sldMk cId="228069064" sldId="278"/>
            <ac:grpSpMk id="17" creationId="{DCB645CD-CA9C-4DD5-93CE-9335753AC397}"/>
          </ac:grpSpMkLst>
        </pc:grpChg>
        <pc:grpChg chg="add del mod">
          <ac:chgData name="Parker, Brett" userId="6989d706-e1f3-4cda-ab7c-6c1216d22d98" providerId="ADAL" clId="{94772DDE-C6FD-4A2D-8258-F2484FF90AC5}" dt="2021-09-14T17:04:03.285" v="4904"/>
          <ac:grpSpMkLst>
            <pc:docMk/>
            <pc:sldMk cId="228069064" sldId="278"/>
            <ac:grpSpMk id="52" creationId="{1CAD6F7B-ABA6-4773-8E0E-095AC4A8EA5A}"/>
          </ac:grpSpMkLst>
        </pc:grpChg>
        <pc:grpChg chg="add del mod">
          <ac:chgData name="Parker, Brett" userId="6989d706-e1f3-4cda-ab7c-6c1216d22d98" providerId="ADAL" clId="{94772DDE-C6FD-4A2D-8258-F2484FF90AC5}" dt="2021-09-14T17:04:03.285" v="4904"/>
          <ac:grpSpMkLst>
            <pc:docMk/>
            <pc:sldMk cId="228069064" sldId="278"/>
            <ac:grpSpMk id="55" creationId="{39A85C62-95C1-40C1-8A43-D51994A32AFD}"/>
          </ac:grpSpMkLst>
        </pc:grpChg>
        <pc:grpChg chg="mod">
          <ac:chgData name="Parker, Brett" userId="6989d706-e1f3-4cda-ab7c-6c1216d22d98" providerId="ADAL" clId="{94772DDE-C6FD-4A2D-8258-F2484FF90AC5}" dt="2021-09-14T17:03:56.164" v="4903"/>
          <ac:grpSpMkLst>
            <pc:docMk/>
            <pc:sldMk cId="228069064" sldId="278"/>
            <ac:grpSpMk id="59" creationId="{DF6FF08A-D0F3-4877-88B0-409A0BA511D3}"/>
          </ac:grpSpMkLst>
        </pc:grpChg>
        <pc:grpChg chg="add mod topLvl">
          <ac:chgData name="Parker, Brett" userId="6989d706-e1f3-4cda-ab7c-6c1216d22d98" providerId="ADAL" clId="{94772DDE-C6FD-4A2D-8258-F2484FF90AC5}" dt="2021-09-14T17:04:34.370" v="4915" actId="165"/>
          <ac:grpSpMkLst>
            <pc:docMk/>
            <pc:sldMk cId="228069064" sldId="278"/>
            <ac:grpSpMk id="66" creationId="{9CABB798-2EDE-499C-B4CA-E8BC998E83D4}"/>
          </ac:grpSpMkLst>
        </pc:grpChg>
        <pc:grpChg chg="add del mod topLvl">
          <ac:chgData name="Parker, Brett" userId="6989d706-e1f3-4cda-ab7c-6c1216d22d98" providerId="ADAL" clId="{94772DDE-C6FD-4A2D-8258-F2484FF90AC5}" dt="2021-09-14T17:04:44.793" v="4916" actId="165"/>
          <ac:grpSpMkLst>
            <pc:docMk/>
            <pc:sldMk cId="228069064" sldId="278"/>
            <ac:grpSpMk id="69" creationId="{F30D189C-D71B-426C-AC18-7073C0968887}"/>
          </ac:grpSpMkLst>
        </pc:grpChg>
        <pc:grpChg chg="mod topLvl">
          <ac:chgData name="Parker, Brett" userId="6989d706-e1f3-4cda-ab7c-6c1216d22d98" providerId="ADAL" clId="{94772DDE-C6FD-4A2D-8258-F2484FF90AC5}" dt="2021-09-14T17:04:44.793" v="4916" actId="165"/>
          <ac:grpSpMkLst>
            <pc:docMk/>
            <pc:sldMk cId="228069064" sldId="278"/>
            <ac:grpSpMk id="73" creationId="{272A351A-0D69-4690-AAE0-8F4A85B4E624}"/>
          </ac:grpSpMkLst>
        </pc:grpChg>
        <pc:grpChg chg="add mod">
          <ac:chgData name="Parker, Brett" userId="6989d706-e1f3-4cda-ab7c-6c1216d22d98" providerId="ADAL" clId="{94772DDE-C6FD-4A2D-8258-F2484FF90AC5}" dt="2021-09-14T17:05:58.515" v="4925" actId="164"/>
          <ac:grpSpMkLst>
            <pc:docMk/>
            <pc:sldMk cId="228069064" sldId="278"/>
            <ac:grpSpMk id="81" creationId="{7513684F-528A-4BBD-8519-AAC6E0141898}"/>
          </ac:grpSpMkLst>
        </pc:grpChg>
        <pc:grpChg chg="add del mod topLvl">
          <ac:chgData name="Parker, Brett" userId="6989d706-e1f3-4cda-ab7c-6c1216d22d98" providerId="ADAL" clId="{94772DDE-C6FD-4A2D-8258-F2484FF90AC5}" dt="2021-09-14T17:07:07.689" v="4939" actId="165"/>
          <ac:grpSpMkLst>
            <pc:docMk/>
            <pc:sldMk cId="228069064" sldId="278"/>
            <ac:grpSpMk id="86" creationId="{F17E3C13-9B72-4D62-AA9C-1117E817881E}"/>
          </ac:grpSpMkLst>
        </pc:grpChg>
        <pc:picChg chg="add del mod">
          <ac:chgData name="Parker, Brett" userId="6989d706-e1f3-4cda-ab7c-6c1216d22d98" providerId="ADAL" clId="{94772DDE-C6FD-4A2D-8258-F2484FF90AC5}" dt="2021-09-14T17:02:57.300" v="4899" actId="478"/>
          <ac:picMkLst>
            <pc:docMk/>
            <pc:sldMk cId="228069064" sldId="278"/>
            <ac:picMk id="46" creationId="{A76D01F8-3999-42C0-A220-00E69D6EB1D6}"/>
          </ac:picMkLst>
        </pc:picChg>
        <pc:picChg chg="add del mod">
          <ac:chgData name="Parker, Brett" userId="6989d706-e1f3-4cda-ab7c-6c1216d22d98" providerId="ADAL" clId="{94772DDE-C6FD-4A2D-8258-F2484FF90AC5}" dt="2021-09-14T17:03:02.902" v="4900" actId="478"/>
          <ac:picMkLst>
            <pc:docMk/>
            <pc:sldMk cId="228069064" sldId="278"/>
            <ac:picMk id="47" creationId="{603A0344-B1B0-40CF-ABE8-CAE20918A24A}"/>
          </ac:picMkLst>
        </pc:picChg>
        <pc:picChg chg="add del mod">
          <ac:chgData name="Parker, Brett" userId="6989d706-e1f3-4cda-ab7c-6c1216d22d98" providerId="ADAL" clId="{94772DDE-C6FD-4A2D-8258-F2484FF90AC5}" dt="2021-09-14T17:02:57.300" v="4899" actId="478"/>
          <ac:picMkLst>
            <pc:docMk/>
            <pc:sldMk cId="228069064" sldId="278"/>
            <ac:picMk id="48" creationId="{054E9CA6-5843-4BFA-8C25-5C6BC93F9459}"/>
          </ac:picMkLst>
        </pc:picChg>
        <pc:picChg chg="add del mod">
          <ac:chgData name="Parker, Brett" userId="6989d706-e1f3-4cda-ab7c-6c1216d22d98" providerId="ADAL" clId="{94772DDE-C6FD-4A2D-8258-F2484FF90AC5}" dt="2021-09-14T17:02:57.300" v="4899" actId="478"/>
          <ac:picMkLst>
            <pc:docMk/>
            <pc:sldMk cId="228069064" sldId="278"/>
            <ac:picMk id="49" creationId="{73BF1BD9-3812-441E-832F-7BAE6FBBF8B2}"/>
          </ac:picMkLst>
        </pc:picChg>
        <pc:picChg chg="add del mod">
          <ac:chgData name="Parker, Brett" userId="6989d706-e1f3-4cda-ab7c-6c1216d22d98" providerId="ADAL" clId="{94772DDE-C6FD-4A2D-8258-F2484FF90AC5}" dt="2021-09-14T17:02:57.300" v="4899" actId="478"/>
          <ac:picMkLst>
            <pc:docMk/>
            <pc:sldMk cId="228069064" sldId="278"/>
            <ac:picMk id="50" creationId="{27A0F003-05D5-443F-BAF8-595814686A5B}"/>
          </ac:picMkLst>
        </pc:picChg>
        <pc:picChg chg="mod">
          <ac:chgData name="Parker, Brett" userId="6989d706-e1f3-4cda-ab7c-6c1216d22d98" providerId="ADAL" clId="{94772DDE-C6FD-4A2D-8258-F2484FF90AC5}" dt="2021-09-14T17:03:56.164" v="4903"/>
          <ac:picMkLst>
            <pc:docMk/>
            <pc:sldMk cId="228069064" sldId="278"/>
            <ac:picMk id="54" creationId="{1E2D31EF-F821-4CEC-889E-78636470966A}"/>
          </ac:picMkLst>
        </pc:picChg>
        <pc:picChg chg="mod">
          <ac:chgData name="Parker, Brett" userId="6989d706-e1f3-4cda-ab7c-6c1216d22d98" providerId="ADAL" clId="{94772DDE-C6FD-4A2D-8258-F2484FF90AC5}" dt="2021-09-14T17:03:56.164" v="4903"/>
          <ac:picMkLst>
            <pc:docMk/>
            <pc:sldMk cId="228069064" sldId="278"/>
            <ac:picMk id="57" creationId="{AE28D3E5-D282-4D55-947A-19A376EEDFC1}"/>
          </ac:picMkLst>
        </pc:picChg>
        <pc:picChg chg="mod">
          <ac:chgData name="Parker, Brett" userId="6989d706-e1f3-4cda-ab7c-6c1216d22d98" providerId="ADAL" clId="{94772DDE-C6FD-4A2D-8258-F2484FF90AC5}" dt="2021-09-14T17:04:34.370" v="4915" actId="165"/>
          <ac:picMkLst>
            <pc:docMk/>
            <pc:sldMk cId="228069064" sldId="278"/>
            <ac:picMk id="68" creationId="{D8AB8039-7D50-4B1E-88CB-8296B0AF6177}"/>
          </ac:picMkLst>
        </pc:picChg>
        <pc:picChg chg="mod topLvl">
          <ac:chgData name="Parker, Brett" userId="6989d706-e1f3-4cda-ab7c-6c1216d22d98" providerId="ADAL" clId="{94772DDE-C6FD-4A2D-8258-F2484FF90AC5}" dt="2021-09-14T17:04:44.793" v="4916" actId="165"/>
          <ac:picMkLst>
            <pc:docMk/>
            <pc:sldMk cId="228069064" sldId="278"/>
            <ac:picMk id="71" creationId="{A8B8EDE8-BF01-44E6-8D99-0884AED7CAC2}"/>
          </ac:picMkLst>
        </pc:picChg>
        <pc:picChg chg="add mod">
          <ac:chgData name="Parker, Brett" userId="6989d706-e1f3-4cda-ab7c-6c1216d22d98" providerId="ADAL" clId="{94772DDE-C6FD-4A2D-8258-F2484FF90AC5}" dt="2021-09-14T17:05:58.515" v="4925" actId="164"/>
          <ac:picMkLst>
            <pc:docMk/>
            <pc:sldMk cId="228069064" sldId="278"/>
            <ac:picMk id="80" creationId="{8C31CED7-815F-4C9B-9320-427B96F0BEAF}"/>
          </ac:picMkLst>
        </pc:picChg>
        <pc:picChg chg="mod">
          <ac:chgData name="Parker, Brett" userId="6989d706-e1f3-4cda-ab7c-6c1216d22d98" providerId="ADAL" clId="{94772DDE-C6FD-4A2D-8258-F2484FF90AC5}" dt="2021-09-14T17:05:52.324" v="4924"/>
          <ac:picMkLst>
            <pc:docMk/>
            <pc:sldMk cId="228069064" sldId="278"/>
            <ac:picMk id="82" creationId="{BC2FB6A2-ECBA-4B1A-A792-5FD0CD508BA4}"/>
          </ac:picMkLst>
        </pc:picChg>
        <pc:picChg chg="add mod topLvl">
          <ac:chgData name="Parker, Brett" userId="6989d706-e1f3-4cda-ab7c-6c1216d22d98" providerId="ADAL" clId="{94772DDE-C6FD-4A2D-8258-F2484FF90AC5}" dt="2021-09-14T17:06:40.323" v="4937" actId="165"/>
          <ac:picMkLst>
            <pc:docMk/>
            <pc:sldMk cId="228069064" sldId="278"/>
            <ac:picMk id="85" creationId="{1FFFC862-07A5-41B9-B7CE-3BD5219B9EF4}"/>
          </ac:picMkLst>
        </pc:picChg>
        <pc:picChg chg="mod topLvl">
          <ac:chgData name="Parker, Brett" userId="6989d706-e1f3-4cda-ab7c-6c1216d22d98" providerId="ADAL" clId="{94772DDE-C6FD-4A2D-8258-F2484FF90AC5}" dt="2021-09-14T17:07:07.689" v="4939" actId="165"/>
          <ac:picMkLst>
            <pc:docMk/>
            <pc:sldMk cId="228069064" sldId="278"/>
            <ac:picMk id="87" creationId="{EC5AFDCA-B7C6-4289-B3B9-E21049E51EA1}"/>
          </ac:picMkLst>
        </pc:picChg>
        <pc:cxnChg chg="del mod">
          <ac:chgData name="Parker, Brett" userId="6989d706-e1f3-4cda-ab7c-6c1216d22d98" providerId="ADAL" clId="{94772DDE-C6FD-4A2D-8258-F2484FF90AC5}" dt="2021-09-14T16:36:22.878" v="4464" actId="478"/>
          <ac:cxnSpMkLst>
            <pc:docMk/>
            <pc:sldMk cId="228069064" sldId="278"/>
            <ac:cxnSpMk id="33" creationId="{C44F677E-77ED-4740-B80F-436FFC9374A3}"/>
          </ac:cxnSpMkLst>
        </pc:cxnChg>
        <pc:cxnChg chg="del mod">
          <ac:chgData name="Parker, Brett" userId="6989d706-e1f3-4cda-ab7c-6c1216d22d98" providerId="ADAL" clId="{94772DDE-C6FD-4A2D-8258-F2484FF90AC5}" dt="2021-09-14T16:36:22.878" v="4464" actId="478"/>
          <ac:cxnSpMkLst>
            <pc:docMk/>
            <pc:sldMk cId="228069064" sldId="278"/>
            <ac:cxnSpMk id="34" creationId="{625B7D1E-26E5-4DFD-8114-3643FC26A5E7}"/>
          </ac:cxnSpMkLst>
        </pc:cxnChg>
        <pc:cxnChg chg="del">
          <ac:chgData name="Parker, Brett" userId="6989d706-e1f3-4cda-ab7c-6c1216d22d98" providerId="ADAL" clId="{94772DDE-C6FD-4A2D-8258-F2484FF90AC5}" dt="2021-09-14T16:36:22.878" v="4464" actId="478"/>
          <ac:cxnSpMkLst>
            <pc:docMk/>
            <pc:sldMk cId="228069064" sldId="278"/>
            <ac:cxnSpMk id="36" creationId="{5548C553-029C-4D4A-A67E-3C461E0080F5}"/>
          </ac:cxnSpMkLst>
        </pc:cxnChg>
        <pc:cxnChg chg="del">
          <ac:chgData name="Parker, Brett" userId="6989d706-e1f3-4cda-ab7c-6c1216d22d98" providerId="ADAL" clId="{94772DDE-C6FD-4A2D-8258-F2484FF90AC5}" dt="2021-09-14T16:36:22.878" v="4464" actId="478"/>
          <ac:cxnSpMkLst>
            <pc:docMk/>
            <pc:sldMk cId="228069064" sldId="278"/>
            <ac:cxnSpMk id="38" creationId="{A898BDBD-9A4D-4484-83E7-AF75DF5ED3B4}"/>
          </ac:cxnSpMkLst>
        </pc:cxnChg>
        <pc:cxnChg chg="del">
          <ac:chgData name="Parker, Brett" userId="6989d706-e1f3-4cda-ab7c-6c1216d22d98" providerId="ADAL" clId="{94772DDE-C6FD-4A2D-8258-F2484FF90AC5}" dt="2021-09-14T16:36:22.878" v="4464" actId="478"/>
          <ac:cxnSpMkLst>
            <pc:docMk/>
            <pc:sldMk cId="228069064" sldId="278"/>
            <ac:cxnSpMk id="39" creationId="{29A8421E-F153-41EA-AA3B-02F029B22291}"/>
          </ac:cxnSpMkLst>
        </pc:cxnChg>
        <pc:cxnChg chg="del">
          <ac:chgData name="Parker, Brett" userId="6989d706-e1f3-4cda-ab7c-6c1216d22d98" providerId="ADAL" clId="{94772DDE-C6FD-4A2D-8258-F2484FF90AC5}" dt="2021-09-14T16:36:22.878" v="4464" actId="478"/>
          <ac:cxnSpMkLst>
            <pc:docMk/>
            <pc:sldMk cId="228069064" sldId="278"/>
            <ac:cxnSpMk id="41" creationId="{C07C0005-1B00-4592-9F3F-BE09795B5400}"/>
          </ac:cxnSpMkLst>
        </pc:cxnChg>
        <pc:cxnChg chg="del">
          <ac:chgData name="Parker, Brett" userId="6989d706-e1f3-4cda-ab7c-6c1216d22d98" providerId="ADAL" clId="{94772DDE-C6FD-4A2D-8258-F2484FF90AC5}" dt="2021-09-14T16:36:22.878" v="4464" actId="478"/>
          <ac:cxnSpMkLst>
            <pc:docMk/>
            <pc:sldMk cId="228069064" sldId="278"/>
            <ac:cxnSpMk id="43" creationId="{020A7655-6EAE-4BB5-A1C7-FEA0C3E83E9F}"/>
          </ac:cxnSpMkLst>
        </pc:cxnChg>
      </pc:sldChg>
      <pc:sldChg chg="addSp delSp modSp add del mod">
        <pc:chgData name="Parker, Brett" userId="6989d706-e1f3-4cda-ab7c-6c1216d22d98" providerId="ADAL" clId="{94772DDE-C6FD-4A2D-8258-F2484FF90AC5}" dt="2021-09-14T17:00:53.909" v="4897" actId="47"/>
        <pc:sldMkLst>
          <pc:docMk/>
          <pc:sldMk cId="1177728825" sldId="279"/>
        </pc:sldMkLst>
        <pc:spChg chg="mod">
          <ac:chgData name="Parker, Brett" userId="6989d706-e1f3-4cda-ab7c-6c1216d22d98" providerId="ADAL" clId="{94772DDE-C6FD-4A2D-8258-F2484FF90AC5}" dt="2021-09-14T16:47:09.148" v="4762" actId="20577"/>
          <ac:spMkLst>
            <pc:docMk/>
            <pc:sldMk cId="1177728825" sldId="279"/>
            <ac:spMk id="2" creationId="{53B2AE46-B3D2-054A-9F92-273948CEEE54}"/>
          </ac:spMkLst>
        </pc:spChg>
        <pc:spChg chg="add del mod">
          <ac:chgData name="Parker, Brett" userId="6989d706-e1f3-4cda-ab7c-6c1216d22d98" providerId="ADAL" clId="{94772DDE-C6FD-4A2D-8258-F2484FF90AC5}" dt="2021-09-14T16:56:33.995" v="4884" actId="478"/>
          <ac:spMkLst>
            <pc:docMk/>
            <pc:sldMk cId="1177728825" sldId="279"/>
            <ac:spMk id="11" creationId="{9C1D3E9D-5DA1-45EE-BF6C-95412A1D6AA8}"/>
          </ac:spMkLst>
        </pc:spChg>
        <pc:spChg chg="add del">
          <ac:chgData name="Parker, Brett" userId="6989d706-e1f3-4cda-ab7c-6c1216d22d98" providerId="ADAL" clId="{94772DDE-C6FD-4A2D-8258-F2484FF90AC5}" dt="2021-09-14T16:46:07.533" v="4749" actId="22"/>
          <ac:spMkLst>
            <pc:docMk/>
            <pc:sldMk cId="1177728825" sldId="279"/>
            <ac:spMk id="18" creationId="{D8FC6130-989A-461F-8CED-370869CF4333}"/>
          </ac:spMkLst>
        </pc:spChg>
        <pc:spChg chg="add mod topLvl">
          <ac:chgData name="Parker, Brett" userId="6989d706-e1f3-4cda-ab7c-6c1216d22d98" providerId="ADAL" clId="{94772DDE-C6FD-4A2D-8258-F2484FF90AC5}" dt="2021-09-14T16:48:11.148" v="4769" actId="14100"/>
          <ac:spMkLst>
            <pc:docMk/>
            <pc:sldMk cId="1177728825" sldId="279"/>
            <ac:spMk id="22" creationId="{FF8DD9A2-156E-41C3-BC15-81EF54CB1422}"/>
          </ac:spMkLst>
        </pc:spChg>
        <pc:spChg chg="add mod topLvl">
          <ac:chgData name="Parker, Brett" userId="6989d706-e1f3-4cda-ab7c-6c1216d22d98" providerId="ADAL" clId="{94772DDE-C6FD-4A2D-8258-F2484FF90AC5}" dt="2021-09-14T16:48:12.451" v="4770" actId="14100"/>
          <ac:spMkLst>
            <pc:docMk/>
            <pc:sldMk cId="1177728825" sldId="279"/>
            <ac:spMk id="24" creationId="{093A8DF5-9A74-41B4-8237-6C86B56743BA}"/>
          </ac:spMkLst>
        </pc:spChg>
        <pc:spChg chg="add mod topLvl">
          <ac:chgData name="Parker, Brett" userId="6989d706-e1f3-4cda-ab7c-6c1216d22d98" providerId="ADAL" clId="{94772DDE-C6FD-4A2D-8258-F2484FF90AC5}" dt="2021-09-14T16:48:12.451" v="4770" actId="14100"/>
          <ac:spMkLst>
            <pc:docMk/>
            <pc:sldMk cId="1177728825" sldId="279"/>
            <ac:spMk id="25" creationId="{33B2D820-1E1F-4153-B758-138CD45EAB79}"/>
          </ac:spMkLst>
        </pc:spChg>
        <pc:spChg chg="del">
          <ac:chgData name="Parker, Brett" userId="6989d706-e1f3-4cda-ab7c-6c1216d22d98" providerId="ADAL" clId="{94772DDE-C6FD-4A2D-8258-F2484FF90AC5}" dt="2021-09-14T16:45:57.993" v="4747" actId="478"/>
          <ac:spMkLst>
            <pc:docMk/>
            <pc:sldMk cId="1177728825" sldId="279"/>
            <ac:spMk id="28" creationId="{4922D128-87E7-439F-8A8B-A7454AC8BC43}"/>
          </ac:spMkLst>
        </pc:spChg>
        <pc:spChg chg="del">
          <ac:chgData name="Parker, Brett" userId="6989d706-e1f3-4cda-ab7c-6c1216d22d98" providerId="ADAL" clId="{94772DDE-C6FD-4A2D-8258-F2484FF90AC5}" dt="2021-09-14T16:45:57.993" v="4747" actId="478"/>
          <ac:spMkLst>
            <pc:docMk/>
            <pc:sldMk cId="1177728825" sldId="279"/>
            <ac:spMk id="29" creationId="{382366AF-AF74-494C-B591-CDB799AE3130}"/>
          </ac:spMkLst>
        </pc:spChg>
        <pc:spChg chg="del">
          <ac:chgData name="Parker, Brett" userId="6989d706-e1f3-4cda-ab7c-6c1216d22d98" providerId="ADAL" clId="{94772DDE-C6FD-4A2D-8258-F2484FF90AC5}" dt="2021-09-14T16:45:57.993" v="4747" actId="478"/>
          <ac:spMkLst>
            <pc:docMk/>
            <pc:sldMk cId="1177728825" sldId="279"/>
            <ac:spMk id="32" creationId="{508BC166-3276-4B30-A79B-28EE2A91A935}"/>
          </ac:spMkLst>
        </pc:spChg>
        <pc:spChg chg="del">
          <ac:chgData name="Parker, Brett" userId="6989d706-e1f3-4cda-ab7c-6c1216d22d98" providerId="ADAL" clId="{94772DDE-C6FD-4A2D-8258-F2484FF90AC5}" dt="2021-09-14T16:45:57.993" v="4747" actId="478"/>
          <ac:spMkLst>
            <pc:docMk/>
            <pc:sldMk cId="1177728825" sldId="279"/>
            <ac:spMk id="34" creationId="{757F6DF8-55E4-4FF9-AA6C-182A0099D97C}"/>
          </ac:spMkLst>
        </pc:spChg>
        <pc:spChg chg="del">
          <ac:chgData name="Parker, Brett" userId="6989d706-e1f3-4cda-ab7c-6c1216d22d98" providerId="ADAL" clId="{94772DDE-C6FD-4A2D-8258-F2484FF90AC5}" dt="2021-09-14T16:45:57.993" v="4747" actId="478"/>
          <ac:spMkLst>
            <pc:docMk/>
            <pc:sldMk cId="1177728825" sldId="279"/>
            <ac:spMk id="35" creationId="{435E131D-8195-4629-B56E-481EF4337E53}"/>
          </ac:spMkLst>
        </pc:spChg>
        <pc:spChg chg="del">
          <ac:chgData name="Parker, Brett" userId="6989d706-e1f3-4cda-ab7c-6c1216d22d98" providerId="ADAL" clId="{94772DDE-C6FD-4A2D-8258-F2484FF90AC5}" dt="2021-09-14T16:45:57.993" v="4747" actId="478"/>
          <ac:spMkLst>
            <pc:docMk/>
            <pc:sldMk cId="1177728825" sldId="279"/>
            <ac:spMk id="36" creationId="{C0D4FB3E-5630-433F-A4C8-1ADEF825A3DF}"/>
          </ac:spMkLst>
        </pc:spChg>
        <pc:spChg chg="del">
          <ac:chgData name="Parker, Brett" userId="6989d706-e1f3-4cda-ab7c-6c1216d22d98" providerId="ADAL" clId="{94772DDE-C6FD-4A2D-8258-F2484FF90AC5}" dt="2021-09-14T16:45:57.993" v="4747" actId="478"/>
          <ac:spMkLst>
            <pc:docMk/>
            <pc:sldMk cId="1177728825" sldId="279"/>
            <ac:spMk id="37" creationId="{8E893B1A-4038-4754-BB98-12532F991C0D}"/>
          </ac:spMkLst>
        </pc:spChg>
        <pc:spChg chg="del">
          <ac:chgData name="Parker, Brett" userId="6989d706-e1f3-4cda-ab7c-6c1216d22d98" providerId="ADAL" clId="{94772DDE-C6FD-4A2D-8258-F2484FF90AC5}" dt="2021-09-14T16:45:57.993" v="4747" actId="478"/>
          <ac:spMkLst>
            <pc:docMk/>
            <pc:sldMk cId="1177728825" sldId="279"/>
            <ac:spMk id="38" creationId="{6D834C3A-5C1A-412A-97A4-C7DD90BA8A71}"/>
          </ac:spMkLst>
        </pc:spChg>
        <pc:spChg chg="add mod topLvl">
          <ac:chgData name="Parker, Brett" userId="6989d706-e1f3-4cda-ab7c-6c1216d22d98" providerId="ADAL" clId="{94772DDE-C6FD-4A2D-8258-F2484FF90AC5}" dt="2021-09-14T16:48:12.451" v="4770" actId="14100"/>
          <ac:spMkLst>
            <pc:docMk/>
            <pc:sldMk cId="1177728825" sldId="279"/>
            <ac:spMk id="39" creationId="{A8D2257C-9557-4A30-A71B-DAD92AB61EED}"/>
          </ac:spMkLst>
        </pc:spChg>
        <pc:spChg chg="add mod topLvl">
          <ac:chgData name="Parker, Brett" userId="6989d706-e1f3-4cda-ab7c-6c1216d22d98" providerId="ADAL" clId="{94772DDE-C6FD-4A2D-8258-F2484FF90AC5}" dt="2021-09-14T16:49:42.124" v="4813" actId="1035"/>
          <ac:spMkLst>
            <pc:docMk/>
            <pc:sldMk cId="1177728825" sldId="279"/>
            <ac:spMk id="40" creationId="{7B1A3F68-2F4F-495F-9BB9-5BA2FB4E33B2}"/>
          </ac:spMkLst>
        </pc:spChg>
        <pc:spChg chg="add mod topLvl">
          <ac:chgData name="Parker, Brett" userId="6989d706-e1f3-4cda-ab7c-6c1216d22d98" providerId="ADAL" clId="{94772DDE-C6FD-4A2D-8258-F2484FF90AC5}" dt="2021-09-14T16:48:12.451" v="4770" actId="14100"/>
          <ac:spMkLst>
            <pc:docMk/>
            <pc:sldMk cId="1177728825" sldId="279"/>
            <ac:spMk id="42" creationId="{745829A8-FD2A-408A-908C-18323F1B26AA}"/>
          </ac:spMkLst>
        </pc:spChg>
        <pc:spChg chg="add mod topLvl">
          <ac:chgData name="Parker, Brett" userId="6989d706-e1f3-4cda-ab7c-6c1216d22d98" providerId="ADAL" clId="{94772DDE-C6FD-4A2D-8258-F2484FF90AC5}" dt="2021-09-14T16:49:26.679" v="4794" actId="1037"/>
          <ac:spMkLst>
            <pc:docMk/>
            <pc:sldMk cId="1177728825" sldId="279"/>
            <ac:spMk id="43" creationId="{E704CB8B-7E63-4321-BEE1-D38238D422FF}"/>
          </ac:spMkLst>
        </pc:spChg>
        <pc:spChg chg="add mod topLvl">
          <ac:chgData name="Parker, Brett" userId="6989d706-e1f3-4cda-ab7c-6c1216d22d98" providerId="ADAL" clId="{94772DDE-C6FD-4A2D-8258-F2484FF90AC5}" dt="2021-09-14T16:48:12.451" v="4770" actId="14100"/>
          <ac:spMkLst>
            <pc:docMk/>
            <pc:sldMk cId="1177728825" sldId="279"/>
            <ac:spMk id="44" creationId="{C283AFD2-665A-42BF-8C56-8B8B91B73575}"/>
          </ac:spMkLst>
        </pc:spChg>
        <pc:spChg chg="add mod topLvl">
          <ac:chgData name="Parker, Brett" userId="6989d706-e1f3-4cda-ab7c-6c1216d22d98" providerId="ADAL" clId="{94772DDE-C6FD-4A2D-8258-F2484FF90AC5}" dt="2021-09-14T16:49:10.829" v="4778" actId="14100"/>
          <ac:spMkLst>
            <pc:docMk/>
            <pc:sldMk cId="1177728825" sldId="279"/>
            <ac:spMk id="45" creationId="{A5A531C9-DE6A-4720-B730-66B23D8FE05D}"/>
          </ac:spMkLst>
        </pc:spChg>
        <pc:spChg chg="add mod topLvl">
          <ac:chgData name="Parker, Brett" userId="6989d706-e1f3-4cda-ab7c-6c1216d22d98" providerId="ADAL" clId="{94772DDE-C6FD-4A2D-8258-F2484FF90AC5}" dt="2021-09-14T16:49:14.530" v="4779" actId="14100"/>
          <ac:spMkLst>
            <pc:docMk/>
            <pc:sldMk cId="1177728825" sldId="279"/>
            <ac:spMk id="47" creationId="{2521AAB9-EA3E-4411-BB0D-20A335A48F2B}"/>
          </ac:spMkLst>
        </pc:spChg>
        <pc:spChg chg="add mod topLvl">
          <ac:chgData name="Parker, Brett" userId="6989d706-e1f3-4cda-ab7c-6c1216d22d98" providerId="ADAL" clId="{94772DDE-C6FD-4A2D-8258-F2484FF90AC5}" dt="2021-09-14T16:48:12.451" v="4770" actId="14100"/>
          <ac:spMkLst>
            <pc:docMk/>
            <pc:sldMk cId="1177728825" sldId="279"/>
            <ac:spMk id="49" creationId="{B4092A17-154B-467F-BE56-9E110B3737C7}"/>
          </ac:spMkLst>
        </pc:spChg>
        <pc:spChg chg="add mod topLvl">
          <ac:chgData name="Parker, Brett" userId="6989d706-e1f3-4cda-ab7c-6c1216d22d98" providerId="ADAL" clId="{94772DDE-C6FD-4A2D-8258-F2484FF90AC5}" dt="2021-09-14T16:50:14.777" v="4820" actId="1037"/>
          <ac:spMkLst>
            <pc:docMk/>
            <pc:sldMk cId="1177728825" sldId="279"/>
            <ac:spMk id="50" creationId="{4812A9A0-CEFD-4EF3-9893-E6090AE455AF}"/>
          </ac:spMkLst>
        </pc:spChg>
        <pc:spChg chg="add mod topLvl">
          <ac:chgData name="Parker, Brett" userId="6989d706-e1f3-4cda-ab7c-6c1216d22d98" providerId="ADAL" clId="{94772DDE-C6FD-4A2D-8258-F2484FF90AC5}" dt="2021-09-14T16:48:25.048" v="4771" actId="14100"/>
          <ac:spMkLst>
            <pc:docMk/>
            <pc:sldMk cId="1177728825" sldId="279"/>
            <ac:spMk id="51" creationId="{8D248878-0DC0-4036-9052-645D5777489F}"/>
          </ac:spMkLst>
        </pc:spChg>
        <pc:spChg chg="add del mod">
          <ac:chgData name="Parker, Brett" userId="6989d706-e1f3-4cda-ab7c-6c1216d22d98" providerId="ADAL" clId="{94772DDE-C6FD-4A2D-8258-F2484FF90AC5}" dt="2021-09-14T16:56:38.512" v="4885" actId="478"/>
          <ac:spMkLst>
            <pc:docMk/>
            <pc:sldMk cId="1177728825" sldId="279"/>
            <ac:spMk id="53" creationId="{50A4624C-E081-4F5F-A0E1-90934D91F370}"/>
          </ac:spMkLst>
        </pc:spChg>
        <pc:spChg chg="add mod">
          <ac:chgData name="Parker, Brett" userId="6989d706-e1f3-4cda-ab7c-6c1216d22d98" providerId="ADAL" clId="{94772DDE-C6FD-4A2D-8258-F2484FF90AC5}" dt="2021-09-14T17:00:31.934" v="4896" actId="20577"/>
          <ac:spMkLst>
            <pc:docMk/>
            <pc:sldMk cId="1177728825" sldId="279"/>
            <ac:spMk id="54" creationId="{9FBCB1E9-7619-4107-8FBB-FCA8AC8CD6C7}"/>
          </ac:spMkLst>
        </pc:spChg>
        <pc:grpChg chg="add del mod">
          <ac:chgData name="Parker, Brett" userId="6989d706-e1f3-4cda-ab7c-6c1216d22d98" providerId="ADAL" clId="{94772DDE-C6FD-4A2D-8258-F2484FF90AC5}" dt="2021-09-14T16:48:06.281" v="4768" actId="165"/>
          <ac:grpSpMkLst>
            <pc:docMk/>
            <pc:sldMk cId="1177728825" sldId="279"/>
            <ac:grpSpMk id="5" creationId="{D6CEF6C5-0C6F-4C41-A7EA-DCB0BCF88E85}"/>
          </ac:grpSpMkLst>
        </pc:grpChg>
        <pc:picChg chg="add mod topLvl">
          <ac:chgData name="Parker, Brett" userId="6989d706-e1f3-4cda-ab7c-6c1216d22d98" providerId="ADAL" clId="{94772DDE-C6FD-4A2D-8258-F2484FF90AC5}" dt="2021-09-14T16:48:12.451" v="4770" actId="14100"/>
          <ac:picMkLst>
            <pc:docMk/>
            <pc:sldMk cId="1177728825" sldId="279"/>
            <ac:picMk id="19" creationId="{545C1463-655C-42D2-A1D5-3164089EC904}"/>
          </ac:picMkLst>
        </pc:picChg>
        <pc:picChg chg="add mod topLvl">
          <ac:chgData name="Parker, Brett" userId="6989d706-e1f3-4cda-ab7c-6c1216d22d98" providerId="ADAL" clId="{94772DDE-C6FD-4A2D-8258-F2484FF90AC5}" dt="2021-09-14T16:48:12.451" v="4770" actId="14100"/>
          <ac:picMkLst>
            <pc:docMk/>
            <pc:sldMk cId="1177728825" sldId="279"/>
            <ac:picMk id="20" creationId="{4B426A3F-D8EB-4463-95F1-8BA30CA9C9D9}"/>
          </ac:picMkLst>
        </pc:picChg>
        <pc:picChg chg="del">
          <ac:chgData name="Parker, Brett" userId="6989d706-e1f3-4cda-ab7c-6c1216d22d98" providerId="ADAL" clId="{94772DDE-C6FD-4A2D-8258-F2484FF90AC5}" dt="2021-09-14T16:45:57.993" v="4747" actId="478"/>
          <ac:picMkLst>
            <pc:docMk/>
            <pc:sldMk cId="1177728825" sldId="279"/>
            <ac:picMk id="26" creationId="{EBCE1BAB-CE91-4AC5-98E7-E96FEB73370A}"/>
          </ac:picMkLst>
        </pc:picChg>
        <pc:picChg chg="del">
          <ac:chgData name="Parker, Brett" userId="6989d706-e1f3-4cda-ab7c-6c1216d22d98" providerId="ADAL" clId="{94772DDE-C6FD-4A2D-8258-F2484FF90AC5}" dt="2021-09-14T16:45:57.993" v="4747" actId="478"/>
          <ac:picMkLst>
            <pc:docMk/>
            <pc:sldMk cId="1177728825" sldId="279"/>
            <ac:picMk id="27" creationId="{ECA69C26-1306-4515-BE72-E8EB71BF1643}"/>
          </ac:picMkLst>
        </pc:picChg>
        <pc:picChg chg="del">
          <ac:chgData name="Parker, Brett" userId="6989d706-e1f3-4cda-ab7c-6c1216d22d98" providerId="ADAL" clId="{94772DDE-C6FD-4A2D-8258-F2484FF90AC5}" dt="2021-09-14T16:45:57.993" v="4747" actId="478"/>
          <ac:picMkLst>
            <pc:docMk/>
            <pc:sldMk cId="1177728825" sldId="279"/>
            <ac:picMk id="30" creationId="{AA80362E-B06C-46A2-9217-E8F83DD78959}"/>
          </ac:picMkLst>
        </pc:picChg>
        <pc:picChg chg="del">
          <ac:chgData name="Parker, Brett" userId="6989d706-e1f3-4cda-ab7c-6c1216d22d98" providerId="ADAL" clId="{94772DDE-C6FD-4A2D-8258-F2484FF90AC5}" dt="2021-09-14T16:45:57.993" v="4747" actId="478"/>
          <ac:picMkLst>
            <pc:docMk/>
            <pc:sldMk cId="1177728825" sldId="279"/>
            <ac:picMk id="31" creationId="{4957E23A-B9B5-49A2-AFB7-02460DA462E9}"/>
          </ac:picMkLst>
        </pc:picChg>
        <pc:picChg chg="add mod topLvl">
          <ac:chgData name="Parker, Brett" userId="6989d706-e1f3-4cda-ab7c-6c1216d22d98" providerId="ADAL" clId="{94772DDE-C6FD-4A2D-8258-F2484FF90AC5}" dt="2021-09-14T16:48:12.451" v="4770" actId="14100"/>
          <ac:picMkLst>
            <pc:docMk/>
            <pc:sldMk cId="1177728825" sldId="279"/>
            <ac:picMk id="48" creationId="{1E7B7713-4C9E-4076-A21D-38F9206CEF42}"/>
          </ac:picMkLst>
        </pc:picChg>
        <pc:cxnChg chg="add mod topLvl">
          <ac:chgData name="Parker, Brett" userId="6989d706-e1f3-4cda-ab7c-6c1216d22d98" providerId="ADAL" clId="{94772DDE-C6FD-4A2D-8258-F2484FF90AC5}" dt="2021-09-14T16:48:12.451" v="4770" actId="14100"/>
          <ac:cxnSpMkLst>
            <pc:docMk/>
            <pc:sldMk cId="1177728825" sldId="279"/>
            <ac:cxnSpMk id="21" creationId="{465111AB-256B-4C19-B091-5A0D0AA0EEBF}"/>
          </ac:cxnSpMkLst>
        </pc:cxnChg>
        <pc:cxnChg chg="add mod topLvl">
          <ac:chgData name="Parker, Brett" userId="6989d706-e1f3-4cda-ab7c-6c1216d22d98" providerId="ADAL" clId="{94772DDE-C6FD-4A2D-8258-F2484FF90AC5}" dt="2021-09-14T16:48:12.451" v="4770" actId="14100"/>
          <ac:cxnSpMkLst>
            <pc:docMk/>
            <pc:sldMk cId="1177728825" sldId="279"/>
            <ac:cxnSpMk id="23" creationId="{A66FB6E1-5041-45C7-9A91-75BE65A39E40}"/>
          </ac:cxnSpMkLst>
        </pc:cxnChg>
        <pc:cxnChg chg="del">
          <ac:chgData name="Parker, Brett" userId="6989d706-e1f3-4cda-ab7c-6c1216d22d98" providerId="ADAL" clId="{94772DDE-C6FD-4A2D-8258-F2484FF90AC5}" dt="2021-09-14T16:45:57.993" v="4747" actId="478"/>
          <ac:cxnSpMkLst>
            <pc:docMk/>
            <pc:sldMk cId="1177728825" sldId="279"/>
            <ac:cxnSpMk id="33" creationId="{7B855803-2D63-4D87-A377-943CFA9AC600}"/>
          </ac:cxnSpMkLst>
        </pc:cxnChg>
        <pc:cxnChg chg="add mod topLvl">
          <ac:chgData name="Parker, Brett" userId="6989d706-e1f3-4cda-ab7c-6c1216d22d98" providerId="ADAL" clId="{94772DDE-C6FD-4A2D-8258-F2484FF90AC5}" dt="2021-09-14T16:48:12.451" v="4770" actId="14100"/>
          <ac:cxnSpMkLst>
            <pc:docMk/>
            <pc:sldMk cId="1177728825" sldId="279"/>
            <ac:cxnSpMk id="41" creationId="{15A6AB2A-E5C3-44AA-B800-C6999CEB74D9}"/>
          </ac:cxnSpMkLst>
        </pc:cxnChg>
        <pc:cxnChg chg="add mod topLvl">
          <ac:chgData name="Parker, Brett" userId="6989d706-e1f3-4cda-ab7c-6c1216d22d98" providerId="ADAL" clId="{94772DDE-C6FD-4A2D-8258-F2484FF90AC5}" dt="2021-09-14T16:48:12.451" v="4770" actId="14100"/>
          <ac:cxnSpMkLst>
            <pc:docMk/>
            <pc:sldMk cId="1177728825" sldId="279"/>
            <ac:cxnSpMk id="46" creationId="{9A326AA2-5BFB-43E7-B59F-2C1C7551951C}"/>
          </ac:cxnSpMkLst>
        </pc:cxnChg>
        <pc:cxnChg chg="add mod topLvl">
          <ac:chgData name="Parker, Brett" userId="6989d706-e1f3-4cda-ab7c-6c1216d22d98" providerId="ADAL" clId="{94772DDE-C6FD-4A2D-8258-F2484FF90AC5}" dt="2021-09-14T16:48:48.802" v="4777" actId="692"/>
          <ac:cxnSpMkLst>
            <pc:docMk/>
            <pc:sldMk cId="1177728825" sldId="279"/>
            <ac:cxnSpMk id="52" creationId="{DB323A6A-6FBB-4B4B-85AA-E10058952948}"/>
          </ac:cxnSpMkLst>
        </pc:cxnChg>
      </pc:sldChg>
      <pc:sldChg chg="del">
        <pc:chgData name="Parker, Brett" userId="6989d706-e1f3-4cda-ab7c-6c1216d22d98" providerId="ADAL" clId="{94772DDE-C6FD-4A2D-8258-F2484FF90AC5}" dt="2021-09-10T19:27:36.214" v="14" actId="47"/>
        <pc:sldMkLst>
          <pc:docMk/>
          <pc:sldMk cId="2644639602" sldId="279"/>
        </pc:sldMkLst>
      </pc:sldChg>
      <pc:sldChg chg="addSp modSp add mod">
        <pc:chgData name="Parker, Brett" userId="6989d706-e1f3-4cda-ab7c-6c1216d22d98" providerId="ADAL" clId="{94772DDE-C6FD-4A2D-8258-F2484FF90AC5}" dt="2021-09-14T20:39:03.112" v="5892" actId="1037"/>
        <pc:sldMkLst>
          <pc:docMk/>
          <pc:sldMk cId="3025792603" sldId="279"/>
        </pc:sldMkLst>
        <pc:spChg chg="add mod">
          <ac:chgData name="Parker, Brett" userId="6989d706-e1f3-4cda-ab7c-6c1216d22d98" providerId="ADAL" clId="{94772DDE-C6FD-4A2D-8258-F2484FF90AC5}" dt="2021-09-14T20:37:09.847" v="5883" actId="1035"/>
          <ac:spMkLst>
            <pc:docMk/>
            <pc:sldMk cId="3025792603" sldId="279"/>
            <ac:spMk id="4" creationId="{C7C5FE75-0C83-412E-B555-C35925A900CC}"/>
          </ac:spMkLst>
        </pc:spChg>
        <pc:spChg chg="add mod">
          <ac:chgData name="Parker, Brett" userId="6989d706-e1f3-4cda-ab7c-6c1216d22d98" providerId="ADAL" clId="{94772DDE-C6FD-4A2D-8258-F2484FF90AC5}" dt="2021-09-14T20:36:04.953" v="5876" actId="20577"/>
          <ac:spMkLst>
            <pc:docMk/>
            <pc:sldMk cId="3025792603" sldId="279"/>
            <ac:spMk id="11" creationId="{AAE7CF76-7B99-4B2F-B3F6-45B49D2037AC}"/>
          </ac:spMkLst>
        </pc:spChg>
        <pc:spChg chg="mod">
          <ac:chgData name="Parker, Brett" userId="6989d706-e1f3-4cda-ab7c-6c1216d22d98" providerId="ADAL" clId="{94772DDE-C6FD-4A2D-8258-F2484FF90AC5}" dt="2021-09-14T20:39:03.112" v="5892" actId="1037"/>
          <ac:spMkLst>
            <pc:docMk/>
            <pc:sldMk cId="3025792603" sldId="279"/>
            <ac:spMk id="51" creationId="{B1EB5433-840C-464B-A1A7-F5929EAD6A99}"/>
          </ac:spMkLst>
        </pc:spChg>
        <pc:picChg chg="mod">
          <ac:chgData name="Parker, Brett" userId="6989d706-e1f3-4cda-ab7c-6c1216d22d98" providerId="ADAL" clId="{94772DDE-C6FD-4A2D-8258-F2484FF90AC5}" dt="2021-09-14T20:37:09.847" v="5883" actId="1035"/>
          <ac:picMkLst>
            <pc:docMk/>
            <pc:sldMk cId="3025792603" sldId="279"/>
            <ac:picMk id="46" creationId="{A76D01F8-3999-42C0-A220-00E69D6EB1D6}"/>
          </ac:picMkLst>
        </pc:picChg>
        <pc:picChg chg="ord">
          <ac:chgData name="Parker, Brett" userId="6989d706-e1f3-4cda-ab7c-6c1216d22d98" providerId="ADAL" clId="{94772DDE-C6FD-4A2D-8258-F2484FF90AC5}" dt="2021-09-14T20:38:04.140" v="5889" actId="167"/>
          <ac:picMkLst>
            <pc:docMk/>
            <pc:sldMk cId="3025792603" sldId="279"/>
            <ac:picMk id="48" creationId="{054E9CA6-5843-4BFA-8C25-5C6BC93F9459}"/>
          </ac:picMkLst>
        </pc:picChg>
        <pc:picChg chg="mod ord">
          <ac:chgData name="Parker, Brett" userId="6989d706-e1f3-4cda-ab7c-6c1216d22d98" providerId="ADAL" clId="{94772DDE-C6FD-4A2D-8258-F2484FF90AC5}" dt="2021-09-14T20:38:19.114" v="5891" actId="1037"/>
          <ac:picMkLst>
            <pc:docMk/>
            <pc:sldMk cId="3025792603" sldId="279"/>
            <ac:picMk id="49" creationId="{73BF1BD9-3812-441E-832F-7BAE6FBBF8B2}"/>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9/14/2021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pic>
        <p:nvPicPr>
          <p:cNvPr id="10" name="Picture 9">
            <a:extLst>
              <a:ext uri="{FF2B5EF4-FFF2-40B4-BE49-F238E27FC236}">
                <a16:creationId xmlns:a16="http://schemas.microsoft.com/office/drawing/2014/main" id="{C449E881-14F6-4B87-880F-AA8FD23B9AD5}"/>
              </a:ext>
            </a:extLst>
          </p:cNvPr>
          <p:cNvPicPr>
            <a:picLocks noChangeAspect="1"/>
          </p:cNvPicPr>
          <p:nvPr userDrawn="1"/>
        </p:nvPicPr>
        <p:blipFill>
          <a:blip r:embed="rId4"/>
          <a:stretch>
            <a:fillRect/>
          </a:stretch>
        </p:blipFill>
        <p:spPr>
          <a:xfrm>
            <a:off x="8925141" y="56078"/>
            <a:ext cx="2743200" cy="43815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6" name="Picture 5">
            <a:extLst>
              <a:ext uri="{FF2B5EF4-FFF2-40B4-BE49-F238E27FC236}">
                <a16:creationId xmlns:a16="http://schemas.microsoft.com/office/drawing/2014/main" id="{36411597-8264-455B-83F5-8FCAE2765B0B}"/>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4160339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6" name="Picture 5">
            <a:extLst>
              <a:ext uri="{FF2B5EF4-FFF2-40B4-BE49-F238E27FC236}">
                <a16:creationId xmlns:a16="http://schemas.microsoft.com/office/drawing/2014/main" id="{AE94980B-57EF-4804-A061-C1DC763C4E19}"/>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1811919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5" name="Picture 4">
            <a:extLst>
              <a:ext uri="{FF2B5EF4-FFF2-40B4-BE49-F238E27FC236}">
                <a16:creationId xmlns:a16="http://schemas.microsoft.com/office/drawing/2014/main" id="{E8A8A168-FBBD-49AD-8F43-0CA600D7DEB2}"/>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2381660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5" name="Picture 4">
            <a:extLst>
              <a:ext uri="{FF2B5EF4-FFF2-40B4-BE49-F238E27FC236}">
                <a16:creationId xmlns:a16="http://schemas.microsoft.com/office/drawing/2014/main" id="{6014B227-C0A7-44C7-BD76-AB3409626D96}"/>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1066097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7" name="Picture 6">
            <a:extLst>
              <a:ext uri="{FF2B5EF4-FFF2-40B4-BE49-F238E27FC236}">
                <a16:creationId xmlns:a16="http://schemas.microsoft.com/office/drawing/2014/main" id="{E64EB6B9-C6AF-7F40-9A3F-E71E87EB2DF9}"/>
              </a:ext>
            </a:extLst>
          </p:cNvPr>
          <p:cNvPicPr>
            <a:picLocks noChangeAspect="1"/>
          </p:cNvPicPr>
          <p:nvPr userDrawn="1"/>
        </p:nvPicPr>
        <p:blipFill>
          <a:blip r:embed="rId3"/>
          <a:stretch>
            <a:fillRect/>
          </a:stretch>
        </p:blipFill>
        <p:spPr>
          <a:xfrm>
            <a:off x="8386083" y="5742910"/>
            <a:ext cx="3238500" cy="419100"/>
          </a:xfrm>
          <a:prstGeom prst="rect">
            <a:avLst/>
          </a:prstGeom>
        </p:spPr>
      </p:pic>
      <p:grpSp>
        <p:nvGrpSpPr>
          <p:cNvPr id="16" name="Group 15">
            <a:extLst>
              <a:ext uri="{FF2B5EF4-FFF2-40B4-BE49-F238E27FC236}">
                <a16:creationId xmlns:a16="http://schemas.microsoft.com/office/drawing/2014/main" id="{DA9D8AF8-7E9B-4678-9883-839AFC22B003}"/>
              </a:ext>
            </a:extLst>
          </p:cNvPr>
          <p:cNvGrpSpPr/>
          <p:nvPr userDrawn="1"/>
        </p:nvGrpSpPr>
        <p:grpSpPr>
          <a:xfrm>
            <a:off x="8918406" y="67885"/>
            <a:ext cx="2742819" cy="439983"/>
            <a:chOff x="8918406" y="67885"/>
            <a:chExt cx="2742819" cy="439983"/>
          </a:xfrm>
        </p:grpSpPr>
        <p:pic>
          <p:nvPicPr>
            <p:cNvPr id="10" name="Picture 9">
              <a:extLst>
                <a:ext uri="{FF2B5EF4-FFF2-40B4-BE49-F238E27FC236}">
                  <a16:creationId xmlns:a16="http://schemas.microsoft.com/office/drawing/2014/main" id="{9F978B6D-5C3B-4710-982F-4A2BC97FDEF6}"/>
                </a:ext>
              </a:extLst>
            </p:cNvPr>
            <p:cNvPicPr>
              <a:picLocks noChangeAspect="1"/>
            </p:cNvPicPr>
            <p:nvPr userDrawn="1"/>
          </p:nvPicPr>
          <p:blipFill>
            <a:blip r:embed="rId4"/>
            <a:stretch>
              <a:fillRect/>
            </a:stretch>
          </p:blipFill>
          <p:spPr>
            <a:xfrm>
              <a:off x="8931106" y="299747"/>
              <a:ext cx="2427351" cy="208121"/>
            </a:xfrm>
            <a:prstGeom prst="rect">
              <a:avLst/>
            </a:prstGeom>
          </p:spPr>
        </p:pic>
        <p:pic>
          <p:nvPicPr>
            <p:cNvPr id="8" name="Picture 7">
              <a:extLst>
                <a:ext uri="{FF2B5EF4-FFF2-40B4-BE49-F238E27FC236}">
                  <a16:creationId xmlns:a16="http://schemas.microsoft.com/office/drawing/2014/main" id="{BB18486C-F7AC-4C04-B1F2-E14343E4EABC}"/>
                </a:ext>
              </a:extLst>
            </p:cNvPr>
            <p:cNvPicPr>
              <a:picLocks noChangeAspect="1"/>
            </p:cNvPicPr>
            <p:nvPr userDrawn="1"/>
          </p:nvPicPr>
          <p:blipFill>
            <a:blip r:embed="rId5"/>
            <a:stretch>
              <a:fillRect/>
            </a:stretch>
          </p:blipFill>
          <p:spPr>
            <a:xfrm>
              <a:off x="8918406" y="67885"/>
              <a:ext cx="2742819" cy="223457"/>
            </a:xfrm>
            <a:prstGeom prst="rect">
              <a:avLst/>
            </a:prstGeom>
          </p:spPr>
        </p:pic>
      </p:grpSp>
    </p:spTree>
    <p:extLst>
      <p:ext uri="{BB962C8B-B14F-4D97-AF65-F5344CB8AC3E}">
        <p14:creationId xmlns:p14="http://schemas.microsoft.com/office/powerpoint/2010/main" val="3440654292"/>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10" name="Picture 9">
            <a:extLst>
              <a:ext uri="{FF2B5EF4-FFF2-40B4-BE49-F238E27FC236}">
                <a16:creationId xmlns:a16="http://schemas.microsoft.com/office/drawing/2014/main" id="{CCF538F4-6909-4272-868A-666BBF5FB3EB}"/>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279456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9" name="Picture 8">
            <a:extLst>
              <a:ext uri="{FF2B5EF4-FFF2-40B4-BE49-F238E27FC236}">
                <a16:creationId xmlns:a16="http://schemas.microsoft.com/office/drawing/2014/main" id="{632B306E-14F8-4880-A124-74C67A4CBFC0}"/>
              </a:ext>
            </a:extLst>
          </p:cNvPr>
          <p:cNvPicPr>
            <a:picLocks noChangeAspect="1"/>
          </p:cNvPicPr>
          <p:nvPr userDrawn="1"/>
        </p:nvPicPr>
        <p:blipFill>
          <a:blip r:embed="rId3"/>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422368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6" name="Picture 5">
            <a:extLst>
              <a:ext uri="{FF2B5EF4-FFF2-40B4-BE49-F238E27FC236}">
                <a16:creationId xmlns:a16="http://schemas.microsoft.com/office/drawing/2014/main" id="{63D9E0CC-C622-48DE-92FC-82384472C553}"/>
              </a:ext>
            </a:extLst>
          </p:cNvPr>
          <p:cNvPicPr>
            <a:picLocks noChangeAspect="1"/>
          </p:cNvPicPr>
          <p:nvPr userDrawn="1"/>
        </p:nvPicPr>
        <p:blipFill>
          <a:blip r:embed="rId3"/>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1724543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7" name="Picture 6">
            <a:extLst>
              <a:ext uri="{FF2B5EF4-FFF2-40B4-BE49-F238E27FC236}">
                <a16:creationId xmlns:a16="http://schemas.microsoft.com/office/drawing/2014/main" id="{CFC63CA6-EC35-4610-96A8-6C133714E5B7}"/>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363061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73931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3359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3" name="Picture 2">
            <a:extLst>
              <a:ext uri="{FF2B5EF4-FFF2-40B4-BE49-F238E27FC236}">
                <a16:creationId xmlns:a16="http://schemas.microsoft.com/office/drawing/2014/main" id="{C9D59622-F3E2-455D-86FC-3D9CDC00401A}"/>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2391252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3" r:id="rId4"/>
    <p:sldLayoutId id="214748367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hyperlink" Target="https://indico.cern.ch/event/995850/contributions/4415117/attachments/2274020/3862617/FCC_week_warm_meas.pdf" TargetMode="External"/><Relationship Id="rId2" Type="http://schemas.openxmlformats.org/officeDocument/2006/relationships/image" Target="../media/image28.jpeg"/><Relationship Id="rId1" Type="http://schemas.openxmlformats.org/officeDocument/2006/relationships/slideLayout" Target="../slideLayouts/slideLayout8.xml"/><Relationship Id="rId6" Type="http://schemas.openxmlformats.org/officeDocument/2006/relationships/image" Target="../media/image32.png"/><Relationship Id="rId5" Type="http://schemas.openxmlformats.org/officeDocument/2006/relationships/image" Target="../media/image31.emf"/><Relationship Id="rId4" Type="http://schemas.openxmlformats.org/officeDocument/2006/relationships/image" Target="../media/image30.wmf"/></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8.xml"/><Relationship Id="rId5" Type="http://schemas.openxmlformats.org/officeDocument/2006/relationships/image" Target="../media/image41.jpe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8.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8.xml"/><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CBC-DA70-7741-BB3F-BCDBBE052F88}"/>
              </a:ext>
            </a:extLst>
          </p:cNvPr>
          <p:cNvSpPr>
            <a:spLocks noGrp="1"/>
          </p:cNvSpPr>
          <p:nvPr>
            <p:ph type="ctrTitle"/>
          </p:nvPr>
        </p:nvSpPr>
        <p:spPr>
          <a:xfrm>
            <a:off x="629054" y="2483441"/>
            <a:ext cx="11562946" cy="1947460"/>
          </a:xfrm>
        </p:spPr>
        <p:txBody>
          <a:bodyPr>
            <a:normAutofit/>
          </a:bodyPr>
          <a:lstStyle/>
          <a:p>
            <a:r>
              <a:rPr lang="en-US" sz="5800" dirty="0"/>
              <a:t>Planning the ILC Pre-Lab Work: IDT-WG3 WP16 Status (FF/MDI)</a:t>
            </a:r>
          </a:p>
        </p:txBody>
      </p:sp>
      <p:sp>
        <p:nvSpPr>
          <p:cNvPr id="3" name="Subtitle 2">
            <a:extLst>
              <a:ext uri="{FF2B5EF4-FFF2-40B4-BE49-F238E27FC236}">
                <a16:creationId xmlns:a16="http://schemas.microsoft.com/office/drawing/2014/main" id="{FDB0E14B-6889-F849-8A8C-D01D7C36038D}"/>
              </a:ext>
            </a:extLst>
          </p:cNvPr>
          <p:cNvSpPr>
            <a:spLocks noGrp="1"/>
          </p:cNvSpPr>
          <p:nvPr>
            <p:ph type="subTitle" idx="1"/>
          </p:nvPr>
        </p:nvSpPr>
        <p:spPr>
          <a:xfrm>
            <a:off x="706877" y="5773229"/>
            <a:ext cx="10440923" cy="746185"/>
          </a:xfrm>
        </p:spPr>
        <p:txBody>
          <a:bodyPr/>
          <a:lstStyle/>
          <a:p>
            <a:r>
              <a:rPr lang="en-US" dirty="0"/>
              <a:t>September 17, 2021 via Zoom</a:t>
            </a:r>
          </a:p>
        </p:txBody>
      </p:sp>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a:xfrm>
            <a:off x="706877" y="4501444"/>
            <a:ext cx="10440923" cy="1259607"/>
          </a:xfrm>
        </p:spPr>
        <p:txBody>
          <a:bodyPr/>
          <a:lstStyle/>
          <a:p>
            <a:r>
              <a:rPr lang="en-US" dirty="0"/>
              <a:t>Brett Parker</a:t>
            </a:r>
          </a:p>
        </p:txBody>
      </p:sp>
      <p:sp>
        <p:nvSpPr>
          <p:cNvPr id="5" name="TextBox 4">
            <a:extLst>
              <a:ext uri="{FF2B5EF4-FFF2-40B4-BE49-F238E27FC236}">
                <a16:creationId xmlns:a16="http://schemas.microsoft.com/office/drawing/2014/main" id="{9689F923-D9BA-49B5-B3C5-A231B79C9D10}"/>
              </a:ext>
            </a:extLst>
          </p:cNvPr>
          <p:cNvSpPr txBox="1"/>
          <p:nvPr/>
        </p:nvSpPr>
        <p:spPr>
          <a:xfrm>
            <a:off x="706877" y="5403897"/>
            <a:ext cx="4519250" cy="369332"/>
          </a:xfrm>
          <a:prstGeom prst="rect">
            <a:avLst/>
          </a:prstGeom>
          <a:noFill/>
        </p:spPr>
        <p:txBody>
          <a:bodyPr wrap="none" rtlCol="0">
            <a:spAutoFit/>
          </a:bodyPr>
          <a:lstStyle/>
          <a:p>
            <a:r>
              <a:rPr lang="en-US" dirty="0">
                <a:solidFill>
                  <a:schemeClr val="bg1"/>
                </a:solidFill>
              </a:rPr>
              <a:t>IDT-WG3 MDI-Physics Subgroup Meeting </a:t>
            </a:r>
          </a:p>
        </p:txBody>
      </p:sp>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304566"/>
            <a:ext cx="11882996" cy="665792"/>
          </a:xfrm>
        </p:spPr>
        <p:txBody>
          <a:bodyPr anchor="t">
            <a:noAutofit/>
          </a:bodyPr>
          <a:lstStyle/>
          <a:p>
            <a:r>
              <a:rPr lang="en-US" sz="3600" dirty="0"/>
              <a:t>Task #2: Improve the ILC Final Focus Magnet Design.</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10</a:t>
            </a:fld>
            <a:endParaRPr lang="en-US" sz="1000" dirty="0"/>
          </a:p>
        </p:txBody>
      </p:sp>
      <p:sp>
        <p:nvSpPr>
          <p:cNvPr id="11" name="Content Placeholder 2">
            <a:extLst>
              <a:ext uri="{FF2B5EF4-FFF2-40B4-BE49-F238E27FC236}">
                <a16:creationId xmlns:a16="http://schemas.microsoft.com/office/drawing/2014/main" id="{F27BC282-D427-46F4-8750-C5CFB9537855}"/>
              </a:ext>
            </a:extLst>
          </p:cNvPr>
          <p:cNvSpPr txBox="1">
            <a:spLocks/>
          </p:cNvSpPr>
          <p:nvPr/>
        </p:nvSpPr>
        <p:spPr>
          <a:xfrm>
            <a:off x="629953" y="1152530"/>
            <a:ext cx="11202746" cy="545046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spcBef>
                <a:spcPts val="1800"/>
              </a:spcBef>
            </a:pPr>
            <a:r>
              <a:rPr lang="en-US" sz="3200" dirty="0"/>
              <a:t>Task #2 is maybe better characterized as “Review the ILC Final Focus Magnet Design.”</a:t>
            </a:r>
          </a:p>
          <a:p>
            <a:pPr marL="457200" indent="-457200">
              <a:spcBef>
                <a:spcPts val="1800"/>
              </a:spcBef>
            </a:pPr>
            <a:r>
              <a:rPr lang="en-US" sz="3200" spc="50" dirty="0"/>
              <a:t>The task is motivated by our desire to take advantage of </a:t>
            </a:r>
            <a:r>
              <a:rPr lang="en-US" sz="3200" dirty="0"/>
              <a:t>new magnet technology and IR design concepts that were developed after the ILC TDR design was published.</a:t>
            </a:r>
          </a:p>
          <a:p>
            <a:pPr marL="457200" indent="-457200">
              <a:spcBef>
                <a:spcPts val="1800"/>
              </a:spcBef>
            </a:pPr>
            <a:r>
              <a:rPr lang="en-US" sz="3200" dirty="0"/>
              <a:t>Maximizing ILC 250 GeV performance is also an important consideration (e.g. not just rescaling down from 500 GeV).</a:t>
            </a:r>
          </a:p>
          <a:p>
            <a:pPr marL="457200" indent="-457200">
              <a:spcBef>
                <a:spcPts val="1800"/>
              </a:spcBef>
            </a:pPr>
            <a:r>
              <a:rPr lang="en-US" sz="3200" dirty="0"/>
              <a:t>It is possible that we conclude that the TDR baseline is </a:t>
            </a:r>
            <a:r>
              <a:rPr lang="en-US" sz="3200" spc="50" dirty="0"/>
              <a:t>still </a:t>
            </a:r>
            <a:r>
              <a:rPr lang="en-US" sz="3200" spc="40" dirty="0"/>
              <a:t>the best choice; however, we can use the pre-Lab time to </a:t>
            </a:r>
            <a:r>
              <a:rPr lang="en-US" sz="3200" dirty="0"/>
              <a:t>flesh out the baseline design while evaluating alternatives.</a:t>
            </a:r>
          </a:p>
        </p:txBody>
      </p:sp>
    </p:spTree>
    <p:extLst>
      <p:ext uri="{BB962C8B-B14F-4D97-AF65-F5344CB8AC3E}">
        <p14:creationId xmlns:p14="http://schemas.microsoft.com/office/powerpoint/2010/main" val="2819558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304566"/>
            <a:ext cx="11882996" cy="665792"/>
          </a:xfrm>
        </p:spPr>
        <p:txBody>
          <a:bodyPr anchor="t">
            <a:noAutofit/>
          </a:bodyPr>
          <a:lstStyle/>
          <a:p>
            <a:r>
              <a:rPr lang="en-US" sz="3600" dirty="0"/>
              <a:t>Task #2: Improve the ILC Final Focus Magnet Design.</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11</a:t>
            </a:fld>
            <a:endParaRPr lang="en-US" sz="1000" dirty="0"/>
          </a:p>
        </p:txBody>
      </p:sp>
      <p:sp>
        <p:nvSpPr>
          <p:cNvPr id="46" name="TextBox 45">
            <a:extLst>
              <a:ext uri="{FF2B5EF4-FFF2-40B4-BE49-F238E27FC236}">
                <a16:creationId xmlns:a16="http://schemas.microsoft.com/office/drawing/2014/main" id="{954470C9-6DC5-4BE5-AD10-AE819B9EEDD7}"/>
              </a:ext>
            </a:extLst>
          </p:cNvPr>
          <p:cNvSpPr txBox="1"/>
          <p:nvPr/>
        </p:nvSpPr>
        <p:spPr>
          <a:xfrm>
            <a:off x="459656" y="1136455"/>
            <a:ext cx="11581692" cy="3272691"/>
          </a:xfrm>
          <a:prstGeom prst="rect">
            <a:avLst/>
          </a:prstGeom>
          <a:noFill/>
        </p:spPr>
        <p:txBody>
          <a:bodyPr wrap="square" rtlCol="0">
            <a:spAutoFit/>
          </a:bodyPr>
          <a:lstStyle/>
          <a:p>
            <a:pPr marL="285750" indent="-285750">
              <a:spcAft>
                <a:spcPts val="800"/>
              </a:spcAft>
              <a:buFont typeface="Arial" panose="020B0604020202020204" pitchFamily="34" charset="0"/>
              <a:buChar char="•"/>
            </a:pPr>
            <a:r>
              <a:rPr lang="en-US" dirty="0">
                <a:solidFill>
                  <a:srgbClr val="30519D"/>
                </a:solidFill>
              </a:rPr>
              <a:t>The ILC TDR IR baseline was optimized for 500 GeV CM energy; however, if we initially run several years at 250 GeV, we can look to reoptimize the IR magnet coil parameters (cost of new IR magnets for a 500 GeV IR upgrade is expected to be small compared to the cost of missing luminosity during initial ILC running).</a:t>
            </a:r>
          </a:p>
          <a:p>
            <a:pPr marL="285750" indent="-285750">
              <a:spcAft>
                <a:spcPts val="800"/>
              </a:spcAft>
              <a:buFont typeface="Arial" panose="020B0604020202020204" pitchFamily="34" charset="0"/>
              <a:buChar char="•"/>
            </a:pPr>
            <a:r>
              <a:rPr lang="en-US" dirty="0">
                <a:solidFill>
                  <a:srgbClr val="30519D"/>
                </a:solidFill>
              </a:rPr>
              <a:t>In the past 7 years BNL Direct Wind technology and IR design experience has advanced tremendously (examples: Double Helical coil winding for EIC and FCC-ee IRs and the Sweet Spot coil concept for EIC).</a:t>
            </a:r>
          </a:p>
          <a:p>
            <a:pPr marL="285750" indent="-285750">
              <a:spcAft>
                <a:spcPts val="800"/>
              </a:spcAft>
              <a:buFont typeface="Arial" panose="020B0604020202020204" pitchFamily="34" charset="0"/>
              <a:buChar char="•"/>
            </a:pPr>
            <a:r>
              <a:rPr lang="en-US" dirty="0">
                <a:solidFill>
                  <a:srgbClr val="30519D"/>
                </a:solidFill>
              </a:rPr>
              <a:t>We should also formulate detector specific anti-solenoid configurations and confirm that these designs satisfy ILC FF optics and MDI requirements.</a:t>
            </a:r>
          </a:p>
          <a:p>
            <a:pPr marL="285750" indent="-285750">
              <a:spcAft>
                <a:spcPts val="800"/>
              </a:spcAft>
              <a:buFont typeface="Arial" panose="020B0604020202020204" pitchFamily="34" charset="0"/>
              <a:buChar char="•"/>
            </a:pPr>
            <a:r>
              <a:rPr lang="en-US" dirty="0">
                <a:solidFill>
                  <a:srgbClr val="30519D"/>
                </a:solidFill>
              </a:rPr>
              <a:t>We see some possibility to reduce the transverse size of the QD0 cryostat in the detectors (MDI desirable).</a:t>
            </a:r>
          </a:p>
          <a:p>
            <a:pPr marL="285750" indent="-285750">
              <a:spcAft>
                <a:spcPts val="800"/>
              </a:spcAft>
              <a:buFont typeface="Arial" panose="020B0604020202020204" pitchFamily="34" charset="0"/>
              <a:buChar char="•"/>
            </a:pPr>
            <a:r>
              <a:rPr lang="en-US" dirty="0">
                <a:solidFill>
                  <a:srgbClr val="30519D"/>
                </a:solidFill>
              </a:rPr>
              <a:t>We should coordinate with the experiments re. their plans to implement (or not) any anti-DID coils for background reduction (again needs MDI coordination).</a:t>
            </a:r>
          </a:p>
        </p:txBody>
      </p:sp>
      <p:pic>
        <p:nvPicPr>
          <p:cNvPr id="47" name="Picture 46" descr="Diagram&#10;&#10;Description automatically generated">
            <a:extLst>
              <a:ext uri="{FF2B5EF4-FFF2-40B4-BE49-F238E27FC236}">
                <a16:creationId xmlns:a16="http://schemas.microsoft.com/office/drawing/2014/main" id="{81680986-50DD-4001-BE53-F7E7DE451002}"/>
              </a:ext>
            </a:extLst>
          </p:cNvPr>
          <p:cNvPicPr>
            <a:picLocks noChangeAspect="1"/>
          </p:cNvPicPr>
          <p:nvPr/>
        </p:nvPicPr>
        <p:blipFill>
          <a:blip r:embed="rId2"/>
          <a:stretch>
            <a:fillRect/>
          </a:stretch>
        </p:blipFill>
        <p:spPr>
          <a:xfrm>
            <a:off x="738543" y="4542273"/>
            <a:ext cx="3235765" cy="1970255"/>
          </a:xfrm>
          <a:prstGeom prst="rect">
            <a:avLst/>
          </a:prstGeom>
        </p:spPr>
      </p:pic>
      <p:pic>
        <p:nvPicPr>
          <p:cNvPr id="48" name="Picture 47" descr="Diagram&#10;&#10;Description automatically generated">
            <a:extLst>
              <a:ext uri="{FF2B5EF4-FFF2-40B4-BE49-F238E27FC236}">
                <a16:creationId xmlns:a16="http://schemas.microsoft.com/office/drawing/2014/main" id="{86A039FF-5294-4745-BD30-0C3939E2C133}"/>
              </a:ext>
            </a:extLst>
          </p:cNvPr>
          <p:cNvPicPr>
            <a:picLocks noChangeAspect="1"/>
          </p:cNvPicPr>
          <p:nvPr/>
        </p:nvPicPr>
        <p:blipFill>
          <a:blip r:embed="rId3"/>
          <a:stretch>
            <a:fillRect/>
          </a:stretch>
        </p:blipFill>
        <p:spPr>
          <a:xfrm>
            <a:off x="4305670" y="4525808"/>
            <a:ext cx="1580542" cy="1916827"/>
          </a:xfrm>
          <a:prstGeom prst="rect">
            <a:avLst/>
          </a:prstGeom>
        </p:spPr>
      </p:pic>
      <p:pic>
        <p:nvPicPr>
          <p:cNvPr id="49" name="Picture 48" descr="A picture containing text, night&#10;&#10;Description automatically generated">
            <a:extLst>
              <a:ext uri="{FF2B5EF4-FFF2-40B4-BE49-F238E27FC236}">
                <a16:creationId xmlns:a16="http://schemas.microsoft.com/office/drawing/2014/main" id="{438C73AE-6565-4658-B938-0C12ECB6866D}"/>
              </a:ext>
            </a:extLst>
          </p:cNvPr>
          <p:cNvPicPr>
            <a:picLocks noChangeAspect="1"/>
          </p:cNvPicPr>
          <p:nvPr/>
        </p:nvPicPr>
        <p:blipFill>
          <a:blip r:embed="rId4"/>
          <a:stretch>
            <a:fillRect/>
          </a:stretch>
        </p:blipFill>
        <p:spPr>
          <a:xfrm>
            <a:off x="7215248" y="4556459"/>
            <a:ext cx="4031626" cy="1523765"/>
          </a:xfrm>
          <a:prstGeom prst="rect">
            <a:avLst/>
          </a:prstGeom>
        </p:spPr>
      </p:pic>
      <p:sp>
        <p:nvSpPr>
          <p:cNvPr id="50" name="TextBox 49">
            <a:extLst>
              <a:ext uri="{FF2B5EF4-FFF2-40B4-BE49-F238E27FC236}">
                <a16:creationId xmlns:a16="http://schemas.microsoft.com/office/drawing/2014/main" id="{AF09D96C-8B5F-4910-8891-48EF306C2699}"/>
              </a:ext>
            </a:extLst>
          </p:cNvPr>
          <p:cNvSpPr txBox="1"/>
          <p:nvPr/>
        </p:nvSpPr>
        <p:spPr>
          <a:xfrm>
            <a:off x="816558" y="4712673"/>
            <a:ext cx="1460228" cy="512704"/>
          </a:xfrm>
          <a:prstGeom prst="rect">
            <a:avLst/>
          </a:prstGeom>
          <a:noFill/>
        </p:spPr>
        <p:txBody>
          <a:bodyPr wrap="square" rtlCol="0">
            <a:spAutoFit/>
          </a:bodyPr>
          <a:lstStyle/>
          <a:p>
            <a:pPr>
              <a:lnSpc>
                <a:spcPct val="85000"/>
              </a:lnSpc>
            </a:pPr>
            <a:r>
              <a:rPr lang="en-US" sz="1600" b="1" dirty="0">
                <a:solidFill>
                  <a:srgbClr val="A73384"/>
                </a:solidFill>
                <a:latin typeface="Calibri" panose="020F0502020204030204"/>
              </a:rPr>
              <a:t>QC1 Local Field Tailoring</a:t>
            </a:r>
          </a:p>
        </p:txBody>
      </p:sp>
      <p:sp>
        <p:nvSpPr>
          <p:cNvPr id="51" name="TextBox 50">
            <a:extLst>
              <a:ext uri="{FF2B5EF4-FFF2-40B4-BE49-F238E27FC236}">
                <a16:creationId xmlns:a16="http://schemas.microsoft.com/office/drawing/2014/main" id="{F068134D-0590-46CF-B78D-E6FD65B260E4}"/>
              </a:ext>
            </a:extLst>
          </p:cNvPr>
          <p:cNvSpPr txBox="1"/>
          <p:nvPr/>
        </p:nvSpPr>
        <p:spPr>
          <a:xfrm>
            <a:off x="5567959" y="4720879"/>
            <a:ext cx="1580543" cy="584775"/>
          </a:xfrm>
          <a:prstGeom prst="rect">
            <a:avLst/>
          </a:prstGeom>
          <a:solidFill>
            <a:srgbClr val="FFFFFF">
              <a:alpha val="60000"/>
            </a:srgbClr>
          </a:solidFill>
        </p:spPr>
        <p:txBody>
          <a:bodyPr wrap="square" rtlCol="0">
            <a:spAutoFit/>
          </a:bodyPr>
          <a:lstStyle/>
          <a:p>
            <a:pPr algn="ctr"/>
            <a:r>
              <a:rPr lang="en-US" sz="1600" b="1" dirty="0">
                <a:solidFill>
                  <a:srgbClr val="A73384"/>
                </a:solidFill>
                <a:latin typeface="Calibri" panose="020F0502020204030204"/>
              </a:rPr>
              <a:t>EIC Sweet Spot Coil Example</a:t>
            </a:r>
          </a:p>
        </p:txBody>
      </p:sp>
      <p:sp>
        <p:nvSpPr>
          <p:cNvPr id="52" name="TextBox 51">
            <a:extLst>
              <a:ext uri="{FF2B5EF4-FFF2-40B4-BE49-F238E27FC236}">
                <a16:creationId xmlns:a16="http://schemas.microsoft.com/office/drawing/2014/main" id="{886F6917-DA8C-49E4-A199-CCFFA71CCEB2}"/>
              </a:ext>
            </a:extLst>
          </p:cNvPr>
          <p:cNvSpPr txBox="1"/>
          <p:nvPr/>
        </p:nvSpPr>
        <p:spPr>
          <a:xfrm>
            <a:off x="7902457" y="6008720"/>
            <a:ext cx="3358227" cy="338554"/>
          </a:xfrm>
          <a:prstGeom prst="rect">
            <a:avLst/>
          </a:prstGeom>
          <a:solidFill>
            <a:srgbClr val="FFFFFF">
              <a:alpha val="60000"/>
            </a:srgbClr>
          </a:solidFill>
        </p:spPr>
        <p:txBody>
          <a:bodyPr wrap="square" rtlCol="0">
            <a:spAutoFit/>
          </a:bodyPr>
          <a:lstStyle/>
          <a:p>
            <a:pPr algn="ctr"/>
            <a:r>
              <a:rPr lang="en-US" sz="1600" b="1" dirty="0">
                <a:solidFill>
                  <a:srgbClr val="A73384"/>
                </a:solidFill>
                <a:latin typeface="Calibri" panose="020F0502020204030204"/>
              </a:rPr>
              <a:t>Compact Force-Neutral Anti-Solenoid</a:t>
            </a:r>
          </a:p>
        </p:txBody>
      </p:sp>
      <p:sp>
        <p:nvSpPr>
          <p:cNvPr id="4" name="Rectangle 3">
            <a:extLst>
              <a:ext uri="{FF2B5EF4-FFF2-40B4-BE49-F238E27FC236}">
                <a16:creationId xmlns:a16="http://schemas.microsoft.com/office/drawing/2014/main" id="{C4B64375-0AF6-4E12-9D0D-1DEEEE968E44}"/>
              </a:ext>
            </a:extLst>
          </p:cNvPr>
          <p:cNvSpPr/>
          <p:nvPr/>
        </p:nvSpPr>
        <p:spPr>
          <a:xfrm>
            <a:off x="571500" y="4496497"/>
            <a:ext cx="10803942" cy="1970255"/>
          </a:xfrm>
          <a:prstGeom prst="rect">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813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176280"/>
            <a:ext cx="11882996" cy="665792"/>
          </a:xfrm>
        </p:spPr>
        <p:txBody>
          <a:bodyPr anchor="t">
            <a:noAutofit/>
          </a:bodyPr>
          <a:lstStyle/>
          <a:p>
            <a:r>
              <a:rPr lang="en-US" sz="3400" dirty="0"/>
              <a:t>Tapered</a:t>
            </a:r>
            <a:r>
              <a:rPr lang="en-US" sz="3500" dirty="0"/>
              <a:t> Constant Gradient Quadrupole R&amp;D for EIC FF.</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12</a:t>
            </a:fld>
            <a:endParaRPr lang="en-US" sz="1000" dirty="0"/>
          </a:p>
        </p:txBody>
      </p:sp>
      <p:pic>
        <p:nvPicPr>
          <p:cNvPr id="11" name="Picture 1">
            <a:extLst>
              <a:ext uri="{FF2B5EF4-FFF2-40B4-BE49-F238E27FC236}">
                <a16:creationId xmlns:a16="http://schemas.microsoft.com/office/drawing/2014/main" id="{BE87AE3C-FAD8-4349-9EDF-87275CB616C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9838" y="887561"/>
            <a:ext cx="4868163" cy="2582847"/>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19584375-2AB8-4F6A-BFA1-7670E6E0A6F6}"/>
              </a:ext>
            </a:extLst>
          </p:cNvPr>
          <p:cNvSpPr txBox="1"/>
          <p:nvPr/>
        </p:nvSpPr>
        <p:spPr>
          <a:xfrm>
            <a:off x="2951677" y="1094735"/>
            <a:ext cx="21285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1" u="none" strike="noStrike" kern="0" cap="none" spc="0" normalizeH="0" baseline="0" noProof="0" dirty="0">
                <a:ln>
                  <a:noFill/>
                </a:ln>
                <a:solidFill>
                  <a:srgbClr val="0079CE"/>
                </a:solidFill>
                <a:effectLst/>
                <a:uLnTx/>
                <a:uFillTx/>
              </a:rPr>
              <a:t>Field Measurements</a:t>
            </a:r>
          </a:p>
        </p:txBody>
      </p:sp>
      <p:pic>
        <p:nvPicPr>
          <p:cNvPr id="13" name="Picture 12" descr="Graphical user interface, chart&#10;&#10;Description automatically generated">
            <a:extLst>
              <a:ext uri="{FF2B5EF4-FFF2-40B4-BE49-F238E27FC236}">
                <a16:creationId xmlns:a16="http://schemas.microsoft.com/office/drawing/2014/main" id="{7168970A-FA6E-48B1-8439-AEBFCF326D7D}"/>
              </a:ext>
            </a:extLst>
          </p:cNvPr>
          <p:cNvPicPr>
            <a:picLocks noChangeAspect="1"/>
          </p:cNvPicPr>
          <p:nvPr/>
        </p:nvPicPr>
        <p:blipFill>
          <a:blip r:embed="rId3"/>
          <a:stretch>
            <a:fillRect/>
          </a:stretch>
        </p:blipFill>
        <p:spPr>
          <a:xfrm>
            <a:off x="309004" y="3713835"/>
            <a:ext cx="4983325" cy="2378123"/>
          </a:xfrm>
          <a:prstGeom prst="rect">
            <a:avLst/>
          </a:prstGeom>
        </p:spPr>
      </p:pic>
      <p:sp>
        <p:nvSpPr>
          <p:cNvPr id="14" name="TextBox 13">
            <a:extLst>
              <a:ext uri="{FF2B5EF4-FFF2-40B4-BE49-F238E27FC236}">
                <a16:creationId xmlns:a16="http://schemas.microsoft.com/office/drawing/2014/main" id="{3CD5BD4C-8586-46B6-B19D-27B36A53C79E}"/>
              </a:ext>
            </a:extLst>
          </p:cNvPr>
          <p:cNvSpPr txBox="1"/>
          <p:nvPr/>
        </p:nvSpPr>
        <p:spPr>
          <a:xfrm>
            <a:off x="2788006" y="5686742"/>
            <a:ext cx="245593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1" u="none" strike="noStrike" kern="0" cap="none" spc="0" normalizeH="0" baseline="0" noProof="0" dirty="0">
                <a:ln>
                  <a:noFill/>
                </a:ln>
                <a:solidFill>
                  <a:srgbClr val="0079CE"/>
                </a:solidFill>
                <a:effectLst/>
                <a:uLnTx/>
                <a:uFillTx/>
              </a:rPr>
              <a:t>Calculated Coil Field</a:t>
            </a:r>
          </a:p>
        </p:txBody>
      </p:sp>
      <p:sp>
        <p:nvSpPr>
          <p:cNvPr id="15" name="TextBox 14">
            <a:extLst>
              <a:ext uri="{FF2B5EF4-FFF2-40B4-BE49-F238E27FC236}">
                <a16:creationId xmlns:a16="http://schemas.microsoft.com/office/drawing/2014/main" id="{2C2EBDE6-F005-4611-8696-3CDA06950562}"/>
              </a:ext>
            </a:extLst>
          </p:cNvPr>
          <p:cNvSpPr txBox="1"/>
          <p:nvPr/>
        </p:nvSpPr>
        <p:spPr>
          <a:xfrm>
            <a:off x="5292329" y="903661"/>
            <a:ext cx="6899671" cy="2139047"/>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US" sz="1800" b="0" i="0" u="none" strike="noStrike" kern="0" cap="none" spc="20" normalizeH="0" baseline="0" noProof="0" dirty="0">
                <a:ln>
                  <a:noFill/>
                </a:ln>
                <a:solidFill>
                  <a:prstClr val="black"/>
                </a:solidFill>
                <a:effectLst/>
                <a:uLnTx/>
                <a:uFillTx/>
              </a:rPr>
              <a:t>Tapered coils are used for some of the EIC low-</a:t>
            </a:r>
            <a:r>
              <a:rPr kumimoji="0" lang="el-GR" sz="1800" b="0" i="0" u="none" strike="noStrike" kern="0" cap="none" spc="20" normalizeH="0" baseline="0" noProof="0" dirty="0">
                <a:ln>
                  <a:noFill/>
                </a:ln>
                <a:solidFill>
                  <a:prstClr val="black"/>
                </a:solidFill>
                <a:effectLst/>
                <a:uLnTx/>
                <a:uFillTx/>
              </a:rPr>
              <a:t>β</a:t>
            </a:r>
            <a:r>
              <a:rPr kumimoji="0" lang="en-US" sz="1800" b="0" i="0" u="none" strike="noStrike" kern="0" cap="none" spc="20" normalizeH="0" baseline="0" noProof="0" dirty="0">
                <a:ln>
                  <a:noFill/>
                </a:ln>
                <a:solidFill>
                  <a:prstClr val="black"/>
                </a:solidFill>
                <a:effectLst/>
                <a:uLnTx/>
                <a:uFillTx/>
              </a:rPr>
              <a:t> quads.       </a:t>
            </a:r>
            <a:endParaRPr kumimoji="0" lang="en-US" sz="1800" b="0" i="0" u="none" strike="noStrike" kern="0" cap="none" spc="0" normalizeH="0" baseline="0" noProof="0" dirty="0">
              <a:ln>
                <a:noFill/>
              </a:ln>
              <a:solidFill>
                <a:prstClr val="black"/>
              </a:solidFill>
              <a:effectLst/>
              <a:uLnTx/>
              <a:uFillTx/>
            </a:endParaRPr>
          </a:p>
          <a:p>
            <a:pPr marL="285750" marR="0" lvl="0" indent="-285750" defTabSz="91440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US" sz="1800" b="0" i="0" u="none" strike="noStrike" kern="0" cap="none" spc="30" normalizeH="0" baseline="0" noProof="0" dirty="0">
                <a:ln>
                  <a:noFill/>
                </a:ln>
                <a:solidFill>
                  <a:prstClr val="black"/>
                </a:solidFill>
                <a:effectLst/>
                <a:uLnTx/>
                <a:uFillTx/>
              </a:rPr>
              <a:t>To fit inside limited space, we use Double Helical coils produced via </a:t>
            </a:r>
            <a:r>
              <a:rPr kumimoji="0" lang="en-US" sz="1800" b="0" i="0" u="none" strike="noStrike" kern="0" cap="none" spc="0" normalizeH="0" baseline="0" noProof="0" dirty="0">
                <a:ln>
                  <a:noFill/>
                </a:ln>
                <a:solidFill>
                  <a:prstClr val="black"/>
                </a:solidFill>
                <a:effectLst/>
                <a:uLnTx/>
                <a:uFillTx/>
              </a:rPr>
              <a:t>the BNL Direct Wind process (see below).</a:t>
            </a:r>
          </a:p>
          <a:p>
            <a:pPr marL="285750" marR="0" lvl="0" indent="-285750" defTabSz="91440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R&amp;D Test Coil: 4 layers, aperture varies from 60 to 80 mm over its 0.4 m length, gradient is 43 T/m (30-40 mm inner radius).</a:t>
            </a:r>
          </a:p>
          <a:p>
            <a:pPr marL="285750" marR="0" lvl="0" indent="-285750" defTabSz="914400" eaLnBrk="1" fontAlgn="auto" latinLnBrk="0" hangingPunct="1">
              <a:lnSpc>
                <a:spcPct val="100000"/>
              </a:lnSpc>
              <a:spcBef>
                <a:spcPts val="0"/>
              </a:spcBef>
              <a:spcAft>
                <a:spcPts val="100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Although aperture varies, </a:t>
            </a:r>
            <a:r>
              <a:rPr kumimoji="0" lang="en-US" sz="1800" b="0" i="0" u="sng" strike="noStrike" kern="0" cap="none" spc="0" normalizeH="0" baseline="0" noProof="0" dirty="0">
                <a:ln>
                  <a:noFill/>
                </a:ln>
                <a:solidFill>
                  <a:prstClr val="black"/>
                </a:solidFill>
                <a:effectLst/>
                <a:uLnTx/>
                <a:uFillTx/>
              </a:rPr>
              <a:t>the gradient is maintained constant</a:t>
            </a:r>
            <a:r>
              <a:rPr kumimoji="0" lang="en-US" sz="1800" b="0" i="0" u="none" strike="noStrike" kern="0" cap="none" spc="0" normalizeH="0" baseline="0" noProof="0" dirty="0">
                <a:ln>
                  <a:noFill/>
                </a:ln>
                <a:solidFill>
                  <a:prstClr val="black"/>
                </a:solidFill>
                <a:effectLst/>
                <a:uLnTx/>
                <a:uFillTx/>
              </a:rPr>
              <a:t>.</a:t>
            </a:r>
          </a:p>
        </p:txBody>
      </p:sp>
      <p:pic>
        <p:nvPicPr>
          <p:cNvPr id="16" name="Picture 15">
            <a:extLst>
              <a:ext uri="{FF2B5EF4-FFF2-40B4-BE49-F238E27FC236}">
                <a16:creationId xmlns:a16="http://schemas.microsoft.com/office/drawing/2014/main" id="{E7B46FBE-3AED-4BC9-B5D5-9DEAD64FB36E}"/>
              </a:ext>
            </a:extLst>
          </p:cNvPr>
          <p:cNvPicPr>
            <a:picLocks noChangeAspect="1"/>
          </p:cNvPicPr>
          <p:nvPr/>
        </p:nvPicPr>
        <p:blipFill>
          <a:blip r:embed="rId4"/>
          <a:stretch>
            <a:fillRect/>
          </a:stretch>
        </p:blipFill>
        <p:spPr>
          <a:xfrm>
            <a:off x="5641608" y="3300078"/>
            <a:ext cx="6431239" cy="2207408"/>
          </a:xfrm>
          <a:prstGeom prst="rect">
            <a:avLst/>
          </a:prstGeom>
        </p:spPr>
      </p:pic>
      <p:sp>
        <p:nvSpPr>
          <p:cNvPr id="17" name="TextBox 16">
            <a:extLst>
              <a:ext uri="{FF2B5EF4-FFF2-40B4-BE49-F238E27FC236}">
                <a16:creationId xmlns:a16="http://schemas.microsoft.com/office/drawing/2014/main" id="{7A6D3FBF-9C2E-4986-8CCA-5CC40D76A2C1}"/>
              </a:ext>
            </a:extLst>
          </p:cNvPr>
          <p:cNvSpPr txBox="1"/>
          <p:nvPr/>
        </p:nvSpPr>
        <p:spPr>
          <a:xfrm>
            <a:off x="5754757" y="5507486"/>
            <a:ext cx="6234401" cy="369332"/>
          </a:xfrm>
          <a:prstGeom prst="rect">
            <a:avLst/>
          </a:prstGeom>
          <a:solidFill>
            <a:sysClr val="window" lastClr="FFFFFF"/>
          </a:solidFill>
        </p:spPr>
        <p:txBody>
          <a:bodyPr wrap="square" rtlCol="0">
            <a:spAutoFit/>
          </a:bodyPr>
          <a:lstStyle/>
          <a:p>
            <a:pPr algn="ctr">
              <a:defRPr/>
            </a:pPr>
            <a:r>
              <a:rPr lang="en-US" b="1" i="1" kern="0" dirty="0">
                <a:solidFill>
                  <a:srgbClr val="0079CE"/>
                </a:solidFill>
                <a:latin typeface="Calibri" panose="020F0502020204030204"/>
              </a:rPr>
              <a:t>Tapered Quadrupole – no training, reached 960 A short sample</a:t>
            </a:r>
          </a:p>
        </p:txBody>
      </p:sp>
      <p:sp>
        <p:nvSpPr>
          <p:cNvPr id="18" name="TextBox 17">
            <a:extLst>
              <a:ext uri="{FF2B5EF4-FFF2-40B4-BE49-F238E27FC236}">
                <a16:creationId xmlns:a16="http://schemas.microsoft.com/office/drawing/2014/main" id="{EBEE375E-EE24-4BE0-89A1-110D4C9A84CD}"/>
              </a:ext>
            </a:extLst>
          </p:cNvPr>
          <p:cNvSpPr txBox="1"/>
          <p:nvPr/>
        </p:nvSpPr>
        <p:spPr>
          <a:xfrm>
            <a:off x="5754757" y="5836345"/>
            <a:ext cx="6431239" cy="369332"/>
          </a:xfrm>
          <a:prstGeom prst="rect">
            <a:avLst/>
          </a:prstGeom>
          <a:noFill/>
        </p:spPr>
        <p:txBody>
          <a:bodyPr wrap="square">
            <a:spAutoFit/>
          </a:bodyPr>
          <a:lstStyle/>
          <a:p>
            <a:pPr>
              <a:spcAft>
                <a:spcPts val="600"/>
              </a:spcAft>
              <a:defRPr/>
            </a:pPr>
            <a:r>
              <a:rPr lang="en-US" b="1" kern="0" spc="30" dirty="0">
                <a:solidFill>
                  <a:srgbClr val="008000"/>
                </a:solidFill>
                <a:latin typeface="Calibri" panose="020F0502020204030204"/>
              </a:rPr>
              <a:t>H. Witte </a:t>
            </a:r>
            <a:r>
              <a:rPr lang="en-US" b="1" i="1" kern="0" spc="30" dirty="0">
                <a:solidFill>
                  <a:srgbClr val="008000"/>
                </a:solidFill>
                <a:latin typeface="Calibri" panose="020F0502020204030204"/>
              </a:rPr>
              <a:t>et.al. </a:t>
            </a:r>
            <a:r>
              <a:rPr lang="en-US" b="1" kern="0" spc="30" dirty="0">
                <a:solidFill>
                  <a:srgbClr val="008000"/>
                </a:solidFill>
                <a:latin typeface="Calibri" panose="020F0502020204030204"/>
              </a:rPr>
              <a:t>http://dx.doi.org/10.1109/TASC.2019.2902982.</a:t>
            </a:r>
          </a:p>
        </p:txBody>
      </p:sp>
      <p:sp>
        <p:nvSpPr>
          <p:cNvPr id="19" name="TextBox 18">
            <a:extLst>
              <a:ext uri="{FF2B5EF4-FFF2-40B4-BE49-F238E27FC236}">
                <a16:creationId xmlns:a16="http://schemas.microsoft.com/office/drawing/2014/main" id="{29B8D556-AAF6-4967-A7D2-C3A7DF9DE42B}"/>
              </a:ext>
            </a:extLst>
          </p:cNvPr>
          <p:cNvSpPr txBox="1"/>
          <p:nvPr/>
        </p:nvSpPr>
        <p:spPr>
          <a:xfrm>
            <a:off x="2328864" y="6289261"/>
            <a:ext cx="6360963" cy="430887"/>
          </a:xfrm>
          <a:prstGeom prst="rect">
            <a:avLst/>
          </a:prstGeom>
          <a:solidFill>
            <a:srgbClr val="FFC000"/>
          </a:solidFill>
          <a:ln w="19050">
            <a:solidFill>
              <a:sysClr val="windowText" lastClr="000000"/>
            </a:solidFill>
          </a:ln>
        </p:spPr>
        <p:txBody>
          <a:bodyPr wrap="square" rtlCol="0">
            <a:spAutoFit/>
          </a:bodyPr>
          <a:lstStyle/>
          <a:p>
            <a:pPr algn="ctr">
              <a:defRPr/>
            </a:pPr>
            <a:r>
              <a:rPr lang="en-US" sz="2200" b="1" kern="0" dirty="0">
                <a:solidFill>
                  <a:prstClr val="black"/>
                </a:solidFill>
                <a:latin typeface="Calibri" panose="020F0502020204030204"/>
              </a:rPr>
              <a:t>Double Helical coils are also useful for the FCC-ee IR.</a:t>
            </a:r>
          </a:p>
        </p:txBody>
      </p:sp>
    </p:spTree>
    <p:extLst>
      <p:ext uri="{BB962C8B-B14F-4D97-AF65-F5344CB8AC3E}">
        <p14:creationId xmlns:p14="http://schemas.microsoft.com/office/powerpoint/2010/main" val="327221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176280"/>
            <a:ext cx="11882996" cy="665792"/>
          </a:xfrm>
        </p:spPr>
        <p:txBody>
          <a:bodyPr anchor="t">
            <a:noAutofit/>
          </a:bodyPr>
          <a:lstStyle/>
          <a:p>
            <a:r>
              <a:rPr lang="en-US" sz="3600" dirty="0"/>
              <a:t>CERN FCC-ee FF Magnets: Double Helical Baseline.</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13</a:t>
            </a:fld>
            <a:endParaRPr lang="en-US" sz="1000" dirty="0"/>
          </a:p>
        </p:txBody>
      </p:sp>
      <p:grpSp>
        <p:nvGrpSpPr>
          <p:cNvPr id="56" name="Group 55">
            <a:extLst>
              <a:ext uri="{FF2B5EF4-FFF2-40B4-BE49-F238E27FC236}">
                <a16:creationId xmlns:a16="http://schemas.microsoft.com/office/drawing/2014/main" id="{F7E732E1-E3A0-4A17-B697-C456E64DC9E0}"/>
              </a:ext>
            </a:extLst>
          </p:cNvPr>
          <p:cNvGrpSpPr/>
          <p:nvPr/>
        </p:nvGrpSpPr>
        <p:grpSpPr>
          <a:xfrm>
            <a:off x="7786708" y="709960"/>
            <a:ext cx="4065641" cy="1982082"/>
            <a:chOff x="1654734" y="619224"/>
            <a:chExt cx="5607369" cy="2713984"/>
          </a:xfrm>
        </p:grpSpPr>
        <p:grpSp>
          <p:nvGrpSpPr>
            <p:cNvPr id="57" name="Group 56">
              <a:extLst>
                <a:ext uri="{FF2B5EF4-FFF2-40B4-BE49-F238E27FC236}">
                  <a16:creationId xmlns:a16="http://schemas.microsoft.com/office/drawing/2014/main" id="{A3091246-42E5-4D3A-9C22-792F509A6320}"/>
                </a:ext>
              </a:extLst>
            </p:cNvPr>
            <p:cNvGrpSpPr/>
            <p:nvPr/>
          </p:nvGrpSpPr>
          <p:grpSpPr>
            <a:xfrm>
              <a:off x="1654734" y="619224"/>
              <a:ext cx="5607369" cy="2713984"/>
              <a:chOff x="1601230" y="589846"/>
              <a:chExt cx="5607369" cy="2713984"/>
            </a:xfrm>
          </p:grpSpPr>
          <p:pic>
            <p:nvPicPr>
              <p:cNvPr id="62" name="Content Placeholder 3">
                <a:extLst>
                  <a:ext uri="{FF2B5EF4-FFF2-40B4-BE49-F238E27FC236}">
                    <a16:creationId xmlns:a16="http://schemas.microsoft.com/office/drawing/2014/main" id="{D7F68124-3080-470B-ADBB-C298323906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01230" y="839899"/>
                <a:ext cx="5607369" cy="2463931"/>
              </a:xfrm>
              <a:prstGeom prst="rect">
                <a:avLst/>
              </a:prstGeom>
            </p:spPr>
          </p:pic>
          <p:sp>
            <p:nvSpPr>
              <p:cNvPr id="63" name="TextBox 62">
                <a:extLst>
                  <a:ext uri="{FF2B5EF4-FFF2-40B4-BE49-F238E27FC236}">
                    <a16:creationId xmlns:a16="http://schemas.microsoft.com/office/drawing/2014/main" id="{7192587C-523D-4065-90CC-E859CB107936}"/>
                  </a:ext>
                </a:extLst>
              </p:cNvPr>
              <p:cNvSpPr txBox="1"/>
              <p:nvPr/>
            </p:nvSpPr>
            <p:spPr>
              <a:xfrm rot="20668023">
                <a:off x="3309237" y="2376371"/>
                <a:ext cx="1189249" cy="358212"/>
              </a:xfrm>
              <a:prstGeom prst="rect">
                <a:avLst/>
              </a:prstGeom>
              <a:noFill/>
              <a:ln w="57150">
                <a:noFill/>
              </a:ln>
            </p:spPr>
            <p:txBody>
              <a:bodyPr wrap="square" rtlCol="0">
                <a:spAutoFit/>
              </a:bodyPr>
              <a:lstStyle/>
              <a:p>
                <a:pPr algn="ctr" defTabSz="914378" eaLnBrk="0" fontAlgn="base" hangingPunct="0">
                  <a:spcBef>
                    <a:spcPct val="0"/>
                  </a:spcBef>
                  <a:spcAft>
                    <a:spcPct val="0"/>
                  </a:spcAft>
                  <a:defRPr/>
                </a:pPr>
                <a:r>
                  <a:rPr lang="en-GB" sz="1100" kern="0" dirty="0">
                    <a:solidFill>
                      <a:prstClr val="black">
                        <a:lumMod val="65000"/>
                        <a:lumOff val="35000"/>
                      </a:prstClr>
                    </a:solidFill>
                    <a:latin typeface="Calibri" panose="020F0502020204030204"/>
                    <a:ea typeface="ＭＳ Ｐゴシック" charset="0"/>
                  </a:rPr>
                  <a:t>Lumical</a:t>
                </a:r>
              </a:p>
            </p:txBody>
          </p:sp>
          <p:sp>
            <p:nvSpPr>
              <p:cNvPr id="64" name="TextBox 63">
                <a:extLst>
                  <a:ext uri="{FF2B5EF4-FFF2-40B4-BE49-F238E27FC236}">
                    <a16:creationId xmlns:a16="http://schemas.microsoft.com/office/drawing/2014/main" id="{145C72B0-1C06-4CDE-9BE5-FCA3CDDD75D3}"/>
                  </a:ext>
                </a:extLst>
              </p:cNvPr>
              <p:cNvSpPr txBox="1"/>
              <p:nvPr/>
            </p:nvSpPr>
            <p:spPr>
              <a:xfrm rot="20331048">
                <a:off x="3367442" y="1104603"/>
                <a:ext cx="2037967" cy="633468"/>
              </a:xfrm>
              <a:prstGeom prst="rect">
                <a:avLst/>
              </a:prstGeom>
              <a:noFill/>
              <a:ln w="57150">
                <a:noFill/>
              </a:ln>
            </p:spPr>
            <p:txBody>
              <a:bodyPr wrap="square" rtlCol="0">
                <a:spAutoFit/>
              </a:bodyPr>
              <a:lstStyle/>
              <a:p>
                <a:pPr algn="ctr" defTabSz="914378" eaLnBrk="0" fontAlgn="base" hangingPunct="0">
                  <a:spcBef>
                    <a:spcPct val="0"/>
                  </a:spcBef>
                  <a:spcAft>
                    <a:spcPct val="0"/>
                  </a:spcAft>
                  <a:defRPr/>
                </a:pPr>
                <a:r>
                  <a:rPr lang="en-GB" sz="1100" kern="0" dirty="0">
                    <a:solidFill>
                      <a:srgbClr val="7030A0"/>
                    </a:solidFill>
                    <a:latin typeface="Calibri" panose="020F0502020204030204"/>
                    <a:ea typeface="ＭＳ Ｐゴシック" charset="0"/>
                  </a:rPr>
                  <a:t>Compensating solenoid</a:t>
                </a:r>
              </a:p>
            </p:txBody>
          </p:sp>
          <p:sp>
            <p:nvSpPr>
              <p:cNvPr id="65" name="TextBox 64">
                <a:extLst>
                  <a:ext uri="{FF2B5EF4-FFF2-40B4-BE49-F238E27FC236}">
                    <a16:creationId xmlns:a16="http://schemas.microsoft.com/office/drawing/2014/main" id="{FD5E3658-0E40-43B0-A638-5956E39D6A82}"/>
                  </a:ext>
                </a:extLst>
              </p:cNvPr>
              <p:cNvSpPr txBox="1"/>
              <p:nvPr/>
            </p:nvSpPr>
            <p:spPr>
              <a:xfrm rot="20541562">
                <a:off x="5000112" y="589846"/>
                <a:ext cx="1791846" cy="633468"/>
              </a:xfrm>
              <a:prstGeom prst="rect">
                <a:avLst/>
              </a:prstGeom>
              <a:noFill/>
              <a:ln w="57150">
                <a:noFill/>
              </a:ln>
            </p:spPr>
            <p:txBody>
              <a:bodyPr wrap="square" rtlCol="0">
                <a:spAutoFit/>
              </a:bodyPr>
              <a:lstStyle/>
              <a:p>
                <a:pPr algn="ctr" defTabSz="914378" eaLnBrk="0" fontAlgn="base" hangingPunct="0">
                  <a:spcBef>
                    <a:spcPct val="0"/>
                  </a:spcBef>
                  <a:spcAft>
                    <a:spcPct val="0"/>
                  </a:spcAft>
                  <a:defRPr/>
                </a:pPr>
                <a:r>
                  <a:rPr lang="en-GB" sz="1100" kern="0" dirty="0">
                    <a:solidFill>
                      <a:srgbClr val="0070C0"/>
                    </a:solidFill>
                    <a:latin typeface="Calibri" panose="020F0502020204030204"/>
                    <a:ea typeface="ＭＳ Ｐゴシック" charset="0"/>
                  </a:rPr>
                  <a:t>screening</a:t>
                </a:r>
              </a:p>
              <a:p>
                <a:pPr algn="ctr" defTabSz="914378" eaLnBrk="0" fontAlgn="base" hangingPunct="0">
                  <a:spcBef>
                    <a:spcPct val="0"/>
                  </a:spcBef>
                  <a:spcAft>
                    <a:spcPct val="0"/>
                  </a:spcAft>
                  <a:defRPr/>
                </a:pPr>
                <a:r>
                  <a:rPr lang="en-GB" sz="1100" kern="0" dirty="0">
                    <a:solidFill>
                      <a:srgbClr val="0070C0"/>
                    </a:solidFill>
                    <a:latin typeface="Calibri" panose="020F0502020204030204"/>
                    <a:ea typeface="ＭＳ Ｐゴシック" charset="0"/>
                  </a:rPr>
                  <a:t> solenoid</a:t>
                </a:r>
              </a:p>
            </p:txBody>
          </p:sp>
          <p:sp>
            <p:nvSpPr>
              <p:cNvPr id="66" name="TextBox 65">
                <a:extLst>
                  <a:ext uri="{FF2B5EF4-FFF2-40B4-BE49-F238E27FC236}">
                    <a16:creationId xmlns:a16="http://schemas.microsoft.com/office/drawing/2014/main" id="{9FFA5020-B90C-4178-91CF-E9B19D169180}"/>
                  </a:ext>
                </a:extLst>
              </p:cNvPr>
              <p:cNvSpPr txBox="1"/>
              <p:nvPr/>
            </p:nvSpPr>
            <p:spPr>
              <a:xfrm rot="20614176">
                <a:off x="5860031" y="1219697"/>
                <a:ext cx="982986" cy="409342"/>
              </a:xfrm>
              <a:prstGeom prst="rect">
                <a:avLst/>
              </a:prstGeom>
              <a:noFill/>
              <a:ln w="12700">
                <a:noFill/>
              </a:ln>
            </p:spPr>
            <p:txBody>
              <a:bodyPr wrap="square" rtlCol="0">
                <a:spAutoFit/>
              </a:bodyPr>
              <a:lstStyle/>
              <a:p>
                <a:pPr defTabSz="914378" eaLnBrk="0" fontAlgn="base" hangingPunct="0">
                  <a:spcBef>
                    <a:spcPct val="0"/>
                  </a:spcBef>
                  <a:spcAft>
                    <a:spcPct val="0"/>
                  </a:spcAft>
                  <a:defRPr/>
                </a:pPr>
                <a:r>
                  <a:rPr lang="en-GB" sz="1600" b="1" kern="0" dirty="0">
                    <a:solidFill>
                      <a:prstClr val="white"/>
                    </a:solidFill>
                    <a:latin typeface="Calibri" panose="020F0502020204030204"/>
                    <a:ea typeface="ＭＳ Ｐゴシック" charset="0"/>
                  </a:rPr>
                  <a:t>QC1</a:t>
                </a:r>
              </a:p>
            </p:txBody>
          </p:sp>
        </p:grpSp>
        <p:sp>
          <p:nvSpPr>
            <p:cNvPr id="58" name="TextBox 57">
              <a:extLst>
                <a:ext uri="{FF2B5EF4-FFF2-40B4-BE49-F238E27FC236}">
                  <a16:creationId xmlns:a16="http://schemas.microsoft.com/office/drawing/2014/main" id="{1B1917CF-BCDD-42D6-A1BC-50C991A3CBA9}"/>
                </a:ext>
              </a:extLst>
            </p:cNvPr>
            <p:cNvSpPr txBox="1"/>
            <p:nvPr/>
          </p:nvSpPr>
          <p:spPr>
            <a:xfrm rot="20020790">
              <a:off x="2259319" y="2097839"/>
              <a:ext cx="1083773" cy="379283"/>
            </a:xfrm>
            <a:prstGeom prst="rect">
              <a:avLst/>
            </a:prstGeom>
            <a:noFill/>
          </p:spPr>
          <p:txBody>
            <a:bodyPr wrap="none" rtlCol="0">
              <a:spAutoFit/>
            </a:bodyPr>
            <a:lstStyle/>
            <a:p>
              <a:pPr>
                <a:defRPr/>
              </a:pPr>
              <a:r>
                <a:rPr lang="en-US" sz="1200" kern="0" dirty="0">
                  <a:solidFill>
                    <a:prstClr val="black"/>
                  </a:solidFill>
                  <a:latin typeface="Calibri" panose="020F0502020204030204"/>
                </a:rPr>
                <a:t>100 mrad</a:t>
              </a:r>
            </a:p>
          </p:txBody>
        </p:sp>
        <p:cxnSp>
          <p:nvCxnSpPr>
            <p:cNvPr id="59" name="Straight Connector 58">
              <a:extLst>
                <a:ext uri="{FF2B5EF4-FFF2-40B4-BE49-F238E27FC236}">
                  <a16:creationId xmlns:a16="http://schemas.microsoft.com/office/drawing/2014/main" id="{181F270B-1202-4433-BFC6-9F48B5CD892D}"/>
                </a:ext>
              </a:extLst>
            </p:cNvPr>
            <p:cNvCxnSpPr/>
            <p:nvPr/>
          </p:nvCxnSpPr>
          <p:spPr>
            <a:xfrm flipV="1">
              <a:off x="2247096" y="2051222"/>
              <a:ext cx="1418742" cy="651372"/>
            </a:xfrm>
            <a:prstGeom prst="line">
              <a:avLst/>
            </a:prstGeom>
            <a:noFill/>
            <a:ln w="9525" cap="flat" cmpd="sng" algn="ctr">
              <a:solidFill>
                <a:sysClr val="windowText" lastClr="000000"/>
              </a:solidFill>
              <a:prstDash val="dash"/>
              <a:miter lim="800000"/>
            </a:ln>
            <a:effectLst/>
          </p:spPr>
        </p:cxnSp>
        <p:sp>
          <p:nvSpPr>
            <p:cNvPr id="60" name="TextBox 59">
              <a:extLst>
                <a:ext uri="{FF2B5EF4-FFF2-40B4-BE49-F238E27FC236}">
                  <a16:creationId xmlns:a16="http://schemas.microsoft.com/office/drawing/2014/main" id="{D28C4ADC-5CB9-4474-AB9C-7999FAEB7FF3}"/>
                </a:ext>
              </a:extLst>
            </p:cNvPr>
            <p:cNvSpPr txBox="1"/>
            <p:nvPr/>
          </p:nvSpPr>
          <p:spPr>
            <a:xfrm>
              <a:off x="1927222" y="2744235"/>
              <a:ext cx="552797" cy="407230"/>
            </a:xfrm>
            <a:prstGeom prst="rect">
              <a:avLst/>
            </a:prstGeom>
            <a:noFill/>
            <a:ln>
              <a:noFill/>
            </a:ln>
          </p:spPr>
          <p:txBody>
            <a:bodyPr wrap="square" rtlCol="0">
              <a:spAutoFit/>
            </a:bodyPr>
            <a:lstStyle/>
            <a:p>
              <a:pPr algn="ctr">
                <a:defRPr/>
              </a:pPr>
              <a:r>
                <a:rPr lang="en-US" sz="1200" kern="0" dirty="0">
                  <a:solidFill>
                    <a:prstClr val="black"/>
                  </a:solidFill>
                  <a:latin typeface="Calibri" panose="020F0502020204030204"/>
                </a:rPr>
                <a:t>IP</a:t>
              </a:r>
            </a:p>
          </p:txBody>
        </p:sp>
        <p:sp>
          <p:nvSpPr>
            <p:cNvPr id="61" name="5-Point Star 30">
              <a:extLst>
                <a:ext uri="{FF2B5EF4-FFF2-40B4-BE49-F238E27FC236}">
                  <a16:creationId xmlns:a16="http://schemas.microsoft.com/office/drawing/2014/main" id="{AD72B54E-E7D8-40E4-966C-58D1C221E0B0}"/>
                </a:ext>
              </a:extLst>
            </p:cNvPr>
            <p:cNvSpPr/>
            <p:nvPr/>
          </p:nvSpPr>
          <p:spPr>
            <a:xfrm>
              <a:off x="2108886" y="2609859"/>
              <a:ext cx="189470" cy="193283"/>
            </a:xfrm>
            <a:prstGeom prst="star5">
              <a:avLst/>
            </a:prstGeom>
            <a:solidFill>
              <a:srgbClr val="FFFD78"/>
            </a:solidFill>
            <a:ln w="6350" cap="flat" cmpd="sng" algn="ctr">
              <a:solidFill>
                <a:srgbClr val="4472C4"/>
              </a:solidFill>
              <a:prstDash val="solid"/>
              <a:miter lim="800000"/>
            </a:ln>
            <a:effectLst/>
          </p:spPr>
          <p:txBody>
            <a:bodyPr rtlCol="0" anchor="ctr"/>
            <a:lstStyle/>
            <a:p>
              <a:pPr algn="ctr">
                <a:defRPr/>
              </a:pPr>
              <a:endParaRPr lang="en-US" kern="0" dirty="0">
                <a:solidFill>
                  <a:prstClr val="white"/>
                </a:solidFill>
                <a:latin typeface="Calibri"/>
              </a:endParaRPr>
            </a:p>
          </p:txBody>
        </p:sp>
      </p:grpSp>
      <p:grpSp>
        <p:nvGrpSpPr>
          <p:cNvPr id="67" name="Group 66">
            <a:extLst>
              <a:ext uri="{FF2B5EF4-FFF2-40B4-BE49-F238E27FC236}">
                <a16:creationId xmlns:a16="http://schemas.microsoft.com/office/drawing/2014/main" id="{6F949B6A-B5BB-4260-9DD7-69E20DB73DE2}"/>
              </a:ext>
            </a:extLst>
          </p:cNvPr>
          <p:cNvGrpSpPr/>
          <p:nvPr/>
        </p:nvGrpSpPr>
        <p:grpSpPr>
          <a:xfrm>
            <a:off x="7463379" y="2790181"/>
            <a:ext cx="4666046" cy="2398568"/>
            <a:chOff x="4923406" y="2515892"/>
            <a:chExt cx="4296789" cy="2391199"/>
          </a:xfrm>
        </p:grpSpPr>
        <p:pic>
          <p:nvPicPr>
            <p:cNvPr id="68" name="Immagine 12">
              <a:extLst>
                <a:ext uri="{FF2B5EF4-FFF2-40B4-BE49-F238E27FC236}">
                  <a16:creationId xmlns:a16="http://schemas.microsoft.com/office/drawing/2014/main" id="{CB32DCAC-F3A1-403F-A85E-29B9B3FAA951}"/>
                </a:ext>
              </a:extLst>
            </p:cNvPr>
            <p:cNvPicPr>
              <a:picLocks noChangeAspect="1"/>
            </p:cNvPicPr>
            <p:nvPr/>
          </p:nvPicPr>
          <p:blipFill>
            <a:blip r:embed="rId3"/>
            <a:stretch>
              <a:fillRect/>
            </a:stretch>
          </p:blipFill>
          <p:spPr>
            <a:xfrm>
              <a:off x="4923406" y="4317978"/>
              <a:ext cx="4296789" cy="589113"/>
            </a:xfrm>
            <a:prstGeom prst="rect">
              <a:avLst/>
            </a:prstGeom>
          </p:spPr>
        </p:pic>
        <p:pic>
          <p:nvPicPr>
            <p:cNvPr id="69" name="Picture 68">
              <a:extLst>
                <a:ext uri="{FF2B5EF4-FFF2-40B4-BE49-F238E27FC236}">
                  <a16:creationId xmlns:a16="http://schemas.microsoft.com/office/drawing/2014/main" id="{8D5E5E99-F00A-422F-8E02-823595B326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61935" y="2515892"/>
              <a:ext cx="2478096" cy="1834434"/>
            </a:xfrm>
            <a:prstGeom prst="rect">
              <a:avLst/>
            </a:prstGeom>
          </p:spPr>
        </p:pic>
      </p:grpSp>
      <p:sp>
        <p:nvSpPr>
          <p:cNvPr id="72" name="TextBox 71">
            <a:extLst>
              <a:ext uri="{FF2B5EF4-FFF2-40B4-BE49-F238E27FC236}">
                <a16:creationId xmlns:a16="http://schemas.microsoft.com/office/drawing/2014/main" id="{937D89DB-AF37-445A-93E9-39E9AF462AEB}"/>
              </a:ext>
            </a:extLst>
          </p:cNvPr>
          <p:cNvSpPr txBox="1"/>
          <p:nvPr/>
        </p:nvSpPr>
        <p:spPr>
          <a:xfrm>
            <a:off x="316233" y="6025072"/>
            <a:ext cx="6972748" cy="646331"/>
          </a:xfrm>
          <a:prstGeom prst="rect">
            <a:avLst/>
          </a:prstGeom>
          <a:solidFill>
            <a:srgbClr val="FFC000"/>
          </a:solidFill>
          <a:ln w="19050">
            <a:solidFill>
              <a:sysClr val="windowText" lastClr="000000"/>
            </a:solidFill>
          </a:ln>
        </p:spPr>
        <p:txBody>
          <a:bodyPr wrap="square" rtlCol="0">
            <a:spAutoFit/>
          </a:bodyPr>
          <a:lstStyle/>
          <a:p>
            <a:pPr>
              <a:defRPr/>
            </a:pPr>
            <a:r>
              <a:rPr lang="en-US" b="1" kern="0" dirty="0">
                <a:solidFill>
                  <a:prstClr val="black"/>
                </a:solidFill>
                <a:latin typeface="Calibri" panose="020F0502020204030204"/>
              </a:rPr>
              <a:t>We could use BNL Direct Wind technology to make double helical coils that by design eliminate magnetic cross talk.</a:t>
            </a:r>
          </a:p>
        </p:txBody>
      </p:sp>
      <p:sp>
        <p:nvSpPr>
          <p:cNvPr id="73" name="TextBox 72">
            <a:extLst>
              <a:ext uri="{FF2B5EF4-FFF2-40B4-BE49-F238E27FC236}">
                <a16:creationId xmlns:a16="http://schemas.microsoft.com/office/drawing/2014/main" id="{AF143FE3-4066-4A83-9E9B-AF2FF9B83E0F}"/>
              </a:ext>
            </a:extLst>
          </p:cNvPr>
          <p:cNvSpPr txBox="1"/>
          <p:nvPr/>
        </p:nvSpPr>
        <p:spPr>
          <a:xfrm>
            <a:off x="2147644" y="4774035"/>
            <a:ext cx="1353384" cy="307777"/>
          </a:xfrm>
          <a:prstGeom prst="rect">
            <a:avLst/>
          </a:prstGeom>
          <a:noFill/>
          <a:ln>
            <a:noFill/>
          </a:ln>
        </p:spPr>
        <p:txBody>
          <a:bodyPr wrap="none" rtlCol="0">
            <a:spAutoFit/>
          </a:bodyPr>
          <a:lstStyle/>
          <a:p>
            <a:pPr defTabSz="457154">
              <a:defRPr/>
            </a:pPr>
            <a:r>
              <a:rPr lang="it-IT" sz="1400" b="1" kern="0" dirty="0">
                <a:solidFill>
                  <a:srgbClr val="70AD47">
                    <a:lumMod val="50000"/>
                  </a:srgbClr>
                </a:solidFill>
                <a:latin typeface="Calibri" panose="020F0502020204030204"/>
              </a:rPr>
              <a:t>HOM absorbers</a:t>
            </a:r>
          </a:p>
        </p:txBody>
      </p:sp>
      <p:pic>
        <p:nvPicPr>
          <p:cNvPr id="74" name="Picture 73">
            <a:extLst>
              <a:ext uri="{FF2B5EF4-FFF2-40B4-BE49-F238E27FC236}">
                <a16:creationId xmlns:a16="http://schemas.microsoft.com/office/drawing/2014/main" id="{15B26440-48C3-4DB1-A4AA-970BABE99E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932" y="1578797"/>
            <a:ext cx="6627928" cy="3240107"/>
          </a:xfrm>
          <a:prstGeom prst="rect">
            <a:avLst/>
          </a:prstGeom>
        </p:spPr>
      </p:pic>
      <p:sp>
        <p:nvSpPr>
          <p:cNvPr id="75" name="TextBox 74">
            <a:extLst>
              <a:ext uri="{FF2B5EF4-FFF2-40B4-BE49-F238E27FC236}">
                <a16:creationId xmlns:a16="http://schemas.microsoft.com/office/drawing/2014/main" id="{11C8EE53-535A-46E3-8D76-FA10CCF39946}"/>
              </a:ext>
            </a:extLst>
          </p:cNvPr>
          <p:cNvSpPr txBox="1"/>
          <p:nvPr/>
        </p:nvSpPr>
        <p:spPr>
          <a:xfrm>
            <a:off x="3549477" y="3457350"/>
            <a:ext cx="1001488" cy="584775"/>
          </a:xfrm>
          <a:prstGeom prst="rect">
            <a:avLst/>
          </a:prstGeom>
          <a:noFill/>
        </p:spPr>
        <p:txBody>
          <a:bodyPr wrap="square" rtlCol="0">
            <a:spAutoFit/>
          </a:bodyPr>
          <a:lstStyle/>
          <a:p>
            <a:pPr algn="ctr" defTabSz="457154">
              <a:defRPr/>
            </a:pPr>
            <a:r>
              <a:rPr lang="it-IT" sz="1600" b="1" kern="0" dirty="0">
                <a:solidFill>
                  <a:prstClr val="black"/>
                </a:solidFill>
                <a:latin typeface="Calibri" panose="020F0502020204030204"/>
              </a:rPr>
              <a:t>Central detector</a:t>
            </a:r>
          </a:p>
        </p:txBody>
      </p:sp>
      <p:cxnSp>
        <p:nvCxnSpPr>
          <p:cNvPr id="76" name="Straight Arrow Connector 75">
            <a:extLst>
              <a:ext uri="{FF2B5EF4-FFF2-40B4-BE49-F238E27FC236}">
                <a16:creationId xmlns:a16="http://schemas.microsoft.com/office/drawing/2014/main" id="{247C2EFE-446B-467C-9F8B-C38D162D07DE}"/>
              </a:ext>
            </a:extLst>
          </p:cNvPr>
          <p:cNvCxnSpPr>
            <a:cxnSpLocks/>
          </p:cNvCxnSpPr>
          <p:nvPr/>
        </p:nvCxnSpPr>
        <p:spPr>
          <a:xfrm>
            <a:off x="3384182" y="3740975"/>
            <a:ext cx="1217220" cy="0"/>
          </a:xfrm>
          <a:prstGeom prst="straightConnector1">
            <a:avLst/>
          </a:prstGeom>
          <a:noFill/>
          <a:ln w="6350" cap="flat" cmpd="sng" algn="ctr">
            <a:solidFill>
              <a:sysClr val="windowText" lastClr="000000"/>
            </a:solidFill>
            <a:prstDash val="solid"/>
            <a:miter lim="800000"/>
            <a:headEnd type="arrow" w="med" len="med"/>
            <a:tailEnd type="arrow" w="med" len="med"/>
          </a:ln>
          <a:effectLst/>
        </p:spPr>
      </p:cxnSp>
      <p:sp>
        <p:nvSpPr>
          <p:cNvPr id="77" name="TextBox 76">
            <a:extLst>
              <a:ext uri="{FF2B5EF4-FFF2-40B4-BE49-F238E27FC236}">
                <a16:creationId xmlns:a16="http://schemas.microsoft.com/office/drawing/2014/main" id="{2B67098F-D910-413D-AEC7-4AE162A7C2BE}"/>
              </a:ext>
            </a:extLst>
          </p:cNvPr>
          <p:cNvSpPr txBox="1"/>
          <p:nvPr/>
        </p:nvSpPr>
        <p:spPr>
          <a:xfrm>
            <a:off x="4564709" y="4819417"/>
            <a:ext cx="995785" cy="369332"/>
          </a:xfrm>
          <a:prstGeom prst="rect">
            <a:avLst/>
          </a:prstGeom>
          <a:noFill/>
        </p:spPr>
        <p:txBody>
          <a:bodyPr wrap="none" rtlCol="0">
            <a:spAutoFit/>
          </a:bodyPr>
          <a:lstStyle/>
          <a:p>
            <a:pPr>
              <a:defRPr/>
            </a:pPr>
            <a:r>
              <a:rPr lang="it-IT" b="1" kern="0" dirty="0">
                <a:solidFill>
                  <a:srgbClr val="FF0000"/>
                </a:solidFill>
                <a:latin typeface="Calibri" panose="020F0502020204030204"/>
              </a:rPr>
              <a:t>L*=2.2m</a:t>
            </a:r>
          </a:p>
        </p:txBody>
      </p:sp>
      <p:cxnSp>
        <p:nvCxnSpPr>
          <p:cNvPr id="78" name="Straight Arrow Connector 77">
            <a:extLst>
              <a:ext uri="{FF2B5EF4-FFF2-40B4-BE49-F238E27FC236}">
                <a16:creationId xmlns:a16="http://schemas.microsoft.com/office/drawing/2014/main" id="{B456A5C9-A4F8-4A06-97A9-7C0B570C0B3A}"/>
              </a:ext>
            </a:extLst>
          </p:cNvPr>
          <p:cNvCxnSpPr>
            <a:cxnSpLocks/>
          </p:cNvCxnSpPr>
          <p:nvPr/>
        </p:nvCxnSpPr>
        <p:spPr>
          <a:xfrm>
            <a:off x="3999217" y="4829283"/>
            <a:ext cx="2240979" cy="0"/>
          </a:xfrm>
          <a:prstGeom prst="straightConnector1">
            <a:avLst/>
          </a:prstGeom>
          <a:noFill/>
          <a:ln w="9525" cap="flat" cmpd="sng" algn="ctr">
            <a:solidFill>
              <a:sysClr val="windowText" lastClr="000000"/>
            </a:solidFill>
            <a:prstDash val="solid"/>
            <a:miter lim="800000"/>
            <a:headEnd type="triangle"/>
            <a:tailEnd type="triangle"/>
          </a:ln>
          <a:effectLst/>
        </p:spPr>
      </p:cxnSp>
      <p:sp>
        <p:nvSpPr>
          <p:cNvPr id="79" name="TextBox 78">
            <a:extLst>
              <a:ext uri="{FF2B5EF4-FFF2-40B4-BE49-F238E27FC236}">
                <a16:creationId xmlns:a16="http://schemas.microsoft.com/office/drawing/2014/main" id="{C8D084D9-E97B-44FB-98E5-CA286981DAA9}"/>
              </a:ext>
            </a:extLst>
          </p:cNvPr>
          <p:cNvSpPr txBox="1"/>
          <p:nvPr/>
        </p:nvSpPr>
        <p:spPr>
          <a:xfrm>
            <a:off x="1104414" y="1951386"/>
            <a:ext cx="582211" cy="369332"/>
          </a:xfrm>
          <a:prstGeom prst="rect">
            <a:avLst/>
          </a:prstGeom>
          <a:noFill/>
        </p:spPr>
        <p:txBody>
          <a:bodyPr wrap="none" rtlCol="0">
            <a:spAutoFit/>
          </a:bodyPr>
          <a:lstStyle/>
          <a:p>
            <a:pPr>
              <a:defRPr/>
            </a:pPr>
            <a:r>
              <a:rPr lang="en-US" b="1" kern="0" dirty="0">
                <a:solidFill>
                  <a:prstClr val="black"/>
                </a:solidFill>
                <a:latin typeface="Calibri" panose="020F0502020204030204"/>
              </a:rPr>
              <a:t>QC1</a:t>
            </a:r>
          </a:p>
        </p:txBody>
      </p:sp>
      <p:sp>
        <p:nvSpPr>
          <p:cNvPr id="80" name="TextBox 79">
            <a:extLst>
              <a:ext uri="{FF2B5EF4-FFF2-40B4-BE49-F238E27FC236}">
                <a16:creationId xmlns:a16="http://schemas.microsoft.com/office/drawing/2014/main" id="{630D46BD-CE7D-4F76-8A42-7AD429BD0863}"/>
              </a:ext>
            </a:extLst>
          </p:cNvPr>
          <p:cNvSpPr txBox="1"/>
          <p:nvPr/>
        </p:nvSpPr>
        <p:spPr>
          <a:xfrm>
            <a:off x="1454010" y="1073043"/>
            <a:ext cx="4584781" cy="400110"/>
          </a:xfrm>
          <a:prstGeom prst="rect">
            <a:avLst/>
          </a:prstGeom>
          <a:noFill/>
        </p:spPr>
        <p:txBody>
          <a:bodyPr wrap="none" rtlCol="0">
            <a:spAutoFit/>
          </a:bodyPr>
          <a:lstStyle/>
          <a:p>
            <a:pPr algn="ctr">
              <a:defRPr/>
            </a:pPr>
            <a:r>
              <a:rPr lang="en-US" sz="2000" b="1" kern="0" dirty="0">
                <a:solidFill>
                  <a:prstClr val="black"/>
                </a:solidFill>
                <a:latin typeface="Calibri" panose="020F0502020204030204"/>
              </a:rPr>
              <a:t>2D-top view with expanded x-coordinate </a:t>
            </a:r>
          </a:p>
        </p:txBody>
      </p:sp>
      <p:sp>
        <p:nvSpPr>
          <p:cNvPr id="81" name="Rectangle 80">
            <a:extLst>
              <a:ext uri="{FF2B5EF4-FFF2-40B4-BE49-F238E27FC236}">
                <a16:creationId xmlns:a16="http://schemas.microsoft.com/office/drawing/2014/main" id="{21985AF4-22DB-43EE-BF89-6BD2DDA43F8A}"/>
              </a:ext>
            </a:extLst>
          </p:cNvPr>
          <p:cNvSpPr/>
          <p:nvPr/>
        </p:nvSpPr>
        <p:spPr>
          <a:xfrm rot="2160000">
            <a:off x="1765994" y="1934512"/>
            <a:ext cx="1199589" cy="430887"/>
          </a:xfrm>
          <a:prstGeom prst="rect">
            <a:avLst/>
          </a:prstGeom>
        </p:spPr>
        <p:txBody>
          <a:bodyPr wrap="square">
            <a:spAutoFit/>
          </a:bodyPr>
          <a:lstStyle/>
          <a:p>
            <a:pPr defTabSz="457154">
              <a:defRPr/>
            </a:pPr>
            <a:r>
              <a:rPr lang="it-IT" sz="1100" b="1" kern="0" dirty="0">
                <a:solidFill>
                  <a:srgbClr val="A5A5A5">
                    <a:lumMod val="50000"/>
                  </a:srgbClr>
                </a:solidFill>
                <a:latin typeface="Calibri" panose="020F0502020204030204"/>
              </a:rPr>
              <a:t>Compensating solenoid</a:t>
            </a:r>
          </a:p>
        </p:txBody>
      </p:sp>
      <p:sp>
        <p:nvSpPr>
          <p:cNvPr id="82" name="Rectangle 81">
            <a:extLst>
              <a:ext uri="{FF2B5EF4-FFF2-40B4-BE49-F238E27FC236}">
                <a16:creationId xmlns:a16="http://schemas.microsoft.com/office/drawing/2014/main" id="{94555E5D-A656-4610-9A4E-2DA869E30088}"/>
              </a:ext>
            </a:extLst>
          </p:cNvPr>
          <p:cNvSpPr/>
          <p:nvPr/>
        </p:nvSpPr>
        <p:spPr>
          <a:xfrm>
            <a:off x="3384182" y="3029464"/>
            <a:ext cx="1079623" cy="253916"/>
          </a:xfrm>
          <a:prstGeom prst="rect">
            <a:avLst/>
          </a:prstGeom>
        </p:spPr>
        <p:txBody>
          <a:bodyPr wrap="square">
            <a:spAutoFit/>
          </a:bodyPr>
          <a:lstStyle/>
          <a:p>
            <a:pPr algn="ctr" defTabSz="457154">
              <a:defRPr/>
            </a:pPr>
            <a:r>
              <a:rPr lang="it-IT" sz="1050" b="1" kern="0" dirty="0" err="1">
                <a:solidFill>
                  <a:srgbClr val="0432FF"/>
                </a:solidFill>
                <a:latin typeface="Calibri" panose="020F0502020204030204"/>
              </a:rPr>
              <a:t>shielding</a:t>
            </a:r>
            <a:endParaRPr lang="it-IT" sz="1050" b="1" kern="0" dirty="0">
              <a:solidFill>
                <a:srgbClr val="0432FF"/>
              </a:solidFill>
              <a:latin typeface="Calibri" panose="020F0502020204030204"/>
            </a:endParaRPr>
          </a:p>
        </p:txBody>
      </p:sp>
      <p:sp>
        <p:nvSpPr>
          <p:cNvPr id="83" name="Rectangle 82">
            <a:extLst>
              <a:ext uri="{FF2B5EF4-FFF2-40B4-BE49-F238E27FC236}">
                <a16:creationId xmlns:a16="http://schemas.microsoft.com/office/drawing/2014/main" id="{FD80F21D-5593-44E7-8F17-6D4092002CC0}"/>
              </a:ext>
            </a:extLst>
          </p:cNvPr>
          <p:cNvSpPr/>
          <p:nvPr/>
        </p:nvSpPr>
        <p:spPr>
          <a:xfrm>
            <a:off x="5144314" y="3463976"/>
            <a:ext cx="674287" cy="276999"/>
          </a:xfrm>
          <a:prstGeom prst="rect">
            <a:avLst/>
          </a:prstGeom>
        </p:spPr>
        <p:txBody>
          <a:bodyPr wrap="none">
            <a:spAutoFit/>
          </a:bodyPr>
          <a:lstStyle/>
          <a:p>
            <a:pPr defTabSz="457154">
              <a:defRPr/>
            </a:pPr>
            <a:r>
              <a:rPr lang="it-IT" sz="1200" b="1" kern="0" dirty="0" err="1">
                <a:solidFill>
                  <a:srgbClr val="FF40FF"/>
                </a:solidFill>
                <a:latin typeface="Calibri" panose="020F0502020204030204"/>
              </a:rPr>
              <a:t>Lumical</a:t>
            </a:r>
            <a:endParaRPr lang="it-IT" sz="1200" b="1" kern="0" dirty="0">
              <a:solidFill>
                <a:srgbClr val="FF40FF"/>
              </a:solidFill>
              <a:latin typeface="Calibri" panose="020F0502020204030204"/>
            </a:endParaRPr>
          </a:p>
        </p:txBody>
      </p:sp>
      <p:cxnSp>
        <p:nvCxnSpPr>
          <p:cNvPr id="84" name="Straight Arrow Connector 83">
            <a:extLst>
              <a:ext uri="{FF2B5EF4-FFF2-40B4-BE49-F238E27FC236}">
                <a16:creationId xmlns:a16="http://schemas.microsoft.com/office/drawing/2014/main" id="{FEC6EDA4-5BFF-4352-8865-710C5BAA9F48}"/>
              </a:ext>
            </a:extLst>
          </p:cNvPr>
          <p:cNvCxnSpPr/>
          <p:nvPr/>
        </p:nvCxnSpPr>
        <p:spPr>
          <a:xfrm>
            <a:off x="2747805" y="3267357"/>
            <a:ext cx="0" cy="1512527"/>
          </a:xfrm>
          <a:prstGeom prst="straightConnector1">
            <a:avLst/>
          </a:prstGeom>
          <a:noFill/>
          <a:ln w="9525" cap="flat" cmpd="sng" algn="ctr">
            <a:solidFill>
              <a:srgbClr val="70AD47">
                <a:lumMod val="75000"/>
              </a:srgbClr>
            </a:solidFill>
            <a:prstDash val="solid"/>
            <a:miter lim="800000"/>
            <a:tailEnd type="triangle"/>
          </a:ln>
          <a:effectLst/>
        </p:spPr>
      </p:cxnSp>
      <p:sp>
        <p:nvSpPr>
          <p:cNvPr id="85" name="Rectangle 84">
            <a:extLst>
              <a:ext uri="{FF2B5EF4-FFF2-40B4-BE49-F238E27FC236}">
                <a16:creationId xmlns:a16="http://schemas.microsoft.com/office/drawing/2014/main" id="{3690BFC7-2767-4DFC-917D-B8976F589C26}"/>
              </a:ext>
            </a:extLst>
          </p:cNvPr>
          <p:cNvSpPr/>
          <p:nvPr/>
        </p:nvSpPr>
        <p:spPr>
          <a:xfrm rot="487309">
            <a:off x="2026051" y="2755586"/>
            <a:ext cx="344966" cy="276999"/>
          </a:xfrm>
          <a:prstGeom prst="rect">
            <a:avLst/>
          </a:prstGeom>
        </p:spPr>
        <p:txBody>
          <a:bodyPr wrap="none">
            <a:spAutoFit/>
          </a:bodyPr>
          <a:lstStyle/>
          <a:p>
            <a:pPr>
              <a:defRPr/>
            </a:pPr>
            <a:r>
              <a:rPr lang="en-GB" sz="1200" kern="0" dirty="0">
                <a:solidFill>
                  <a:srgbClr val="70AD47">
                    <a:lumMod val="75000"/>
                  </a:srgbClr>
                </a:solidFill>
                <a:latin typeface="Calibri" panose="020F0502020204030204"/>
              </a:rPr>
              <a:t>Be</a:t>
            </a:r>
          </a:p>
        </p:txBody>
      </p:sp>
      <p:sp>
        <p:nvSpPr>
          <p:cNvPr id="86" name="Rectangle 85">
            <a:extLst>
              <a:ext uri="{FF2B5EF4-FFF2-40B4-BE49-F238E27FC236}">
                <a16:creationId xmlns:a16="http://schemas.microsoft.com/office/drawing/2014/main" id="{0A61D0DD-7B7A-4EB6-BDEF-A64CCAB8ECE0}"/>
              </a:ext>
            </a:extLst>
          </p:cNvPr>
          <p:cNvSpPr/>
          <p:nvPr/>
        </p:nvSpPr>
        <p:spPr>
          <a:xfrm>
            <a:off x="706292" y="5334395"/>
            <a:ext cx="6517317" cy="400110"/>
          </a:xfrm>
          <a:prstGeom prst="rect">
            <a:avLst/>
          </a:prstGeom>
        </p:spPr>
        <p:txBody>
          <a:bodyPr wrap="square">
            <a:spAutoFit/>
          </a:bodyPr>
          <a:lstStyle/>
          <a:p>
            <a:pPr algn="ctr">
              <a:defRPr/>
            </a:pPr>
            <a:r>
              <a:rPr lang="en-US" sz="2000" b="1" kern="0" dirty="0">
                <a:solidFill>
                  <a:prstClr val="black"/>
                </a:solidFill>
                <a:latin typeface="Calibri" panose="020F0502020204030204"/>
              </a:rPr>
              <a:t>L* = 2.2 m </a:t>
            </a:r>
            <a:r>
              <a:rPr lang="en-US" sz="2000" kern="0" dirty="0">
                <a:solidFill>
                  <a:prstClr val="black"/>
                </a:solidFill>
                <a:latin typeface="Calibri" panose="020F0502020204030204"/>
              </a:rPr>
              <a:t>distance from IP to first quadrupole, </a:t>
            </a:r>
            <a:r>
              <a:rPr lang="en-US" sz="2000" b="1" kern="0" dirty="0">
                <a:solidFill>
                  <a:prstClr val="black"/>
                </a:solidFill>
                <a:latin typeface="Calibri" panose="020F0502020204030204"/>
              </a:rPr>
              <a:t>2 T </a:t>
            </a:r>
            <a:r>
              <a:rPr lang="en-US" sz="2000" kern="0" dirty="0">
                <a:solidFill>
                  <a:prstClr val="black"/>
                </a:solidFill>
                <a:latin typeface="Calibri" panose="020F0502020204030204"/>
              </a:rPr>
              <a:t>detector</a:t>
            </a:r>
          </a:p>
        </p:txBody>
      </p:sp>
      <p:sp>
        <p:nvSpPr>
          <p:cNvPr id="87" name="Rectangle 86">
            <a:extLst>
              <a:ext uri="{FF2B5EF4-FFF2-40B4-BE49-F238E27FC236}">
                <a16:creationId xmlns:a16="http://schemas.microsoft.com/office/drawing/2014/main" id="{084AB4F3-8E5F-4E7B-8E11-53C506389166}"/>
              </a:ext>
            </a:extLst>
          </p:cNvPr>
          <p:cNvSpPr/>
          <p:nvPr/>
        </p:nvSpPr>
        <p:spPr>
          <a:xfrm>
            <a:off x="302534" y="804176"/>
            <a:ext cx="6986447" cy="5146238"/>
          </a:xfrm>
          <a:prstGeom prst="rect">
            <a:avLst/>
          </a:prstGeom>
          <a:solidFill>
            <a:srgbClr val="080808"/>
          </a:solidFill>
          <a:ln w="12700" cap="flat" cmpd="sng" algn="ctr">
            <a:noFill/>
            <a:prstDash val="solid"/>
            <a:miter lim="800000"/>
          </a:ln>
          <a:effectLst/>
        </p:spPr>
        <p:txBody>
          <a:bodyPr rtlCol="0" anchor="ctr"/>
          <a:lstStyle/>
          <a:p>
            <a:pPr algn="ctr">
              <a:defRPr/>
            </a:pPr>
            <a:endParaRPr lang="en-US" kern="0" dirty="0">
              <a:solidFill>
                <a:prstClr val="white"/>
              </a:solidFill>
              <a:latin typeface="Calibri"/>
            </a:endParaRPr>
          </a:p>
        </p:txBody>
      </p:sp>
      <p:pic>
        <p:nvPicPr>
          <p:cNvPr id="88" name="Picture 87">
            <a:extLst>
              <a:ext uri="{FF2B5EF4-FFF2-40B4-BE49-F238E27FC236}">
                <a16:creationId xmlns:a16="http://schemas.microsoft.com/office/drawing/2014/main" id="{F83821E5-B687-4890-9AD7-12EC2BC141FA}"/>
              </a:ext>
            </a:extLst>
          </p:cNvPr>
          <p:cNvPicPr>
            <a:picLocks noChangeAspect="1"/>
          </p:cNvPicPr>
          <p:nvPr/>
        </p:nvPicPr>
        <p:blipFill>
          <a:blip r:embed="rId6"/>
          <a:stretch>
            <a:fillRect/>
          </a:stretch>
        </p:blipFill>
        <p:spPr>
          <a:xfrm>
            <a:off x="1378750" y="1818207"/>
            <a:ext cx="4675642" cy="2228093"/>
          </a:xfrm>
          <a:prstGeom prst="rect">
            <a:avLst/>
          </a:prstGeom>
        </p:spPr>
      </p:pic>
      <p:sp>
        <p:nvSpPr>
          <p:cNvPr id="89" name="TextBox 88">
            <a:extLst>
              <a:ext uri="{FF2B5EF4-FFF2-40B4-BE49-F238E27FC236}">
                <a16:creationId xmlns:a16="http://schemas.microsoft.com/office/drawing/2014/main" id="{99D72A56-8A05-4826-9DAD-28BB4DD41DE9}"/>
              </a:ext>
            </a:extLst>
          </p:cNvPr>
          <p:cNvSpPr txBox="1"/>
          <p:nvPr/>
        </p:nvSpPr>
        <p:spPr>
          <a:xfrm>
            <a:off x="444370" y="844965"/>
            <a:ext cx="6878391" cy="978729"/>
          </a:xfrm>
          <a:prstGeom prst="rect">
            <a:avLst/>
          </a:prstGeom>
          <a:noFill/>
        </p:spPr>
        <p:txBody>
          <a:bodyPr wrap="square" rtlCol="0">
            <a:spAutoFit/>
          </a:bodyPr>
          <a:lstStyle/>
          <a:p>
            <a:pPr>
              <a:lnSpc>
                <a:spcPct val="90000"/>
              </a:lnSpc>
              <a:defRPr/>
            </a:pPr>
            <a:r>
              <a:rPr lang="en-US" sz="3200" kern="0" dirty="0">
                <a:solidFill>
                  <a:srgbClr val="FFFF00"/>
                </a:solidFill>
                <a:latin typeface="Calibri" panose="020F0502020204030204"/>
              </a:rPr>
              <a:t>Challenge: Deal with magnetic crosstalk between the QC1 IR quadrupoles</a:t>
            </a:r>
            <a:r>
              <a:rPr lang="en-US" sz="3200" kern="0" dirty="0">
                <a:solidFill>
                  <a:srgbClr val="00FF00"/>
                </a:solidFill>
                <a:latin typeface="Calibri" panose="020F0502020204030204"/>
              </a:rPr>
              <a:t>*</a:t>
            </a:r>
            <a:r>
              <a:rPr lang="en-US" sz="3200" kern="0" dirty="0">
                <a:solidFill>
                  <a:srgbClr val="FFFF00"/>
                </a:solidFill>
                <a:latin typeface="Calibri" panose="020F0502020204030204"/>
              </a:rPr>
              <a:t>.</a:t>
            </a:r>
          </a:p>
        </p:txBody>
      </p:sp>
      <p:sp>
        <p:nvSpPr>
          <p:cNvPr id="90" name="TextBox 89">
            <a:extLst>
              <a:ext uri="{FF2B5EF4-FFF2-40B4-BE49-F238E27FC236}">
                <a16:creationId xmlns:a16="http://schemas.microsoft.com/office/drawing/2014/main" id="{0D0E1384-1715-476F-BC3B-52B4A4D35E30}"/>
              </a:ext>
            </a:extLst>
          </p:cNvPr>
          <p:cNvSpPr txBox="1"/>
          <p:nvPr/>
        </p:nvSpPr>
        <p:spPr>
          <a:xfrm>
            <a:off x="444370" y="4136578"/>
            <a:ext cx="6878391" cy="1421928"/>
          </a:xfrm>
          <a:prstGeom prst="rect">
            <a:avLst/>
          </a:prstGeom>
          <a:noFill/>
        </p:spPr>
        <p:txBody>
          <a:bodyPr wrap="square" rtlCol="0">
            <a:spAutoFit/>
          </a:bodyPr>
          <a:lstStyle/>
          <a:p>
            <a:pPr>
              <a:lnSpc>
                <a:spcPct val="90000"/>
              </a:lnSpc>
              <a:defRPr/>
            </a:pPr>
            <a:r>
              <a:rPr lang="en-US" sz="3200" kern="0" spc="20" dirty="0">
                <a:solidFill>
                  <a:srgbClr val="66FFFF"/>
                </a:solidFill>
                <a:latin typeface="Calibri" panose="020F0502020204030204"/>
              </a:rPr>
              <a:t>Answer: Use flexible Double Helical coil</a:t>
            </a:r>
            <a:r>
              <a:rPr lang="en-US" sz="3200" kern="0" dirty="0">
                <a:solidFill>
                  <a:srgbClr val="66FFFF"/>
                </a:solidFill>
                <a:latin typeface="Calibri" panose="020F0502020204030204"/>
              </a:rPr>
              <a:t> </a:t>
            </a:r>
            <a:r>
              <a:rPr lang="en-US" sz="3200" kern="0" spc="40" dirty="0">
                <a:solidFill>
                  <a:srgbClr val="66FFFF"/>
                </a:solidFill>
                <a:latin typeface="Calibri" panose="020F0502020204030204"/>
              </a:rPr>
              <a:t>design to locally adjust QC1 field much</a:t>
            </a:r>
            <a:r>
              <a:rPr lang="en-US" sz="3200" kern="0" dirty="0">
                <a:solidFill>
                  <a:srgbClr val="66FFFF"/>
                </a:solidFill>
                <a:latin typeface="Calibri" panose="020F0502020204030204"/>
              </a:rPr>
              <a:t> like we are doing for the BNL EIC IR.</a:t>
            </a:r>
          </a:p>
        </p:txBody>
      </p:sp>
      <p:sp>
        <p:nvSpPr>
          <p:cNvPr id="4" name="TextBox 3">
            <a:extLst>
              <a:ext uri="{FF2B5EF4-FFF2-40B4-BE49-F238E27FC236}">
                <a16:creationId xmlns:a16="http://schemas.microsoft.com/office/drawing/2014/main" id="{429E224D-F314-4468-B499-AD3AF5903346}"/>
              </a:ext>
            </a:extLst>
          </p:cNvPr>
          <p:cNvSpPr txBox="1"/>
          <p:nvPr/>
        </p:nvSpPr>
        <p:spPr>
          <a:xfrm>
            <a:off x="7598956" y="797680"/>
            <a:ext cx="1702490" cy="461665"/>
          </a:xfrm>
          <a:prstGeom prst="rect">
            <a:avLst/>
          </a:prstGeom>
          <a:solidFill>
            <a:srgbClr val="FFFFCC"/>
          </a:solidFill>
        </p:spPr>
        <p:txBody>
          <a:bodyPr wrap="square" rtlCol="0">
            <a:spAutoFit/>
          </a:bodyPr>
          <a:lstStyle/>
          <a:p>
            <a:pPr algn="ctr"/>
            <a:r>
              <a:rPr lang="en-US" sz="2400" b="1" dirty="0">
                <a:solidFill>
                  <a:schemeClr val="accent2">
                    <a:lumMod val="50000"/>
                  </a:schemeClr>
                </a:solidFill>
              </a:rPr>
              <a:t>FCC-ee IR</a:t>
            </a:r>
          </a:p>
        </p:txBody>
      </p:sp>
      <p:sp>
        <p:nvSpPr>
          <p:cNvPr id="92" name="TextBox 91">
            <a:extLst>
              <a:ext uri="{FF2B5EF4-FFF2-40B4-BE49-F238E27FC236}">
                <a16:creationId xmlns:a16="http://schemas.microsoft.com/office/drawing/2014/main" id="{3CC4EAD9-84F5-4503-BA78-819E8412F17F}"/>
              </a:ext>
            </a:extLst>
          </p:cNvPr>
          <p:cNvSpPr txBox="1"/>
          <p:nvPr/>
        </p:nvSpPr>
        <p:spPr>
          <a:xfrm>
            <a:off x="7546025" y="5335359"/>
            <a:ext cx="4583400" cy="584775"/>
          </a:xfrm>
          <a:prstGeom prst="rect">
            <a:avLst/>
          </a:prstGeom>
          <a:solidFill>
            <a:schemeClr val="tx1"/>
          </a:solidFill>
        </p:spPr>
        <p:txBody>
          <a:bodyPr wrap="square">
            <a:spAutoFit/>
          </a:bodyPr>
          <a:lstStyle/>
          <a:p>
            <a:pPr algn="just"/>
            <a:r>
              <a:rPr lang="en-US" sz="1600" dirty="0">
                <a:solidFill>
                  <a:srgbClr val="00FF00"/>
                </a:solidFill>
              </a:rPr>
              <a:t>*See M. </a:t>
            </a:r>
            <a:r>
              <a:rPr lang="en-US" sz="1600" dirty="0" err="1">
                <a:solidFill>
                  <a:srgbClr val="00FF00"/>
                </a:solidFill>
              </a:rPr>
              <a:t>Koratzinos</a:t>
            </a:r>
            <a:r>
              <a:rPr lang="en-US" sz="1600" dirty="0">
                <a:solidFill>
                  <a:srgbClr val="00FF00"/>
                </a:solidFill>
              </a:rPr>
              <a:t> “News on the Q1 magnet prototype,” FCC Week 2021 (</a:t>
            </a:r>
            <a:r>
              <a:rPr lang="en-US" sz="1600" b="1" dirty="0">
                <a:solidFill>
                  <a:srgbClr val="00FF00"/>
                </a:solidFill>
                <a:hlinkClick r:id="rId7">
                  <a:extLst>
                    <a:ext uri="{A12FA001-AC4F-418D-AE19-62706E023703}">
                      <ahyp:hlinkClr xmlns:ahyp="http://schemas.microsoft.com/office/drawing/2018/hyperlinkcolor" val="tx"/>
                    </a:ext>
                  </a:extLst>
                </a:hlinkClick>
              </a:rPr>
              <a:t>link to pdf slides</a:t>
            </a:r>
            <a:r>
              <a:rPr lang="en-US" sz="1600" dirty="0">
                <a:solidFill>
                  <a:srgbClr val="00FF00"/>
                </a:solidFill>
              </a:rPr>
              <a:t>).</a:t>
            </a:r>
          </a:p>
        </p:txBody>
      </p:sp>
      <p:sp>
        <p:nvSpPr>
          <p:cNvPr id="7" name="TextBox 6">
            <a:extLst>
              <a:ext uri="{FF2B5EF4-FFF2-40B4-BE49-F238E27FC236}">
                <a16:creationId xmlns:a16="http://schemas.microsoft.com/office/drawing/2014/main" id="{EA6DFC3C-CC45-4F4C-81CD-D9ED550D5141}"/>
              </a:ext>
            </a:extLst>
          </p:cNvPr>
          <p:cNvSpPr txBox="1"/>
          <p:nvPr/>
        </p:nvSpPr>
        <p:spPr>
          <a:xfrm>
            <a:off x="9501287" y="2303657"/>
            <a:ext cx="2765130" cy="535531"/>
          </a:xfrm>
          <a:prstGeom prst="rect">
            <a:avLst/>
          </a:prstGeom>
          <a:noFill/>
        </p:spPr>
        <p:txBody>
          <a:bodyPr wrap="square" rtlCol="0">
            <a:spAutoFit/>
          </a:bodyPr>
          <a:lstStyle/>
          <a:p>
            <a:pPr>
              <a:lnSpc>
                <a:spcPct val="90000"/>
              </a:lnSpc>
            </a:pPr>
            <a:r>
              <a:rPr lang="en-US" sz="1600" b="1" dirty="0">
                <a:solidFill>
                  <a:srgbClr val="008000"/>
                </a:solidFill>
              </a:rPr>
              <a:t>Uses Double Helical (CCT) magnet technology.</a:t>
            </a:r>
          </a:p>
        </p:txBody>
      </p:sp>
      <p:sp>
        <p:nvSpPr>
          <p:cNvPr id="5" name="TextBox 4">
            <a:extLst>
              <a:ext uri="{FF2B5EF4-FFF2-40B4-BE49-F238E27FC236}">
                <a16:creationId xmlns:a16="http://schemas.microsoft.com/office/drawing/2014/main" id="{741FDE41-7581-4A98-9179-8BEAF9A7DB99}"/>
              </a:ext>
            </a:extLst>
          </p:cNvPr>
          <p:cNvSpPr txBox="1"/>
          <p:nvPr/>
        </p:nvSpPr>
        <p:spPr>
          <a:xfrm>
            <a:off x="7546025" y="6025072"/>
            <a:ext cx="3397010" cy="646331"/>
          </a:xfrm>
          <a:prstGeom prst="rect">
            <a:avLst/>
          </a:prstGeom>
          <a:noFill/>
          <a:ln w="19050">
            <a:solidFill>
              <a:schemeClr val="tx1"/>
            </a:solidFill>
          </a:ln>
        </p:spPr>
        <p:txBody>
          <a:bodyPr wrap="square" rtlCol="0">
            <a:spAutoFit/>
          </a:bodyPr>
          <a:lstStyle/>
          <a:p>
            <a:r>
              <a:rPr lang="en-US" b="1" dirty="0">
                <a:solidFill>
                  <a:srgbClr val="FF0000"/>
                </a:solidFill>
                <a:latin typeface="Calibri" panose="020F0502020204030204" pitchFamily="34" charset="0"/>
                <a:cs typeface="Calibri" panose="020F0502020204030204" pitchFamily="34" charset="0"/>
              </a:rPr>
              <a:t>ILC downstream FF must accept a highly disrupted outgoing beam!</a:t>
            </a:r>
          </a:p>
        </p:txBody>
      </p:sp>
    </p:spTree>
    <p:extLst>
      <p:ext uri="{BB962C8B-B14F-4D97-AF65-F5344CB8AC3E}">
        <p14:creationId xmlns:p14="http://schemas.microsoft.com/office/powerpoint/2010/main" val="1777353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176280"/>
            <a:ext cx="11882996" cy="665792"/>
          </a:xfrm>
        </p:spPr>
        <p:txBody>
          <a:bodyPr anchor="t">
            <a:noAutofit/>
          </a:bodyPr>
          <a:lstStyle/>
          <a:p>
            <a:r>
              <a:rPr lang="en-US" sz="3600" dirty="0"/>
              <a:t>Consider Using a “Sweet Spot” coil design for QD0.</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14</a:t>
            </a:fld>
            <a:endParaRPr lang="en-US" sz="1000" dirty="0"/>
          </a:p>
        </p:txBody>
      </p:sp>
      <p:sp>
        <p:nvSpPr>
          <p:cNvPr id="41" name="TextBox 40">
            <a:extLst>
              <a:ext uri="{FF2B5EF4-FFF2-40B4-BE49-F238E27FC236}">
                <a16:creationId xmlns:a16="http://schemas.microsoft.com/office/drawing/2014/main" id="{79AA12F2-7440-4B40-9BE2-AEB93EB21514}"/>
              </a:ext>
            </a:extLst>
          </p:cNvPr>
          <p:cNvSpPr txBox="1"/>
          <p:nvPr/>
        </p:nvSpPr>
        <p:spPr>
          <a:xfrm>
            <a:off x="4462029" y="1348874"/>
            <a:ext cx="4215686" cy="4293483"/>
          </a:xfrm>
          <a:prstGeom prst="rect">
            <a:avLst/>
          </a:prstGeom>
          <a:noFill/>
        </p:spPr>
        <p:txBody>
          <a:bodyPr wrap="square" rtlCol="0">
            <a:spAutoFit/>
          </a:bodyPr>
          <a:lstStyle/>
          <a:p>
            <a:pPr algn="just">
              <a:spcAft>
                <a:spcPts val="1800"/>
              </a:spcAft>
            </a:pPr>
            <a:r>
              <a:rPr lang="en-US" sz="2000" dirty="0">
                <a:solidFill>
                  <a:srgbClr val="003300"/>
                </a:solidFill>
                <a:latin typeface="Arial Rounded MT Bold" panose="020F0704030504030204" pitchFamily="34" charset="0"/>
              </a:rPr>
              <a:t>Overlay a dipole coil with field, B</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and a second quadrupole coil that has gradient , G</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a:t>
            </a:r>
          </a:p>
          <a:p>
            <a:pPr algn="just">
              <a:spcAft>
                <a:spcPts val="1800"/>
              </a:spcAft>
            </a:pPr>
            <a:r>
              <a:rPr lang="en-US" sz="2000" dirty="0">
                <a:solidFill>
                  <a:srgbClr val="003300"/>
                </a:solidFill>
                <a:latin typeface="Arial Rounded MT Bold" panose="020F0704030504030204" pitchFamily="34" charset="0"/>
              </a:rPr>
              <a:t>Define the distance, X</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 B</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/G</a:t>
            </a:r>
            <a:r>
              <a:rPr lang="en-US" sz="2800" baseline="-15000" dirty="0">
                <a:solidFill>
                  <a:srgbClr val="003300"/>
                </a:solidFill>
                <a:latin typeface="Arial Rounded MT Bold" panose="020F0704030504030204" pitchFamily="34" charset="0"/>
              </a:rPr>
              <a:t>o</a:t>
            </a:r>
          </a:p>
          <a:p>
            <a:pPr algn="just">
              <a:spcAft>
                <a:spcPts val="1800"/>
              </a:spcAft>
            </a:pPr>
            <a:r>
              <a:rPr lang="en-US" sz="2000" dirty="0">
                <a:solidFill>
                  <a:srgbClr val="003300"/>
                </a:solidFill>
                <a:latin typeface="Arial Rounded MT Bold" panose="020F0704030504030204" pitchFamily="34" charset="0"/>
              </a:rPr>
              <a:t>Then B(-X</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0 and B(X</a:t>
            </a:r>
            <a:r>
              <a:rPr lang="en-US" sz="2800" baseline="-15000" dirty="0">
                <a:solidFill>
                  <a:srgbClr val="003300"/>
                </a:solidFill>
                <a:latin typeface="Arial Rounded MT Bold" panose="020F0704030504030204" pitchFamily="34" charset="0"/>
              </a:rPr>
              <a:t>o</a:t>
            </a:r>
            <a:r>
              <a:rPr lang="en-US" sz="2000" dirty="0">
                <a:solidFill>
                  <a:srgbClr val="003300"/>
                </a:solidFill>
                <a:latin typeface="Arial Rounded MT Bold" panose="020F0704030504030204" pitchFamily="34" charset="0"/>
              </a:rPr>
              <a:t>)= 2B</a:t>
            </a:r>
            <a:r>
              <a:rPr lang="en-US" sz="2800" baseline="-15000" dirty="0">
                <a:solidFill>
                  <a:srgbClr val="003300"/>
                </a:solidFill>
                <a:latin typeface="Arial Rounded MT Bold" panose="020F0704030504030204" pitchFamily="34" charset="0"/>
              </a:rPr>
              <a:t>o</a:t>
            </a:r>
            <a:endParaRPr lang="en-US" sz="2000" dirty="0">
              <a:solidFill>
                <a:srgbClr val="003300"/>
              </a:solidFill>
              <a:latin typeface="Arial Rounded MT Bold" panose="020F0704030504030204" pitchFamily="34" charset="0"/>
            </a:endParaRPr>
          </a:p>
          <a:p>
            <a:pPr algn="just">
              <a:spcAft>
                <a:spcPts val="1800"/>
              </a:spcAft>
            </a:pPr>
            <a:r>
              <a:rPr lang="en-US" sz="2000" dirty="0">
                <a:solidFill>
                  <a:srgbClr val="000066"/>
                </a:solidFill>
                <a:latin typeface="Arial Rounded MT Bold" panose="020F0704030504030204" pitchFamily="34" charset="0"/>
              </a:rPr>
              <a:t>Thus, if QD0 is centered at the B=0 field point of the combined dipole and quadrupole coils, </a:t>
            </a:r>
            <a:r>
              <a:rPr lang="en-US" sz="2000" dirty="0">
                <a:solidFill>
                  <a:srgbClr val="000066"/>
                </a:solidFill>
                <a:highlight>
                  <a:srgbClr val="FFFFCC"/>
                </a:highlight>
                <a:latin typeface="Arial Rounded MT Bold" panose="020F0704030504030204" pitchFamily="34" charset="0"/>
              </a:rPr>
              <a:t>we can create an arbitrary field at some point outside QD0 without shifting QD0’s field center</a:t>
            </a:r>
            <a:r>
              <a:rPr lang="en-US" sz="2000" dirty="0">
                <a:solidFill>
                  <a:srgbClr val="000066"/>
                </a:solidFill>
                <a:latin typeface="Arial Rounded MT Bold" panose="020F0704030504030204" pitchFamily="34" charset="0"/>
              </a:rPr>
              <a:t>.</a:t>
            </a:r>
          </a:p>
        </p:txBody>
      </p:sp>
      <p:sp>
        <p:nvSpPr>
          <p:cNvPr id="42" name="Oval 41">
            <a:extLst>
              <a:ext uri="{FF2B5EF4-FFF2-40B4-BE49-F238E27FC236}">
                <a16:creationId xmlns:a16="http://schemas.microsoft.com/office/drawing/2014/main" id="{126694F1-92F5-4E60-A019-EFC060E8282E}"/>
              </a:ext>
            </a:extLst>
          </p:cNvPr>
          <p:cNvSpPr/>
          <p:nvPr/>
        </p:nvSpPr>
        <p:spPr>
          <a:xfrm>
            <a:off x="546419" y="1891591"/>
            <a:ext cx="3691533" cy="3691533"/>
          </a:xfrm>
          <a:prstGeom prst="ellipse">
            <a:avLst/>
          </a:prstGeom>
          <a:noFill/>
          <a:ln w="76200" cap="flat" cmpd="sng" algn="ctr">
            <a:solidFill>
              <a:srgbClr val="ED7D31">
                <a:lumMod val="60000"/>
                <a:lumOff val="4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nvGrpSpPr>
          <p:cNvPr id="43" name="Group 42">
            <a:extLst>
              <a:ext uri="{FF2B5EF4-FFF2-40B4-BE49-F238E27FC236}">
                <a16:creationId xmlns:a16="http://schemas.microsoft.com/office/drawing/2014/main" id="{861C20A1-C5B2-4A37-9EFF-44FB0BF23AD5}"/>
              </a:ext>
            </a:extLst>
          </p:cNvPr>
          <p:cNvGrpSpPr/>
          <p:nvPr/>
        </p:nvGrpSpPr>
        <p:grpSpPr>
          <a:xfrm>
            <a:off x="673113" y="2941829"/>
            <a:ext cx="1600200" cy="1600200"/>
            <a:chOff x="795528" y="2667000"/>
            <a:chExt cx="1600200" cy="1600200"/>
          </a:xfrm>
        </p:grpSpPr>
        <p:sp>
          <p:nvSpPr>
            <p:cNvPr id="44" name="Oval 43">
              <a:extLst>
                <a:ext uri="{FF2B5EF4-FFF2-40B4-BE49-F238E27FC236}">
                  <a16:creationId xmlns:a16="http://schemas.microsoft.com/office/drawing/2014/main" id="{BF7085A6-5CAA-4FB9-AEE5-2177E92F54A5}"/>
                </a:ext>
              </a:extLst>
            </p:cNvPr>
            <p:cNvSpPr/>
            <p:nvPr/>
          </p:nvSpPr>
          <p:spPr>
            <a:xfrm>
              <a:off x="795528" y="2667000"/>
              <a:ext cx="1600200" cy="1600200"/>
            </a:xfrm>
            <a:prstGeom prst="ellipse">
              <a:avLst/>
            </a:prstGeom>
            <a:solidFill>
              <a:srgbClr val="8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45" name="Oval 44">
              <a:extLst>
                <a:ext uri="{FF2B5EF4-FFF2-40B4-BE49-F238E27FC236}">
                  <a16:creationId xmlns:a16="http://schemas.microsoft.com/office/drawing/2014/main" id="{774A2CF8-7EBC-4D1F-849E-46B9F7141508}"/>
                </a:ext>
              </a:extLst>
            </p:cNvPr>
            <p:cNvSpPr/>
            <p:nvPr/>
          </p:nvSpPr>
          <p:spPr>
            <a:xfrm>
              <a:off x="1259131" y="3130603"/>
              <a:ext cx="672994" cy="67299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cxnSp>
        <p:nvCxnSpPr>
          <p:cNvPr id="46" name="Straight Connector 45">
            <a:extLst>
              <a:ext uri="{FF2B5EF4-FFF2-40B4-BE49-F238E27FC236}">
                <a16:creationId xmlns:a16="http://schemas.microsoft.com/office/drawing/2014/main" id="{804B4CCA-9FD5-4EF8-8BF5-97419EEEC7E2}"/>
              </a:ext>
            </a:extLst>
          </p:cNvPr>
          <p:cNvCxnSpPr/>
          <p:nvPr/>
        </p:nvCxnSpPr>
        <p:spPr>
          <a:xfrm>
            <a:off x="334785" y="3737357"/>
            <a:ext cx="4114800" cy="0"/>
          </a:xfrm>
          <a:prstGeom prst="line">
            <a:avLst/>
          </a:prstGeom>
          <a:noFill/>
          <a:ln w="19050" cap="flat" cmpd="sng" algn="ctr">
            <a:solidFill>
              <a:srgbClr val="0070C0"/>
            </a:solidFill>
            <a:prstDash val="dash"/>
            <a:miter lim="800000"/>
          </a:ln>
          <a:effectLst/>
        </p:spPr>
      </p:cxnSp>
      <p:cxnSp>
        <p:nvCxnSpPr>
          <p:cNvPr id="47" name="Straight Connector 46">
            <a:extLst>
              <a:ext uri="{FF2B5EF4-FFF2-40B4-BE49-F238E27FC236}">
                <a16:creationId xmlns:a16="http://schemas.microsoft.com/office/drawing/2014/main" id="{14CA6340-F867-4C31-9983-FDAC7EA86246}"/>
              </a:ext>
            </a:extLst>
          </p:cNvPr>
          <p:cNvCxnSpPr/>
          <p:nvPr/>
        </p:nvCxnSpPr>
        <p:spPr>
          <a:xfrm flipV="1">
            <a:off x="2392185" y="1679957"/>
            <a:ext cx="0" cy="4114800"/>
          </a:xfrm>
          <a:prstGeom prst="line">
            <a:avLst/>
          </a:prstGeom>
          <a:noFill/>
          <a:ln w="19050" cap="flat" cmpd="sng" algn="ctr">
            <a:solidFill>
              <a:srgbClr val="0070C0"/>
            </a:solidFill>
            <a:prstDash val="dash"/>
            <a:miter lim="800000"/>
          </a:ln>
          <a:effectLst/>
        </p:spPr>
      </p:cxnSp>
      <p:grpSp>
        <p:nvGrpSpPr>
          <p:cNvPr id="48" name="Group 47">
            <a:extLst>
              <a:ext uri="{FF2B5EF4-FFF2-40B4-BE49-F238E27FC236}">
                <a16:creationId xmlns:a16="http://schemas.microsoft.com/office/drawing/2014/main" id="{AD7C0B6C-51A2-41A7-8BDC-B5354C63BF6F}"/>
              </a:ext>
            </a:extLst>
          </p:cNvPr>
          <p:cNvGrpSpPr/>
          <p:nvPr/>
        </p:nvGrpSpPr>
        <p:grpSpPr>
          <a:xfrm>
            <a:off x="1473262" y="3650489"/>
            <a:ext cx="1837846" cy="173736"/>
            <a:chOff x="5334000" y="4038600"/>
            <a:chExt cx="990600" cy="533400"/>
          </a:xfrm>
        </p:grpSpPr>
        <p:cxnSp>
          <p:nvCxnSpPr>
            <p:cNvPr id="49" name="Straight Connector 48">
              <a:extLst>
                <a:ext uri="{FF2B5EF4-FFF2-40B4-BE49-F238E27FC236}">
                  <a16:creationId xmlns:a16="http://schemas.microsoft.com/office/drawing/2014/main" id="{0F8A199E-D461-4BB8-A585-3C80B7D79E13}"/>
                </a:ext>
              </a:extLst>
            </p:cNvPr>
            <p:cNvCxnSpPr/>
            <p:nvPr/>
          </p:nvCxnSpPr>
          <p:spPr>
            <a:xfrm>
              <a:off x="5334000" y="4038600"/>
              <a:ext cx="0" cy="533400"/>
            </a:xfrm>
            <a:prstGeom prst="line">
              <a:avLst/>
            </a:prstGeom>
            <a:noFill/>
            <a:ln w="28575" cap="flat" cmpd="sng" algn="ctr">
              <a:solidFill>
                <a:srgbClr val="003300"/>
              </a:solidFill>
              <a:prstDash val="solid"/>
              <a:miter lim="800000"/>
            </a:ln>
            <a:effectLst/>
          </p:spPr>
        </p:cxnSp>
        <p:cxnSp>
          <p:nvCxnSpPr>
            <p:cNvPr id="50" name="Straight Connector 49">
              <a:extLst>
                <a:ext uri="{FF2B5EF4-FFF2-40B4-BE49-F238E27FC236}">
                  <a16:creationId xmlns:a16="http://schemas.microsoft.com/office/drawing/2014/main" id="{58D02CA8-2AD6-4D4A-B48A-98A5E3F0FACD}"/>
                </a:ext>
              </a:extLst>
            </p:cNvPr>
            <p:cNvCxnSpPr/>
            <p:nvPr/>
          </p:nvCxnSpPr>
          <p:spPr>
            <a:xfrm>
              <a:off x="6324600" y="4038600"/>
              <a:ext cx="0" cy="533400"/>
            </a:xfrm>
            <a:prstGeom prst="line">
              <a:avLst/>
            </a:prstGeom>
            <a:noFill/>
            <a:ln w="28575" cap="flat" cmpd="sng" algn="ctr">
              <a:solidFill>
                <a:srgbClr val="003300"/>
              </a:solidFill>
              <a:prstDash val="solid"/>
              <a:miter lim="800000"/>
            </a:ln>
            <a:effectLst/>
          </p:spPr>
        </p:cxnSp>
      </p:grpSp>
      <p:sp>
        <p:nvSpPr>
          <p:cNvPr id="51" name="Rectangle 50">
            <a:extLst>
              <a:ext uri="{FF2B5EF4-FFF2-40B4-BE49-F238E27FC236}">
                <a16:creationId xmlns:a16="http://schemas.microsoft.com/office/drawing/2014/main" id="{D6BDCB16-C1AD-4C88-B162-665F0DE28EEA}"/>
              </a:ext>
            </a:extLst>
          </p:cNvPr>
          <p:cNvSpPr/>
          <p:nvPr/>
        </p:nvSpPr>
        <p:spPr>
          <a:xfrm>
            <a:off x="1249185" y="3645917"/>
            <a:ext cx="524503"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3300"/>
                </a:solidFill>
                <a:effectLst/>
                <a:uLnTx/>
                <a:uFillTx/>
                <a:latin typeface="Arial Rounded MT Bold" panose="020F0704030504030204" pitchFamily="34" charset="0"/>
              </a:rPr>
              <a:t>-X</a:t>
            </a:r>
            <a:r>
              <a:rPr kumimoji="0" lang="en-US" sz="2400" b="0" i="0" u="none" strike="noStrike" kern="0" cap="none" spc="0" normalizeH="0" baseline="-15000" noProof="0" dirty="0">
                <a:ln>
                  <a:noFill/>
                </a:ln>
                <a:solidFill>
                  <a:srgbClr val="003300"/>
                </a:solidFill>
                <a:effectLst/>
                <a:uLnTx/>
                <a:uFillTx/>
                <a:latin typeface="Arial Rounded MT Bold" panose="020F0704030504030204" pitchFamily="34" charset="0"/>
              </a:rPr>
              <a:t>o</a:t>
            </a:r>
            <a:endParaRPr kumimoji="0" lang="en-US" sz="1800" b="0" i="0" u="none" strike="noStrike" kern="0" cap="none" spc="0" normalizeH="0" baseline="0" noProof="0" dirty="0">
              <a:ln>
                <a:noFill/>
              </a:ln>
              <a:solidFill>
                <a:prstClr val="black"/>
              </a:solidFill>
              <a:effectLst/>
              <a:uLnTx/>
              <a:uFillTx/>
            </a:endParaRPr>
          </a:p>
        </p:txBody>
      </p:sp>
      <p:sp>
        <p:nvSpPr>
          <p:cNvPr id="52" name="Rectangle 51">
            <a:extLst>
              <a:ext uri="{FF2B5EF4-FFF2-40B4-BE49-F238E27FC236}">
                <a16:creationId xmlns:a16="http://schemas.microsoft.com/office/drawing/2014/main" id="{82B032EA-8C9E-4977-A765-4570DB6415D4}"/>
              </a:ext>
            </a:extLst>
          </p:cNvPr>
          <p:cNvSpPr/>
          <p:nvPr/>
        </p:nvSpPr>
        <p:spPr>
          <a:xfrm>
            <a:off x="3163827" y="3645917"/>
            <a:ext cx="447558"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3300"/>
                </a:solidFill>
                <a:effectLst/>
                <a:uLnTx/>
                <a:uFillTx/>
                <a:latin typeface="Arial Rounded MT Bold" panose="020F0704030504030204" pitchFamily="34" charset="0"/>
              </a:rPr>
              <a:t>X</a:t>
            </a:r>
            <a:r>
              <a:rPr kumimoji="0" lang="en-US" sz="2400" b="0" i="0" u="none" strike="noStrike" kern="0" cap="none" spc="0" normalizeH="0" baseline="-15000" noProof="0" dirty="0">
                <a:ln>
                  <a:noFill/>
                </a:ln>
                <a:solidFill>
                  <a:srgbClr val="003300"/>
                </a:solidFill>
                <a:effectLst/>
                <a:uLnTx/>
                <a:uFillTx/>
                <a:latin typeface="Arial Rounded MT Bold" panose="020F0704030504030204" pitchFamily="34" charset="0"/>
              </a:rPr>
              <a:t>o</a:t>
            </a:r>
            <a:endParaRPr kumimoji="0" lang="en-US" sz="1800" b="0" i="0" u="none" strike="noStrike" kern="0" cap="none" spc="0" normalizeH="0" baseline="0" noProof="0" dirty="0">
              <a:ln>
                <a:noFill/>
              </a:ln>
              <a:solidFill>
                <a:prstClr val="black"/>
              </a:solidFill>
              <a:effectLst/>
              <a:uLnTx/>
              <a:uFillTx/>
            </a:endParaRPr>
          </a:p>
        </p:txBody>
      </p:sp>
      <p:sp>
        <p:nvSpPr>
          <p:cNvPr id="53" name="Rectangle 52">
            <a:extLst>
              <a:ext uri="{FF2B5EF4-FFF2-40B4-BE49-F238E27FC236}">
                <a16:creationId xmlns:a16="http://schemas.microsoft.com/office/drawing/2014/main" id="{D4765637-7AEB-4F05-AB65-1115B1195104}"/>
              </a:ext>
            </a:extLst>
          </p:cNvPr>
          <p:cNvSpPr/>
          <p:nvPr/>
        </p:nvSpPr>
        <p:spPr>
          <a:xfrm>
            <a:off x="1020585" y="4566335"/>
            <a:ext cx="748923"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3300"/>
                </a:solidFill>
                <a:effectLst/>
                <a:uLnTx/>
                <a:uFillTx/>
                <a:latin typeface="Arial Rounded MT Bold" panose="020F0704030504030204" pitchFamily="34" charset="0"/>
              </a:rPr>
              <a:t>By=0</a:t>
            </a:r>
            <a:endParaRPr kumimoji="0" lang="en-US" sz="1800" b="0" i="0" u="none" strike="noStrike" kern="0" cap="none" spc="0" normalizeH="0" baseline="0" noProof="0" dirty="0">
              <a:ln>
                <a:noFill/>
              </a:ln>
              <a:solidFill>
                <a:prstClr val="black"/>
              </a:solidFill>
              <a:effectLst/>
              <a:uLnTx/>
              <a:uFillTx/>
            </a:endParaRPr>
          </a:p>
        </p:txBody>
      </p:sp>
      <p:sp>
        <p:nvSpPr>
          <p:cNvPr id="54" name="Rectangle 53">
            <a:extLst>
              <a:ext uri="{FF2B5EF4-FFF2-40B4-BE49-F238E27FC236}">
                <a16:creationId xmlns:a16="http://schemas.microsoft.com/office/drawing/2014/main" id="{B694D087-1FE8-46FD-9872-8A04AA73819A}"/>
              </a:ext>
            </a:extLst>
          </p:cNvPr>
          <p:cNvSpPr/>
          <p:nvPr/>
        </p:nvSpPr>
        <p:spPr>
          <a:xfrm>
            <a:off x="2877118" y="3965957"/>
            <a:ext cx="1039067"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3300"/>
                </a:solidFill>
                <a:effectLst/>
                <a:uLnTx/>
                <a:uFillTx/>
                <a:latin typeface="Arial Rounded MT Bold" panose="020F0704030504030204" pitchFamily="34" charset="0"/>
              </a:rPr>
              <a:t>By=2B</a:t>
            </a:r>
            <a:r>
              <a:rPr kumimoji="0" lang="en-US" sz="2400" b="0" i="0" u="none" strike="noStrike" kern="0" cap="none" spc="0" normalizeH="0" baseline="-15000" noProof="0" dirty="0">
                <a:ln>
                  <a:noFill/>
                </a:ln>
                <a:solidFill>
                  <a:srgbClr val="003300"/>
                </a:solidFill>
                <a:effectLst/>
                <a:uLnTx/>
                <a:uFillTx/>
                <a:latin typeface="Arial Rounded MT Bold" panose="020F0704030504030204" pitchFamily="34" charset="0"/>
              </a:rPr>
              <a:t>o</a:t>
            </a:r>
            <a:endParaRPr kumimoji="0" lang="en-US" sz="1800" b="0" i="0" u="none" strike="noStrike" kern="0" cap="none" spc="0" normalizeH="0" baseline="0" noProof="0" dirty="0">
              <a:ln>
                <a:noFill/>
              </a:ln>
              <a:solidFill>
                <a:prstClr val="black"/>
              </a:solidFill>
              <a:effectLst/>
              <a:uLnTx/>
              <a:uFillTx/>
            </a:endParaRPr>
          </a:p>
        </p:txBody>
      </p:sp>
      <p:sp>
        <p:nvSpPr>
          <p:cNvPr id="55" name="Rectangle 54">
            <a:extLst>
              <a:ext uri="{FF2B5EF4-FFF2-40B4-BE49-F238E27FC236}">
                <a16:creationId xmlns:a16="http://schemas.microsoft.com/office/drawing/2014/main" id="{B82131FE-F321-42C2-9B8D-4A3482C37383}"/>
              </a:ext>
            </a:extLst>
          </p:cNvPr>
          <p:cNvSpPr/>
          <p:nvPr/>
        </p:nvSpPr>
        <p:spPr>
          <a:xfrm>
            <a:off x="1684917" y="2393189"/>
            <a:ext cx="67678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Arial Rounded MT Bold" panose="020F0704030504030204" pitchFamily="34" charset="0"/>
              </a:rPr>
              <a:t>QD0</a:t>
            </a:r>
            <a:endParaRPr kumimoji="0" lang="en-US" sz="1800" b="0" i="0" u="none" strike="noStrike" kern="0" cap="none" spc="0" normalizeH="0" baseline="0" noProof="0" dirty="0">
              <a:ln>
                <a:noFill/>
              </a:ln>
              <a:solidFill>
                <a:prstClr val="black"/>
              </a:solidFill>
              <a:effectLst/>
              <a:uLnTx/>
              <a:uFillTx/>
            </a:endParaRPr>
          </a:p>
        </p:txBody>
      </p:sp>
      <p:sp>
        <p:nvSpPr>
          <p:cNvPr id="70" name="Rectangle 69">
            <a:extLst>
              <a:ext uri="{FF2B5EF4-FFF2-40B4-BE49-F238E27FC236}">
                <a16:creationId xmlns:a16="http://schemas.microsoft.com/office/drawing/2014/main" id="{20325EEC-C6F8-4745-AD75-27D9D5422C32}"/>
              </a:ext>
            </a:extLst>
          </p:cNvPr>
          <p:cNvSpPr/>
          <p:nvPr/>
        </p:nvSpPr>
        <p:spPr>
          <a:xfrm>
            <a:off x="334785" y="1146557"/>
            <a:ext cx="3429000" cy="579646"/>
          </a:xfrm>
          <a:prstGeom prst="rect">
            <a:avLst/>
          </a:prstGeom>
        </p:spPr>
        <p:txBody>
          <a:bodyPr wrap="square">
            <a:spAutoFit/>
          </a:bodyPr>
          <a:lstStyle/>
          <a:p>
            <a:pPr marL="0" marR="0" lvl="0" indent="0" defTabSz="914400" eaLnBrk="1" fontAlgn="auto" latinLnBrk="0" hangingPunct="1">
              <a:lnSpc>
                <a:spcPts val="19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Arial Rounded MT Bold" panose="020F0704030504030204" pitchFamily="34" charset="0"/>
              </a:rPr>
              <a:t>Quadrupole and Dipole Coils (powered in series)</a:t>
            </a:r>
            <a:endParaRPr kumimoji="0" lang="en-US" sz="1800" b="0" i="0" u="none" strike="noStrike" kern="0" cap="none" spc="0" normalizeH="0" baseline="0" noProof="0" dirty="0">
              <a:ln>
                <a:noFill/>
              </a:ln>
              <a:solidFill>
                <a:prstClr val="black"/>
              </a:solidFill>
              <a:effectLst/>
              <a:uLnTx/>
              <a:uFillTx/>
            </a:endParaRPr>
          </a:p>
        </p:txBody>
      </p:sp>
      <p:cxnSp>
        <p:nvCxnSpPr>
          <p:cNvPr id="71" name="Straight Arrow Connector 70">
            <a:extLst>
              <a:ext uri="{FF2B5EF4-FFF2-40B4-BE49-F238E27FC236}">
                <a16:creationId xmlns:a16="http://schemas.microsoft.com/office/drawing/2014/main" id="{AB2564CF-A050-4FFC-ACEC-D34B4DAF4AB7}"/>
              </a:ext>
            </a:extLst>
          </p:cNvPr>
          <p:cNvCxnSpPr/>
          <p:nvPr/>
        </p:nvCxnSpPr>
        <p:spPr>
          <a:xfrm>
            <a:off x="1020585" y="1679957"/>
            <a:ext cx="381000" cy="457200"/>
          </a:xfrm>
          <a:prstGeom prst="straightConnector1">
            <a:avLst/>
          </a:prstGeom>
          <a:noFill/>
          <a:ln w="28575" cap="flat" cmpd="sng" algn="ctr">
            <a:solidFill>
              <a:sysClr val="windowText" lastClr="000000"/>
            </a:solidFill>
            <a:prstDash val="solid"/>
            <a:miter lim="800000"/>
            <a:tailEnd type="arrow"/>
          </a:ln>
          <a:effectLst/>
        </p:spPr>
      </p:cxnSp>
      <p:cxnSp>
        <p:nvCxnSpPr>
          <p:cNvPr id="91" name="Straight Arrow Connector 90">
            <a:extLst>
              <a:ext uri="{FF2B5EF4-FFF2-40B4-BE49-F238E27FC236}">
                <a16:creationId xmlns:a16="http://schemas.microsoft.com/office/drawing/2014/main" id="{848B437F-A63B-41A5-ACEF-E1B62B404279}"/>
              </a:ext>
            </a:extLst>
          </p:cNvPr>
          <p:cNvCxnSpPr/>
          <p:nvPr/>
        </p:nvCxnSpPr>
        <p:spPr>
          <a:xfrm flipH="1">
            <a:off x="1630186" y="2658889"/>
            <a:ext cx="143502" cy="282940"/>
          </a:xfrm>
          <a:prstGeom prst="straightConnector1">
            <a:avLst/>
          </a:prstGeom>
          <a:noFill/>
          <a:ln w="28575" cap="flat" cmpd="sng" algn="ctr">
            <a:solidFill>
              <a:sysClr val="windowText" lastClr="000000"/>
            </a:solidFill>
            <a:prstDash val="solid"/>
            <a:miter lim="800000"/>
            <a:tailEnd type="arrow"/>
          </a:ln>
          <a:effectLst/>
        </p:spPr>
      </p:cxnSp>
      <p:sp>
        <p:nvSpPr>
          <p:cNvPr id="6" name="Rectangle 5">
            <a:extLst>
              <a:ext uri="{FF2B5EF4-FFF2-40B4-BE49-F238E27FC236}">
                <a16:creationId xmlns:a16="http://schemas.microsoft.com/office/drawing/2014/main" id="{9DED2580-6475-427F-A408-6BB9E06D3BB1}"/>
              </a:ext>
            </a:extLst>
          </p:cNvPr>
          <p:cNvSpPr/>
          <p:nvPr/>
        </p:nvSpPr>
        <p:spPr>
          <a:xfrm>
            <a:off x="309004" y="999179"/>
            <a:ext cx="8423213" cy="4886893"/>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Chart, diagram&#10;&#10;Description automatically generated">
            <a:extLst>
              <a:ext uri="{FF2B5EF4-FFF2-40B4-BE49-F238E27FC236}">
                <a16:creationId xmlns:a16="http://schemas.microsoft.com/office/drawing/2014/main" id="{7D451190-9865-4540-B2B9-BCF7C83AB877}"/>
              </a:ext>
            </a:extLst>
          </p:cNvPr>
          <p:cNvPicPr>
            <a:picLocks noChangeAspect="1"/>
          </p:cNvPicPr>
          <p:nvPr/>
        </p:nvPicPr>
        <p:blipFill>
          <a:blip r:embed="rId2"/>
          <a:stretch>
            <a:fillRect/>
          </a:stretch>
        </p:blipFill>
        <p:spPr>
          <a:xfrm>
            <a:off x="8810727" y="995106"/>
            <a:ext cx="3383280" cy="2883550"/>
          </a:xfrm>
          <a:prstGeom prst="rect">
            <a:avLst/>
          </a:prstGeom>
        </p:spPr>
      </p:pic>
      <p:pic>
        <p:nvPicPr>
          <p:cNvPr id="11" name="Picture 10" descr="Diagram&#10;&#10;Description automatically generated">
            <a:extLst>
              <a:ext uri="{FF2B5EF4-FFF2-40B4-BE49-F238E27FC236}">
                <a16:creationId xmlns:a16="http://schemas.microsoft.com/office/drawing/2014/main" id="{AF355423-8D38-464B-8455-8D661B721B86}"/>
              </a:ext>
            </a:extLst>
          </p:cNvPr>
          <p:cNvPicPr>
            <a:picLocks noChangeAspect="1"/>
          </p:cNvPicPr>
          <p:nvPr/>
        </p:nvPicPr>
        <p:blipFill>
          <a:blip r:embed="rId3"/>
          <a:stretch>
            <a:fillRect/>
          </a:stretch>
        </p:blipFill>
        <p:spPr>
          <a:xfrm>
            <a:off x="8810800" y="3959735"/>
            <a:ext cx="3383280" cy="1922031"/>
          </a:xfrm>
          <a:prstGeom prst="rect">
            <a:avLst/>
          </a:prstGeom>
        </p:spPr>
      </p:pic>
      <p:sp>
        <p:nvSpPr>
          <p:cNvPr id="94" name="TextBox 93">
            <a:extLst>
              <a:ext uri="{FF2B5EF4-FFF2-40B4-BE49-F238E27FC236}">
                <a16:creationId xmlns:a16="http://schemas.microsoft.com/office/drawing/2014/main" id="{1377F63E-FDDB-43F5-969E-EC11826EB706}"/>
              </a:ext>
            </a:extLst>
          </p:cNvPr>
          <p:cNvSpPr txBox="1"/>
          <p:nvPr/>
        </p:nvSpPr>
        <p:spPr>
          <a:xfrm>
            <a:off x="309004" y="5959289"/>
            <a:ext cx="8423213" cy="657904"/>
          </a:xfrm>
          <a:prstGeom prst="rect">
            <a:avLst/>
          </a:prstGeom>
          <a:solidFill>
            <a:srgbClr val="FFC000"/>
          </a:solidFill>
          <a:ln w="19050">
            <a:solidFill>
              <a:schemeClr val="bg2">
                <a:lumMod val="75000"/>
              </a:schemeClr>
            </a:solid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A Sweet Spot coil is planed for the EIC IR B0 Forward Spectrometer magnet (for </a:t>
            </a:r>
            <a:r>
              <a:rPr lang="en-US" b="1" kern="0" dirty="0">
                <a:solidFill>
                  <a:prstClr val="black"/>
                </a:solidFill>
              </a:rPr>
              <a:t>details </a:t>
            </a:r>
            <a:r>
              <a:rPr kumimoji="0" lang="en-US" sz="1800" b="1" i="0" u="none" strike="noStrike" kern="0" cap="none" spc="0" normalizeH="0" baseline="0" noProof="0" dirty="0">
                <a:ln>
                  <a:noFill/>
                </a:ln>
                <a:solidFill>
                  <a:prstClr val="black"/>
                </a:solidFill>
                <a:effectLst/>
                <a:uLnTx/>
                <a:uFillTx/>
              </a:rPr>
              <a:t>see backup slide).</a:t>
            </a:r>
          </a:p>
        </p:txBody>
      </p:sp>
    </p:spTree>
    <p:extLst>
      <p:ext uri="{BB962C8B-B14F-4D97-AF65-F5344CB8AC3E}">
        <p14:creationId xmlns:p14="http://schemas.microsoft.com/office/powerpoint/2010/main" val="42501053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152056"/>
            <a:ext cx="11882996" cy="665792"/>
          </a:xfrm>
        </p:spPr>
        <p:txBody>
          <a:bodyPr anchor="t">
            <a:noAutofit/>
          </a:bodyPr>
          <a:lstStyle/>
          <a:p>
            <a:r>
              <a:rPr lang="en-US" sz="3600" dirty="0"/>
              <a:t>TDR QD0 Cryostat Also Contains an Anti-Solenoid.</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15</a:t>
            </a:fld>
            <a:endParaRPr lang="en-US" sz="1000" dirty="0"/>
          </a:p>
        </p:txBody>
      </p:sp>
      <p:pic>
        <p:nvPicPr>
          <p:cNvPr id="28" name="Picture 27">
            <a:extLst>
              <a:ext uri="{FF2B5EF4-FFF2-40B4-BE49-F238E27FC236}">
                <a16:creationId xmlns:a16="http://schemas.microsoft.com/office/drawing/2014/main" id="{6A6242BC-4289-45E1-ABFF-FEB7978714DF}"/>
              </a:ext>
            </a:extLst>
          </p:cNvPr>
          <p:cNvPicPr>
            <a:picLocks noChangeAspect="1"/>
          </p:cNvPicPr>
          <p:nvPr/>
        </p:nvPicPr>
        <p:blipFill rotWithShape="1">
          <a:blip r:embed="rId2"/>
          <a:srcRect b="1899"/>
          <a:stretch/>
        </p:blipFill>
        <p:spPr>
          <a:xfrm>
            <a:off x="378514" y="2007058"/>
            <a:ext cx="5604450" cy="4103826"/>
          </a:xfrm>
          <a:prstGeom prst="rect">
            <a:avLst/>
          </a:prstGeom>
        </p:spPr>
      </p:pic>
      <p:sp>
        <p:nvSpPr>
          <p:cNvPr id="29" name="TextBox 28">
            <a:extLst>
              <a:ext uri="{FF2B5EF4-FFF2-40B4-BE49-F238E27FC236}">
                <a16:creationId xmlns:a16="http://schemas.microsoft.com/office/drawing/2014/main" id="{942957FC-B923-449A-B282-CB50D4B56A06}"/>
              </a:ext>
            </a:extLst>
          </p:cNvPr>
          <p:cNvSpPr txBox="1"/>
          <p:nvPr/>
        </p:nvSpPr>
        <p:spPr>
          <a:xfrm>
            <a:off x="315366" y="780414"/>
            <a:ext cx="5735082" cy="1083374"/>
          </a:xfrm>
          <a:prstGeom prst="rect">
            <a:avLst/>
          </a:prstGeom>
          <a:noFill/>
        </p:spPr>
        <p:txBody>
          <a:bodyPr wrap="square" rtlCol="0">
            <a:spAutoFit/>
          </a:bodyPr>
          <a:lstStyle/>
          <a:p>
            <a:pPr algn="just">
              <a:lnSpc>
                <a:spcPct val="80000"/>
              </a:lnSpc>
              <a:spcAft>
                <a:spcPts val="600"/>
              </a:spcAft>
              <a:defRPr/>
            </a:pPr>
            <a:r>
              <a:rPr lang="en-US" sz="2000" kern="0" dirty="0">
                <a:solidFill>
                  <a:srgbClr val="006600"/>
                </a:solidFill>
                <a:latin typeface="Calibri" panose="020F0502020204030204"/>
              </a:rPr>
              <a:t>In order not to have to deal with 40 tons of axial force in the warm-to-cold transition, we instead use a “force neutral” anti-solenoid coil scheme; there is no net force on cold mass </a:t>
            </a:r>
            <a:r>
              <a:rPr lang="en-US" sz="2000" kern="0" dirty="0">
                <a:solidFill>
                  <a:srgbClr val="0000CC"/>
                </a:solidFill>
                <a:latin typeface="Calibri" panose="020F0502020204030204"/>
              </a:rPr>
              <a:t>(otherwise adds to heat load)</a:t>
            </a:r>
            <a:r>
              <a:rPr lang="en-US" sz="2000" kern="0" dirty="0">
                <a:solidFill>
                  <a:srgbClr val="006600"/>
                </a:solidFill>
                <a:latin typeface="Calibri" panose="020F0502020204030204"/>
              </a:rPr>
              <a:t>.</a:t>
            </a:r>
          </a:p>
        </p:txBody>
      </p:sp>
      <p:pic>
        <p:nvPicPr>
          <p:cNvPr id="31" name="Picture 30">
            <a:extLst>
              <a:ext uri="{FF2B5EF4-FFF2-40B4-BE49-F238E27FC236}">
                <a16:creationId xmlns:a16="http://schemas.microsoft.com/office/drawing/2014/main" id="{E45EF63B-0B14-4558-B884-1FDFEA2FE212}"/>
              </a:ext>
            </a:extLst>
          </p:cNvPr>
          <p:cNvPicPr>
            <a:picLocks noChangeAspect="1"/>
          </p:cNvPicPr>
          <p:nvPr/>
        </p:nvPicPr>
        <p:blipFill rotWithShape="1">
          <a:blip r:embed="rId3"/>
          <a:srcRect l="1274"/>
          <a:stretch/>
        </p:blipFill>
        <p:spPr>
          <a:xfrm>
            <a:off x="6170684" y="713799"/>
            <a:ext cx="5901080" cy="2259980"/>
          </a:xfrm>
          <a:prstGeom prst="rect">
            <a:avLst/>
          </a:prstGeom>
        </p:spPr>
      </p:pic>
      <p:pic>
        <p:nvPicPr>
          <p:cNvPr id="5" name="Picture 4" descr="Diagram, schematic&#10;&#10;Description automatically generated">
            <a:extLst>
              <a:ext uri="{FF2B5EF4-FFF2-40B4-BE49-F238E27FC236}">
                <a16:creationId xmlns:a16="http://schemas.microsoft.com/office/drawing/2014/main" id="{F4D70434-13B9-4D4C-8F7E-E2E055BFA16F}"/>
              </a:ext>
            </a:extLst>
          </p:cNvPr>
          <p:cNvPicPr>
            <a:picLocks noChangeAspect="1"/>
          </p:cNvPicPr>
          <p:nvPr/>
        </p:nvPicPr>
        <p:blipFill>
          <a:blip r:embed="rId4"/>
          <a:stretch>
            <a:fillRect/>
          </a:stretch>
        </p:blipFill>
        <p:spPr>
          <a:xfrm>
            <a:off x="6170684" y="2991478"/>
            <a:ext cx="5915780" cy="3180704"/>
          </a:xfrm>
          <a:prstGeom prst="rect">
            <a:avLst/>
          </a:prstGeom>
        </p:spPr>
      </p:pic>
      <p:sp>
        <p:nvSpPr>
          <p:cNvPr id="34" name="TextBox 33">
            <a:extLst>
              <a:ext uri="{FF2B5EF4-FFF2-40B4-BE49-F238E27FC236}">
                <a16:creationId xmlns:a16="http://schemas.microsoft.com/office/drawing/2014/main" id="{A0B71C13-0B69-4040-AC76-6AFCBBD18E23}"/>
              </a:ext>
            </a:extLst>
          </p:cNvPr>
          <p:cNvSpPr txBox="1"/>
          <p:nvPr/>
        </p:nvSpPr>
        <p:spPr>
          <a:xfrm>
            <a:off x="375927" y="6330556"/>
            <a:ext cx="10866591" cy="369332"/>
          </a:xfrm>
          <a:prstGeom prst="rect">
            <a:avLst/>
          </a:prstGeom>
          <a:solidFill>
            <a:srgbClr val="FFC000"/>
          </a:solidFill>
          <a:ln w="19050">
            <a:solidFill>
              <a:schemeClr val="bg2">
                <a:lumMod val="75000"/>
              </a:schemeClr>
            </a:solid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Sweet Spot design naturally fits with anti-solenoid and may allow reducing QD0 cryostat diameter.</a:t>
            </a:r>
          </a:p>
        </p:txBody>
      </p:sp>
      <p:sp>
        <p:nvSpPr>
          <p:cNvPr id="7" name="TextBox 6">
            <a:extLst>
              <a:ext uri="{FF2B5EF4-FFF2-40B4-BE49-F238E27FC236}">
                <a16:creationId xmlns:a16="http://schemas.microsoft.com/office/drawing/2014/main" id="{C8F111E9-75CF-4CF5-A5C5-FB90CDCDFFC6}"/>
              </a:ext>
            </a:extLst>
          </p:cNvPr>
          <p:cNvSpPr txBox="1"/>
          <p:nvPr/>
        </p:nvSpPr>
        <p:spPr>
          <a:xfrm>
            <a:off x="6249411" y="2941431"/>
            <a:ext cx="2146742" cy="369332"/>
          </a:xfrm>
          <a:prstGeom prst="rect">
            <a:avLst/>
          </a:prstGeom>
          <a:noFill/>
        </p:spPr>
        <p:txBody>
          <a:bodyPr wrap="none" rtlCol="0">
            <a:spAutoFit/>
          </a:bodyPr>
          <a:lstStyle/>
          <a:p>
            <a:r>
              <a:rPr lang="en-US" dirty="0">
                <a:solidFill>
                  <a:schemeClr val="bg1"/>
                </a:solidFill>
              </a:rPr>
              <a:t>Sweet Spot Design</a:t>
            </a:r>
          </a:p>
        </p:txBody>
      </p:sp>
    </p:spTree>
    <p:extLst>
      <p:ext uri="{BB962C8B-B14F-4D97-AF65-F5344CB8AC3E}">
        <p14:creationId xmlns:p14="http://schemas.microsoft.com/office/powerpoint/2010/main" val="2036821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304566"/>
            <a:ext cx="11882996" cy="665792"/>
          </a:xfrm>
        </p:spPr>
        <p:txBody>
          <a:bodyPr anchor="t">
            <a:noAutofit/>
          </a:bodyPr>
          <a:lstStyle/>
          <a:p>
            <a:r>
              <a:rPr lang="en-US" sz="3600" dirty="0"/>
              <a:t>Some Special Considerations Regarding Task #2.</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16</a:t>
            </a:fld>
            <a:endParaRPr lang="en-US" sz="1000" dirty="0"/>
          </a:p>
        </p:txBody>
      </p:sp>
      <p:sp>
        <p:nvSpPr>
          <p:cNvPr id="11" name="Content Placeholder 2">
            <a:extLst>
              <a:ext uri="{FF2B5EF4-FFF2-40B4-BE49-F238E27FC236}">
                <a16:creationId xmlns:a16="http://schemas.microsoft.com/office/drawing/2014/main" id="{F27BC282-D427-46F4-8750-C5CFB9537855}"/>
              </a:ext>
            </a:extLst>
          </p:cNvPr>
          <p:cNvSpPr txBox="1">
            <a:spLocks/>
          </p:cNvSpPr>
          <p:nvPr/>
        </p:nvSpPr>
        <p:spPr>
          <a:xfrm>
            <a:off x="1051661" y="1102967"/>
            <a:ext cx="10502480" cy="545046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spcBef>
                <a:spcPts val="1800"/>
              </a:spcBef>
            </a:pPr>
            <a:r>
              <a:rPr lang="en-US" dirty="0"/>
              <a:t>Because the ILD and </a:t>
            </a:r>
            <a:r>
              <a:rPr lang="en-US" dirty="0" err="1"/>
              <a:t>SiD</a:t>
            </a:r>
            <a:r>
              <a:rPr lang="en-US" dirty="0"/>
              <a:t> solenoid designs differ greatly, their respective QD0 anti-solenoid coil layouts need customization. </a:t>
            </a:r>
          </a:p>
          <a:p>
            <a:pPr marL="457200" indent="-457200">
              <a:spcBef>
                <a:spcPts val="1800"/>
              </a:spcBef>
            </a:pPr>
            <a:r>
              <a:rPr lang="en-US" dirty="0"/>
              <a:t>We (re)investigate IR performance tradeoffs for moving QD0 to larger L* (e.g. go from inside detector </a:t>
            </a:r>
            <a:r>
              <a:rPr lang="en-US"/>
              <a:t>hall to </a:t>
            </a:r>
            <a:r>
              <a:rPr lang="en-US" dirty="0"/>
              <a:t>the tunnel).</a:t>
            </a:r>
          </a:p>
          <a:p>
            <a:pPr marL="457200" indent="-457200">
              <a:spcBef>
                <a:spcPts val="1800"/>
              </a:spcBef>
            </a:pPr>
            <a:r>
              <a:rPr lang="en-US" dirty="0"/>
              <a:t>While we should not make choices that will “prohibit a future </a:t>
            </a:r>
            <a:r>
              <a:rPr lang="en-US" spc="60" dirty="0"/>
              <a:t>energy upgrade,” we may still configure QD0 for optimum </a:t>
            </a:r>
            <a:r>
              <a:rPr lang="en-US" dirty="0"/>
              <a:t>performance at 250 GeV (replacing QD0 in an upgrade is a small cost compared to having years of reduced luminosity).</a:t>
            </a:r>
          </a:p>
          <a:p>
            <a:pPr marL="457200" indent="-457200">
              <a:spcBef>
                <a:spcPts val="1800"/>
              </a:spcBef>
            </a:pPr>
            <a:r>
              <a:rPr lang="en-US" dirty="0"/>
              <a:t>And in the end, even if we do not make major changes to the </a:t>
            </a:r>
            <a:r>
              <a:rPr lang="en-US" spc="30" dirty="0"/>
              <a:t>ILC TDR baseline, we certainly need to rebuild the MDI and </a:t>
            </a:r>
            <a:r>
              <a:rPr lang="en-US" spc="40" dirty="0"/>
              <a:t>engineering design teams in the pre-Lab phase to be ready</a:t>
            </a:r>
            <a:r>
              <a:rPr lang="en-US" spc="20" dirty="0"/>
              <a:t> </a:t>
            </a:r>
            <a:r>
              <a:rPr lang="en-US" dirty="0"/>
              <a:t>for the final ILC in Japan EDR design effort.</a:t>
            </a:r>
          </a:p>
        </p:txBody>
      </p:sp>
    </p:spTree>
    <p:extLst>
      <p:ext uri="{BB962C8B-B14F-4D97-AF65-F5344CB8AC3E}">
        <p14:creationId xmlns:p14="http://schemas.microsoft.com/office/powerpoint/2010/main" val="2697794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AE147A3-EBAC-5C4E-8CD3-74DAF0B9A4F7}"/>
              </a:ext>
            </a:extLst>
          </p:cNvPr>
          <p:cNvSpPr>
            <a:spLocks noGrp="1"/>
          </p:cNvSpPr>
          <p:nvPr>
            <p:ph type="sldNum" sz="quarter" idx="4"/>
          </p:nvPr>
        </p:nvSpPr>
        <p:spPr/>
        <p:txBody>
          <a:bodyPr/>
          <a:lstStyle/>
          <a:p>
            <a:fld id="{933A556B-7C63-244D-9B7C-B0EA8042B330}" type="slidenum">
              <a:rPr lang="en-US" smtClean="0"/>
              <a:pPr/>
              <a:t>17</a:t>
            </a:fld>
            <a:endParaRPr lang="en-US" dirty="0">
              <a:solidFill>
                <a:schemeClr val="bg1"/>
              </a:solidFill>
            </a:endParaRPr>
          </a:p>
        </p:txBody>
      </p:sp>
      <p:sp>
        <p:nvSpPr>
          <p:cNvPr id="2" name="Title 1">
            <a:extLst>
              <a:ext uri="{FF2B5EF4-FFF2-40B4-BE49-F238E27FC236}">
                <a16:creationId xmlns:a16="http://schemas.microsoft.com/office/drawing/2014/main" id="{0BDB68A9-B5EB-314F-849D-FB440A7B37AA}"/>
              </a:ext>
            </a:extLst>
          </p:cNvPr>
          <p:cNvSpPr>
            <a:spLocks noGrp="1"/>
          </p:cNvSpPr>
          <p:nvPr>
            <p:ph type="ctrTitle"/>
          </p:nvPr>
        </p:nvSpPr>
        <p:spPr>
          <a:xfrm>
            <a:off x="813175" y="2268674"/>
            <a:ext cx="10334625" cy="1947460"/>
          </a:xfrm>
        </p:spPr>
        <p:txBody>
          <a:bodyPr/>
          <a:lstStyle/>
          <a:p>
            <a:r>
              <a:rPr lang="en-US" dirty="0"/>
              <a:t>Backup Material</a:t>
            </a:r>
          </a:p>
        </p:txBody>
      </p:sp>
      <p:sp>
        <p:nvSpPr>
          <p:cNvPr id="3" name="Text Placeholder 2">
            <a:extLst>
              <a:ext uri="{FF2B5EF4-FFF2-40B4-BE49-F238E27FC236}">
                <a16:creationId xmlns:a16="http://schemas.microsoft.com/office/drawing/2014/main" id="{23BD80E2-64A8-2746-84CE-DAC7C5339965}"/>
              </a:ext>
            </a:extLst>
          </p:cNvPr>
          <p:cNvSpPr>
            <a:spLocks noGrp="1"/>
          </p:cNvSpPr>
          <p:nvPr>
            <p:ph type="body" sz="quarter" idx="10"/>
          </p:nvPr>
        </p:nvSpPr>
        <p:spPr>
          <a:xfrm>
            <a:off x="813175" y="4209616"/>
            <a:ext cx="10807325" cy="1259607"/>
          </a:xfrm>
        </p:spPr>
        <p:txBody>
          <a:bodyPr/>
          <a:lstStyle/>
          <a:p>
            <a:r>
              <a:rPr lang="en-US" dirty="0"/>
              <a:t>Some backup slides showing the TDR active shielded QD0 coil, an overview of the SuperKEKB vibration measurement program and the application of the Sweet Spot concept to the EIC B0 spectrometer magnet.</a:t>
            </a:r>
          </a:p>
        </p:txBody>
      </p:sp>
    </p:spTree>
    <p:extLst>
      <p:ext uri="{BB962C8B-B14F-4D97-AF65-F5344CB8AC3E}">
        <p14:creationId xmlns:p14="http://schemas.microsoft.com/office/powerpoint/2010/main" val="1242131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304566"/>
            <a:ext cx="11882996" cy="665792"/>
          </a:xfrm>
        </p:spPr>
        <p:txBody>
          <a:bodyPr anchor="t">
            <a:noAutofit/>
          </a:bodyPr>
          <a:lstStyle/>
          <a:p>
            <a:r>
              <a:rPr lang="en-US" sz="3400" dirty="0"/>
              <a:t>ILC Final Focus Magnets: TDR Baseline Design Review.</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18</a:t>
            </a:fld>
            <a:endParaRPr lang="en-US" sz="1000" dirty="0"/>
          </a:p>
        </p:txBody>
      </p:sp>
      <p:grpSp>
        <p:nvGrpSpPr>
          <p:cNvPr id="66" name="Group 65">
            <a:extLst>
              <a:ext uri="{FF2B5EF4-FFF2-40B4-BE49-F238E27FC236}">
                <a16:creationId xmlns:a16="http://schemas.microsoft.com/office/drawing/2014/main" id="{9CABB798-2EDE-499C-B4CA-E8BC998E83D4}"/>
              </a:ext>
            </a:extLst>
          </p:cNvPr>
          <p:cNvGrpSpPr/>
          <p:nvPr/>
        </p:nvGrpSpPr>
        <p:grpSpPr>
          <a:xfrm>
            <a:off x="422043" y="925754"/>
            <a:ext cx="3906817" cy="2629827"/>
            <a:chOff x="125716" y="644736"/>
            <a:chExt cx="4114801" cy="2769829"/>
          </a:xfrm>
        </p:grpSpPr>
        <p:sp>
          <p:nvSpPr>
            <p:cNvPr id="67" name="Rectangle 66">
              <a:extLst>
                <a:ext uri="{FF2B5EF4-FFF2-40B4-BE49-F238E27FC236}">
                  <a16:creationId xmlns:a16="http://schemas.microsoft.com/office/drawing/2014/main" id="{A0DF4633-A964-4CEF-B003-7F3EC16480A2}"/>
                </a:ext>
              </a:extLst>
            </p:cNvPr>
            <p:cNvSpPr/>
            <p:nvPr/>
          </p:nvSpPr>
          <p:spPr bwMode="auto">
            <a:xfrm>
              <a:off x="125717" y="644736"/>
              <a:ext cx="4114800" cy="2769829"/>
            </a:xfrm>
            <a:prstGeom prst="rect">
              <a:avLst/>
            </a:prstGeom>
            <a:solidFill>
              <a:sysClr val="window" lastClr="FFFFFF"/>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defRPr/>
              </a:pPr>
              <a:endParaRPr lang="en-US" sz="3600" kern="0" dirty="0">
                <a:solidFill>
                  <a:prstClr val="black"/>
                </a:solidFill>
                <a:ea typeface="Arial Unicode MS" pitchFamily="34" charset="-128"/>
                <a:cs typeface="Arial Unicode MS" pitchFamily="34" charset="-128"/>
              </a:endParaRPr>
            </a:p>
          </p:txBody>
        </p:sp>
        <p:pic>
          <p:nvPicPr>
            <p:cNvPr id="68" name="Picture 67" descr="shielded_qd0_geometry_transp.png">
              <a:extLst>
                <a:ext uri="{FF2B5EF4-FFF2-40B4-BE49-F238E27FC236}">
                  <a16:creationId xmlns:a16="http://schemas.microsoft.com/office/drawing/2014/main" id="{D8AB8039-7D50-4B1E-88CB-8296B0AF6177}"/>
                </a:ext>
              </a:extLst>
            </p:cNvPr>
            <p:cNvPicPr>
              <a:picLocks noChangeAspect="1"/>
            </p:cNvPicPr>
            <p:nvPr/>
          </p:nvPicPr>
          <p:blipFill>
            <a:blip r:embed="rId2" cstate="print"/>
            <a:stretch>
              <a:fillRect/>
            </a:stretch>
          </p:blipFill>
          <p:spPr>
            <a:xfrm>
              <a:off x="125716" y="674090"/>
              <a:ext cx="4004841" cy="2698914"/>
            </a:xfrm>
            <a:prstGeom prst="rect">
              <a:avLst/>
            </a:prstGeom>
          </p:spPr>
        </p:pic>
      </p:grpSp>
      <p:sp>
        <p:nvSpPr>
          <p:cNvPr id="70" name="Rectangle 69">
            <a:extLst>
              <a:ext uri="{FF2B5EF4-FFF2-40B4-BE49-F238E27FC236}">
                <a16:creationId xmlns:a16="http://schemas.microsoft.com/office/drawing/2014/main" id="{B6623AEE-29CF-4D2A-A3EF-C4E6BB8B8D98}"/>
              </a:ext>
            </a:extLst>
          </p:cNvPr>
          <p:cNvSpPr/>
          <p:nvPr/>
        </p:nvSpPr>
        <p:spPr bwMode="auto">
          <a:xfrm>
            <a:off x="439819" y="3676734"/>
            <a:ext cx="3906816" cy="3025796"/>
          </a:xfrm>
          <a:prstGeom prst="rect">
            <a:avLst/>
          </a:prstGeom>
          <a:solidFill>
            <a:sysClr val="window" lastClr="FFFFFF"/>
          </a:solidFill>
          <a:ln w="9525"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spcAft>
                <a:spcPct val="0"/>
              </a:spcAft>
              <a:defRPr/>
            </a:pPr>
            <a:endParaRPr lang="en-US" sz="3600" kern="0" dirty="0">
              <a:solidFill>
                <a:prstClr val="black"/>
              </a:solidFill>
              <a:ea typeface="Arial Unicode MS" pitchFamily="34" charset="-128"/>
              <a:cs typeface="Arial Unicode MS" pitchFamily="34" charset="-128"/>
            </a:endParaRPr>
          </a:p>
        </p:txBody>
      </p:sp>
      <p:pic>
        <p:nvPicPr>
          <p:cNvPr id="71" name="Picture 70" descr="composite ILC shielded quad magnitude white back.jpg">
            <a:extLst>
              <a:ext uri="{FF2B5EF4-FFF2-40B4-BE49-F238E27FC236}">
                <a16:creationId xmlns:a16="http://schemas.microsoft.com/office/drawing/2014/main" id="{A8B8EDE8-BF01-44E6-8D99-0884AED7CAC2}"/>
              </a:ext>
            </a:extLst>
          </p:cNvPr>
          <p:cNvPicPr>
            <a:picLocks noChangeAspect="1"/>
          </p:cNvPicPr>
          <p:nvPr/>
        </p:nvPicPr>
        <p:blipFill rotWithShape="1">
          <a:blip r:embed="rId3" cstate="print"/>
          <a:srcRect l="27090" t="26318" r="1043" b="29724"/>
          <a:stretch/>
        </p:blipFill>
        <p:spPr>
          <a:xfrm flipH="1">
            <a:off x="439818" y="3676734"/>
            <a:ext cx="3906816" cy="2533223"/>
          </a:xfrm>
          <a:prstGeom prst="rect">
            <a:avLst/>
          </a:prstGeom>
          <a:effectLst/>
        </p:spPr>
      </p:pic>
      <p:sp>
        <p:nvSpPr>
          <p:cNvPr id="72" name="TextBox 71">
            <a:extLst>
              <a:ext uri="{FF2B5EF4-FFF2-40B4-BE49-F238E27FC236}">
                <a16:creationId xmlns:a16="http://schemas.microsoft.com/office/drawing/2014/main" id="{532F0710-9A5E-402D-9223-492C3A49B925}"/>
              </a:ext>
            </a:extLst>
          </p:cNvPr>
          <p:cNvSpPr txBox="1"/>
          <p:nvPr/>
        </p:nvSpPr>
        <p:spPr>
          <a:xfrm>
            <a:off x="389309" y="6214684"/>
            <a:ext cx="3939551" cy="446276"/>
          </a:xfrm>
          <a:prstGeom prst="rect">
            <a:avLst/>
          </a:prstGeom>
          <a:noFill/>
        </p:spPr>
        <p:txBody>
          <a:bodyPr wrap="square" rtlCol="0">
            <a:spAutoFit/>
          </a:bodyPr>
          <a:lstStyle/>
          <a:p>
            <a:pPr algn="ctr">
              <a:defRPr/>
            </a:pPr>
            <a:r>
              <a:rPr lang="en-US" sz="2300" b="1" i="1" kern="0" dirty="0">
                <a:solidFill>
                  <a:srgbClr val="4472C4">
                    <a:lumMod val="25000"/>
                  </a:srgbClr>
                </a:solidFill>
                <a:latin typeface="Calibri" panose="020F0502020204030204"/>
              </a:rPr>
              <a:t>QD0 with Active Shield Off/On</a:t>
            </a:r>
          </a:p>
        </p:txBody>
      </p:sp>
      <p:grpSp>
        <p:nvGrpSpPr>
          <p:cNvPr id="73" name="Group 72">
            <a:extLst>
              <a:ext uri="{FF2B5EF4-FFF2-40B4-BE49-F238E27FC236}">
                <a16:creationId xmlns:a16="http://schemas.microsoft.com/office/drawing/2014/main" id="{272A351A-0D69-4690-AAE0-8F4A85B4E624}"/>
              </a:ext>
            </a:extLst>
          </p:cNvPr>
          <p:cNvGrpSpPr/>
          <p:nvPr/>
        </p:nvGrpSpPr>
        <p:grpSpPr>
          <a:xfrm>
            <a:off x="2066113" y="3797300"/>
            <a:ext cx="1892911" cy="395927"/>
            <a:chOff x="5647158" y="4189746"/>
            <a:chExt cx="1993682" cy="417005"/>
          </a:xfrm>
        </p:grpSpPr>
        <p:sp>
          <p:nvSpPr>
            <p:cNvPr id="75" name="TextBox 74">
              <a:extLst>
                <a:ext uri="{FF2B5EF4-FFF2-40B4-BE49-F238E27FC236}">
                  <a16:creationId xmlns:a16="http://schemas.microsoft.com/office/drawing/2014/main" id="{7171CB24-4AF3-4637-B90B-16B6F3CEA272}"/>
                </a:ext>
              </a:extLst>
            </p:cNvPr>
            <p:cNvSpPr txBox="1"/>
            <p:nvPr/>
          </p:nvSpPr>
          <p:spPr>
            <a:xfrm>
              <a:off x="7100307" y="4189746"/>
              <a:ext cx="540533" cy="400110"/>
            </a:xfrm>
            <a:prstGeom prst="rect">
              <a:avLst/>
            </a:prstGeom>
            <a:noFill/>
          </p:spPr>
          <p:txBody>
            <a:bodyPr wrap="none" rtlCol="0">
              <a:spAutoFit/>
            </a:bodyPr>
            <a:lstStyle/>
            <a:p>
              <a:pPr>
                <a:defRPr/>
              </a:pPr>
              <a:r>
                <a:rPr lang="en-US" sz="2000" b="1" kern="0" dirty="0">
                  <a:solidFill>
                    <a:prstClr val="black"/>
                  </a:solidFill>
                  <a:latin typeface="Calibri" panose="020F0502020204030204"/>
                </a:rPr>
                <a:t>On</a:t>
              </a:r>
            </a:p>
          </p:txBody>
        </p:sp>
        <p:sp>
          <p:nvSpPr>
            <p:cNvPr id="76" name="TextBox 75">
              <a:extLst>
                <a:ext uri="{FF2B5EF4-FFF2-40B4-BE49-F238E27FC236}">
                  <a16:creationId xmlns:a16="http://schemas.microsoft.com/office/drawing/2014/main" id="{57E126F3-2C31-4FFC-8FEB-C6EA70E87351}"/>
                </a:ext>
              </a:extLst>
            </p:cNvPr>
            <p:cNvSpPr txBox="1"/>
            <p:nvPr/>
          </p:nvSpPr>
          <p:spPr>
            <a:xfrm>
              <a:off x="5647158" y="4206641"/>
              <a:ext cx="553357" cy="400110"/>
            </a:xfrm>
            <a:prstGeom prst="rect">
              <a:avLst/>
            </a:prstGeom>
            <a:noFill/>
          </p:spPr>
          <p:txBody>
            <a:bodyPr wrap="none" rtlCol="0">
              <a:spAutoFit/>
            </a:bodyPr>
            <a:lstStyle/>
            <a:p>
              <a:pPr>
                <a:defRPr/>
              </a:pPr>
              <a:r>
                <a:rPr lang="en-US" sz="2000" b="1" kern="0" dirty="0">
                  <a:solidFill>
                    <a:prstClr val="black"/>
                  </a:solidFill>
                  <a:latin typeface="Calibri" panose="020F0502020204030204"/>
                </a:rPr>
                <a:t>Off</a:t>
              </a:r>
            </a:p>
          </p:txBody>
        </p:sp>
      </p:grpSp>
      <p:sp>
        <p:nvSpPr>
          <p:cNvPr id="74" name="TextBox 73">
            <a:extLst>
              <a:ext uri="{FF2B5EF4-FFF2-40B4-BE49-F238E27FC236}">
                <a16:creationId xmlns:a16="http://schemas.microsoft.com/office/drawing/2014/main" id="{0C0B1D02-83D9-461A-BD96-D68FECCDA787}"/>
              </a:ext>
            </a:extLst>
          </p:cNvPr>
          <p:cNvSpPr txBox="1"/>
          <p:nvPr/>
        </p:nvSpPr>
        <p:spPr>
          <a:xfrm>
            <a:off x="422044" y="4573247"/>
            <a:ext cx="2014766" cy="964326"/>
          </a:xfrm>
          <a:prstGeom prst="rect">
            <a:avLst/>
          </a:prstGeom>
          <a:noFill/>
        </p:spPr>
        <p:txBody>
          <a:bodyPr wrap="square" rtlCol="0">
            <a:spAutoFit/>
          </a:bodyPr>
          <a:lstStyle/>
          <a:p>
            <a:pPr>
              <a:defRPr/>
            </a:pPr>
            <a:r>
              <a:rPr lang="en-US" sz="2000" b="1" kern="0" spc="80" dirty="0">
                <a:solidFill>
                  <a:prstClr val="black"/>
                </a:solidFill>
                <a:latin typeface="Calibri" panose="020F0502020204030204"/>
              </a:rPr>
              <a:t>QD0 Prototype </a:t>
            </a:r>
            <a:r>
              <a:rPr lang="en-US" sz="2000" b="1" kern="0" dirty="0">
                <a:solidFill>
                  <a:prstClr val="black"/>
                </a:solidFill>
                <a:latin typeface="Calibri" panose="020F0502020204030204"/>
              </a:rPr>
              <a:t>Test Coil with Active Shielding</a:t>
            </a:r>
          </a:p>
        </p:txBody>
      </p:sp>
      <p:sp>
        <p:nvSpPr>
          <p:cNvPr id="77" name="Rectangle 76">
            <a:extLst>
              <a:ext uri="{FF2B5EF4-FFF2-40B4-BE49-F238E27FC236}">
                <a16:creationId xmlns:a16="http://schemas.microsoft.com/office/drawing/2014/main" id="{F5ABAD83-FCFB-480E-BF67-96B228822C86}"/>
              </a:ext>
            </a:extLst>
          </p:cNvPr>
          <p:cNvSpPr/>
          <p:nvPr/>
        </p:nvSpPr>
        <p:spPr>
          <a:xfrm>
            <a:off x="2098043" y="1962750"/>
            <a:ext cx="81258" cy="339754"/>
          </a:xfrm>
          <a:prstGeom prst="rect">
            <a:avLst/>
          </a:prstGeom>
          <a:solidFill>
            <a:srgbClr val="FFFFFF">
              <a:alpha val="65098"/>
            </a:srgbClr>
          </a:solidFill>
          <a:ln w="12700" cap="flat" cmpd="sng" algn="ctr">
            <a:noFill/>
            <a:prstDash val="solid"/>
            <a:miter lim="800000"/>
          </a:ln>
          <a:effectLst/>
        </p:spPr>
        <p:txBody>
          <a:bodyPr rtlCol="0" anchor="ctr"/>
          <a:lstStyle/>
          <a:p>
            <a:pPr algn="ctr">
              <a:defRPr/>
            </a:pPr>
            <a:endParaRPr lang="en-US" kern="0" dirty="0">
              <a:solidFill>
                <a:prstClr val="white"/>
              </a:solidFill>
              <a:latin typeface="Calibri"/>
            </a:endParaRPr>
          </a:p>
        </p:txBody>
      </p:sp>
      <p:sp>
        <p:nvSpPr>
          <p:cNvPr id="78" name="TextBox 77">
            <a:extLst>
              <a:ext uri="{FF2B5EF4-FFF2-40B4-BE49-F238E27FC236}">
                <a16:creationId xmlns:a16="http://schemas.microsoft.com/office/drawing/2014/main" id="{EDF128D3-6202-4B81-8415-57543ACC5BC0}"/>
              </a:ext>
            </a:extLst>
          </p:cNvPr>
          <p:cNvSpPr txBox="1"/>
          <p:nvPr/>
        </p:nvSpPr>
        <p:spPr>
          <a:xfrm>
            <a:off x="1777291" y="1924511"/>
            <a:ext cx="756983" cy="387070"/>
          </a:xfrm>
          <a:prstGeom prst="rect">
            <a:avLst/>
          </a:prstGeom>
          <a:noFill/>
        </p:spPr>
        <p:txBody>
          <a:bodyPr wrap="square" rtlCol="0">
            <a:spAutoFit/>
          </a:bodyPr>
          <a:lstStyle/>
          <a:p>
            <a:pPr algn="ctr">
              <a:lnSpc>
                <a:spcPct val="85000"/>
              </a:lnSpc>
              <a:defRPr/>
            </a:pPr>
            <a:r>
              <a:rPr lang="en-US" sz="1200" b="1" kern="0" dirty="0">
                <a:solidFill>
                  <a:srgbClr val="0000CC"/>
                </a:solidFill>
                <a:latin typeface="Calibri" panose="020F0502020204030204"/>
              </a:rPr>
              <a:t>Incoming Beam</a:t>
            </a:r>
          </a:p>
        </p:txBody>
      </p:sp>
      <p:sp>
        <p:nvSpPr>
          <p:cNvPr id="79" name="TextBox 78">
            <a:extLst>
              <a:ext uri="{FF2B5EF4-FFF2-40B4-BE49-F238E27FC236}">
                <a16:creationId xmlns:a16="http://schemas.microsoft.com/office/drawing/2014/main" id="{85B3A6F2-A278-4A60-9DD8-E30478081EE7}"/>
              </a:ext>
            </a:extLst>
          </p:cNvPr>
          <p:cNvSpPr txBox="1"/>
          <p:nvPr/>
        </p:nvSpPr>
        <p:spPr>
          <a:xfrm>
            <a:off x="3345213" y="1873191"/>
            <a:ext cx="801398" cy="536102"/>
          </a:xfrm>
          <a:prstGeom prst="rect">
            <a:avLst/>
          </a:prstGeom>
          <a:noFill/>
        </p:spPr>
        <p:txBody>
          <a:bodyPr wrap="square" rtlCol="0">
            <a:spAutoFit/>
          </a:bodyPr>
          <a:lstStyle/>
          <a:p>
            <a:pPr algn="ctr">
              <a:lnSpc>
                <a:spcPct val="85000"/>
              </a:lnSpc>
              <a:defRPr/>
            </a:pPr>
            <a:r>
              <a:rPr lang="en-US" sz="1200" b="1" kern="0" dirty="0">
                <a:solidFill>
                  <a:srgbClr val="0000CC"/>
                </a:solidFill>
                <a:latin typeface="Calibri" panose="020F0502020204030204"/>
              </a:rPr>
              <a:t>Outgoing Disrupted Beam</a:t>
            </a:r>
          </a:p>
        </p:txBody>
      </p:sp>
      <p:pic>
        <p:nvPicPr>
          <p:cNvPr id="85" name="Picture 84" descr="ilc_prototype.png">
            <a:extLst>
              <a:ext uri="{FF2B5EF4-FFF2-40B4-BE49-F238E27FC236}">
                <a16:creationId xmlns:a16="http://schemas.microsoft.com/office/drawing/2014/main" id="{1FFFC862-07A5-41B9-B7CE-3BD5219B9EF4}"/>
              </a:ext>
            </a:extLst>
          </p:cNvPr>
          <p:cNvPicPr>
            <a:picLocks noChangeAspect="1"/>
          </p:cNvPicPr>
          <p:nvPr/>
        </p:nvPicPr>
        <p:blipFill>
          <a:blip r:embed="rId4" cstate="print"/>
          <a:stretch>
            <a:fillRect/>
          </a:stretch>
        </p:blipFill>
        <p:spPr>
          <a:xfrm>
            <a:off x="4515474" y="918827"/>
            <a:ext cx="3813382" cy="2068939"/>
          </a:xfrm>
          <a:prstGeom prst="rect">
            <a:avLst/>
          </a:prstGeom>
          <a:effectLst/>
        </p:spPr>
      </p:pic>
      <p:pic>
        <p:nvPicPr>
          <p:cNvPr id="87" name="Content Placeholder 6" descr="best_new_picture_100_6838.JPG">
            <a:extLst>
              <a:ext uri="{FF2B5EF4-FFF2-40B4-BE49-F238E27FC236}">
                <a16:creationId xmlns:a16="http://schemas.microsoft.com/office/drawing/2014/main" id="{EC5AFDCA-B7C6-4289-B3B9-E21049E51EA1}"/>
              </a:ext>
            </a:extLst>
          </p:cNvPr>
          <p:cNvPicPr>
            <a:picLocks noChangeAspect="1"/>
          </p:cNvPicPr>
          <p:nvPr/>
        </p:nvPicPr>
        <p:blipFill>
          <a:blip r:embed="rId5" cstate="print"/>
          <a:stretch>
            <a:fillRect/>
          </a:stretch>
        </p:blipFill>
        <p:spPr>
          <a:xfrm>
            <a:off x="8364559" y="911900"/>
            <a:ext cx="3693303" cy="2089719"/>
          </a:xfrm>
          <a:prstGeom prst="rect">
            <a:avLst/>
          </a:prstGeom>
          <a:scene3d>
            <a:camera prst="orthographicFront"/>
            <a:lightRig rig="threePt" dir="t"/>
          </a:scene3d>
          <a:sp3d>
            <a:bevelT/>
          </a:sp3d>
        </p:spPr>
      </p:pic>
      <p:sp>
        <p:nvSpPr>
          <p:cNvPr id="88" name="TextBox 87">
            <a:extLst>
              <a:ext uri="{FF2B5EF4-FFF2-40B4-BE49-F238E27FC236}">
                <a16:creationId xmlns:a16="http://schemas.microsoft.com/office/drawing/2014/main" id="{CEB70999-B354-43D9-9D21-68DCCB13D904}"/>
              </a:ext>
            </a:extLst>
          </p:cNvPr>
          <p:cNvSpPr txBox="1"/>
          <p:nvPr/>
        </p:nvSpPr>
        <p:spPr>
          <a:xfrm>
            <a:off x="8364559" y="1058437"/>
            <a:ext cx="1932316" cy="498128"/>
          </a:xfrm>
          <a:prstGeom prst="rect">
            <a:avLst/>
          </a:prstGeom>
          <a:noFill/>
        </p:spPr>
        <p:txBody>
          <a:bodyPr wrap="square" rtlCol="0">
            <a:spAutoFit/>
          </a:bodyPr>
          <a:lstStyle/>
          <a:p>
            <a:pPr algn="ctr"/>
            <a:r>
              <a:rPr lang="en-US" sz="2400" dirty="0">
                <a:solidFill>
                  <a:srgbClr val="FFFF99"/>
                </a:solidFill>
                <a:latin typeface="Franklin Gothic Medium"/>
              </a:rPr>
              <a:t>QD0 Split Coil Winding</a:t>
            </a:r>
          </a:p>
        </p:txBody>
      </p:sp>
      <p:sp>
        <p:nvSpPr>
          <p:cNvPr id="89" name="TextBox 88">
            <a:extLst>
              <a:ext uri="{FF2B5EF4-FFF2-40B4-BE49-F238E27FC236}">
                <a16:creationId xmlns:a16="http://schemas.microsoft.com/office/drawing/2014/main" id="{0A49CAE8-9B3A-4213-BE7D-93FB89CE9155}"/>
              </a:ext>
            </a:extLst>
          </p:cNvPr>
          <p:cNvSpPr txBox="1"/>
          <p:nvPr/>
        </p:nvSpPr>
        <p:spPr>
          <a:xfrm>
            <a:off x="9552878" y="2166500"/>
            <a:ext cx="2466562" cy="840230"/>
          </a:xfrm>
          <a:prstGeom prst="rect">
            <a:avLst/>
          </a:prstGeom>
          <a:solidFill>
            <a:srgbClr val="FFFFFF">
              <a:alpha val="50196"/>
            </a:srgbClr>
          </a:solidFill>
        </p:spPr>
        <p:txBody>
          <a:bodyPr wrap="square" rtlCol="0">
            <a:spAutoFit/>
          </a:bodyPr>
          <a:lstStyle/>
          <a:p>
            <a:pPr>
              <a:lnSpc>
                <a:spcPct val="90000"/>
              </a:lnSpc>
            </a:pPr>
            <a:r>
              <a:rPr lang="en-US" b="1" dirty="0">
                <a:solidFill>
                  <a:srgbClr val="1B587C">
                    <a:lumMod val="75000"/>
                  </a:srgbClr>
                </a:solidFill>
                <a:latin typeface="Franklin Gothic Medium"/>
              </a:rPr>
              <a:t>Main coils &amp; correctors are wound on common support tube.</a:t>
            </a:r>
          </a:p>
        </p:txBody>
      </p:sp>
      <p:sp>
        <p:nvSpPr>
          <p:cNvPr id="90" name="TextBox 89">
            <a:extLst>
              <a:ext uri="{FF2B5EF4-FFF2-40B4-BE49-F238E27FC236}">
                <a16:creationId xmlns:a16="http://schemas.microsoft.com/office/drawing/2014/main" id="{86EDFF74-D6BF-4D24-984E-52BC7CE0C5D9}"/>
              </a:ext>
            </a:extLst>
          </p:cNvPr>
          <p:cNvSpPr txBox="1"/>
          <p:nvPr/>
        </p:nvSpPr>
        <p:spPr>
          <a:xfrm>
            <a:off x="4404730" y="3091121"/>
            <a:ext cx="7901163" cy="2722284"/>
          </a:xfrm>
          <a:prstGeom prst="rect">
            <a:avLst/>
          </a:prstGeom>
          <a:noFill/>
        </p:spPr>
        <p:txBody>
          <a:bodyPr wrap="square" rtlCol="0">
            <a:spAutoFit/>
          </a:bodyPr>
          <a:lstStyle/>
          <a:p>
            <a:pPr marL="182880" indent="-182880">
              <a:lnSpc>
                <a:spcPct val="90000"/>
              </a:lnSpc>
              <a:spcAft>
                <a:spcPts val="500"/>
              </a:spcAft>
              <a:buFont typeface="Arial" panose="020B0604020202020204" pitchFamily="34" charset="0"/>
              <a:buChar char="•"/>
              <a:defRPr/>
            </a:pPr>
            <a:r>
              <a:rPr lang="en-US" sz="2200" kern="0" dirty="0">
                <a:solidFill>
                  <a:srgbClr val="30519D"/>
                </a:solidFill>
                <a:latin typeface="Calibri" panose="020F0502020204030204"/>
              </a:rPr>
              <a:t>For the ILC IR we only need to pass the outgoing highly disrupted beams cleanly on to the beam absorbers.</a:t>
            </a:r>
          </a:p>
          <a:p>
            <a:pPr marL="182880" indent="-182880">
              <a:lnSpc>
                <a:spcPct val="90000"/>
              </a:lnSpc>
              <a:spcAft>
                <a:spcPts val="500"/>
              </a:spcAft>
              <a:buFont typeface="Arial" panose="020B0604020202020204" pitchFamily="34" charset="0"/>
              <a:buChar char="•"/>
              <a:defRPr/>
            </a:pPr>
            <a:r>
              <a:rPr lang="en-US" sz="2200" kern="0" spc="50" dirty="0">
                <a:solidFill>
                  <a:srgbClr val="30519D"/>
                </a:solidFill>
                <a:latin typeface="Calibri" panose="020F0502020204030204"/>
              </a:rPr>
              <a:t>Main requirement is to shield outgoing beam from any strong </a:t>
            </a:r>
            <a:r>
              <a:rPr lang="en-US" sz="2200" kern="0" dirty="0">
                <a:solidFill>
                  <a:srgbClr val="30519D"/>
                </a:solidFill>
                <a:latin typeface="Calibri" panose="020F0502020204030204"/>
              </a:rPr>
              <a:t>external fields… which is done with an active shielding coil.</a:t>
            </a:r>
          </a:p>
          <a:p>
            <a:pPr marL="182880" indent="-182880">
              <a:lnSpc>
                <a:spcPct val="90000"/>
              </a:lnSpc>
              <a:spcAft>
                <a:spcPts val="500"/>
              </a:spcAft>
              <a:buFont typeface="Arial" panose="020B0604020202020204" pitchFamily="34" charset="0"/>
              <a:buChar char="•"/>
              <a:defRPr/>
            </a:pPr>
            <a:r>
              <a:rPr lang="en-US" sz="2200" kern="0" dirty="0">
                <a:solidFill>
                  <a:srgbClr val="30519D"/>
                </a:solidFill>
                <a:latin typeface="Calibri" panose="020F0502020204030204"/>
              </a:rPr>
              <a:t>Main 2.2 m QD0 coil is split in half for low energy optics flexibility and to ease manufacturing challenges.</a:t>
            </a:r>
          </a:p>
          <a:p>
            <a:pPr marL="182880" indent="-182880">
              <a:lnSpc>
                <a:spcPct val="90000"/>
              </a:lnSpc>
              <a:spcAft>
                <a:spcPts val="500"/>
              </a:spcAft>
              <a:buFont typeface="Arial" panose="020B0604020202020204" pitchFamily="34" charset="0"/>
              <a:buChar char="•"/>
              <a:defRPr/>
            </a:pPr>
            <a:r>
              <a:rPr lang="en-US" sz="2200" kern="0" spc="100" dirty="0">
                <a:solidFill>
                  <a:srgbClr val="30519D"/>
                </a:solidFill>
                <a:latin typeface="Calibri" panose="020F0502020204030204"/>
              </a:rPr>
              <a:t>Note there is only a </a:t>
            </a:r>
            <a:r>
              <a:rPr lang="en-US" sz="2200" kern="0" spc="100" dirty="0">
                <a:solidFill>
                  <a:srgbClr val="800000"/>
                </a:solidFill>
                <a:latin typeface="Calibri" panose="020F0502020204030204"/>
              </a:rPr>
              <a:t>partial anti-solenoid </a:t>
            </a:r>
            <a:r>
              <a:rPr lang="en-US" sz="2200" kern="0" spc="100" dirty="0">
                <a:solidFill>
                  <a:srgbClr val="30519D"/>
                </a:solidFill>
                <a:latin typeface="Calibri" panose="020F0502020204030204"/>
              </a:rPr>
              <a:t>overlapping QD0      </a:t>
            </a:r>
            <a:r>
              <a:rPr lang="en-US" sz="2200" kern="0" dirty="0">
                <a:solidFill>
                  <a:prstClr val="black"/>
                </a:solidFill>
                <a:latin typeface="Calibri" panose="020F0502020204030204"/>
              </a:rPr>
              <a:t>(just enough to avoid luminosity loss due too overlapping fields</a:t>
            </a:r>
            <a:r>
              <a:rPr lang="en-US" sz="2200" kern="0" baseline="20000" dirty="0">
                <a:solidFill>
                  <a:prstClr val="black"/>
                </a:solidFill>
                <a:latin typeface="Calibri" panose="020F0502020204030204"/>
              </a:rPr>
              <a:t>†</a:t>
            </a:r>
            <a:r>
              <a:rPr lang="en-US" sz="2200" kern="0" dirty="0">
                <a:solidFill>
                  <a:prstClr val="black"/>
                </a:solidFill>
                <a:latin typeface="Calibri" panose="020F0502020204030204"/>
              </a:rPr>
              <a:t>)</a:t>
            </a:r>
            <a:r>
              <a:rPr lang="en-US" sz="2200" kern="0" dirty="0">
                <a:solidFill>
                  <a:srgbClr val="30519D"/>
                </a:solidFill>
                <a:latin typeface="Calibri" panose="020F0502020204030204"/>
              </a:rPr>
              <a:t>.</a:t>
            </a:r>
          </a:p>
        </p:txBody>
      </p:sp>
      <p:sp>
        <p:nvSpPr>
          <p:cNvPr id="91" name="Rectangle 90">
            <a:extLst>
              <a:ext uri="{FF2B5EF4-FFF2-40B4-BE49-F238E27FC236}">
                <a16:creationId xmlns:a16="http://schemas.microsoft.com/office/drawing/2014/main" id="{B2E2A275-DBAA-4A99-81DD-99237BC4D950}"/>
              </a:ext>
            </a:extLst>
          </p:cNvPr>
          <p:cNvSpPr/>
          <p:nvPr/>
        </p:nvSpPr>
        <p:spPr>
          <a:xfrm>
            <a:off x="4470006" y="5856192"/>
            <a:ext cx="7721994" cy="492443"/>
          </a:xfrm>
          <a:prstGeom prst="rect">
            <a:avLst/>
          </a:prstGeom>
          <a:solidFill>
            <a:srgbClr val="ED7D31">
              <a:lumMod val="20000"/>
              <a:lumOff val="80000"/>
            </a:srgbClr>
          </a:solidFill>
        </p:spPr>
        <p:txBody>
          <a:bodyPr wrap="square">
            <a:spAutoFit/>
          </a:bodyPr>
          <a:lstStyle/>
          <a:p>
            <a:pPr>
              <a:defRPr/>
            </a:pPr>
            <a:r>
              <a:rPr lang="en-US" kern="0" baseline="20000" dirty="0">
                <a:solidFill>
                  <a:prstClr val="black"/>
                </a:solidFill>
                <a:latin typeface="Calibri" panose="020F0502020204030204"/>
              </a:rPr>
              <a:t>†</a:t>
            </a:r>
            <a:r>
              <a:rPr lang="en-US" sz="1300" kern="0" dirty="0">
                <a:solidFill>
                  <a:prstClr val="black"/>
                </a:solidFill>
                <a:latin typeface="Calibri" panose="020F0502020204030204"/>
              </a:rPr>
              <a:t>Y. Nosochkov and A. Seryi, “Compensation of Detector Solenoid Effects on the Beam Size in a Linear Collider,”</a:t>
            </a:r>
          </a:p>
          <a:p>
            <a:pPr>
              <a:defRPr/>
            </a:pPr>
            <a:r>
              <a:rPr lang="en-US" sz="1300" kern="0" dirty="0">
                <a:solidFill>
                  <a:prstClr val="black"/>
                </a:solidFill>
                <a:latin typeface="Calibri" panose="020F0502020204030204"/>
              </a:rPr>
              <a:t>  Physical Review Special Topics - Accelerators and Beams, </a:t>
            </a:r>
            <a:r>
              <a:rPr lang="en-US" sz="1300" b="1" kern="0" dirty="0">
                <a:solidFill>
                  <a:prstClr val="black"/>
                </a:solidFill>
                <a:latin typeface="Calibri" panose="020F0502020204030204"/>
              </a:rPr>
              <a:t>DOI: 8. 10.2172/829740</a:t>
            </a:r>
            <a:r>
              <a:rPr lang="en-US" sz="1300" kern="0" dirty="0">
                <a:solidFill>
                  <a:prstClr val="black"/>
                </a:solidFill>
                <a:latin typeface="Calibri" panose="020F0502020204030204"/>
              </a:rPr>
              <a:t>. </a:t>
            </a:r>
          </a:p>
        </p:txBody>
      </p:sp>
    </p:spTree>
    <p:extLst>
      <p:ext uri="{BB962C8B-B14F-4D97-AF65-F5344CB8AC3E}">
        <p14:creationId xmlns:p14="http://schemas.microsoft.com/office/powerpoint/2010/main" val="228069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304566"/>
            <a:ext cx="11882996" cy="665792"/>
          </a:xfrm>
        </p:spPr>
        <p:txBody>
          <a:bodyPr anchor="t">
            <a:noAutofit/>
          </a:bodyPr>
          <a:lstStyle/>
          <a:p>
            <a:r>
              <a:rPr lang="en-US" sz="3600" dirty="0"/>
              <a:t>SuperKEKB IR Magnet Vibration Measurement R&amp;D.</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19</a:t>
            </a:fld>
            <a:endParaRPr lang="en-US" sz="1000" dirty="0"/>
          </a:p>
        </p:txBody>
      </p:sp>
      <p:pic>
        <p:nvPicPr>
          <p:cNvPr id="46" name="図 4">
            <a:extLst>
              <a:ext uri="{FF2B5EF4-FFF2-40B4-BE49-F238E27FC236}">
                <a16:creationId xmlns:a16="http://schemas.microsoft.com/office/drawing/2014/main" id="{A76D01F8-3999-42C0-A220-00E69D6EB1D6}"/>
              </a:ext>
            </a:extLst>
          </p:cNvPr>
          <p:cNvPicPr/>
          <p:nvPr/>
        </p:nvPicPr>
        <p:blipFill rotWithShape="1">
          <a:blip r:embed="rId2"/>
          <a:srcRect l="450"/>
          <a:stretch/>
        </p:blipFill>
        <p:spPr>
          <a:xfrm>
            <a:off x="321664" y="879518"/>
            <a:ext cx="7938213" cy="1631928"/>
          </a:xfrm>
          <a:prstGeom prst="rect">
            <a:avLst/>
          </a:prstGeom>
        </p:spPr>
      </p:pic>
      <p:pic>
        <p:nvPicPr>
          <p:cNvPr id="47" name="Picture 46" descr="Arrow&#10;&#10;Description automatically generated">
            <a:extLst>
              <a:ext uri="{FF2B5EF4-FFF2-40B4-BE49-F238E27FC236}">
                <a16:creationId xmlns:a16="http://schemas.microsoft.com/office/drawing/2014/main" id="{603A0344-B1B0-40CF-ABE8-CAE20918A24A}"/>
              </a:ext>
            </a:extLst>
          </p:cNvPr>
          <p:cNvPicPr>
            <a:picLocks noChangeAspect="1"/>
          </p:cNvPicPr>
          <p:nvPr/>
        </p:nvPicPr>
        <p:blipFill>
          <a:blip r:embed="rId3"/>
          <a:stretch>
            <a:fillRect/>
          </a:stretch>
        </p:blipFill>
        <p:spPr>
          <a:xfrm rot="-780000">
            <a:off x="8616264" y="985826"/>
            <a:ext cx="3100742" cy="1556801"/>
          </a:xfrm>
          <a:prstGeom prst="rect">
            <a:avLst/>
          </a:prstGeom>
        </p:spPr>
      </p:pic>
      <p:pic>
        <p:nvPicPr>
          <p:cNvPr id="50" name="Picture 49">
            <a:extLst>
              <a:ext uri="{FF2B5EF4-FFF2-40B4-BE49-F238E27FC236}">
                <a16:creationId xmlns:a16="http://schemas.microsoft.com/office/drawing/2014/main" id="{27A0F003-05D5-443F-BAF8-595814686A5B}"/>
              </a:ext>
            </a:extLst>
          </p:cNvPr>
          <p:cNvPicPr/>
          <p:nvPr/>
        </p:nvPicPr>
        <p:blipFill rotWithShape="1">
          <a:blip r:embed="rId4"/>
          <a:srcRect l="989" t="806" r="1236" b="1495"/>
          <a:stretch/>
        </p:blipFill>
        <p:spPr bwMode="auto">
          <a:xfrm>
            <a:off x="318712" y="4440578"/>
            <a:ext cx="2859726" cy="2366524"/>
          </a:xfrm>
          <a:prstGeom prst="rect">
            <a:avLst/>
          </a:prstGeom>
          <a:ln>
            <a:noFill/>
          </a:ln>
          <a:extLst>
            <a:ext uri="{53640926-AAD7-44D8-BBD7-CCE9431645EC}">
              <a14:shadowObscured xmlns:a14="http://schemas.microsoft.com/office/drawing/2010/main"/>
            </a:ext>
          </a:extLst>
        </p:spPr>
      </p:pic>
      <p:sp>
        <p:nvSpPr>
          <p:cNvPr id="51" name="TextBox 50">
            <a:extLst>
              <a:ext uri="{FF2B5EF4-FFF2-40B4-BE49-F238E27FC236}">
                <a16:creationId xmlns:a16="http://schemas.microsoft.com/office/drawing/2014/main" id="{B1EB5433-840C-464B-A1A7-F5929EAD6A99}"/>
              </a:ext>
            </a:extLst>
          </p:cNvPr>
          <p:cNvSpPr txBox="1"/>
          <p:nvPr/>
        </p:nvSpPr>
        <p:spPr>
          <a:xfrm>
            <a:off x="5674909" y="2683332"/>
            <a:ext cx="6383867" cy="3600986"/>
          </a:xfrm>
          <a:prstGeom prst="rect">
            <a:avLst/>
          </a:prstGeom>
          <a:solidFill>
            <a:srgbClr val="FFFFCC">
              <a:alpha val="50196"/>
            </a:srgbClr>
          </a:solidFill>
        </p:spPr>
        <p:txBody>
          <a:bodyPr wrap="square" rtlCol="0">
            <a:spAutoFit/>
          </a:bodyPr>
          <a:lstStyle/>
          <a:p>
            <a:pPr marL="137160" indent="-137160">
              <a:spcAft>
                <a:spcPts val="600"/>
              </a:spcAft>
              <a:buFont typeface="Arial" panose="020B0604020202020204" pitchFamily="34" charset="0"/>
              <a:buChar char="•"/>
              <a:defRPr/>
            </a:pPr>
            <a:r>
              <a:rPr lang="en-US" kern="0" dirty="0">
                <a:solidFill>
                  <a:prstClr val="black"/>
                </a:solidFill>
                <a:latin typeface="Calibri" panose="020F0502020204030204"/>
              </a:rPr>
              <a:t>SuperKEKB IR stability budget is 5 nm integrated motion @10 Hz (ILC QD0 is 50 nm to stay within bunch feedback capture range).</a:t>
            </a:r>
          </a:p>
          <a:p>
            <a:pPr marL="137160" indent="-137160">
              <a:spcAft>
                <a:spcPts val="600"/>
              </a:spcAft>
              <a:buFont typeface="Arial" panose="020B0604020202020204" pitchFamily="34" charset="0"/>
              <a:buChar char="•"/>
              <a:defRPr/>
            </a:pPr>
            <a:r>
              <a:rPr lang="en-US" kern="0" dirty="0">
                <a:solidFill>
                  <a:prstClr val="black"/>
                </a:solidFill>
                <a:latin typeface="Calibri" panose="020F0502020204030204"/>
              </a:rPr>
              <a:t>R&amp;D is in progress to measure with 1 nm sensitivity (US/Japan).</a:t>
            </a:r>
          </a:p>
          <a:p>
            <a:pPr marL="137160" indent="-137160">
              <a:spcAft>
                <a:spcPts val="600"/>
              </a:spcAft>
              <a:buFont typeface="Arial" panose="020B0604020202020204" pitchFamily="34" charset="0"/>
              <a:buChar char="•"/>
              <a:defRPr/>
            </a:pPr>
            <a:r>
              <a:rPr lang="en-US" kern="0" dirty="0">
                <a:solidFill>
                  <a:prstClr val="black"/>
                </a:solidFill>
                <a:latin typeface="Calibri" panose="020F0502020204030204"/>
              </a:rPr>
              <a:t>Magnetic center change seen as voltage on multiturn probe coil.</a:t>
            </a:r>
          </a:p>
          <a:p>
            <a:pPr marL="137160" indent="-137160">
              <a:spcAft>
                <a:spcPts val="600"/>
              </a:spcAft>
              <a:buFont typeface="Arial" panose="020B0604020202020204" pitchFamily="34" charset="0"/>
              <a:buChar char="•"/>
              <a:defRPr/>
            </a:pPr>
            <a:r>
              <a:rPr lang="en-US" kern="0" dirty="0">
                <a:solidFill>
                  <a:prstClr val="black"/>
                </a:solidFill>
                <a:latin typeface="Calibri" panose="020F0502020204030204"/>
              </a:rPr>
              <a:t>But we must stabilize probe coil to measure the real motion.</a:t>
            </a:r>
          </a:p>
          <a:p>
            <a:pPr marL="137160" indent="-137160">
              <a:spcAft>
                <a:spcPts val="600"/>
              </a:spcAft>
              <a:buFont typeface="Arial" panose="020B0604020202020204" pitchFamily="34" charset="0"/>
              <a:buChar char="•"/>
              <a:defRPr/>
            </a:pPr>
            <a:r>
              <a:rPr lang="en-US" kern="0" dirty="0">
                <a:solidFill>
                  <a:prstClr val="black"/>
                </a:solidFill>
                <a:latin typeface="Calibri" panose="020F0502020204030204"/>
              </a:rPr>
              <a:t>Use laser for non-contact probe stability measurement and put the probe coil in a PMQ (IR quad stand in) to see voltage signal.</a:t>
            </a:r>
          </a:p>
          <a:p>
            <a:pPr marL="137160" indent="-137160">
              <a:spcAft>
                <a:spcPts val="600"/>
              </a:spcAft>
              <a:buFont typeface="Arial" panose="020B0604020202020204" pitchFamily="34" charset="0"/>
              <a:buChar char="•"/>
              <a:defRPr/>
            </a:pPr>
            <a:r>
              <a:rPr lang="en-US" kern="0" dirty="0">
                <a:solidFill>
                  <a:prstClr val="black"/>
                </a:solidFill>
                <a:latin typeface="Calibri" panose="020F0502020204030204"/>
              </a:rPr>
              <a:t>But for IR magnets in Belle-II we only have access from one side </a:t>
            </a:r>
            <a:r>
              <a:rPr lang="en-US" kern="0" spc="50" dirty="0">
                <a:solidFill>
                  <a:prstClr val="black"/>
                </a:solidFill>
                <a:latin typeface="Calibri" panose="020F0502020204030204"/>
              </a:rPr>
              <a:t>and single-sided support is more difficult than double sided </a:t>
            </a:r>
            <a:r>
              <a:rPr lang="en-US" kern="0" dirty="0">
                <a:solidFill>
                  <a:prstClr val="black"/>
                </a:solidFill>
                <a:latin typeface="Calibri" panose="020F0502020204030204"/>
              </a:rPr>
              <a:t>support (multiple generations of support improvement).</a:t>
            </a:r>
          </a:p>
          <a:p>
            <a:pPr marL="137160" indent="-137160">
              <a:spcAft>
                <a:spcPts val="600"/>
              </a:spcAft>
              <a:buFont typeface="Arial" panose="020B0604020202020204" pitchFamily="34" charset="0"/>
              <a:buChar char="•"/>
              <a:defRPr/>
            </a:pPr>
            <a:r>
              <a:rPr lang="en-US" kern="0" dirty="0">
                <a:solidFill>
                  <a:prstClr val="black"/>
                </a:solidFill>
                <a:latin typeface="Calibri" panose="020F0502020204030204"/>
              </a:rPr>
              <a:t>In 2021 we demonstrated probe support rod stability of 1 nm.</a:t>
            </a:r>
          </a:p>
        </p:txBody>
      </p:sp>
      <p:sp>
        <p:nvSpPr>
          <p:cNvPr id="4" name="TextBox 3">
            <a:extLst>
              <a:ext uri="{FF2B5EF4-FFF2-40B4-BE49-F238E27FC236}">
                <a16:creationId xmlns:a16="http://schemas.microsoft.com/office/drawing/2014/main" id="{C7C5FE75-0C83-412E-B555-C35925A900CC}"/>
              </a:ext>
            </a:extLst>
          </p:cNvPr>
          <p:cNvSpPr txBox="1"/>
          <p:nvPr/>
        </p:nvSpPr>
        <p:spPr>
          <a:xfrm>
            <a:off x="3663656" y="1180142"/>
            <a:ext cx="3807453" cy="338554"/>
          </a:xfrm>
          <a:prstGeom prst="rect">
            <a:avLst/>
          </a:prstGeom>
          <a:noFill/>
        </p:spPr>
        <p:txBody>
          <a:bodyPr wrap="none" rtlCol="0">
            <a:spAutoFit/>
          </a:bodyPr>
          <a:lstStyle/>
          <a:p>
            <a:r>
              <a:rPr lang="en-US" sz="1600" i="1" dirty="0">
                <a:solidFill>
                  <a:srgbClr val="0070C0"/>
                </a:solidFill>
              </a:rPr>
              <a:t>SuperKEKB Probe Coil Support System</a:t>
            </a:r>
          </a:p>
        </p:txBody>
      </p:sp>
      <p:sp>
        <p:nvSpPr>
          <p:cNvPr id="11" name="TextBox 10">
            <a:extLst>
              <a:ext uri="{FF2B5EF4-FFF2-40B4-BE49-F238E27FC236}">
                <a16:creationId xmlns:a16="http://schemas.microsoft.com/office/drawing/2014/main" id="{AAE7CF76-7B99-4B2F-B3F6-45B49D2037AC}"/>
              </a:ext>
            </a:extLst>
          </p:cNvPr>
          <p:cNvSpPr txBox="1"/>
          <p:nvPr/>
        </p:nvSpPr>
        <p:spPr>
          <a:xfrm>
            <a:off x="8328997" y="946007"/>
            <a:ext cx="2038243" cy="338554"/>
          </a:xfrm>
          <a:prstGeom prst="rect">
            <a:avLst/>
          </a:prstGeom>
          <a:noFill/>
        </p:spPr>
        <p:txBody>
          <a:bodyPr wrap="square" rtlCol="0">
            <a:spAutoFit/>
          </a:bodyPr>
          <a:lstStyle/>
          <a:p>
            <a:r>
              <a:rPr lang="en-US" sz="1600" i="1" dirty="0">
                <a:solidFill>
                  <a:srgbClr val="0070C0"/>
                </a:solidFill>
              </a:rPr>
              <a:t>Multiturn Probe Coil</a:t>
            </a:r>
          </a:p>
        </p:txBody>
      </p:sp>
      <p:pic>
        <p:nvPicPr>
          <p:cNvPr id="48" name="Picture 47">
            <a:extLst>
              <a:ext uri="{FF2B5EF4-FFF2-40B4-BE49-F238E27FC236}">
                <a16:creationId xmlns:a16="http://schemas.microsoft.com/office/drawing/2014/main" id="{054E9CA6-5843-4BFA-8C25-5C6BC93F9459}"/>
              </a:ext>
            </a:extLst>
          </p:cNvPr>
          <p:cNvPicPr>
            <a:picLocks noChangeAspect="1"/>
          </p:cNvPicPr>
          <p:nvPr/>
        </p:nvPicPr>
        <p:blipFill rotWithShape="1">
          <a:blip r:embed="rId5"/>
          <a:srcRect t="4171"/>
          <a:stretch/>
        </p:blipFill>
        <p:spPr bwMode="auto">
          <a:xfrm>
            <a:off x="318710" y="2382703"/>
            <a:ext cx="2859726" cy="1850331"/>
          </a:xfrm>
          <a:prstGeom prst="rect">
            <a:avLst/>
          </a:prstGeom>
          <a:ln>
            <a:noFill/>
          </a:ln>
          <a:extLst>
            <a:ext uri="{53640926-AAD7-44D8-BBD7-CCE9431645EC}">
              <a14:shadowObscured xmlns:a14="http://schemas.microsoft.com/office/drawing/2010/main"/>
            </a:ext>
          </a:extLst>
        </p:spPr>
      </p:pic>
      <p:pic>
        <p:nvPicPr>
          <p:cNvPr id="49" name="Picture 48">
            <a:extLst>
              <a:ext uri="{FF2B5EF4-FFF2-40B4-BE49-F238E27FC236}">
                <a16:creationId xmlns:a16="http://schemas.microsoft.com/office/drawing/2014/main" id="{73BF1BD9-3812-441E-832F-7BAE6FBBF8B2}"/>
              </a:ext>
            </a:extLst>
          </p:cNvPr>
          <p:cNvPicPr/>
          <p:nvPr/>
        </p:nvPicPr>
        <p:blipFill>
          <a:blip r:embed="rId6"/>
          <a:stretch>
            <a:fillRect/>
          </a:stretch>
        </p:blipFill>
        <p:spPr>
          <a:xfrm>
            <a:off x="3175334" y="2382703"/>
            <a:ext cx="2353454" cy="4420091"/>
          </a:xfrm>
          <a:prstGeom prst="rect">
            <a:avLst/>
          </a:prstGeom>
        </p:spPr>
      </p:pic>
    </p:spTree>
    <p:extLst>
      <p:ext uri="{BB962C8B-B14F-4D97-AF65-F5344CB8AC3E}">
        <p14:creationId xmlns:p14="http://schemas.microsoft.com/office/powerpoint/2010/main" val="3025792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F1DD8-6805-4739-A0C1-AE8C07F450C6}"/>
              </a:ext>
            </a:extLst>
          </p:cNvPr>
          <p:cNvSpPr>
            <a:spLocks noGrp="1"/>
          </p:cNvSpPr>
          <p:nvPr>
            <p:ph type="title"/>
          </p:nvPr>
        </p:nvSpPr>
        <p:spPr/>
        <p:txBody>
          <a:bodyPr/>
          <a:lstStyle/>
          <a:p>
            <a:r>
              <a:rPr lang="en-US" dirty="0"/>
              <a:t>IDT-WG3 WP16 Comprises Two Efforts</a:t>
            </a:r>
          </a:p>
        </p:txBody>
      </p:sp>
      <p:sp>
        <p:nvSpPr>
          <p:cNvPr id="3" name="Content Placeholder 2">
            <a:extLst>
              <a:ext uri="{FF2B5EF4-FFF2-40B4-BE49-F238E27FC236}">
                <a16:creationId xmlns:a16="http://schemas.microsoft.com/office/drawing/2014/main" id="{70876415-141E-48B9-97B6-B638E17CB7AC}"/>
              </a:ext>
            </a:extLst>
          </p:cNvPr>
          <p:cNvSpPr>
            <a:spLocks noGrp="1"/>
          </p:cNvSpPr>
          <p:nvPr>
            <p:ph idx="1"/>
          </p:nvPr>
        </p:nvSpPr>
        <p:spPr>
          <a:xfrm>
            <a:off x="1108350" y="2042842"/>
            <a:ext cx="9975300" cy="3547320"/>
          </a:xfrm>
        </p:spPr>
        <p:txBody>
          <a:bodyPr>
            <a:noAutofit/>
          </a:bodyPr>
          <a:lstStyle/>
          <a:p>
            <a:pPr marL="457200" indent="-457200">
              <a:spcBef>
                <a:spcPts val="2400"/>
              </a:spcBef>
              <a:buFont typeface="Arial" panose="020B0604020202020204" pitchFamily="34" charset="0"/>
              <a:buChar char="•"/>
            </a:pPr>
            <a:r>
              <a:rPr lang="en-US" sz="3600" spc="50" dirty="0"/>
              <a:t>Complete QD0 Prototype Vibration Testing </a:t>
            </a:r>
            <a:r>
              <a:rPr lang="en-US" sz="3600" dirty="0"/>
              <a:t>(this is work left unfinished in the TDR era).</a:t>
            </a:r>
          </a:p>
          <a:p>
            <a:pPr marL="457200" indent="-457200">
              <a:spcBef>
                <a:spcPts val="2400"/>
              </a:spcBef>
              <a:buFont typeface="Arial" panose="020B0604020202020204" pitchFamily="34" charset="0"/>
              <a:buChar char="•"/>
            </a:pPr>
            <a:r>
              <a:rPr lang="en-US" sz="3600" dirty="0"/>
              <a:t>Improve the ILC Final Focus Magnet Design (</a:t>
            </a:r>
            <a:r>
              <a:rPr lang="en-US" sz="3600" spc="110" dirty="0"/>
              <a:t>e.g. update and modernize by taking into </a:t>
            </a:r>
            <a:r>
              <a:rPr lang="en-US" sz="3600" dirty="0"/>
              <a:t>account new ideas and magnet technology).</a:t>
            </a:r>
          </a:p>
        </p:txBody>
      </p:sp>
      <p:sp>
        <p:nvSpPr>
          <p:cNvPr id="4" name="Slide Number Placeholder 3">
            <a:extLst>
              <a:ext uri="{FF2B5EF4-FFF2-40B4-BE49-F238E27FC236}">
                <a16:creationId xmlns:a16="http://schemas.microsoft.com/office/drawing/2014/main" id="{075A8405-9308-4B3F-869E-5ED68C3EEDA2}"/>
              </a:ext>
            </a:extLst>
          </p:cNvPr>
          <p:cNvSpPr>
            <a:spLocks noGrp="1"/>
          </p:cNvSpPr>
          <p:nvPr>
            <p:ph type="sldNum" sz="quarter" idx="4"/>
          </p:nvPr>
        </p:nvSpPr>
        <p:spPr/>
        <p:txBody>
          <a:bodyPr/>
          <a:lstStyle/>
          <a:p>
            <a:fld id="{933A556B-7C63-244D-9B7C-B0EA8042B330}" type="slidenum">
              <a:rPr lang="en-US" smtClean="0"/>
              <a:pPr/>
              <a:t>2</a:t>
            </a:fld>
            <a:endParaRPr lang="en-US" sz="1000" dirty="0"/>
          </a:p>
        </p:txBody>
      </p:sp>
    </p:spTree>
    <p:extLst>
      <p:ext uri="{BB962C8B-B14F-4D97-AF65-F5344CB8AC3E}">
        <p14:creationId xmlns:p14="http://schemas.microsoft.com/office/powerpoint/2010/main" val="4287403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176280"/>
            <a:ext cx="11882996" cy="665792"/>
          </a:xfrm>
        </p:spPr>
        <p:txBody>
          <a:bodyPr anchor="t">
            <a:noAutofit/>
          </a:bodyPr>
          <a:lstStyle/>
          <a:p>
            <a:r>
              <a:rPr lang="en-US" sz="3600" dirty="0"/>
              <a:t>Sweet Spot Example: EIC B0 Spectrometer Magnet.</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20</a:t>
            </a:fld>
            <a:endParaRPr lang="en-US" sz="1000" dirty="0"/>
          </a:p>
        </p:txBody>
      </p:sp>
      <p:pic>
        <p:nvPicPr>
          <p:cNvPr id="26" name="Picture 25" descr="Diagram&#10;&#10;Description automatically generated">
            <a:extLst>
              <a:ext uri="{FF2B5EF4-FFF2-40B4-BE49-F238E27FC236}">
                <a16:creationId xmlns:a16="http://schemas.microsoft.com/office/drawing/2014/main" id="{EBCE1BAB-CE91-4AC5-98E7-E96FEB73370A}"/>
              </a:ext>
            </a:extLst>
          </p:cNvPr>
          <p:cNvPicPr>
            <a:picLocks noChangeAspect="1"/>
          </p:cNvPicPr>
          <p:nvPr/>
        </p:nvPicPr>
        <p:blipFill>
          <a:blip r:embed="rId2"/>
          <a:stretch>
            <a:fillRect/>
          </a:stretch>
        </p:blipFill>
        <p:spPr>
          <a:xfrm>
            <a:off x="309004" y="865846"/>
            <a:ext cx="2737961" cy="3320268"/>
          </a:xfrm>
          <a:prstGeom prst="rect">
            <a:avLst/>
          </a:prstGeom>
          <a:effectLst>
            <a:outerShdw blurRad="50800" dist="38100" dir="2700000" algn="tl" rotWithShape="0">
              <a:prstClr val="black">
                <a:alpha val="40000"/>
              </a:prstClr>
            </a:outerShdw>
          </a:effectLst>
        </p:spPr>
      </p:pic>
      <p:pic>
        <p:nvPicPr>
          <p:cNvPr id="27" name="Picture 26">
            <a:extLst>
              <a:ext uri="{FF2B5EF4-FFF2-40B4-BE49-F238E27FC236}">
                <a16:creationId xmlns:a16="http://schemas.microsoft.com/office/drawing/2014/main" id="{ECA69C26-1306-4515-BE72-E8EB71BF1643}"/>
              </a:ext>
            </a:extLst>
          </p:cNvPr>
          <p:cNvPicPr>
            <a:picLocks noChangeAspect="1"/>
          </p:cNvPicPr>
          <p:nvPr/>
        </p:nvPicPr>
        <p:blipFill>
          <a:blip r:embed="rId3"/>
          <a:stretch>
            <a:fillRect/>
          </a:stretch>
        </p:blipFill>
        <p:spPr>
          <a:xfrm>
            <a:off x="3110178" y="842072"/>
            <a:ext cx="4066384" cy="1091279"/>
          </a:xfrm>
          <a:prstGeom prst="rect">
            <a:avLst/>
          </a:prstGeom>
          <a:effectLst>
            <a:outerShdw blurRad="50800" dist="38100" dir="2700000" algn="tl" rotWithShape="0">
              <a:prstClr val="black">
                <a:alpha val="40000"/>
              </a:prstClr>
            </a:outerShdw>
          </a:effectLst>
        </p:spPr>
      </p:pic>
      <p:sp>
        <p:nvSpPr>
          <p:cNvPr id="28" name="TextBox 27">
            <a:extLst>
              <a:ext uri="{FF2B5EF4-FFF2-40B4-BE49-F238E27FC236}">
                <a16:creationId xmlns:a16="http://schemas.microsoft.com/office/drawing/2014/main" id="{4922D128-87E7-439F-8A8B-A7454AC8BC43}"/>
              </a:ext>
            </a:extLst>
          </p:cNvPr>
          <p:cNvSpPr txBox="1"/>
          <p:nvPr/>
        </p:nvSpPr>
        <p:spPr>
          <a:xfrm>
            <a:off x="3188485" y="2179096"/>
            <a:ext cx="4006093" cy="1690719"/>
          </a:xfrm>
          <a:prstGeom prst="rect">
            <a:avLst/>
          </a:prstGeom>
          <a:noFill/>
        </p:spPr>
        <p:txBody>
          <a:bodyPr wrap="square" rtlCol="0">
            <a:spAutoFit/>
          </a:bodyPr>
          <a:lstStyle/>
          <a:p>
            <a:pPr marL="182880" indent="-182880">
              <a:lnSpc>
                <a:spcPct val="90000"/>
              </a:lnSpc>
              <a:spcAft>
                <a:spcPts val="800"/>
              </a:spcAft>
              <a:buFont typeface="Arial" panose="020B0604020202020204" pitchFamily="34" charset="0"/>
              <a:buChar char="•"/>
              <a:defRPr/>
            </a:pPr>
            <a:r>
              <a:rPr lang="en-US" kern="0" spc="60" dirty="0">
                <a:solidFill>
                  <a:prstClr val="black"/>
                </a:solidFill>
                <a:latin typeface="Calibri" panose="020F0502020204030204"/>
              </a:rPr>
              <a:t>Challenge is to have warm space for </a:t>
            </a:r>
            <a:r>
              <a:rPr lang="en-US" kern="0" spc="30" dirty="0">
                <a:solidFill>
                  <a:prstClr val="black"/>
                </a:solidFill>
                <a:latin typeface="Calibri" panose="020F0502020204030204"/>
              </a:rPr>
              <a:t>physics detectors with magnetic field </a:t>
            </a:r>
            <a:r>
              <a:rPr lang="en-US" kern="0" dirty="0">
                <a:solidFill>
                  <a:prstClr val="black"/>
                </a:solidFill>
                <a:latin typeface="Calibri" panose="020F0502020204030204"/>
              </a:rPr>
              <a:t>very close to the first electron IR quad.</a:t>
            </a:r>
          </a:p>
          <a:p>
            <a:pPr marL="182880" indent="-182880">
              <a:lnSpc>
                <a:spcPct val="90000"/>
              </a:lnSpc>
              <a:spcAft>
                <a:spcPts val="800"/>
              </a:spcAft>
              <a:buFont typeface="Arial" panose="020B0604020202020204" pitchFamily="34" charset="0"/>
              <a:buChar char="•"/>
              <a:defRPr/>
            </a:pPr>
            <a:r>
              <a:rPr lang="en-US" kern="0" dirty="0">
                <a:solidFill>
                  <a:prstClr val="black"/>
                </a:solidFill>
                <a:latin typeface="Calibri" panose="020F0502020204030204"/>
              </a:rPr>
              <a:t>Answer is to put the electron quad at a zero-field axis in the hadron combined function magnet.</a:t>
            </a:r>
          </a:p>
        </p:txBody>
      </p:sp>
      <p:sp>
        <p:nvSpPr>
          <p:cNvPr id="29" name="TextBox 28">
            <a:extLst>
              <a:ext uri="{FF2B5EF4-FFF2-40B4-BE49-F238E27FC236}">
                <a16:creationId xmlns:a16="http://schemas.microsoft.com/office/drawing/2014/main" id="{382366AF-AF74-494C-B591-CDB799AE3130}"/>
              </a:ext>
            </a:extLst>
          </p:cNvPr>
          <p:cNvSpPr txBox="1"/>
          <p:nvPr/>
        </p:nvSpPr>
        <p:spPr>
          <a:xfrm>
            <a:off x="617008" y="4321249"/>
            <a:ext cx="6242401" cy="2145203"/>
          </a:xfrm>
          <a:prstGeom prst="rect">
            <a:avLst/>
          </a:prstGeom>
          <a:noFill/>
        </p:spPr>
        <p:txBody>
          <a:bodyPr wrap="square" rtlCol="0">
            <a:spAutoFit/>
          </a:bodyPr>
          <a:lstStyle/>
          <a:p>
            <a:pPr marL="182880" indent="-182880">
              <a:lnSpc>
                <a:spcPct val="90000"/>
              </a:lnSpc>
              <a:spcAft>
                <a:spcPts val="800"/>
              </a:spcAft>
              <a:buFont typeface="Arial" panose="020B0604020202020204" pitchFamily="34" charset="0"/>
              <a:buChar char="•"/>
              <a:defRPr/>
            </a:pPr>
            <a:r>
              <a:rPr lang="en-US" kern="0" spc="60" dirty="0">
                <a:solidFill>
                  <a:prstClr val="black"/>
                </a:solidFill>
                <a:latin typeface="Calibri" panose="020F0502020204030204"/>
              </a:rPr>
              <a:t>Hadron coils give some focusing gradient but zero dipole field at the electron beam axis</a:t>
            </a:r>
            <a:r>
              <a:rPr lang="en-US" kern="0" dirty="0">
                <a:solidFill>
                  <a:prstClr val="black"/>
                </a:solidFill>
                <a:latin typeface="Calibri" panose="020F0502020204030204"/>
              </a:rPr>
              <a:t>.</a:t>
            </a:r>
          </a:p>
          <a:p>
            <a:pPr marL="182880" indent="-182880">
              <a:lnSpc>
                <a:spcPct val="90000"/>
              </a:lnSpc>
              <a:spcAft>
                <a:spcPts val="800"/>
              </a:spcAft>
              <a:buFont typeface="Arial" panose="020B0604020202020204" pitchFamily="34" charset="0"/>
              <a:buChar char="•"/>
              <a:defRPr/>
            </a:pPr>
            <a:r>
              <a:rPr lang="en-US" kern="0" dirty="0">
                <a:solidFill>
                  <a:prstClr val="black"/>
                </a:solidFill>
                <a:latin typeface="Calibri" panose="020F0502020204030204"/>
              </a:rPr>
              <a:t>However, the hadron and electron beam energies must be separately adjustable to explore different kinematic regions…</a:t>
            </a:r>
          </a:p>
          <a:p>
            <a:pPr marL="182880" indent="-182880">
              <a:lnSpc>
                <a:spcPct val="90000"/>
              </a:lnSpc>
              <a:spcAft>
                <a:spcPts val="800"/>
              </a:spcAft>
              <a:buFont typeface="Arial" panose="020B0604020202020204" pitchFamily="34" charset="0"/>
              <a:buChar char="•"/>
              <a:defRPr/>
            </a:pPr>
            <a:r>
              <a:rPr lang="en-US" kern="0" dirty="0">
                <a:solidFill>
                  <a:prstClr val="black"/>
                </a:solidFill>
                <a:latin typeface="Calibri" panose="020F0502020204030204"/>
              </a:rPr>
              <a:t>Thus, we provide an electron quadrupole field adjustment coil.</a:t>
            </a:r>
          </a:p>
          <a:p>
            <a:pPr marL="182880" indent="-182880">
              <a:lnSpc>
                <a:spcPct val="90000"/>
              </a:lnSpc>
              <a:spcAft>
                <a:spcPts val="800"/>
              </a:spcAft>
              <a:buFont typeface="Arial" panose="020B0604020202020204" pitchFamily="34" charset="0"/>
              <a:buChar char="•"/>
              <a:defRPr/>
            </a:pPr>
            <a:r>
              <a:rPr lang="en-US" kern="0" dirty="0">
                <a:solidFill>
                  <a:prstClr val="black"/>
                </a:solidFill>
                <a:latin typeface="Calibri" panose="020F0502020204030204"/>
              </a:rPr>
              <a:t>Note: All coils are aligned parallel to the electron beam, so the hadron beam crosses B0 with the full 25 mrad crossing angle.</a:t>
            </a:r>
          </a:p>
        </p:txBody>
      </p:sp>
      <p:pic>
        <p:nvPicPr>
          <p:cNvPr id="30" name="Picture 29">
            <a:extLst>
              <a:ext uri="{FF2B5EF4-FFF2-40B4-BE49-F238E27FC236}">
                <a16:creationId xmlns:a16="http://schemas.microsoft.com/office/drawing/2014/main" id="{AA80362E-B06C-46A2-9217-E8F83DD78959}"/>
              </a:ext>
            </a:extLst>
          </p:cNvPr>
          <p:cNvPicPr>
            <a:picLocks noChangeAspect="1"/>
          </p:cNvPicPr>
          <p:nvPr/>
        </p:nvPicPr>
        <p:blipFill rotWithShape="1">
          <a:blip r:embed="rId4"/>
          <a:srcRect t="2881" b="1"/>
          <a:stretch/>
        </p:blipFill>
        <p:spPr>
          <a:xfrm>
            <a:off x="7262936" y="3671805"/>
            <a:ext cx="4449547" cy="2528929"/>
          </a:xfrm>
          <a:prstGeom prst="rect">
            <a:avLst/>
          </a:prstGeom>
        </p:spPr>
      </p:pic>
      <p:pic>
        <p:nvPicPr>
          <p:cNvPr id="31" name="Picture 30" descr="Diagram, schematic&#10;&#10;Description automatically generated">
            <a:extLst>
              <a:ext uri="{FF2B5EF4-FFF2-40B4-BE49-F238E27FC236}">
                <a16:creationId xmlns:a16="http://schemas.microsoft.com/office/drawing/2014/main" id="{4957E23A-B9B5-49A2-AFB7-02460DA462E9}"/>
              </a:ext>
            </a:extLst>
          </p:cNvPr>
          <p:cNvPicPr>
            <a:picLocks noChangeAspect="1"/>
          </p:cNvPicPr>
          <p:nvPr/>
        </p:nvPicPr>
        <p:blipFill>
          <a:blip r:embed="rId5"/>
          <a:stretch>
            <a:fillRect/>
          </a:stretch>
        </p:blipFill>
        <p:spPr>
          <a:xfrm>
            <a:off x="7481034" y="1088382"/>
            <a:ext cx="4403843" cy="2583423"/>
          </a:xfrm>
          <a:prstGeom prst="rect">
            <a:avLst/>
          </a:prstGeom>
        </p:spPr>
      </p:pic>
      <p:sp>
        <p:nvSpPr>
          <p:cNvPr id="32" name="TextBox 31">
            <a:extLst>
              <a:ext uri="{FF2B5EF4-FFF2-40B4-BE49-F238E27FC236}">
                <a16:creationId xmlns:a16="http://schemas.microsoft.com/office/drawing/2014/main" id="{508BC166-3276-4B30-A79B-28EE2A91A935}"/>
              </a:ext>
            </a:extLst>
          </p:cNvPr>
          <p:cNvSpPr txBox="1"/>
          <p:nvPr/>
        </p:nvSpPr>
        <p:spPr>
          <a:xfrm>
            <a:off x="7176639" y="819275"/>
            <a:ext cx="2459254" cy="590931"/>
          </a:xfrm>
          <a:prstGeom prst="rect">
            <a:avLst/>
          </a:prstGeom>
          <a:noFill/>
        </p:spPr>
        <p:txBody>
          <a:bodyPr wrap="square" rtlCol="0">
            <a:spAutoFit/>
          </a:bodyPr>
          <a:lstStyle/>
          <a:p>
            <a:pPr>
              <a:lnSpc>
                <a:spcPct val="90000"/>
              </a:lnSpc>
              <a:defRPr/>
            </a:pPr>
            <a:r>
              <a:rPr lang="en-US" b="1" kern="0" dirty="0">
                <a:solidFill>
                  <a:srgbClr val="0070C0"/>
                </a:solidFill>
                <a:latin typeface="Calibri" panose="020F0502020204030204"/>
              </a:rPr>
              <a:t>Warm space available for physics detectors</a:t>
            </a:r>
            <a:r>
              <a:rPr lang="en-US" sz="2000" b="1" kern="0" baseline="30000" dirty="0">
                <a:solidFill>
                  <a:srgbClr val="0070C0"/>
                </a:solidFill>
                <a:latin typeface="Calibri" panose="020F0502020204030204"/>
              </a:rPr>
              <a:t>†</a:t>
            </a:r>
          </a:p>
        </p:txBody>
      </p:sp>
      <p:cxnSp>
        <p:nvCxnSpPr>
          <p:cNvPr id="33" name="Straight Arrow Connector 32">
            <a:extLst>
              <a:ext uri="{FF2B5EF4-FFF2-40B4-BE49-F238E27FC236}">
                <a16:creationId xmlns:a16="http://schemas.microsoft.com/office/drawing/2014/main" id="{7B855803-2D63-4D87-A377-943CFA9AC600}"/>
              </a:ext>
            </a:extLst>
          </p:cNvPr>
          <p:cNvCxnSpPr>
            <a:cxnSpLocks/>
          </p:cNvCxnSpPr>
          <p:nvPr/>
        </p:nvCxnSpPr>
        <p:spPr>
          <a:xfrm>
            <a:off x="8972950" y="1356237"/>
            <a:ext cx="572703" cy="731520"/>
          </a:xfrm>
          <a:prstGeom prst="straightConnector1">
            <a:avLst/>
          </a:prstGeom>
          <a:noFill/>
          <a:ln w="28575" cap="flat" cmpd="sng" algn="ctr">
            <a:solidFill>
              <a:srgbClr val="4472C4"/>
            </a:solidFill>
            <a:prstDash val="solid"/>
            <a:miter lim="800000"/>
            <a:tailEnd type="arrow" w="lg" len="lg"/>
          </a:ln>
          <a:effectLst/>
        </p:spPr>
      </p:cxnSp>
      <p:sp>
        <p:nvSpPr>
          <p:cNvPr id="34" name="TextBox 33">
            <a:extLst>
              <a:ext uri="{FF2B5EF4-FFF2-40B4-BE49-F238E27FC236}">
                <a16:creationId xmlns:a16="http://schemas.microsoft.com/office/drawing/2014/main" id="{757F6DF8-55E4-4FF9-AA6C-182A0099D97C}"/>
              </a:ext>
            </a:extLst>
          </p:cNvPr>
          <p:cNvSpPr txBox="1"/>
          <p:nvPr/>
        </p:nvSpPr>
        <p:spPr>
          <a:xfrm rot="1260000">
            <a:off x="8204647" y="4235873"/>
            <a:ext cx="970137" cy="261610"/>
          </a:xfrm>
          <a:prstGeom prst="rect">
            <a:avLst/>
          </a:prstGeom>
          <a:noFill/>
        </p:spPr>
        <p:txBody>
          <a:bodyPr wrap="none" rtlCol="0">
            <a:spAutoFit/>
          </a:bodyPr>
          <a:lstStyle/>
          <a:p>
            <a:pPr>
              <a:defRPr/>
            </a:pPr>
            <a:r>
              <a:rPr lang="en-US" sz="1100" kern="0" dirty="0">
                <a:solidFill>
                  <a:prstClr val="black"/>
                </a:solidFill>
                <a:latin typeface="Calibri" panose="020F0502020204030204"/>
              </a:rPr>
              <a:t>Hadron Beam</a:t>
            </a:r>
          </a:p>
        </p:txBody>
      </p:sp>
      <p:sp>
        <p:nvSpPr>
          <p:cNvPr id="35" name="Arrow: Down 34">
            <a:extLst>
              <a:ext uri="{FF2B5EF4-FFF2-40B4-BE49-F238E27FC236}">
                <a16:creationId xmlns:a16="http://schemas.microsoft.com/office/drawing/2014/main" id="{435E131D-8195-4629-B56E-481EF4337E53}"/>
              </a:ext>
            </a:extLst>
          </p:cNvPr>
          <p:cNvSpPr/>
          <p:nvPr/>
        </p:nvSpPr>
        <p:spPr>
          <a:xfrm rot="6660000">
            <a:off x="8105233" y="4012881"/>
            <a:ext cx="106209" cy="296827"/>
          </a:xfrm>
          <a:prstGeom prst="downArrow">
            <a:avLst/>
          </a:prstGeom>
          <a:no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white"/>
              </a:solidFill>
              <a:latin typeface="Calibri"/>
            </a:endParaRPr>
          </a:p>
        </p:txBody>
      </p:sp>
      <p:sp>
        <p:nvSpPr>
          <p:cNvPr id="36" name="TextBox 35">
            <a:extLst>
              <a:ext uri="{FF2B5EF4-FFF2-40B4-BE49-F238E27FC236}">
                <a16:creationId xmlns:a16="http://schemas.microsoft.com/office/drawing/2014/main" id="{C0D4FB3E-5630-433F-A4C8-1ADEF825A3DF}"/>
              </a:ext>
            </a:extLst>
          </p:cNvPr>
          <p:cNvSpPr txBox="1"/>
          <p:nvPr/>
        </p:nvSpPr>
        <p:spPr>
          <a:xfrm rot="1140000">
            <a:off x="7776001" y="4324492"/>
            <a:ext cx="1018227" cy="261610"/>
          </a:xfrm>
          <a:prstGeom prst="rect">
            <a:avLst/>
          </a:prstGeom>
          <a:noFill/>
        </p:spPr>
        <p:txBody>
          <a:bodyPr wrap="none" rtlCol="0">
            <a:spAutoFit/>
          </a:bodyPr>
          <a:lstStyle/>
          <a:p>
            <a:pPr>
              <a:defRPr/>
            </a:pPr>
            <a:r>
              <a:rPr lang="en-US" sz="1100" kern="0" dirty="0">
                <a:solidFill>
                  <a:prstClr val="black"/>
                </a:solidFill>
                <a:latin typeface="Calibri" panose="020F0502020204030204"/>
              </a:rPr>
              <a:t>Electron Beam</a:t>
            </a:r>
          </a:p>
        </p:txBody>
      </p:sp>
      <p:sp>
        <p:nvSpPr>
          <p:cNvPr id="37" name="Arrow: Down 36">
            <a:extLst>
              <a:ext uri="{FF2B5EF4-FFF2-40B4-BE49-F238E27FC236}">
                <a16:creationId xmlns:a16="http://schemas.microsoft.com/office/drawing/2014/main" id="{8E893B1A-4038-4754-BB98-12532F991C0D}"/>
              </a:ext>
            </a:extLst>
          </p:cNvPr>
          <p:cNvSpPr/>
          <p:nvPr/>
        </p:nvSpPr>
        <p:spPr>
          <a:xfrm rot="17460000">
            <a:off x="8794198" y="4521600"/>
            <a:ext cx="106209" cy="296827"/>
          </a:xfrm>
          <a:prstGeom prst="downArrow">
            <a:avLst/>
          </a:prstGeom>
          <a:noFill/>
          <a:ln w="12700" cap="flat" cmpd="sng" algn="ctr">
            <a:solidFill>
              <a:sysClr val="windowText" lastClr="000000"/>
            </a:solidFill>
            <a:prstDash val="solid"/>
            <a:miter lim="800000"/>
          </a:ln>
          <a:effectLst/>
        </p:spPr>
        <p:txBody>
          <a:bodyPr rtlCol="0" anchor="ctr"/>
          <a:lstStyle/>
          <a:p>
            <a:pPr algn="ctr">
              <a:defRPr/>
            </a:pPr>
            <a:endParaRPr lang="en-US" kern="0" dirty="0">
              <a:solidFill>
                <a:prstClr val="white"/>
              </a:solidFill>
              <a:latin typeface="Calibri"/>
            </a:endParaRPr>
          </a:p>
        </p:txBody>
      </p:sp>
      <p:sp>
        <p:nvSpPr>
          <p:cNvPr id="38" name="TextBox 37">
            <a:extLst>
              <a:ext uri="{FF2B5EF4-FFF2-40B4-BE49-F238E27FC236}">
                <a16:creationId xmlns:a16="http://schemas.microsoft.com/office/drawing/2014/main" id="{6D834C3A-5C1A-412A-97A4-C7DD90BA8A71}"/>
              </a:ext>
            </a:extLst>
          </p:cNvPr>
          <p:cNvSpPr txBox="1"/>
          <p:nvPr/>
        </p:nvSpPr>
        <p:spPr>
          <a:xfrm>
            <a:off x="7262936" y="6238122"/>
            <a:ext cx="4139813" cy="480131"/>
          </a:xfrm>
          <a:prstGeom prst="rect">
            <a:avLst/>
          </a:prstGeom>
          <a:solidFill>
            <a:srgbClr val="FFFFCC"/>
          </a:solidFill>
        </p:spPr>
        <p:txBody>
          <a:bodyPr wrap="square" rtlCol="0">
            <a:spAutoFit/>
          </a:bodyPr>
          <a:lstStyle/>
          <a:p>
            <a:pPr algn="just">
              <a:lnSpc>
                <a:spcPct val="90000"/>
              </a:lnSpc>
              <a:defRPr/>
            </a:pPr>
            <a:r>
              <a:rPr lang="en-US" b="1" kern="0" baseline="30000" dirty="0">
                <a:solidFill>
                  <a:srgbClr val="0070C0"/>
                </a:solidFill>
                <a:latin typeface="Calibri" panose="020F0502020204030204"/>
              </a:rPr>
              <a:t>†</a:t>
            </a:r>
            <a:r>
              <a:rPr lang="en-US" sz="1400" b="1" kern="0" dirty="0">
                <a:solidFill>
                  <a:srgbClr val="0070C0"/>
                </a:solidFill>
                <a:latin typeface="Calibri" panose="020F0502020204030204"/>
              </a:rPr>
              <a:t>Q0EF physically covers some of the forward physics acceptance between the electron and hadron beams.</a:t>
            </a:r>
            <a:endParaRPr lang="en-US" sz="1400" b="1" kern="0" baseline="30000" dirty="0">
              <a:solidFill>
                <a:srgbClr val="0070C0"/>
              </a:solidFill>
              <a:latin typeface="Calibri" panose="020F0502020204030204"/>
            </a:endParaRPr>
          </a:p>
        </p:txBody>
      </p:sp>
    </p:spTree>
    <p:extLst>
      <p:ext uri="{BB962C8B-B14F-4D97-AF65-F5344CB8AC3E}">
        <p14:creationId xmlns:p14="http://schemas.microsoft.com/office/powerpoint/2010/main" val="1640959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AE147A3-EBAC-5C4E-8CD3-74DAF0B9A4F7}"/>
              </a:ext>
            </a:extLst>
          </p:cNvPr>
          <p:cNvSpPr>
            <a:spLocks noGrp="1"/>
          </p:cNvSpPr>
          <p:nvPr>
            <p:ph type="sldNum" sz="quarter" idx="4"/>
          </p:nvPr>
        </p:nvSpPr>
        <p:spPr/>
        <p:txBody>
          <a:bodyPr/>
          <a:lstStyle/>
          <a:p>
            <a:fld id="{933A556B-7C63-244D-9B7C-B0EA8042B330}" type="slidenum">
              <a:rPr lang="en-US" smtClean="0"/>
              <a:pPr/>
              <a:t>3</a:t>
            </a:fld>
            <a:endParaRPr lang="en-US" dirty="0">
              <a:solidFill>
                <a:schemeClr val="bg1"/>
              </a:solidFill>
            </a:endParaRPr>
          </a:p>
        </p:txBody>
      </p:sp>
      <p:sp>
        <p:nvSpPr>
          <p:cNvPr id="2" name="Title 1">
            <a:extLst>
              <a:ext uri="{FF2B5EF4-FFF2-40B4-BE49-F238E27FC236}">
                <a16:creationId xmlns:a16="http://schemas.microsoft.com/office/drawing/2014/main" id="{0BDB68A9-B5EB-314F-849D-FB440A7B37AA}"/>
              </a:ext>
            </a:extLst>
          </p:cNvPr>
          <p:cNvSpPr>
            <a:spLocks noGrp="1"/>
          </p:cNvSpPr>
          <p:nvPr>
            <p:ph type="ctrTitle"/>
          </p:nvPr>
        </p:nvSpPr>
        <p:spPr>
          <a:xfrm>
            <a:off x="813175" y="2268674"/>
            <a:ext cx="10334625" cy="1947460"/>
          </a:xfrm>
        </p:spPr>
        <p:txBody>
          <a:bodyPr/>
          <a:lstStyle/>
          <a:p>
            <a:r>
              <a:rPr lang="en-US" dirty="0"/>
              <a:t>IDT-WG3 WP16 Task #1</a:t>
            </a:r>
          </a:p>
        </p:txBody>
      </p:sp>
      <p:sp>
        <p:nvSpPr>
          <p:cNvPr id="3" name="Text Placeholder 2">
            <a:extLst>
              <a:ext uri="{FF2B5EF4-FFF2-40B4-BE49-F238E27FC236}">
                <a16:creationId xmlns:a16="http://schemas.microsoft.com/office/drawing/2014/main" id="{23BD80E2-64A8-2746-84CE-DAC7C5339965}"/>
              </a:ext>
            </a:extLst>
          </p:cNvPr>
          <p:cNvSpPr>
            <a:spLocks noGrp="1"/>
          </p:cNvSpPr>
          <p:nvPr>
            <p:ph type="body" sz="quarter" idx="10"/>
          </p:nvPr>
        </p:nvSpPr>
        <p:spPr>
          <a:xfrm>
            <a:off x="813175" y="4371744"/>
            <a:ext cx="10334625" cy="1259607"/>
          </a:xfrm>
        </p:spPr>
        <p:txBody>
          <a:bodyPr/>
          <a:lstStyle/>
          <a:p>
            <a:r>
              <a:rPr lang="en-US" dirty="0"/>
              <a:t>Complete the QD0 Prototype Vibration Testing.</a:t>
            </a:r>
          </a:p>
        </p:txBody>
      </p:sp>
    </p:spTree>
    <p:extLst>
      <p:ext uri="{BB962C8B-B14F-4D97-AF65-F5344CB8AC3E}">
        <p14:creationId xmlns:p14="http://schemas.microsoft.com/office/powerpoint/2010/main" val="1215709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43711" y="46580"/>
            <a:ext cx="11712102" cy="1325563"/>
          </a:xfrm>
        </p:spPr>
        <p:txBody>
          <a:bodyPr anchor="t">
            <a:normAutofit/>
          </a:bodyPr>
          <a:lstStyle/>
          <a:p>
            <a:r>
              <a:rPr lang="en-US" dirty="0"/>
              <a:t>ILC Final Focus Magnets: TDR R&amp;D Review</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4</a:t>
            </a:fld>
            <a:endParaRPr lang="en-US" sz="1000" dirty="0"/>
          </a:p>
        </p:txBody>
      </p:sp>
      <p:pic>
        <p:nvPicPr>
          <p:cNvPr id="8" name="Picture 7">
            <a:extLst>
              <a:ext uri="{FF2B5EF4-FFF2-40B4-BE49-F238E27FC236}">
                <a16:creationId xmlns:a16="http://schemas.microsoft.com/office/drawing/2014/main" id="{FBDEBB52-0A9D-4116-84C5-6A1F7F52470D}"/>
              </a:ext>
            </a:extLst>
          </p:cNvPr>
          <p:cNvPicPr>
            <a:picLocks noChangeAspect="1"/>
          </p:cNvPicPr>
          <p:nvPr/>
        </p:nvPicPr>
        <p:blipFill rotWithShape="1">
          <a:blip r:embed="rId2"/>
          <a:srcRect r="1086"/>
          <a:stretch/>
        </p:blipFill>
        <p:spPr>
          <a:xfrm>
            <a:off x="4906456" y="685194"/>
            <a:ext cx="7272567" cy="5114194"/>
          </a:xfrm>
          <a:prstGeom prst="rect">
            <a:avLst/>
          </a:prstGeom>
        </p:spPr>
      </p:pic>
      <p:pic>
        <p:nvPicPr>
          <p:cNvPr id="9" name="Picture 8">
            <a:extLst>
              <a:ext uri="{FF2B5EF4-FFF2-40B4-BE49-F238E27FC236}">
                <a16:creationId xmlns:a16="http://schemas.microsoft.com/office/drawing/2014/main" id="{4003431A-21BE-479B-877E-C1203BA615AF}"/>
              </a:ext>
            </a:extLst>
          </p:cNvPr>
          <p:cNvPicPr>
            <a:picLocks noChangeAspect="1"/>
          </p:cNvPicPr>
          <p:nvPr/>
        </p:nvPicPr>
        <p:blipFill>
          <a:blip r:embed="rId3"/>
          <a:stretch>
            <a:fillRect/>
          </a:stretch>
        </p:blipFill>
        <p:spPr>
          <a:xfrm>
            <a:off x="229966" y="4202449"/>
            <a:ext cx="4726938" cy="2657449"/>
          </a:xfrm>
          <a:prstGeom prst="rect">
            <a:avLst/>
          </a:prstGeom>
        </p:spPr>
      </p:pic>
      <p:sp>
        <p:nvSpPr>
          <p:cNvPr id="10" name="TextBox 9">
            <a:extLst>
              <a:ext uri="{FF2B5EF4-FFF2-40B4-BE49-F238E27FC236}">
                <a16:creationId xmlns:a16="http://schemas.microsoft.com/office/drawing/2014/main" id="{33F804FC-414A-40B4-B74B-F32FA8E859D5}"/>
              </a:ext>
            </a:extLst>
          </p:cNvPr>
          <p:cNvSpPr txBox="1"/>
          <p:nvPr/>
        </p:nvSpPr>
        <p:spPr>
          <a:xfrm>
            <a:off x="4956904" y="5393265"/>
            <a:ext cx="5007755" cy="923330"/>
          </a:xfrm>
          <a:prstGeom prst="rect">
            <a:avLst/>
          </a:prstGeom>
          <a:solidFill>
            <a:srgbClr val="FFC000"/>
          </a:solidFill>
          <a:ln w="19050">
            <a:solidFill>
              <a:sysClr val="windowText" lastClr="000000"/>
            </a:solid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rPr>
              <a:t>Concept uses 1.9 K pressurized superfluid helium cooling in order not to need “flowing cryogens” (avoids a </a:t>
            </a:r>
            <a:r>
              <a:rPr kumimoji="0" lang="en-US" sz="1800" b="1" i="0" u="none" strike="noStrike" kern="0" cap="none" spc="0" normalizeH="0" baseline="0" noProof="0" dirty="0" err="1">
                <a:ln>
                  <a:noFill/>
                </a:ln>
                <a:solidFill>
                  <a:prstClr val="black"/>
                </a:solidFill>
                <a:effectLst/>
                <a:uLnTx/>
                <a:uFillTx/>
              </a:rPr>
              <a:t>sourse</a:t>
            </a:r>
            <a:r>
              <a:rPr kumimoji="0" lang="en-US" sz="1800" b="1" i="0" u="none" strike="noStrike" kern="0" cap="none" spc="0" normalizeH="0" baseline="0" noProof="0" dirty="0">
                <a:ln>
                  <a:noFill/>
                </a:ln>
                <a:solidFill>
                  <a:prstClr val="black"/>
                </a:solidFill>
                <a:effectLst/>
                <a:uLnTx/>
                <a:uFillTx/>
              </a:rPr>
              <a:t> of vibration).</a:t>
            </a:r>
          </a:p>
        </p:txBody>
      </p:sp>
      <p:pic>
        <p:nvPicPr>
          <p:cNvPr id="11" name="Picture 10">
            <a:extLst>
              <a:ext uri="{FF2B5EF4-FFF2-40B4-BE49-F238E27FC236}">
                <a16:creationId xmlns:a16="http://schemas.microsoft.com/office/drawing/2014/main" id="{6BA6D0C8-585C-403E-A759-A46C208CF338}"/>
              </a:ext>
            </a:extLst>
          </p:cNvPr>
          <p:cNvPicPr>
            <a:picLocks noChangeAspect="1"/>
          </p:cNvPicPr>
          <p:nvPr/>
        </p:nvPicPr>
        <p:blipFill>
          <a:blip r:embed="rId4"/>
          <a:stretch>
            <a:fillRect/>
          </a:stretch>
        </p:blipFill>
        <p:spPr>
          <a:xfrm>
            <a:off x="234140" y="810928"/>
            <a:ext cx="4722764" cy="3356115"/>
          </a:xfrm>
          <a:prstGeom prst="rect">
            <a:avLst/>
          </a:prstGeom>
        </p:spPr>
      </p:pic>
      <p:sp>
        <p:nvSpPr>
          <p:cNvPr id="12" name="TextBox 11">
            <a:extLst>
              <a:ext uri="{FF2B5EF4-FFF2-40B4-BE49-F238E27FC236}">
                <a16:creationId xmlns:a16="http://schemas.microsoft.com/office/drawing/2014/main" id="{E0EFA036-2DB5-43F3-82A2-0F3EFBC84CA1}"/>
              </a:ext>
            </a:extLst>
          </p:cNvPr>
          <p:cNvSpPr txBox="1"/>
          <p:nvPr/>
        </p:nvSpPr>
        <p:spPr>
          <a:xfrm>
            <a:off x="4956904" y="6352001"/>
            <a:ext cx="5884762" cy="369332"/>
          </a:xfrm>
          <a:prstGeom prst="rect">
            <a:avLst/>
          </a:prstGeom>
          <a:noFill/>
        </p:spPr>
        <p:txBody>
          <a:bodyPr wrap="square" rtlCol="0">
            <a:spAutoFit/>
          </a:bodyPr>
          <a:lstStyle/>
          <a:p>
            <a:r>
              <a:rPr lang="en-US" b="1" i="1" dirty="0">
                <a:solidFill>
                  <a:srgbClr val="0070C0"/>
                </a:solidFill>
              </a:rPr>
              <a:t>ILC Requirement is 50 nm QD0 vibrational stability!</a:t>
            </a:r>
          </a:p>
        </p:txBody>
      </p:sp>
    </p:spTree>
    <p:extLst>
      <p:ext uri="{BB962C8B-B14F-4D97-AF65-F5344CB8AC3E}">
        <p14:creationId xmlns:p14="http://schemas.microsoft.com/office/powerpoint/2010/main" val="1387988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F1DD8-6805-4739-A0C1-AE8C07F450C6}"/>
              </a:ext>
            </a:extLst>
          </p:cNvPr>
          <p:cNvSpPr>
            <a:spLocks noGrp="1"/>
          </p:cNvSpPr>
          <p:nvPr>
            <p:ph type="title"/>
          </p:nvPr>
        </p:nvSpPr>
        <p:spPr>
          <a:xfrm>
            <a:off x="571499" y="365125"/>
            <a:ext cx="11250849" cy="1325563"/>
          </a:xfrm>
        </p:spPr>
        <p:txBody>
          <a:bodyPr>
            <a:normAutofit/>
          </a:bodyPr>
          <a:lstStyle/>
          <a:p>
            <a:r>
              <a:rPr lang="en-US" sz="4300" dirty="0"/>
              <a:t>Complete QD0 Prototype Vibration Testing </a:t>
            </a:r>
          </a:p>
        </p:txBody>
      </p:sp>
      <p:sp>
        <p:nvSpPr>
          <p:cNvPr id="4" name="Slide Number Placeholder 3">
            <a:extLst>
              <a:ext uri="{FF2B5EF4-FFF2-40B4-BE49-F238E27FC236}">
                <a16:creationId xmlns:a16="http://schemas.microsoft.com/office/drawing/2014/main" id="{075A8405-9308-4B3F-869E-5ED68C3EEDA2}"/>
              </a:ext>
            </a:extLst>
          </p:cNvPr>
          <p:cNvSpPr>
            <a:spLocks noGrp="1"/>
          </p:cNvSpPr>
          <p:nvPr>
            <p:ph type="sldNum" sz="quarter" idx="4"/>
          </p:nvPr>
        </p:nvSpPr>
        <p:spPr/>
        <p:txBody>
          <a:bodyPr/>
          <a:lstStyle/>
          <a:p>
            <a:fld id="{933A556B-7C63-244D-9B7C-B0EA8042B330}" type="slidenum">
              <a:rPr lang="en-US" smtClean="0"/>
              <a:pPr/>
              <a:t>5</a:t>
            </a:fld>
            <a:endParaRPr lang="en-US" sz="1000" dirty="0"/>
          </a:p>
        </p:txBody>
      </p:sp>
      <p:sp>
        <p:nvSpPr>
          <p:cNvPr id="7" name="TextBox 6">
            <a:extLst>
              <a:ext uri="{FF2B5EF4-FFF2-40B4-BE49-F238E27FC236}">
                <a16:creationId xmlns:a16="http://schemas.microsoft.com/office/drawing/2014/main" id="{BF588CCE-305F-4956-A2CE-83B70975F158}"/>
              </a:ext>
            </a:extLst>
          </p:cNvPr>
          <p:cNvSpPr txBox="1"/>
          <p:nvPr/>
        </p:nvSpPr>
        <p:spPr>
          <a:xfrm>
            <a:off x="675062" y="1879520"/>
            <a:ext cx="11250848" cy="3605089"/>
          </a:xfrm>
          <a:prstGeom prst="rect">
            <a:avLst/>
          </a:prstGeom>
          <a:noFill/>
        </p:spPr>
        <p:txBody>
          <a:bodyPr wrap="square" rtlCol="0">
            <a:spAutoFit/>
          </a:bodyPr>
          <a:lstStyle/>
          <a:p>
            <a:pPr marL="914400" lvl="1" indent="-320040">
              <a:lnSpc>
                <a:spcPct val="90000"/>
              </a:lnSpc>
              <a:spcBef>
                <a:spcPts val="1400"/>
              </a:spcBef>
              <a:spcAft>
                <a:spcPts val="400"/>
              </a:spcAft>
              <a:buFont typeface="Arial" panose="020B0604020202020204" pitchFamily="34" charset="0"/>
              <a:buChar char="•"/>
              <a:defRPr/>
            </a:pPr>
            <a:r>
              <a:rPr lang="en-US" sz="2800" kern="0" dirty="0">
                <a:solidFill>
                  <a:prstClr val="black"/>
                </a:solidFill>
              </a:rPr>
              <a:t>The TDR Baseline uses an actively shielded QD0 produced via BNL Direct Wind technology.</a:t>
            </a:r>
            <a:endParaRPr kumimoji="0" lang="en-US" sz="2800" b="0" i="0" u="none" strike="noStrike" kern="0" cap="none" spc="0" normalizeH="0" baseline="0" noProof="0" dirty="0">
              <a:ln>
                <a:noFill/>
              </a:ln>
              <a:solidFill>
                <a:prstClr val="black"/>
              </a:solidFill>
              <a:effectLst/>
              <a:uLnTx/>
              <a:uFillTx/>
            </a:endParaRPr>
          </a:p>
          <a:p>
            <a:pPr marL="914400" marR="0" lvl="1" indent="-320040" defTabSz="914400" eaLnBrk="1" fontAlgn="auto" latinLnBrk="0" hangingPunct="1">
              <a:lnSpc>
                <a:spcPct val="90000"/>
              </a:lnSpc>
              <a:spcBef>
                <a:spcPts val="1400"/>
              </a:spcBef>
              <a:spcAft>
                <a:spcPts val="0"/>
              </a:spcAft>
              <a:buClrTx/>
              <a:buSzTx/>
              <a:buFont typeface="Arial" panose="020B0604020202020204" pitchFamily="34" charset="0"/>
              <a:buChar char="•"/>
              <a:tabLst/>
              <a:defRPr/>
            </a:pPr>
            <a:r>
              <a:rPr lang="en-US" sz="2800" kern="0" spc="30" dirty="0">
                <a:solidFill>
                  <a:prstClr val="black"/>
                </a:solidFill>
              </a:rPr>
              <a:t>We must finally clarify lingering questions re. the Final Focus </a:t>
            </a:r>
            <a:r>
              <a:rPr lang="en-US" sz="2800" kern="0" dirty="0">
                <a:solidFill>
                  <a:prstClr val="black"/>
                </a:solidFill>
              </a:rPr>
              <a:t>vibration stability </a:t>
            </a:r>
            <a:r>
              <a:rPr kumimoji="0" lang="en-US" sz="2800" b="0" i="0" u="none" strike="noStrike" kern="0" cap="none" spc="0" normalizeH="0" baseline="0" noProof="0" dirty="0">
                <a:ln>
                  <a:noFill/>
                </a:ln>
                <a:solidFill>
                  <a:prstClr val="black"/>
                </a:solidFill>
                <a:effectLst/>
                <a:uLnTx/>
                <a:uFillTx/>
              </a:rPr>
              <a:t>(QD0 Cryostat with its Service Cryostat were </a:t>
            </a:r>
            <a:r>
              <a:rPr kumimoji="0" lang="en-US" sz="2800" b="1" i="0" u="none" strike="noStrike" kern="0" cap="none" spc="0" normalizeH="0" baseline="0" noProof="0" dirty="0">
                <a:ln>
                  <a:noFill/>
                </a:ln>
                <a:solidFill>
                  <a:prstClr val="black"/>
                </a:solidFill>
                <a:effectLst/>
                <a:uLnTx/>
                <a:uFillTx/>
              </a:rPr>
              <a:t>nearly finished… but never tested</a:t>
            </a:r>
            <a:r>
              <a:rPr kumimoji="0" lang="en-US" sz="2800" b="0" i="0" u="none" strike="noStrike" kern="0" cap="none" spc="0" normalizeH="0" baseline="0" noProof="0" dirty="0">
                <a:ln>
                  <a:noFill/>
                </a:ln>
                <a:solidFill>
                  <a:prstClr val="black"/>
                </a:solidFill>
                <a:effectLst/>
                <a:uLnTx/>
                <a:uFillTx/>
              </a:rPr>
              <a:t>).</a:t>
            </a:r>
          </a:p>
          <a:p>
            <a:pPr marL="914400" marR="0" lvl="1" indent="-320040" defTabSz="914400" eaLnBrk="1" fontAlgn="auto" latinLnBrk="0" hangingPunct="1">
              <a:lnSpc>
                <a:spcPct val="90000"/>
              </a:lnSpc>
              <a:spcBef>
                <a:spcPts val="1400"/>
              </a:spcBef>
              <a:spcAft>
                <a:spcPts val="0"/>
              </a:spcAft>
              <a:buClrTx/>
              <a:buSzTx/>
              <a:buFont typeface="Arial" panose="020B0604020202020204" pitchFamily="34" charset="0"/>
              <a:buChar char="•"/>
              <a:tabLst/>
              <a:defRPr/>
            </a:pPr>
            <a:r>
              <a:rPr lang="en-US" sz="2800" kern="0" dirty="0">
                <a:solidFill>
                  <a:prstClr val="black"/>
                </a:solidFill>
              </a:rPr>
              <a:t>So, w</a:t>
            </a:r>
            <a:r>
              <a:rPr kumimoji="0" lang="en-US" sz="2800" b="0" i="0" u="none" strike="noStrike" kern="0" cap="none" spc="0" normalizeH="0" baseline="0" noProof="0" dirty="0">
                <a:ln>
                  <a:noFill/>
                </a:ln>
                <a:solidFill>
                  <a:prstClr val="black"/>
                </a:solidFill>
                <a:effectLst/>
                <a:uLnTx/>
                <a:uFillTx/>
              </a:rPr>
              <a:t>e now look to restart the QD0 vibration measurement R&amp;D </a:t>
            </a:r>
            <a:r>
              <a:rPr kumimoji="0" lang="en-US" sz="2800" b="0" i="0" u="none" strike="noStrike" kern="0" cap="none" spc="60" normalizeH="0" noProof="0" dirty="0">
                <a:ln>
                  <a:noFill/>
                </a:ln>
                <a:solidFill>
                  <a:prstClr val="black"/>
                </a:solidFill>
                <a:effectLst/>
                <a:uLnTx/>
                <a:uFillTx/>
              </a:rPr>
              <a:t>for the EDR (this work is closely related to ongoing US/Japan </a:t>
            </a:r>
            <a:r>
              <a:rPr kumimoji="0" lang="en-US" sz="2800" b="0" i="0" u="none" strike="noStrike" kern="0" cap="none" spc="0" normalizeH="0" baseline="0" noProof="0" dirty="0">
                <a:ln>
                  <a:noFill/>
                </a:ln>
                <a:solidFill>
                  <a:prstClr val="black"/>
                </a:solidFill>
                <a:effectLst/>
                <a:uLnTx/>
                <a:uFillTx/>
              </a:rPr>
              <a:t>R&amp;D to measure the SuperKEKB IR QCS motion </a:t>
            </a:r>
            <a:r>
              <a:rPr kumimoji="0" lang="en-US" sz="2800" b="0" i="1" u="none" strike="noStrike" kern="0" cap="none" spc="0" normalizeH="0" baseline="0" noProof="0" dirty="0">
                <a:ln>
                  <a:noFill/>
                </a:ln>
                <a:solidFill>
                  <a:prstClr val="black"/>
                </a:solidFill>
                <a:effectLst/>
                <a:uLnTx/>
                <a:uFillTx/>
              </a:rPr>
              <a:t>in situ</a:t>
            </a:r>
            <a:r>
              <a:rPr kumimoji="0" lang="en-US" sz="2800" b="0" i="0" u="none" strike="noStrike" kern="0" cap="none" spc="0" normalizeH="0" baseline="0" noProof="0" dirty="0">
                <a:ln>
                  <a:noFill/>
                </a:ln>
                <a:solidFill>
                  <a:prstClr val="black"/>
                </a:solidFill>
                <a:effectLst/>
                <a:uLnTx/>
                <a:uFillTx/>
              </a:rPr>
              <a:t>).</a:t>
            </a:r>
          </a:p>
        </p:txBody>
      </p:sp>
    </p:spTree>
    <p:extLst>
      <p:ext uri="{BB962C8B-B14F-4D97-AF65-F5344CB8AC3E}">
        <p14:creationId xmlns:p14="http://schemas.microsoft.com/office/powerpoint/2010/main" val="1723890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B05D9EB-9E6E-4970-9227-C6C9F02EF638}"/>
              </a:ext>
            </a:extLst>
          </p:cNvPr>
          <p:cNvSpPr/>
          <p:nvPr/>
        </p:nvSpPr>
        <p:spPr>
          <a:xfrm>
            <a:off x="264861" y="0"/>
            <a:ext cx="1192713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a:xfrm>
            <a:off x="6439436" y="6486861"/>
            <a:ext cx="432486" cy="365125"/>
          </a:xfrm>
        </p:spPr>
        <p:txBody>
          <a:bodyPr/>
          <a:lstStyle/>
          <a:p>
            <a:pPr algn="ctr"/>
            <a:fld id="{933A556B-7C63-244D-9B7C-B0EA8042B330}" type="slidenum">
              <a:rPr lang="en-US" smtClean="0">
                <a:solidFill>
                  <a:schemeClr val="bg1"/>
                </a:solidFill>
              </a:rPr>
              <a:pPr algn="ctr"/>
              <a:t>6</a:t>
            </a:fld>
            <a:endParaRPr lang="en-US" sz="1000" dirty="0">
              <a:solidFill>
                <a:schemeClr val="bg1"/>
              </a:solidFill>
            </a:endParaRPr>
          </a:p>
        </p:txBody>
      </p:sp>
      <p:grpSp>
        <p:nvGrpSpPr>
          <p:cNvPr id="25" name="Group 24">
            <a:extLst>
              <a:ext uri="{FF2B5EF4-FFF2-40B4-BE49-F238E27FC236}">
                <a16:creationId xmlns:a16="http://schemas.microsoft.com/office/drawing/2014/main" id="{B47EAC7B-E43F-4E8C-A16A-FE4150519467}"/>
              </a:ext>
            </a:extLst>
          </p:cNvPr>
          <p:cNvGrpSpPr/>
          <p:nvPr/>
        </p:nvGrpSpPr>
        <p:grpSpPr>
          <a:xfrm>
            <a:off x="415915" y="951576"/>
            <a:ext cx="4925457" cy="3761259"/>
            <a:chOff x="152400" y="76200"/>
            <a:chExt cx="4648200" cy="3505200"/>
          </a:xfrm>
        </p:grpSpPr>
        <p:sp>
          <p:nvSpPr>
            <p:cNvPr id="26" name="Rectangle 25">
              <a:extLst>
                <a:ext uri="{FF2B5EF4-FFF2-40B4-BE49-F238E27FC236}">
                  <a16:creationId xmlns:a16="http://schemas.microsoft.com/office/drawing/2014/main" id="{CA081775-8ABD-4AA8-9B3C-3AC862D7B654}"/>
                </a:ext>
              </a:extLst>
            </p:cNvPr>
            <p:cNvSpPr/>
            <p:nvPr/>
          </p:nvSpPr>
          <p:spPr>
            <a:xfrm>
              <a:off x="152400" y="76200"/>
              <a:ext cx="4648200" cy="3505200"/>
            </a:xfrm>
            <a:prstGeom prst="rect">
              <a:avLst/>
            </a:prstGeom>
            <a:solidFill>
              <a:sysClr val="window" lastClr="FFFFFF"/>
            </a:solidFill>
            <a:ln w="25400" cap="flat" cmpd="sng" algn="ctr">
              <a:noFill/>
              <a:prstDash val="solid"/>
            </a:ln>
            <a:effectLst/>
          </p:spPr>
          <p:txBody>
            <a:bodyPr rtlCol="0" anchor="ctr"/>
            <a:lstStyle/>
            <a:p>
              <a:pPr algn="ctr">
                <a:defRPr/>
              </a:pPr>
              <a:endParaRPr lang="en-US" kern="0" dirty="0">
                <a:solidFill>
                  <a:prstClr val="white"/>
                </a:solidFill>
                <a:latin typeface="Calibri" panose="020F0502020204030204"/>
                <a:ea typeface="Arial Unicode MS"/>
                <a:cs typeface="Arial Unicode MS"/>
              </a:endParaRPr>
            </a:p>
          </p:txBody>
        </p:sp>
        <p:pic>
          <p:nvPicPr>
            <p:cNvPr id="27" name="Picture 2">
              <a:extLst>
                <a:ext uri="{FF2B5EF4-FFF2-40B4-BE49-F238E27FC236}">
                  <a16:creationId xmlns:a16="http://schemas.microsoft.com/office/drawing/2014/main" id="{C354863B-3E93-470D-99F8-EAA7A1CC90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4571999" cy="336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8" name="Picture 27">
            <a:extLst>
              <a:ext uri="{FF2B5EF4-FFF2-40B4-BE49-F238E27FC236}">
                <a16:creationId xmlns:a16="http://schemas.microsoft.com/office/drawing/2014/main" id="{59D534C2-A581-4186-916F-EFCB54FF09F2}"/>
              </a:ext>
            </a:extLst>
          </p:cNvPr>
          <p:cNvPicPr>
            <a:picLocks noChangeAspect="1"/>
          </p:cNvPicPr>
          <p:nvPr/>
        </p:nvPicPr>
        <p:blipFill rotWithShape="1">
          <a:blip r:embed="rId3">
            <a:extLst>
              <a:ext uri="{28A0092B-C50C-407E-A947-70E740481C1C}">
                <a14:useLocalDpi xmlns:a14="http://schemas.microsoft.com/office/drawing/2010/main" val="0"/>
              </a:ext>
            </a:extLst>
          </a:blip>
          <a:srcRect b="7134"/>
          <a:stretch/>
        </p:blipFill>
        <p:spPr>
          <a:xfrm>
            <a:off x="7582092" y="951577"/>
            <a:ext cx="4440427" cy="5498228"/>
          </a:xfrm>
          <a:prstGeom prst="rect">
            <a:avLst/>
          </a:prstGeom>
          <a:scene3d>
            <a:camera prst="orthographicFront"/>
            <a:lightRig rig="threePt" dir="t"/>
          </a:scene3d>
          <a:sp3d>
            <a:bevelT/>
          </a:sp3d>
        </p:spPr>
      </p:pic>
      <p:sp>
        <p:nvSpPr>
          <p:cNvPr id="29" name="TextBox 28">
            <a:extLst>
              <a:ext uri="{FF2B5EF4-FFF2-40B4-BE49-F238E27FC236}">
                <a16:creationId xmlns:a16="http://schemas.microsoft.com/office/drawing/2014/main" id="{40543BA4-016C-45D1-8636-D3839FB63A3D}"/>
              </a:ext>
            </a:extLst>
          </p:cNvPr>
          <p:cNvSpPr txBox="1"/>
          <p:nvPr/>
        </p:nvSpPr>
        <p:spPr>
          <a:xfrm>
            <a:off x="268569" y="4769958"/>
            <a:ext cx="7189999" cy="2067233"/>
          </a:xfrm>
          <a:prstGeom prst="rect">
            <a:avLst/>
          </a:prstGeom>
          <a:noFill/>
        </p:spPr>
        <p:txBody>
          <a:bodyPr wrap="square" rtlCol="0">
            <a:spAutoFit/>
          </a:bodyPr>
          <a:lstStyle/>
          <a:p>
            <a:pPr>
              <a:lnSpc>
                <a:spcPts val="3000"/>
              </a:lnSpc>
            </a:pPr>
            <a:r>
              <a:rPr lang="en-US" sz="2600" b="1" spc="100" dirty="0">
                <a:solidFill>
                  <a:srgbClr val="A9DA74"/>
                </a:solidFill>
                <a:latin typeface="Calibri" panose="020F0502020204030204"/>
                <a:ea typeface="Arial Unicode MS"/>
                <a:cs typeface="Arial Unicode MS"/>
              </a:rPr>
              <a:t>The ILC QD0 R&amp;D magnet prototype cryostat is </a:t>
            </a:r>
            <a:r>
              <a:rPr lang="en-US" sz="2600" b="1" spc="130" dirty="0">
                <a:solidFill>
                  <a:srgbClr val="A9DA74"/>
                </a:solidFill>
                <a:latin typeface="Calibri" panose="020F0502020204030204"/>
                <a:ea typeface="Arial Unicode MS"/>
                <a:cs typeface="Arial Unicode MS"/>
              </a:rPr>
              <a:t>90% complete and almost ready for insertion</a:t>
            </a:r>
            <a:r>
              <a:rPr lang="en-US" sz="2600" b="1" spc="100" dirty="0">
                <a:solidFill>
                  <a:srgbClr val="A9DA74"/>
                </a:solidFill>
                <a:latin typeface="Calibri" panose="020F0502020204030204"/>
                <a:ea typeface="Arial Unicode MS"/>
                <a:cs typeface="Arial Unicode MS"/>
              </a:rPr>
              <a:t> of the magnet </a:t>
            </a:r>
            <a:r>
              <a:rPr lang="en-US" sz="2600" b="1" dirty="0">
                <a:solidFill>
                  <a:srgbClr val="A9DA74"/>
                </a:solidFill>
                <a:latin typeface="Calibri" panose="020F0502020204030204"/>
                <a:ea typeface="Arial Unicode MS"/>
                <a:cs typeface="Arial Unicode MS"/>
              </a:rPr>
              <a:t>coils on the “sled assembly.”</a:t>
            </a:r>
          </a:p>
          <a:p>
            <a:pPr>
              <a:lnSpc>
                <a:spcPts val="3000"/>
              </a:lnSpc>
              <a:spcBef>
                <a:spcPts val="400"/>
              </a:spcBef>
            </a:pPr>
            <a:r>
              <a:rPr lang="en-US" sz="2600" b="1" dirty="0">
                <a:solidFill>
                  <a:srgbClr val="C00000"/>
                </a:solidFill>
                <a:latin typeface="Calibri" panose="020F0502020204030204"/>
                <a:ea typeface="Arial Unicode MS"/>
                <a:cs typeface="Arial Unicode MS"/>
              </a:rPr>
              <a:t>Finishing the Magnet Cryostat was given higher priority than making the transfer line parts.</a:t>
            </a:r>
          </a:p>
        </p:txBody>
      </p:sp>
      <p:sp>
        <p:nvSpPr>
          <p:cNvPr id="30" name="TextBox 29">
            <a:extLst>
              <a:ext uri="{FF2B5EF4-FFF2-40B4-BE49-F238E27FC236}">
                <a16:creationId xmlns:a16="http://schemas.microsoft.com/office/drawing/2014/main" id="{AC2B401C-5346-467D-8D7A-6D03B872B3B6}"/>
              </a:ext>
            </a:extLst>
          </p:cNvPr>
          <p:cNvSpPr txBox="1"/>
          <p:nvPr/>
        </p:nvSpPr>
        <p:spPr>
          <a:xfrm>
            <a:off x="7329409" y="6437684"/>
            <a:ext cx="4869455" cy="400110"/>
          </a:xfrm>
          <a:prstGeom prst="rect">
            <a:avLst/>
          </a:prstGeom>
          <a:noFill/>
        </p:spPr>
        <p:txBody>
          <a:bodyPr wrap="square" rtlCol="0">
            <a:spAutoFit/>
          </a:bodyPr>
          <a:lstStyle/>
          <a:p>
            <a:pPr algn="r"/>
            <a:r>
              <a:rPr lang="en-US" sz="2000" b="1" i="1" spc="50" dirty="0">
                <a:solidFill>
                  <a:srgbClr val="FFC000"/>
                </a:solidFill>
                <a:latin typeface="Franklin Gothic Medium"/>
                <a:ea typeface="Arial Unicode MS"/>
                <a:cs typeface="Arial Unicode MS"/>
              </a:rPr>
              <a:t>ILC QD0 R&amp;D Magnet Cryostat Assembly</a:t>
            </a:r>
          </a:p>
        </p:txBody>
      </p:sp>
      <p:sp>
        <p:nvSpPr>
          <p:cNvPr id="31" name="Rectangle 30">
            <a:extLst>
              <a:ext uri="{FF2B5EF4-FFF2-40B4-BE49-F238E27FC236}">
                <a16:creationId xmlns:a16="http://schemas.microsoft.com/office/drawing/2014/main" id="{03EF3427-60B9-4FD0-8E53-BD227C72CD6F}"/>
              </a:ext>
            </a:extLst>
          </p:cNvPr>
          <p:cNvSpPr/>
          <p:nvPr/>
        </p:nvSpPr>
        <p:spPr>
          <a:xfrm>
            <a:off x="528775" y="4234467"/>
            <a:ext cx="1290161" cy="461665"/>
          </a:xfrm>
          <a:prstGeom prst="rect">
            <a:avLst/>
          </a:prstGeom>
          <a:solidFill>
            <a:srgbClr val="000000">
              <a:alpha val="10196"/>
            </a:srgbClr>
          </a:solidFill>
        </p:spPr>
        <p:txBody>
          <a:bodyPr wrap="none">
            <a:spAutoFit/>
          </a:bodyPr>
          <a:lstStyle/>
          <a:p>
            <a:pPr>
              <a:defRPr/>
            </a:pPr>
            <a:r>
              <a:rPr lang="en-US" sz="2400" b="1" i="1" kern="0" spc="50" dirty="0">
                <a:solidFill>
                  <a:srgbClr val="FF9900"/>
                </a:solidFill>
                <a:latin typeface="Franklin Gothic Medium"/>
                <a:ea typeface="Arial Unicode MS"/>
                <a:cs typeface="Arial Unicode MS"/>
              </a:rPr>
              <a:t>ILC QD0</a:t>
            </a:r>
            <a:endParaRPr lang="en-US" sz="2400" kern="0" dirty="0">
              <a:solidFill>
                <a:srgbClr val="FF9900"/>
              </a:solidFill>
              <a:latin typeface="Calibri" panose="020F0502020204030204"/>
            </a:endParaRPr>
          </a:p>
        </p:txBody>
      </p:sp>
      <p:sp>
        <p:nvSpPr>
          <p:cNvPr id="32" name="Arrow: Right 31">
            <a:extLst>
              <a:ext uri="{FF2B5EF4-FFF2-40B4-BE49-F238E27FC236}">
                <a16:creationId xmlns:a16="http://schemas.microsoft.com/office/drawing/2014/main" id="{9EECC204-C8BA-4B89-8910-1A0FA94C842F}"/>
              </a:ext>
            </a:extLst>
          </p:cNvPr>
          <p:cNvSpPr/>
          <p:nvPr/>
        </p:nvSpPr>
        <p:spPr>
          <a:xfrm>
            <a:off x="5616978" y="1559461"/>
            <a:ext cx="1707572" cy="2545487"/>
          </a:xfrm>
          <a:prstGeom prst="rightArrow">
            <a:avLst/>
          </a:prstGeom>
          <a:solidFill>
            <a:sysClr val="windowText" lastClr="000000"/>
          </a:solidFill>
          <a:ln w="28575" cap="flat" cmpd="sng" algn="ctr">
            <a:solidFill>
              <a:srgbClr val="FFC000"/>
            </a:solidFill>
            <a:prstDash val="solid"/>
            <a:miter lim="800000"/>
          </a:ln>
          <a:effectLst/>
        </p:spPr>
        <p:txBody>
          <a:bodyPr rtlCol="0" anchor="ctr"/>
          <a:lstStyle/>
          <a:p>
            <a:pPr algn="ctr">
              <a:defRPr/>
            </a:pPr>
            <a:endParaRPr lang="en-US" kern="0" dirty="0">
              <a:solidFill>
                <a:prstClr val="white"/>
              </a:solidFill>
              <a:latin typeface="Calibri"/>
            </a:endParaRPr>
          </a:p>
        </p:txBody>
      </p:sp>
      <p:sp>
        <p:nvSpPr>
          <p:cNvPr id="33" name="TextBox 32">
            <a:extLst>
              <a:ext uri="{FF2B5EF4-FFF2-40B4-BE49-F238E27FC236}">
                <a16:creationId xmlns:a16="http://schemas.microsoft.com/office/drawing/2014/main" id="{EFA769AC-5184-460D-B5BE-64C3C1F6BD16}"/>
              </a:ext>
            </a:extLst>
          </p:cNvPr>
          <p:cNvSpPr txBox="1"/>
          <p:nvPr/>
        </p:nvSpPr>
        <p:spPr>
          <a:xfrm>
            <a:off x="7766566" y="1104280"/>
            <a:ext cx="1920546" cy="523220"/>
          </a:xfrm>
          <a:prstGeom prst="rect">
            <a:avLst/>
          </a:prstGeom>
          <a:solidFill>
            <a:sysClr val="window" lastClr="FFFFFF">
              <a:alpha val="50196"/>
            </a:sysClr>
          </a:solidFill>
          <a:effectLst/>
        </p:spPr>
        <p:txBody>
          <a:bodyPr wrap="square" rtlCol="0">
            <a:spAutoFit/>
          </a:bodyPr>
          <a:lstStyle/>
          <a:p>
            <a:pPr algn="ctr">
              <a:defRPr/>
            </a:pPr>
            <a:r>
              <a:rPr lang="en-US" sz="2800" b="1" kern="0" dirty="0">
                <a:solidFill>
                  <a:srgbClr val="95026B"/>
                </a:solidFill>
                <a:latin typeface="Calibri" panose="020F0502020204030204"/>
              </a:rPr>
              <a:t>2014 Status</a:t>
            </a:r>
          </a:p>
        </p:txBody>
      </p:sp>
      <p:sp>
        <p:nvSpPr>
          <p:cNvPr id="34" name="Title 1">
            <a:extLst>
              <a:ext uri="{FF2B5EF4-FFF2-40B4-BE49-F238E27FC236}">
                <a16:creationId xmlns:a16="http://schemas.microsoft.com/office/drawing/2014/main" id="{3F541A58-BE48-4AC9-8051-D790EA758B9D}"/>
              </a:ext>
            </a:extLst>
          </p:cNvPr>
          <p:cNvSpPr>
            <a:spLocks noGrp="1"/>
          </p:cNvSpPr>
          <p:nvPr>
            <p:ph type="title"/>
          </p:nvPr>
        </p:nvSpPr>
        <p:spPr>
          <a:xfrm>
            <a:off x="343711" y="46580"/>
            <a:ext cx="11712102" cy="918625"/>
          </a:xfrm>
        </p:spPr>
        <p:txBody>
          <a:bodyPr anchor="t">
            <a:normAutofit/>
          </a:bodyPr>
          <a:lstStyle/>
          <a:p>
            <a:r>
              <a:rPr lang="en-US" dirty="0">
                <a:solidFill>
                  <a:schemeClr val="bg1"/>
                </a:solidFill>
              </a:rPr>
              <a:t>ILC QD0 R&amp;D Magnet Cryostat Review</a:t>
            </a:r>
          </a:p>
        </p:txBody>
      </p:sp>
    </p:spTree>
    <p:extLst>
      <p:ext uri="{BB962C8B-B14F-4D97-AF65-F5344CB8AC3E}">
        <p14:creationId xmlns:p14="http://schemas.microsoft.com/office/powerpoint/2010/main" val="264289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B05D9EB-9E6E-4970-9227-C6C9F02EF638}"/>
              </a:ext>
            </a:extLst>
          </p:cNvPr>
          <p:cNvSpPr/>
          <p:nvPr/>
        </p:nvSpPr>
        <p:spPr>
          <a:xfrm>
            <a:off x="264861" y="0"/>
            <a:ext cx="1192713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a:xfrm>
            <a:off x="6439436" y="6486861"/>
            <a:ext cx="432486" cy="365125"/>
          </a:xfrm>
        </p:spPr>
        <p:txBody>
          <a:bodyPr/>
          <a:lstStyle/>
          <a:p>
            <a:pPr algn="ctr"/>
            <a:fld id="{933A556B-7C63-244D-9B7C-B0EA8042B330}" type="slidenum">
              <a:rPr lang="en-US" smtClean="0">
                <a:solidFill>
                  <a:schemeClr val="bg1"/>
                </a:solidFill>
              </a:rPr>
              <a:pPr algn="ctr"/>
              <a:t>7</a:t>
            </a:fld>
            <a:endParaRPr lang="en-US" sz="1000" dirty="0">
              <a:solidFill>
                <a:schemeClr val="bg1"/>
              </a:solidFill>
            </a:endParaRPr>
          </a:p>
        </p:txBody>
      </p:sp>
      <p:sp>
        <p:nvSpPr>
          <p:cNvPr id="34" name="Title 1">
            <a:extLst>
              <a:ext uri="{FF2B5EF4-FFF2-40B4-BE49-F238E27FC236}">
                <a16:creationId xmlns:a16="http://schemas.microsoft.com/office/drawing/2014/main" id="{3F541A58-BE48-4AC9-8051-D790EA758B9D}"/>
              </a:ext>
            </a:extLst>
          </p:cNvPr>
          <p:cNvSpPr>
            <a:spLocks noGrp="1"/>
          </p:cNvSpPr>
          <p:nvPr>
            <p:ph type="title"/>
          </p:nvPr>
        </p:nvSpPr>
        <p:spPr>
          <a:xfrm>
            <a:off x="343711" y="46580"/>
            <a:ext cx="11712102" cy="918625"/>
          </a:xfrm>
        </p:spPr>
        <p:txBody>
          <a:bodyPr anchor="t">
            <a:normAutofit/>
          </a:bodyPr>
          <a:lstStyle/>
          <a:p>
            <a:r>
              <a:rPr lang="en-US" dirty="0">
                <a:solidFill>
                  <a:schemeClr val="bg1"/>
                </a:solidFill>
              </a:rPr>
              <a:t>ILC QD0 R&amp;D Service Cryostat Review</a:t>
            </a:r>
          </a:p>
        </p:txBody>
      </p:sp>
      <p:sp>
        <p:nvSpPr>
          <p:cNvPr id="14" name="TextBox 13">
            <a:extLst>
              <a:ext uri="{FF2B5EF4-FFF2-40B4-BE49-F238E27FC236}">
                <a16:creationId xmlns:a16="http://schemas.microsoft.com/office/drawing/2014/main" id="{92B48E1D-3F5B-4B5E-BF30-65B50260EB1A}"/>
              </a:ext>
            </a:extLst>
          </p:cNvPr>
          <p:cNvSpPr txBox="1"/>
          <p:nvPr/>
        </p:nvSpPr>
        <p:spPr>
          <a:xfrm>
            <a:off x="10722892" y="6519446"/>
            <a:ext cx="1236785" cy="323165"/>
          </a:xfrm>
          <a:prstGeom prst="rect">
            <a:avLst/>
          </a:prstGeom>
          <a:noFill/>
        </p:spPr>
        <p:txBody>
          <a:bodyPr wrap="square" rtlCol="0">
            <a:spAutoFit/>
          </a:bodyPr>
          <a:lstStyle/>
          <a:p>
            <a:r>
              <a:rPr lang="en-US" sz="1500" i="1" spc="100" dirty="0">
                <a:latin typeface="Arial Black" panose="020B0A04020102020204" pitchFamily="34" charset="0"/>
              </a:rPr>
              <a:t>ATRO</a:t>
            </a:r>
          </a:p>
        </p:txBody>
      </p:sp>
      <p:sp>
        <p:nvSpPr>
          <p:cNvPr id="15" name="TextBox 14">
            <a:extLst>
              <a:ext uri="{FF2B5EF4-FFF2-40B4-BE49-F238E27FC236}">
                <a16:creationId xmlns:a16="http://schemas.microsoft.com/office/drawing/2014/main" id="{A73054B7-91AD-47EA-A277-0EDDDD3395C9}"/>
              </a:ext>
            </a:extLst>
          </p:cNvPr>
          <p:cNvSpPr txBox="1"/>
          <p:nvPr/>
        </p:nvSpPr>
        <p:spPr>
          <a:xfrm>
            <a:off x="468623" y="6126283"/>
            <a:ext cx="4572000" cy="677108"/>
          </a:xfrm>
          <a:prstGeom prst="rect">
            <a:avLst/>
          </a:prstGeom>
          <a:noFill/>
        </p:spPr>
        <p:txBody>
          <a:bodyPr wrap="square" rtlCol="0">
            <a:spAutoFit/>
          </a:bodyPr>
          <a:lstStyle/>
          <a:p>
            <a:r>
              <a:rPr lang="en-US" sz="1900" i="1" dirty="0">
                <a:solidFill>
                  <a:srgbClr val="FFC000"/>
                </a:solidFill>
                <a:latin typeface="Franklin Gothic Medium"/>
              </a:rPr>
              <a:t>ILC Service Cryostat undergoing final leak testing before assembly with outer vessel.</a:t>
            </a:r>
          </a:p>
        </p:txBody>
      </p:sp>
      <p:pic>
        <p:nvPicPr>
          <p:cNvPr id="16" name="Picture 15">
            <a:extLst>
              <a:ext uri="{FF2B5EF4-FFF2-40B4-BE49-F238E27FC236}">
                <a16:creationId xmlns:a16="http://schemas.microsoft.com/office/drawing/2014/main" id="{62A542A1-76B3-4E73-B416-C2130EBDED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3717" y="788040"/>
            <a:ext cx="4193381" cy="4161560"/>
          </a:xfrm>
          <a:prstGeom prst="rect">
            <a:avLst/>
          </a:prstGeom>
        </p:spPr>
      </p:pic>
      <p:sp>
        <p:nvSpPr>
          <p:cNvPr id="17" name="TextBox 16">
            <a:extLst>
              <a:ext uri="{FF2B5EF4-FFF2-40B4-BE49-F238E27FC236}">
                <a16:creationId xmlns:a16="http://schemas.microsoft.com/office/drawing/2014/main" id="{6D5FFA33-A395-44A4-964B-11283792F3AA}"/>
              </a:ext>
            </a:extLst>
          </p:cNvPr>
          <p:cNvSpPr txBox="1"/>
          <p:nvPr/>
        </p:nvSpPr>
        <p:spPr>
          <a:xfrm>
            <a:off x="7956781" y="699923"/>
            <a:ext cx="3886200" cy="1131079"/>
          </a:xfrm>
          <a:prstGeom prst="rect">
            <a:avLst/>
          </a:prstGeom>
          <a:noFill/>
        </p:spPr>
        <p:txBody>
          <a:bodyPr wrap="square" rtlCol="0">
            <a:spAutoFit/>
          </a:bodyPr>
          <a:lstStyle/>
          <a:p>
            <a:pPr algn="r">
              <a:lnSpc>
                <a:spcPts val="2700"/>
              </a:lnSpc>
            </a:pPr>
            <a:r>
              <a:rPr lang="en-US" sz="2400" dirty="0">
                <a:solidFill>
                  <a:srgbClr val="F07F09">
                    <a:lumMod val="60000"/>
                    <a:lumOff val="40000"/>
                  </a:srgbClr>
                </a:solidFill>
                <a:latin typeface="Franklin Gothic Medium" panose="020B0603020102020204" pitchFamily="34" charset="0"/>
              </a:rPr>
              <a:t>Final assembly of the R&amp;D </a:t>
            </a:r>
            <a:r>
              <a:rPr lang="en-US" sz="2400" dirty="0">
                <a:solidFill>
                  <a:srgbClr val="F07F09">
                    <a:lumMod val="60000"/>
                    <a:lumOff val="40000"/>
                  </a:srgbClr>
                </a:solidFill>
                <a:latin typeface="Franklin Gothic Medium"/>
              </a:rPr>
              <a:t>Service Cryostat</a:t>
            </a:r>
          </a:p>
          <a:p>
            <a:pPr algn="r">
              <a:lnSpc>
                <a:spcPts val="2700"/>
              </a:lnSpc>
            </a:pPr>
            <a:r>
              <a:rPr lang="en-US" sz="2400" dirty="0">
                <a:solidFill>
                  <a:srgbClr val="F07F09">
                    <a:lumMod val="60000"/>
                    <a:lumOff val="40000"/>
                  </a:srgbClr>
                </a:solidFill>
                <a:latin typeface="Franklin Gothic Medium"/>
              </a:rPr>
              <a:t>was proceeding.</a:t>
            </a:r>
          </a:p>
        </p:txBody>
      </p:sp>
      <p:sp>
        <p:nvSpPr>
          <p:cNvPr id="18" name="TextBox 17">
            <a:extLst>
              <a:ext uri="{FF2B5EF4-FFF2-40B4-BE49-F238E27FC236}">
                <a16:creationId xmlns:a16="http://schemas.microsoft.com/office/drawing/2014/main" id="{B6762682-C77C-4C53-B2A9-592E11006C19}"/>
              </a:ext>
            </a:extLst>
          </p:cNvPr>
          <p:cNvSpPr txBox="1"/>
          <p:nvPr/>
        </p:nvSpPr>
        <p:spPr>
          <a:xfrm>
            <a:off x="8715035" y="1949663"/>
            <a:ext cx="3200400" cy="1477328"/>
          </a:xfrm>
          <a:prstGeom prst="rect">
            <a:avLst/>
          </a:prstGeom>
          <a:noFill/>
        </p:spPr>
        <p:txBody>
          <a:bodyPr wrap="square" rtlCol="0">
            <a:spAutoFit/>
          </a:bodyPr>
          <a:lstStyle/>
          <a:p>
            <a:pPr algn="r">
              <a:lnSpc>
                <a:spcPts val="2700"/>
              </a:lnSpc>
            </a:pPr>
            <a:r>
              <a:rPr lang="en-US" sz="2400" dirty="0">
                <a:solidFill>
                  <a:srgbClr val="00B050"/>
                </a:solidFill>
                <a:latin typeface="Franklin Gothic Medium"/>
              </a:rPr>
              <a:t>Plan was to test it using a dummy heat load attached to where the transfer line exists.</a:t>
            </a:r>
          </a:p>
        </p:txBody>
      </p:sp>
      <p:sp>
        <p:nvSpPr>
          <p:cNvPr id="19" name="TextBox 18">
            <a:extLst>
              <a:ext uri="{FF2B5EF4-FFF2-40B4-BE49-F238E27FC236}">
                <a16:creationId xmlns:a16="http://schemas.microsoft.com/office/drawing/2014/main" id="{4A739ED3-A011-4506-9D50-F7E925A38F2B}"/>
              </a:ext>
            </a:extLst>
          </p:cNvPr>
          <p:cNvSpPr txBox="1"/>
          <p:nvPr/>
        </p:nvSpPr>
        <p:spPr>
          <a:xfrm>
            <a:off x="7477547" y="4300600"/>
            <a:ext cx="4437888" cy="2516073"/>
          </a:xfrm>
          <a:prstGeom prst="rect">
            <a:avLst/>
          </a:prstGeom>
          <a:noFill/>
        </p:spPr>
        <p:txBody>
          <a:bodyPr wrap="square" rtlCol="0">
            <a:spAutoFit/>
          </a:bodyPr>
          <a:lstStyle/>
          <a:p>
            <a:pPr algn="r">
              <a:lnSpc>
                <a:spcPts val="2700"/>
              </a:lnSpc>
            </a:pPr>
            <a:r>
              <a:rPr lang="en-US" sz="2400" spc="70" dirty="0">
                <a:solidFill>
                  <a:srgbClr val="00B0F0"/>
                </a:solidFill>
                <a:latin typeface="Franklin Gothic Medium"/>
              </a:rPr>
              <a:t>We wanted to mount</a:t>
            </a:r>
          </a:p>
          <a:p>
            <a:pPr algn="r">
              <a:lnSpc>
                <a:spcPts val="2700"/>
              </a:lnSpc>
            </a:pPr>
            <a:r>
              <a:rPr lang="en-US" sz="2400" dirty="0">
                <a:solidFill>
                  <a:srgbClr val="00B0F0"/>
                </a:solidFill>
                <a:latin typeface="Franklin Gothic Medium"/>
              </a:rPr>
              <a:t> a geophone alongside</a:t>
            </a:r>
          </a:p>
          <a:p>
            <a:pPr algn="r">
              <a:lnSpc>
                <a:spcPts val="2700"/>
              </a:lnSpc>
            </a:pPr>
            <a:r>
              <a:rPr lang="en-US" sz="2400" dirty="0">
                <a:solidFill>
                  <a:srgbClr val="00B0F0"/>
                </a:solidFill>
                <a:latin typeface="Franklin Gothic Medium"/>
              </a:rPr>
              <a:t> the dummy load to characterize</a:t>
            </a:r>
          </a:p>
          <a:p>
            <a:pPr>
              <a:lnSpc>
                <a:spcPts val="2700"/>
              </a:lnSpc>
            </a:pPr>
            <a:r>
              <a:rPr lang="en-US" sz="2400" dirty="0">
                <a:solidFill>
                  <a:srgbClr val="00B0F0"/>
                </a:solidFill>
                <a:latin typeface="Franklin Gothic Medium"/>
              </a:rPr>
              <a:t>  sources of vibration.</a:t>
            </a:r>
          </a:p>
          <a:p>
            <a:pPr>
              <a:lnSpc>
                <a:spcPts val="2700"/>
              </a:lnSpc>
            </a:pPr>
            <a:r>
              <a:rPr lang="en-US" sz="2400" dirty="0">
                <a:solidFill>
                  <a:srgbClr val="9F2936">
                    <a:lumMod val="60000"/>
                    <a:lumOff val="40000"/>
                  </a:srgbClr>
                </a:solidFill>
                <a:latin typeface="Franklin Gothic Medium"/>
              </a:rPr>
              <a:t> </a:t>
            </a:r>
            <a:r>
              <a:rPr lang="en-US" sz="2400" dirty="0">
                <a:solidFill>
                  <a:srgbClr val="FF0000"/>
                </a:solidFill>
                <a:latin typeface="Franklin Gothic Medium"/>
              </a:rPr>
              <a:t>Transfer line parts drawings do</a:t>
            </a:r>
          </a:p>
          <a:p>
            <a:pPr>
              <a:lnSpc>
                <a:spcPts val="2700"/>
              </a:lnSpc>
            </a:pPr>
            <a:r>
              <a:rPr lang="en-US" sz="2400" dirty="0">
                <a:solidFill>
                  <a:srgbClr val="FF0000"/>
                </a:solidFill>
                <a:latin typeface="Franklin Gothic Medium"/>
              </a:rPr>
              <a:t> exist but all work has remained</a:t>
            </a:r>
          </a:p>
          <a:p>
            <a:pPr>
              <a:lnSpc>
                <a:spcPts val="2700"/>
              </a:lnSpc>
            </a:pPr>
            <a:r>
              <a:rPr lang="en-US" sz="2400" dirty="0">
                <a:solidFill>
                  <a:srgbClr val="FF0000"/>
                </a:solidFill>
                <a:latin typeface="Franklin Gothic Medium"/>
              </a:rPr>
              <a:t> stopped due to lack of funding.</a:t>
            </a:r>
          </a:p>
        </p:txBody>
      </p:sp>
      <p:pic>
        <p:nvPicPr>
          <p:cNvPr id="20" name="Picture 19">
            <a:extLst>
              <a:ext uri="{FF2B5EF4-FFF2-40B4-BE49-F238E27FC236}">
                <a16:creationId xmlns:a16="http://schemas.microsoft.com/office/drawing/2014/main" id="{7F0B0E8B-C5C0-4588-8372-C1108EC161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347" y="788041"/>
            <a:ext cx="3980969" cy="5307959"/>
          </a:xfrm>
          <a:prstGeom prst="rect">
            <a:avLst/>
          </a:prstGeom>
          <a:scene3d>
            <a:camera prst="orthographicFront"/>
            <a:lightRig rig="threePt" dir="t"/>
          </a:scene3d>
          <a:sp3d>
            <a:bevelT/>
          </a:sp3d>
        </p:spPr>
      </p:pic>
      <p:pic>
        <p:nvPicPr>
          <p:cNvPr id="21" name="Picture 2">
            <a:extLst>
              <a:ext uri="{FF2B5EF4-FFF2-40B4-BE49-F238E27FC236}">
                <a16:creationId xmlns:a16="http://schemas.microsoft.com/office/drawing/2014/main" id="{511D9D0A-1E38-4153-B4CE-C454277013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5407" y="799057"/>
            <a:ext cx="1478166" cy="1766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Arrow: Right 21">
            <a:extLst>
              <a:ext uri="{FF2B5EF4-FFF2-40B4-BE49-F238E27FC236}">
                <a16:creationId xmlns:a16="http://schemas.microsoft.com/office/drawing/2014/main" id="{6B52C5E1-82B7-4E5E-9A0B-EDF67398E594}"/>
              </a:ext>
            </a:extLst>
          </p:cNvPr>
          <p:cNvSpPr/>
          <p:nvPr/>
        </p:nvSpPr>
        <p:spPr>
          <a:xfrm flipH="1">
            <a:off x="5278254" y="2169276"/>
            <a:ext cx="1707572" cy="2545487"/>
          </a:xfrm>
          <a:prstGeom prst="rightArrow">
            <a:avLst/>
          </a:prstGeom>
          <a:solidFill>
            <a:sysClr val="windowText" lastClr="000000"/>
          </a:solidFill>
          <a:ln w="28575" cap="flat" cmpd="sng" algn="ctr">
            <a:solidFill>
              <a:srgbClr val="FFC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3" name="TextBox 22">
            <a:extLst>
              <a:ext uri="{FF2B5EF4-FFF2-40B4-BE49-F238E27FC236}">
                <a16:creationId xmlns:a16="http://schemas.microsoft.com/office/drawing/2014/main" id="{3E8640F4-F9D4-4836-9066-AC0658036EC6}"/>
              </a:ext>
            </a:extLst>
          </p:cNvPr>
          <p:cNvSpPr txBox="1"/>
          <p:nvPr/>
        </p:nvSpPr>
        <p:spPr>
          <a:xfrm>
            <a:off x="2617075" y="5484950"/>
            <a:ext cx="1998003" cy="523220"/>
          </a:xfrm>
          <a:prstGeom prst="rect">
            <a:avLst/>
          </a:prstGeom>
          <a:solidFill>
            <a:srgbClr val="FFFFFF">
              <a:alpha val="50196"/>
            </a:srgbClr>
          </a:solid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95026B"/>
                </a:solidFill>
                <a:effectLst/>
                <a:uLnTx/>
                <a:uFillTx/>
                <a:latin typeface="Calibri" panose="020F0502020204030204" pitchFamily="34" charset="0"/>
                <a:cs typeface="Calibri" panose="020F0502020204030204" pitchFamily="34" charset="0"/>
              </a:rPr>
              <a:t>2014 Status</a:t>
            </a:r>
          </a:p>
        </p:txBody>
      </p:sp>
    </p:spTree>
    <p:extLst>
      <p:ext uri="{BB962C8B-B14F-4D97-AF65-F5344CB8AC3E}">
        <p14:creationId xmlns:p14="http://schemas.microsoft.com/office/powerpoint/2010/main" val="375326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AE46-B3D2-054A-9F92-273948CEEE54}"/>
              </a:ext>
            </a:extLst>
          </p:cNvPr>
          <p:cNvSpPr>
            <a:spLocks noGrp="1"/>
          </p:cNvSpPr>
          <p:nvPr>
            <p:ph type="title"/>
          </p:nvPr>
        </p:nvSpPr>
        <p:spPr>
          <a:xfrm>
            <a:off x="309004" y="304566"/>
            <a:ext cx="11882996" cy="665792"/>
          </a:xfrm>
        </p:spPr>
        <p:txBody>
          <a:bodyPr anchor="t">
            <a:noAutofit/>
          </a:bodyPr>
          <a:lstStyle/>
          <a:p>
            <a:r>
              <a:rPr lang="en-US" sz="3600" dirty="0"/>
              <a:t>Task #1: Complete QD0 Prototype Vibration Testing.</a:t>
            </a:r>
          </a:p>
        </p:txBody>
      </p:sp>
      <p:sp>
        <p:nvSpPr>
          <p:cNvPr id="3" name="Slide Number Placeholder 2">
            <a:extLst>
              <a:ext uri="{FF2B5EF4-FFF2-40B4-BE49-F238E27FC236}">
                <a16:creationId xmlns:a16="http://schemas.microsoft.com/office/drawing/2014/main" id="{FA0D2EBA-591D-0D41-9C46-2E17C49223CD}"/>
              </a:ext>
            </a:extLst>
          </p:cNvPr>
          <p:cNvSpPr>
            <a:spLocks noGrp="1"/>
          </p:cNvSpPr>
          <p:nvPr>
            <p:ph type="sldNum" sz="quarter" idx="4"/>
          </p:nvPr>
        </p:nvSpPr>
        <p:spPr/>
        <p:txBody>
          <a:bodyPr/>
          <a:lstStyle/>
          <a:p>
            <a:fld id="{933A556B-7C63-244D-9B7C-B0EA8042B330}" type="slidenum">
              <a:rPr lang="en-US" smtClean="0"/>
              <a:pPr/>
              <a:t>8</a:t>
            </a:fld>
            <a:endParaRPr lang="en-US" sz="1000" dirty="0"/>
          </a:p>
        </p:txBody>
      </p:sp>
      <p:sp>
        <p:nvSpPr>
          <p:cNvPr id="12" name="TextBox 11">
            <a:extLst>
              <a:ext uri="{FF2B5EF4-FFF2-40B4-BE49-F238E27FC236}">
                <a16:creationId xmlns:a16="http://schemas.microsoft.com/office/drawing/2014/main" id="{1827E1C2-B6CC-44E5-88C2-7D0C969F8FF2}"/>
              </a:ext>
            </a:extLst>
          </p:cNvPr>
          <p:cNvSpPr txBox="1"/>
          <p:nvPr/>
        </p:nvSpPr>
        <p:spPr>
          <a:xfrm>
            <a:off x="309004" y="1370902"/>
            <a:ext cx="11757764" cy="1200329"/>
          </a:xfrm>
          <a:prstGeom prst="rect">
            <a:avLst/>
          </a:prstGeom>
          <a:solidFill>
            <a:srgbClr val="FFFFCC">
              <a:alpha val="25098"/>
            </a:srgbClr>
          </a:solidFill>
          <a:ln>
            <a:solidFill>
              <a:sysClr val="windowText" lastClr="000000"/>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normalizeH="0" noProof="0" dirty="0">
                <a:ln>
                  <a:noFill/>
                </a:ln>
                <a:solidFill>
                  <a:srgbClr val="002060"/>
                </a:solidFill>
                <a:effectLst/>
                <a:uLnTx/>
                <a:uFillTx/>
                <a:latin typeface="Arial" panose="020B0604020202020204" pitchFamily="34" charset="0"/>
                <a:cs typeface="Arial" panose="020B0604020202020204" pitchFamily="34" charset="0"/>
              </a:rPr>
              <a:t>RHIC IR magnets have observable vibration when two-phase liquid helium flows (also observed on test stand via geophones and laser system). For the ILC QD0 we deliberately use 1.9 K superfluid He-II cooling to avoid having cryogens “flow” (cooling via long transfer line is effectively conduction cooling). </a:t>
            </a:r>
            <a:r>
              <a:rPr kumimoji="0" lang="en-US" sz="1800" b="1" i="0" u="none" strike="noStrike" kern="0" cap="none" spc="30" normalizeH="0" noProof="0" dirty="0">
                <a:ln>
                  <a:noFill/>
                </a:ln>
                <a:solidFill>
                  <a:srgbClr val="006000"/>
                </a:solidFill>
                <a:effectLst/>
                <a:uLnTx/>
                <a:uFillTx/>
                <a:latin typeface="Arial" panose="020B0604020202020204" pitchFamily="34" charset="0"/>
                <a:cs typeface="Arial" panose="020B0604020202020204" pitchFamily="34" charset="0"/>
              </a:rPr>
              <a:t>For the ILC QD0 it is important </a:t>
            </a:r>
            <a:r>
              <a:rPr kumimoji="0" lang="en-US" sz="1800" b="1" i="0" u="none" strike="noStrike" kern="0" cap="none" normalizeH="0" noProof="0" dirty="0">
                <a:ln>
                  <a:noFill/>
                </a:ln>
                <a:solidFill>
                  <a:srgbClr val="006000"/>
                </a:solidFill>
                <a:effectLst/>
                <a:uLnTx/>
                <a:uFillTx/>
                <a:latin typeface="Arial" panose="020B0604020202020204" pitchFamily="34" charset="0"/>
                <a:cs typeface="Arial" panose="020B0604020202020204" pitchFamily="34" charset="0"/>
              </a:rPr>
              <a:t>to test this hypothesis as early as possible.</a:t>
            </a:r>
          </a:p>
        </p:txBody>
      </p:sp>
      <p:sp>
        <p:nvSpPr>
          <p:cNvPr id="16" name="Rectangle 15">
            <a:extLst>
              <a:ext uri="{FF2B5EF4-FFF2-40B4-BE49-F238E27FC236}">
                <a16:creationId xmlns:a16="http://schemas.microsoft.com/office/drawing/2014/main" id="{4B39390A-BC51-4C73-8C73-924B8D98C213}"/>
              </a:ext>
            </a:extLst>
          </p:cNvPr>
          <p:cNvSpPr/>
          <p:nvPr/>
        </p:nvSpPr>
        <p:spPr>
          <a:xfrm>
            <a:off x="309004" y="2837407"/>
            <a:ext cx="5310511" cy="3377169"/>
          </a:xfrm>
          <a:prstGeom prst="rect">
            <a:avLst/>
          </a:prstGeom>
          <a:solidFill>
            <a:sysClr val="window" lastClr="FFFFFF"/>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ndParaRPr>
          </a:p>
        </p:txBody>
      </p:sp>
      <p:grpSp>
        <p:nvGrpSpPr>
          <p:cNvPr id="17" name="Group 16">
            <a:extLst>
              <a:ext uri="{FF2B5EF4-FFF2-40B4-BE49-F238E27FC236}">
                <a16:creationId xmlns:a16="http://schemas.microsoft.com/office/drawing/2014/main" id="{DCB645CD-CA9C-4DD5-93CE-9335753AC397}"/>
              </a:ext>
            </a:extLst>
          </p:cNvPr>
          <p:cNvGrpSpPr/>
          <p:nvPr/>
        </p:nvGrpSpPr>
        <p:grpSpPr>
          <a:xfrm>
            <a:off x="1182141" y="3772525"/>
            <a:ext cx="4334005" cy="837223"/>
            <a:chOff x="926926" y="2848442"/>
            <a:chExt cx="4334005" cy="837223"/>
          </a:xfrm>
        </p:grpSpPr>
        <p:grpSp>
          <p:nvGrpSpPr>
            <p:cNvPr id="18" name="Group 17">
              <a:extLst>
                <a:ext uri="{FF2B5EF4-FFF2-40B4-BE49-F238E27FC236}">
                  <a16:creationId xmlns:a16="http://schemas.microsoft.com/office/drawing/2014/main" id="{BCE80871-0A1A-4317-876A-D36F624AF702}"/>
                </a:ext>
              </a:extLst>
            </p:cNvPr>
            <p:cNvGrpSpPr/>
            <p:nvPr/>
          </p:nvGrpSpPr>
          <p:grpSpPr>
            <a:xfrm>
              <a:off x="926926" y="2888962"/>
              <a:ext cx="4334005" cy="796703"/>
              <a:chOff x="801666" y="2143664"/>
              <a:chExt cx="4334005" cy="796703"/>
            </a:xfrm>
          </p:grpSpPr>
          <p:sp>
            <p:nvSpPr>
              <p:cNvPr id="21" name="Rectangle 20">
                <a:extLst>
                  <a:ext uri="{FF2B5EF4-FFF2-40B4-BE49-F238E27FC236}">
                    <a16:creationId xmlns:a16="http://schemas.microsoft.com/office/drawing/2014/main" id="{3F43657D-50A8-4647-BC1F-2EADE4975047}"/>
                  </a:ext>
                </a:extLst>
              </p:cNvPr>
              <p:cNvSpPr/>
              <p:nvPr/>
            </p:nvSpPr>
            <p:spPr>
              <a:xfrm>
                <a:off x="1459282" y="2424381"/>
                <a:ext cx="2993720" cy="118998"/>
              </a:xfrm>
              <a:prstGeom prst="rect">
                <a:avLst/>
              </a:prstGeom>
              <a:solidFill>
                <a:srgbClr val="4472C4">
                  <a:lumMod val="60000"/>
                  <a:lumOff val="40000"/>
                  <a:alpha val="50196"/>
                </a:srgbClr>
              </a:solidFill>
              <a:ln w="1905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pic>
            <p:nvPicPr>
              <p:cNvPr id="22" name="Picture 21" descr="A picture containing text&#10;&#10;Description automatically generated">
                <a:extLst>
                  <a:ext uri="{FF2B5EF4-FFF2-40B4-BE49-F238E27FC236}">
                    <a16:creationId xmlns:a16="http://schemas.microsoft.com/office/drawing/2014/main" id="{D8EB0129-E4A3-4CB5-9BBB-AC20AB2BC61A}"/>
                  </a:ext>
                </a:extLst>
              </p:cNvPr>
              <p:cNvPicPr>
                <a:picLocks noChangeAspect="1"/>
              </p:cNvPicPr>
              <p:nvPr/>
            </p:nvPicPr>
            <p:blipFill>
              <a:blip r:embed="rId2"/>
              <a:stretch>
                <a:fillRect/>
              </a:stretch>
            </p:blipFill>
            <p:spPr>
              <a:xfrm>
                <a:off x="4457766" y="2169785"/>
                <a:ext cx="632145" cy="770582"/>
              </a:xfrm>
              <a:prstGeom prst="rect">
                <a:avLst/>
              </a:prstGeom>
            </p:spPr>
          </p:pic>
          <p:pic>
            <p:nvPicPr>
              <p:cNvPr id="23" name="Picture 22" descr="A picture containing text&#10;&#10;Description automatically generated">
                <a:extLst>
                  <a:ext uri="{FF2B5EF4-FFF2-40B4-BE49-F238E27FC236}">
                    <a16:creationId xmlns:a16="http://schemas.microsoft.com/office/drawing/2014/main" id="{A4DF8EAE-37EB-4F65-9BA7-B1C691A94844}"/>
                  </a:ext>
                </a:extLst>
              </p:cNvPr>
              <p:cNvPicPr>
                <a:picLocks noChangeAspect="1"/>
              </p:cNvPicPr>
              <p:nvPr/>
            </p:nvPicPr>
            <p:blipFill>
              <a:blip r:embed="rId2"/>
              <a:stretch>
                <a:fillRect/>
              </a:stretch>
            </p:blipFill>
            <p:spPr>
              <a:xfrm>
                <a:off x="809606" y="2168197"/>
                <a:ext cx="632145" cy="770582"/>
              </a:xfrm>
              <a:prstGeom prst="rect">
                <a:avLst/>
              </a:prstGeom>
            </p:spPr>
          </p:pic>
          <p:sp>
            <p:nvSpPr>
              <p:cNvPr id="24" name="Rectangle 23">
                <a:extLst>
                  <a:ext uri="{FF2B5EF4-FFF2-40B4-BE49-F238E27FC236}">
                    <a16:creationId xmlns:a16="http://schemas.microsoft.com/office/drawing/2014/main" id="{BE5B9F71-AEBA-4C12-8FC3-04930318EEF9}"/>
                  </a:ext>
                </a:extLst>
              </p:cNvPr>
              <p:cNvSpPr/>
              <p:nvPr/>
            </p:nvSpPr>
            <p:spPr>
              <a:xfrm>
                <a:off x="1459282" y="2243350"/>
                <a:ext cx="2993720" cy="481061"/>
              </a:xfrm>
              <a:prstGeom prst="rect">
                <a:avLst/>
              </a:prstGeom>
              <a:solidFill>
                <a:srgbClr val="BB763D">
                  <a:alpha val="40000"/>
                </a:srgbClr>
              </a:solidFill>
              <a:ln w="12700" cap="flat" cmpd="sng" algn="ctr">
                <a:solidFill>
                  <a:srgbClr val="B16F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cxnSp>
            <p:nvCxnSpPr>
              <p:cNvPr id="25" name="Straight Connector 24">
                <a:extLst>
                  <a:ext uri="{FF2B5EF4-FFF2-40B4-BE49-F238E27FC236}">
                    <a16:creationId xmlns:a16="http://schemas.microsoft.com/office/drawing/2014/main" id="{122C200D-30AD-4152-A219-338D04CCF7BE}"/>
                  </a:ext>
                </a:extLst>
              </p:cNvPr>
              <p:cNvCxnSpPr>
                <a:cxnSpLocks/>
              </p:cNvCxnSpPr>
              <p:nvPr/>
            </p:nvCxnSpPr>
            <p:spPr>
              <a:xfrm>
                <a:off x="801666" y="2487011"/>
                <a:ext cx="4334005" cy="0"/>
              </a:xfrm>
              <a:prstGeom prst="line">
                <a:avLst/>
              </a:prstGeom>
              <a:noFill/>
              <a:ln w="28575" cap="flat" cmpd="sng" algn="ctr">
                <a:solidFill>
                  <a:srgbClr val="E7E6E6">
                    <a:lumMod val="75000"/>
                  </a:srgbClr>
                </a:solidFill>
                <a:prstDash val="solid"/>
                <a:miter lim="800000"/>
              </a:ln>
              <a:effectLst/>
            </p:spPr>
          </p:cxnSp>
          <p:sp>
            <p:nvSpPr>
              <p:cNvPr id="26" name="Rectangle 25">
                <a:extLst>
                  <a:ext uri="{FF2B5EF4-FFF2-40B4-BE49-F238E27FC236}">
                    <a16:creationId xmlns:a16="http://schemas.microsoft.com/office/drawing/2014/main" id="{610BC14E-D78C-4AB2-A729-432A8530BAAF}"/>
                  </a:ext>
                </a:extLst>
              </p:cNvPr>
              <p:cNvSpPr/>
              <p:nvPr/>
            </p:nvSpPr>
            <p:spPr>
              <a:xfrm>
                <a:off x="2119313" y="2457450"/>
                <a:ext cx="314325" cy="55563"/>
              </a:xfrm>
              <a:prstGeom prst="rect">
                <a:avLst/>
              </a:prstGeom>
              <a:noFill/>
              <a:ln w="12700" cap="flat" cmpd="sng" algn="ctr">
                <a:solidFill>
                  <a:srgbClr val="FF66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nvGrpSpPr>
              <p:cNvPr id="27" name="Group 26">
                <a:extLst>
                  <a:ext uri="{FF2B5EF4-FFF2-40B4-BE49-F238E27FC236}">
                    <a16:creationId xmlns:a16="http://schemas.microsoft.com/office/drawing/2014/main" id="{BDD52B24-C41F-4A86-B75C-2213D9FF4119}"/>
                  </a:ext>
                </a:extLst>
              </p:cNvPr>
              <p:cNvGrpSpPr/>
              <p:nvPr/>
            </p:nvGrpSpPr>
            <p:grpSpPr>
              <a:xfrm>
                <a:off x="1689507" y="2143664"/>
                <a:ext cx="155168" cy="120872"/>
                <a:chOff x="1689507" y="2118260"/>
                <a:chExt cx="155168" cy="120872"/>
              </a:xfrm>
            </p:grpSpPr>
            <p:sp>
              <p:nvSpPr>
                <p:cNvPr id="30" name="Rectangle 29">
                  <a:extLst>
                    <a:ext uri="{FF2B5EF4-FFF2-40B4-BE49-F238E27FC236}">
                      <a16:creationId xmlns:a16="http://schemas.microsoft.com/office/drawing/2014/main" id="{0A864340-10F3-44CA-86B7-3F5E844E9893}"/>
                    </a:ext>
                  </a:extLst>
                </p:cNvPr>
                <p:cNvSpPr/>
                <p:nvPr/>
              </p:nvSpPr>
              <p:spPr>
                <a:xfrm>
                  <a:off x="1733163" y="2168197"/>
                  <a:ext cx="67856" cy="70935"/>
                </a:xfrm>
                <a:prstGeom prst="rect">
                  <a:avLst/>
                </a:prstGeom>
                <a:noFill/>
                <a:ln w="12700" cap="flat" cmpd="sng" algn="ctr">
                  <a:solidFill>
                    <a:srgbClr val="B16F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1" name="Rectangle 30">
                  <a:extLst>
                    <a:ext uri="{FF2B5EF4-FFF2-40B4-BE49-F238E27FC236}">
                      <a16:creationId xmlns:a16="http://schemas.microsoft.com/office/drawing/2014/main" id="{F070EA03-6A17-4CB1-9D9C-5F315BCFE7F8}"/>
                    </a:ext>
                  </a:extLst>
                </p:cNvPr>
                <p:cNvSpPr/>
                <p:nvPr/>
              </p:nvSpPr>
              <p:spPr>
                <a:xfrm>
                  <a:off x="1689507" y="2118260"/>
                  <a:ext cx="155168" cy="45719"/>
                </a:xfrm>
                <a:prstGeom prst="rect">
                  <a:avLst/>
                </a:prstGeom>
                <a:noFill/>
                <a:ln w="12700" cap="flat" cmpd="sng" algn="ctr">
                  <a:solidFill>
                    <a:srgbClr val="B16F3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8" name="Oval 27">
                <a:extLst>
                  <a:ext uri="{FF2B5EF4-FFF2-40B4-BE49-F238E27FC236}">
                    <a16:creationId xmlns:a16="http://schemas.microsoft.com/office/drawing/2014/main" id="{7E85AE89-436E-4DDC-86C8-1FF91B678D96}"/>
                  </a:ext>
                </a:extLst>
              </p:cNvPr>
              <p:cNvSpPr/>
              <p:nvPr/>
            </p:nvSpPr>
            <p:spPr>
              <a:xfrm>
                <a:off x="1737152" y="2453801"/>
                <a:ext cx="60159" cy="60159"/>
              </a:xfrm>
              <a:prstGeom prst="ellipse">
                <a:avLst/>
              </a:prstGeom>
              <a:noFill/>
              <a:ln w="12700" cap="flat" cmpd="sng" algn="ctr">
                <a:solidFill>
                  <a:srgbClr val="B16F39"/>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9" name="Oval 28">
                <a:extLst>
                  <a:ext uri="{FF2B5EF4-FFF2-40B4-BE49-F238E27FC236}">
                    <a16:creationId xmlns:a16="http://schemas.microsoft.com/office/drawing/2014/main" id="{8083F8EE-D447-4823-8D43-8F5196C28E5E}"/>
                  </a:ext>
                </a:extLst>
              </p:cNvPr>
              <p:cNvSpPr/>
              <p:nvPr/>
            </p:nvSpPr>
            <p:spPr>
              <a:xfrm>
                <a:off x="1689507" y="2406156"/>
                <a:ext cx="155448" cy="155448"/>
              </a:xfrm>
              <a:prstGeom prst="ellipse">
                <a:avLst/>
              </a:prstGeom>
              <a:noFill/>
              <a:ln w="12700" cap="flat" cmpd="sng" algn="ctr">
                <a:solidFill>
                  <a:srgbClr val="B16F39"/>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19" name="Rectangle 18">
              <a:extLst>
                <a:ext uri="{FF2B5EF4-FFF2-40B4-BE49-F238E27FC236}">
                  <a16:creationId xmlns:a16="http://schemas.microsoft.com/office/drawing/2014/main" id="{C2D26780-0605-4AB0-A1AC-27C3633C551F}"/>
                </a:ext>
              </a:extLst>
            </p:cNvPr>
            <p:cNvSpPr/>
            <p:nvPr/>
          </p:nvSpPr>
          <p:spPr>
            <a:xfrm>
              <a:off x="3465499" y="2848442"/>
              <a:ext cx="238205" cy="130677"/>
            </a:xfrm>
            <a:prstGeom prst="rect">
              <a:avLst/>
            </a:prstGeom>
            <a:solidFill>
              <a:srgbClr val="70AD47">
                <a:lumMod val="60000"/>
                <a:lumOff val="40000"/>
              </a:srgb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0" name="Rectangle 19">
              <a:extLst>
                <a:ext uri="{FF2B5EF4-FFF2-40B4-BE49-F238E27FC236}">
                  <a16:creationId xmlns:a16="http://schemas.microsoft.com/office/drawing/2014/main" id="{FACEE87C-9CF4-45D1-A58F-435AC1E72A13}"/>
                </a:ext>
              </a:extLst>
            </p:cNvPr>
            <p:cNvSpPr/>
            <p:nvPr/>
          </p:nvSpPr>
          <p:spPr>
            <a:xfrm>
              <a:off x="2725476" y="3047886"/>
              <a:ext cx="45719" cy="96162"/>
            </a:xfrm>
            <a:prstGeom prst="rect">
              <a:avLst/>
            </a:prstGeom>
            <a:solidFill>
              <a:srgbClr val="70AD47">
                <a:lumMod val="60000"/>
                <a:lumOff val="40000"/>
              </a:srgbClr>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32" name="TextBox 31">
            <a:extLst>
              <a:ext uri="{FF2B5EF4-FFF2-40B4-BE49-F238E27FC236}">
                <a16:creationId xmlns:a16="http://schemas.microsoft.com/office/drawing/2014/main" id="{EB8A0BD8-338C-43F7-B185-6074689D0EC2}"/>
              </a:ext>
            </a:extLst>
          </p:cNvPr>
          <p:cNvSpPr txBox="1"/>
          <p:nvPr/>
        </p:nvSpPr>
        <p:spPr>
          <a:xfrm>
            <a:off x="255214" y="2994371"/>
            <a:ext cx="1970215" cy="512704"/>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80" normalizeH="0" baseline="0" noProof="0" dirty="0">
                <a:ln>
                  <a:noFill/>
                </a:ln>
                <a:solidFill>
                  <a:srgbClr val="0070C0"/>
                </a:solidFill>
                <a:effectLst/>
                <a:uLnTx/>
                <a:uFillTx/>
              </a:rPr>
              <a:t>Laser ports with </a:t>
            </a:r>
            <a:r>
              <a:rPr kumimoji="0" lang="en-US" sz="1600" b="1" i="0" u="none" strike="noStrike" kern="0" cap="none" spc="0" normalizeH="0" baseline="0" noProof="0" dirty="0">
                <a:ln>
                  <a:noFill/>
                </a:ln>
                <a:solidFill>
                  <a:srgbClr val="0070C0"/>
                </a:solidFill>
                <a:effectLst/>
                <a:uLnTx/>
                <a:uFillTx/>
              </a:rPr>
              <a:t>view to cold mass</a:t>
            </a:r>
          </a:p>
        </p:txBody>
      </p:sp>
      <p:cxnSp>
        <p:nvCxnSpPr>
          <p:cNvPr id="33" name="Straight Arrow Connector 32">
            <a:extLst>
              <a:ext uri="{FF2B5EF4-FFF2-40B4-BE49-F238E27FC236}">
                <a16:creationId xmlns:a16="http://schemas.microsoft.com/office/drawing/2014/main" id="{C44F677E-77ED-4740-B80F-436FFC9374A3}"/>
              </a:ext>
            </a:extLst>
          </p:cNvPr>
          <p:cNvCxnSpPr>
            <a:cxnSpLocks/>
            <a:endCxn id="29" idx="1"/>
          </p:cNvCxnSpPr>
          <p:nvPr/>
        </p:nvCxnSpPr>
        <p:spPr>
          <a:xfrm>
            <a:off x="1764601" y="3465804"/>
            <a:ext cx="328146" cy="632498"/>
          </a:xfrm>
          <a:prstGeom prst="straightConnector1">
            <a:avLst/>
          </a:prstGeom>
          <a:noFill/>
          <a:ln w="15875" cap="flat" cmpd="sng" algn="ctr">
            <a:solidFill>
              <a:srgbClr val="4472C4"/>
            </a:solidFill>
            <a:prstDash val="solid"/>
            <a:miter lim="800000"/>
            <a:tailEnd type="arrow" w="med" len="lg"/>
          </a:ln>
          <a:effectLst/>
        </p:spPr>
      </p:cxnSp>
      <p:cxnSp>
        <p:nvCxnSpPr>
          <p:cNvPr id="34" name="Straight Arrow Connector 33">
            <a:extLst>
              <a:ext uri="{FF2B5EF4-FFF2-40B4-BE49-F238E27FC236}">
                <a16:creationId xmlns:a16="http://schemas.microsoft.com/office/drawing/2014/main" id="{625B7D1E-26E5-4DFD-8114-3643FC26A5E7}"/>
              </a:ext>
            </a:extLst>
          </p:cNvPr>
          <p:cNvCxnSpPr>
            <a:cxnSpLocks/>
            <a:endCxn id="31" idx="1"/>
          </p:cNvCxnSpPr>
          <p:nvPr/>
        </p:nvCxnSpPr>
        <p:spPr>
          <a:xfrm>
            <a:off x="1743710" y="3447579"/>
            <a:ext cx="326272" cy="388326"/>
          </a:xfrm>
          <a:prstGeom prst="straightConnector1">
            <a:avLst/>
          </a:prstGeom>
          <a:noFill/>
          <a:ln w="15875" cap="flat" cmpd="sng" algn="ctr">
            <a:solidFill>
              <a:srgbClr val="4472C4"/>
            </a:solidFill>
            <a:prstDash val="solid"/>
            <a:miter lim="800000"/>
            <a:tailEnd type="arrow" w="med" len="lg"/>
          </a:ln>
          <a:effectLst/>
        </p:spPr>
      </p:cxnSp>
      <p:sp>
        <p:nvSpPr>
          <p:cNvPr id="35" name="TextBox 34">
            <a:extLst>
              <a:ext uri="{FF2B5EF4-FFF2-40B4-BE49-F238E27FC236}">
                <a16:creationId xmlns:a16="http://schemas.microsoft.com/office/drawing/2014/main" id="{27CE7F6A-02AC-48BA-9027-2D606DEC9512}"/>
              </a:ext>
            </a:extLst>
          </p:cNvPr>
          <p:cNvSpPr txBox="1"/>
          <p:nvPr/>
        </p:nvSpPr>
        <p:spPr>
          <a:xfrm>
            <a:off x="2553651" y="4529986"/>
            <a:ext cx="1703454" cy="303416"/>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70C0"/>
                </a:solidFill>
                <a:effectLst/>
                <a:uLnTx/>
                <a:uFillTx/>
              </a:rPr>
              <a:t>X/Y Pickup Coil</a:t>
            </a:r>
          </a:p>
        </p:txBody>
      </p:sp>
      <p:cxnSp>
        <p:nvCxnSpPr>
          <p:cNvPr id="36" name="Straight Arrow Connector 35">
            <a:extLst>
              <a:ext uri="{FF2B5EF4-FFF2-40B4-BE49-F238E27FC236}">
                <a16:creationId xmlns:a16="http://schemas.microsoft.com/office/drawing/2014/main" id="{5548C553-029C-4D4A-A67E-3C461E0080F5}"/>
              </a:ext>
            </a:extLst>
          </p:cNvPr>
          <p:cNvCxnSpPr>
            <a:cxnSpLocks/>
          </p:cNvCxnSpPr>
          <p:nvPr/>
        </p:nvCxnSpPr>
        <p:spPr>
          <a:xfrm flipH="1" flipV="1">
            <a:off x="2644503" y="4153261"/>
            <a:ext cx="186786" cy="376725"/>
          </a:xfrm>
          <a:prstGeom prst="straightConnector1">
            <a:avLst/>
          </a:prstGeom>
          <a:noFill/>
          <a:ln w="15875" cap="flat" cmpd="sng" algn="ctr">
            <a:solidFill>
              <a:srgbClr val="4472C4"/>
            </a:solidFill>
            <a:prstDash val="solid"/>
            <a:miter lim="800000"/>
            <a:tailEnd type="arrow" w="med" len="lg"/>
          </a:ln>
          <a:effectLst/>
        </p:spPr>
      </p:cxnSp>
      <p:sp>
        <p:nvSpPr>
          <p:cNvPr id="37" name="TextBox 36">
            <a:extLst>
              <a:ext uri="{FF2B5EF4-FFF2-40B4-BE49-F238E27FC236}">
                <a16:creationId xmlns:a16="http://schemas.microsoft.com/office/drawing/2014/main" id="{8EEFFFFB-5367-4BB3-8B03-A562772E5364}"/>
              </a:ext>
            </a:extLst>
          </p:cNvPr>
          <p:cNvSpPr txBox="1"/>
          <p:nvPr/>
        </p:nvSpPr>
        <p:spPr>
          <a:xfrm>
            <a:off x="2383745" y="3270069"/>
            <a:ext cx="2926079" cy="301621"/>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70C0"/>
                </a:solidFill>
                <a:effectLst/>
                <a:uLnTx/>
                <a:uFillTx/>
              </a:rPr>
              <a:t>Cold and Warm Geophones</a:t>
            </a:r>
          </a:p>
        </p:txBody>
      </p:sp>
      <p:cxnSp>
        <p:nvCxnSpPr>
          <p:cNvPr id="38" name="Straight Arrow Connector 37">
            <a:extLst>
              <a:ext uri="{FF2B5EF4-FFF2-40B4-BE49-F238E27FC236}">
                <a16:creationId xmlns:a16="http://schemas.microsoft.com/office/drawing/2014/main" id="{A898BDBD-9A4D-4484-83E7-AF75DF5ED3B4}"/>
              </a:ext>
            </a:extLst>
          </p:cNvPr>
          <p:cNvCxnSpPr>
            <a:cxnSpLocks/>
          </p:cNvCxnSpPr>
          <p:nvPr/>
        </p:nvCxnSpPr>
        <p:spPr>
          <a:xfrm>
            <a:off x="2947457" y="3548483"/>
            <a:ext cx="45760" cy="465304"/>
          </a:xfrm>
          <a:prstGeom prst="straightConnector1">
            <a:avLst/>
          </a:prstGeom>
          <a:noFill/>
          <a:ln w="15875" cap="flat" cmpd="sng" algn="ctr">
            <a:solidFill>
              <a:srgbClr val="4472C4"/>
            </a:solidFill>
            <a:prstDash val="solid"/>
            <a:miter lim="800000"/>
            <a:tailEnd type="arrow" w="med" len="lg"/>
          </a:ln>
          <a:effectLst/>
        </p:spPr>
      </p:cxnSp>
      <p:cxnSp>
        <p:nvCxnSpPr>
          <p:cNvPr id="39" name="Straight Arrow Connector 38">
            <a:extLst>
              <a:ext uri="{FF2B5EF4-FFF2-40B4-BE49-F238E27FC236}">
                <a16:creationId xmlns:a16="http://schemas.microsoft.com/office/drawing/2014/main" id="{29A8421E-F153-41EA-AA3B-02F029B22291}"/>
              </a:ext>
            </a:extLst>
          </p:cNvPr>
          <p:cNvCxnSpPr>
            <a:cxnSpLocks/>
          </p:cNvCxnSpPr>
          <p:nvPr/>
        </p:nvCxnSpPr>
        <p:spPr>
          <a:xfrm rot="360000">
            <a:off x="3755073" y="3514649"/>
            <a:ext cx="84744" cy="288612"/>
          </a:xfrm>
          <a:prstGeom prst="straightConnector1">
            <a:avLst/>
          </a:prstGeom>
          <a:noFill/>
          <a:ln w="15875" cap="flat" cmpd="sng" algn="ctr">
            <a:solidFill>
              <a:srgbClr val="4472C4"/>
            </a:solidFill>
            <a:prstDash val="solid"/>
            <a:miter lim="800000"/>
            <a:tailEnd type="arrow" w="med" len="lg"/>
          </a:ln>
          <a:effectLst/>
        </p:spPr>
      </p:cxnSp>
      <p:sp>
        <p:nvSpPr>
          <p:cNvPr id="40" name="TextBox 39">
            <a:extLst>
              <a:ext uri="{FF2B5EF4-FFF2-40B4-BE49-F238E27FC236}">
                <a16:creationId xmlns:a16="http://schemas.microsoft.com/office/drawing/2014/main" id="{096DDCC3-8762-4550-8AB4-9D9087589118}"/>
              </a:ext>
            </a:extLst>
          </p:cNvPr>
          <p:cNvSpPr txBox="1"/>
          <p:nvPr/>
        </p:nvSpPr>
        <p:spPr>
          <a:xfrm>
            <a:off x="3894221" y="4822359"/>
            <a:ext cx="1765658" cy="721993"/>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150" normalizeH="0" baseline="0" noProof="0" dirty="0">
                <a:ln>
                  <a:noFill/>
                </a:ln>
                <a:solidFill>
                  <a:srgbClr val="0070C0"/>
                </a:solidFill>
                <a:effectLst/>
                <a:uLnTx/>
                <a:uFillTx/>
              </a:rPr>
              <a:t>Double Sided </a:t>
            </a:r>
            <a:r>
              <a:rPr kumimoji="0" lang="en-US" sz="1600" b="1" i="0" u="none" strike="noStrike" kern="0" cap="none" spc="0" normalizeH="0" baseline="0" noProof="0" dirty="0">
                <a:ln>
                  <a:noFill/>
                </a:ln>
                <a:solidFill>
                  <a:srgbClr val="0070C0"/>
                </a:solidFill>
                <a:effectLst/>
                <a:uLnTx/>
                <a:uFillTx/>
              </a:rPr>
              <a:t>Active / Passive </a:t>
            </a:r>
            <a:r>
              <a:rPr kumimoji="0" lang="en-US" sz="1600" b="1" i="0" u="none" strike="noStrike" kern="0" cap="none" spc="-50" normalizeH="0" baseline="0" noProof="0" dirty="0">
                <a:ln>
                  <a:noFill/>
                </a:ln>
                <a:solidFill>
                  <a:srgbClr val="0070C0"/>
                </a:solidFill>
                <a:effectLst/>
                <a:uLnTx/>
                <a:uFillTx/>
              </a:rPr>
              <a:t>Isolation Support</a:t>
            </a:r>
          </a:p>
        </p:txBody>
      </p:sp>
      <p:cxnSp>
        <p:nvCxnSpPr>
          <p:cNvPr id="41" name="Straight Arrow Connector 40">
            <a:extLst>
              <a:ext uri="{FF2B5EF4-FFF2-40B4-BE49-F238E27FC236}">
                <a16:creationId xmlns:a16="http://schemas.microsoft.com/office/drawing/2014/main" id="{C07C0005-1B00-4592-9F3F-BE09795B5400}"/>
              </a:ext>
            </a:extLst>
          </p:cNvPr>
          <p:cNvCxnSpPr>
            <a:cxnSpLocks/>
          </p:cNvCxnSpPr>
          <p:nvPr/>
        </p:nvCxnSpPr>
        <p:spPr>
          <a:xfrm flipV="1">
            <a:off x="4777679" y="4608161"/>
            <a:ext cx="144870" cy="245248"/>
          </a:xfrm>
          <a:prstGeom prst="straightConnector1">
            <a:avLst/>
          </a:prstGeom>
          <a:noFill/>
          <a:ln w="15875" cap="flat" cmpd="sng" algn="ctr">
            <a:solidFill>
              <a:srgbClr val="4472C4"/>
            </a:solidFill>
            <a:prstDash val="solid"/>
            <a:miter lim="800000"/>
            <a:tailEnd type="arrow" w="med" len="lg"/>
          </a:ln>
          <a:effectLst/>
        </p:spPr>
      </p:cxnSp>
      <p:sp>
        <p:nvSpPr>
          <p:cNvPr id="42" name="TextBox 41">
            <a:extLst>
              <a:ext uri="{FF2B5EF4-FFF2-40B4-BE49-F238E27FC236}">
                <a16:creationId xmlns:a16="http://schemas.microsoft.com/office/drawing/2014/main" id="{09996898-BAA1-4DC2-A00F-CA0A9051F330}"/>
              </a:ext>
            </a:extLst>
          </p:cNvPr>
          <p:cNvSpPr txBox="1"/>
          <p:nvPr/>
        </p:nvSpPr>
        <p:spPr>
          <a:xfrm>
            <a:off x="1137596" y="4957838"/>
            <a:ext cx="1492605" cy="303416"/>
          </a:xfrm>
          <a:prstGeom prst="rect">
            <a:avLst/>
          </a:prstGeom>
          <a:noFill/>
        </p:spPr>
        <p:txBody>
          <a:bodyPr wrap="square" rtlCol="0">
            <a:spAutoFit/>
          </a:bodyPr>
          <a:lstStyle/>
          <a:p>
            <a:pPr marL="0" marR="0" lvl="0" indent="0" algn="ctr" defTabSz="914400" eaLnBrk="1" fontAlgn="auto" latinLnBrk="0" hangingPunct="1">
              <a:lnSpc>
                <a:spcPct val="85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70C0"/>
                </a:solidFill>
                <a:effectLst/>
                <a:uLnTx/>
                <a:uFillTx/>
              </a:rPr>
              <a:t>QD0 Cryostat</a:t>
            </a:r>
          </a:p>
        </p:txBody>
      </p:sp>
      <p:cxnSp>
        <p:nvCxnSpPr>
          <p:cNvPr id="43" name="Straight Arrow Connector 42">
            <a:extLst>
              <a:ext uri="{FF2B5EF4-FFF2-40B4-BE49-F238E27FC236}">
                <a16:creationId xmlns:a16="http://schemas.microsoft.com/office/drawing/2014/main" id="{020A7655-6EAE-4BB5-A1C7-FEA0C3E83E9F}"/>
              </a:ext>
            </a:extLst>
          </p:cNvPr>
          <p:cNvCxnSpPr>
            <a:cxnSpLocks/>
          </p:cNvCxnSpPr>
          <p:nvPr/>
        </p:nvCxnSpPr>
        <p:spPr>
          <a:xfrm flipV="1">
            <a:off x="1966941" y="4401438"/>
            <a:ext cx="258489" cy="575261"/>
          </a:xfrm>
          <a:prstGeom prst="straightConnector1">
            <a:avLst/>
          </a:prstGeom>
          <a:noFill/>
          <a:ln w="15875" cap="flat" cmpd="sng" algn="ctr">
            <a:solidFill>
              <a:srgbClr val="4472C4"/>
            </a:solidFill>
            <a:prstDash val="solid"/>
            <a:miter lim="800000"/>
            <a:tailEnd type="arrow" w="med" len="lg"/>
          </a:ln>
          <a:effectLst/>
        </p:spPr>
      </p:cxnSp>
      <p:sp>
        <p:nvSpPr>
          <p:cNvPr id="44" name="TextBox 43">
            <a:extLst>
              <a:ext uri="{FF2B5EF4-FFF2-40B4-BE49-F238E27FC236}">
                <a16:creationId xmlns:a16="http://schemas.microsoft.com/office/drawing/2014/main" id="{278F9703-9850-4BFF-BA89-60D0693C6EA5}"/>
              </a:ext>
            </a:extLst>
          </p:cNvPr>
          <p:cNvSpPr txBox="1"/>
          <p:nvPr/>
        </p:nvSpPr>
        <p:spPr>
          <a:xfrm>
            <a:off x="305845" y="5641570"/>
            <a:ext cx="531051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1" u="none" strike="noStrike" kern="0" cap="none" spc="0" normalizeH="0" noProof="0" dirty="0">
                <a:ln>
                  <a:noFill/>
                </a:ln>
                <a:solidFill>
                  <a:srgbClr val="0000CC"/>
                </a:solidFill>
                <a:effectLst/>
                <a:uLnTx/>
                <a:uFillTx/>
              </a:rPr>
              <a:t>QD0 R&amp;D Prototype Vibration Test Setup</a:t>
            </a:r>
          </a:p>
        </p:txBody>
      </p:sp>
      <p:sp>
        <p:nvSpPr>
          <p:cNvPr id="45" name="TextBox 44">
            <a:extLst>
              <a:ext uri="{FF2B5EF4-FFF2-40B4-BE49-F238E27FC236}">
                <a16:creationId xmlns:a16="http://schemas.microsoft.com/office/drawing/2014/main" id="{39477438-3336-4D57-9FEF-12A3F09B30D8}"/>
              </a:ext>
            </a:extLst>
          </p:cNvPr>
          <p:cNvSpPr txBox="1"/>
          <p:nvPr/>
        </p:nvSpPr>
        <p:spPr>
          <a:xfrm>
            <a:off x="5708818" y="2996712"/>
            <a:ext cx="6406889" cy="2673039"/>
          </a:xfrm>
          <a:prstGeom prst="rect">
            <a:avLst/>
          </a:prstGeom>
          <a:noFill/>
        </p:spPr>
        <p:txBody>
          <a:bodyPr wrap="square" rtlCol="0">
            <a:spAutoFit/>
          </a:bodyPr>
          <a:lstStyle/>
          <a:p>
            <a:pPr marL="137160" indent="-137160">
              <a:lnSpc>
                <a:spcPct val="90000"/>
              </a:lnSpc>
              <a:spcAft>
                <a:spcPts val="1200"/>
              </a:spcAft>
              <a:buFont typeface="Arial" panose="020B0604020202020204" pitchFamily="34" charset="0"/>
              <a:buChar char="•"/>
              <a:defRPr/>
            </a:pPr>
            <a:r>
              <a:rPr lang="en-US" sz="1700" kern="0" dirty="0">
                <a:solidFill>
                  <a:prstClr val="black"/>
                </a:solidFill>
                <a:latin typeface="Calibri" panose="020F0502020204030204"/>
              </a:rPr>
              <a:t>BNL has already manufactured most of the parts needed for the QD0 R&amp;D prototype vibration test (need transfer line &amp; cryostat support).</a:t>
            </a:r>
          </a:p>
          <a:p>
            <a:pPr marL="137160" indent="-137160">
              <a:lnSpc>
                <a:spcPct val="90000"/>
              </a:lnSpc>
              <a:spcAft>
                <a:spcPts val="1200"/>
              </a:spcAft>
              <a:buFont typeface="Arial" panose="020B0604020202020204" pitchFamily="34" charset="0"/>
              <a:buChar char="•"/>
              <a:defRPr/>
            </a:pPr>
            <a:r>
              <a:rPr lang="en-US" sz="1700" kern="0" dirty="0">
                <a:solidFill>
                  <a:prstClr val="black"/>
                </a:solidFill>
                <a:latin typeface="Calibri" panose="020F0502020204030204"/>
              </a:rPr>
              <a:t>Concept: Measure magnetic center movement via multiturn pickup </a:t>
            </a:r>
            <a:r>
              <a:rPr lang="en-US" sz="1700" kern="0" spc="10" dirty="0">
                <a:solidFill>
                  <a:prstClr val="black"/>
                </a:solidFill>
                <a:latin typeface="Calibri" panose="020F0502020204030204"/>
              </a:rPr>
              <a:t>coil and cross check against internal/external geophones and laser </a:t>
            </a:r>
            <a:r>
              <a:rPr lang="en-US" sz="1700" kern="0" dirty="0">
                <a:solidFill>
                  <a:prstClr val="black"/>
                </a:solidFill>
                <a:latin typeface="Calibri" panose="020F0502020204030204"/>
              </a:rPr>
              <a:t>doppler vibrometer looking at cold mass inside the main cryostat.</a:t>
            </a:r>
          </a:p>
          <a:p>
            <a:pPr marL="137160" indent="-137160">
              <a:lnSpc>
                <a:spcPct val="90000"/>
              </a:lnSpc>
              <a:spcAft>
                <a:spcPts val="1200"/>
              </a:spcAft>
              <a:buFont typeface="Arial" panose="020B0604020202020204" pitchFamily="34" charset="0"/>
              <a:buChar char="•"/>
              <a:defRPr/>
            </a:pPr>
            <a:r>
              <a:rPr lang="en-US" sz="1700" kern="0" dirty="0">
                <a:solidFill>
                  <a:prstClr val="black"/>
                </a:solidFill>
                <a:latin typeface="Calibri" panose="020F0502020204030204"/>
              </a:rPr>
              <a:t>We take advantage of US/Japan program SuperKEKB developments.</a:t>
            </a:r>
          </a:p>
          <a:p>
            <a:pPr marL="137160" indent="-137160">
              <a:lnSpc>
                <a:spcPct val="90000"/>
              </a:lnSpc>
              <a:spcAft>
                <a:spcPts val="1200"/>
              </a:spcAft>
              <a:buFont typeface="Arial" panose="020B0604020202020204" pitchFamily="34" charset="0"/>
              <a:buChar char="•"/>
              <a:defRPr/>
            </a:pPr>
            <a:r>
              <a:rPr lang="en-US" sz="1700" kern="0" dirty="0">
                <a:solidFill>
                  <a:prstClr val="black"/>
                </a:solidFill>
                <a:latin typeface="Calibri" panose="020F0502020204030204"/>
              </a:rPr>
              <a:t>Previous work shows that it is much easier to stabilize a pickup coil, </a:t>
            </a:r>
            <a:r>
              <a:rPr lang="en-US" sz="1700" kern="0" spc="20" dirty="0">
                <a:solidFill>
                  <a:prstClr val="black"/>
                </a:solidFill>
                <a:latin typeface="Calibri" panose="020F0502020204030204"/>
              </a:rPr>
              <a:t>as we look to do, with </a:t>
            </a:r>
            <a:r>
              <a:rPr lang="en-US" sz="1700" u="sng" kern="0" spc="20" dirty="0">
                <a:solidFill>
                  <a:prstClr val="black"/>
                </a:solidFill>
                <a:latin typeface="Calibri" panose="020F0502020204030204"/>
              </a:rPr>
              <a:t>support from both ends,</a:t>
            </a:r>
            <a:r>
              <a:rPr lang="en-US" sz="1700" kern="0" spc="20" dirty="0">
                <a:solidFill>
                  <a:prstClr val="black"/>
                </a:solidFill>
                <a:latin typeface="Calibri" panose="020F0502020204030204"/>
              </a:rPr>
              <a:t>  (Note: SuperKEKB    </a:t>
            </a:r>
            <a:r>
              <a:rPr lang="en-US" sz="1700" i="1" kern="0" dirty="0">
                <a:solidFill>
                  <a:prstClr val="black"/>
                </a:solidFill>
                <a:latin typeface="Calibri" panose="020F0502020204030204"/>
              </a:rPr>
              <a:t>in situ</a:t>
            </a:r>
            <a:r>
              <a:rPr lang="en-US" sz="1700" kern="0" dirty="0">
                <a:solidFill>
                  <a:prstClr val="black"/>
                </a:solidFill>
                <a:latin typeface="Calibri" panose="020F0502020204030204"/>
              </a:rPr>
              <a:t> measurements will use single-sided support geometry).</a:t>
            </a:r>
          </a:p>
        </p:txBody>
      </p:sp>
    </p:spTree>
    <p:extLst>
      <p:ext uri="{BB962C8B-B14F-4D97-AF65-F5344CB8AC3E}">
        <p14:creationId xmlns:p14="http://schemas.microsoft.com/office/powerpoint/2010/main" val="2427338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AE147A3-EBAC-5C4E-8CD3-74DAF0B9A4F7}"/>
              </a:ext>
            </a:extLst>
          </p:cNvPr>
          <p:cNvSpPr>
            <a:spLocks noGrp="1"/>
          </p:cNvSpPr>
          <p:nvPr>
            <p:ph type="sldNum" sz="quarter" idx="4"/>
          </p:nvPr>
        </p:nvSpPr>
        <p:spPr/>
        <p:txBody>
          <a:bodyPr/>
          <a:lstStyle/>
          <a:p>
            <a:fld id="{933A556B-7C63-244D-9B7C-B0EA8042B330}" type="slidenum">
              <a:rPr lang="en-US" smtClean="0"/>
              <a:pPr/>
              <a:t>9</a:t>
            </a:fld>
            <a:endParaRPr lang="en-US" dirty="0">
              <a:solidFill>
                <a:schemeClr val="bg1"/>
              </a:solidFill>
            </a:endParaRPr>
          </a:p>
        </p:txBody>
      </p:sp>
      <p:sp>
        <p:nvSpPr>
          <p:cNvPr id="2" name="Title 1">
            <a:extLst>
              <a:ext uri="{FF2B5EF4-FFF2-40B4-BE49-F238E27FC236}">
                <a16:creationId xmlns:a16="http://schemas.microsoft.com/office/drawing/2014/main" id="{0BDB68A9-B5EB-314F-849D-FB440A7B37AA}"/>
              </a:ext>
            </a:extLst>
          </p:cNvPr>
          <p:cNvSpPr>
            <a:spLocks noGrp="1"/>
          </p:cNvSpPr>
          <p:nvPr>
            <p:ph type="ctrTitle"/>
          </p:nvPr>
        </p:nvSpPr>
        <p:spPr>
          <a:xfrm>
            <a:off x="813175" y="2268674"/>
            <a:ext cx="10334625" cy="1947460"/>
          </a:xfrm>
        </p:spPr>
        <p:txBody>
          <a:bodyPr/>
          <a:lstStyle/>
          <a:p>
            <a:r>
              <a:rPr lang="en-US" dirty="0"/>
              <a:t>IDT-WG3 WP16 Task #2</a:t>
            </a:r>
          </a:p>
        </p:txBody>
      </p:sp>
      <p:sp>
        <p:nvSpPr>
          <p:cNvPr id="3" name="Text Placeholder 2">
            <a:extLst>
              <a:ext uri="{FF2B5EF4-FFF2-40B4-BE49-F238E27FC236}">
                <a16:creationId xmlns:a16="http://schemas.microsoft.com/office/drawing/2014/main" id="{23BD80E2-64A8-2746-84CE-DAC7C5339965}"/>
              </a:ext>
            </a:extLst>
          </p:cNvPr>
          <p:cNvSpPr>
            <a:spLocks noGrp="1"/>
          </p:cNvSpPr>
          <p:nvPr>
            <p:ph type="body" sz="quarter" idx="10"/>
          </p:nvPr>
        </p:nvSpPr>
        <p:spPr>
          <a:xfrm>
            <a:off x="813175" y="4209616"/>
            <a:ext cx="10807325" cy="1259607"/>
          </a:xfrm>
        </p:spPr>
        <p:txBody>
          <a:bodyPr/>
          <a:lstStyle/>
          <a:p>
            <a:r>
              <a:rPr lang="en-US" dirty="0"/>
              <a:t>Look for opportunities to improve the ILC-250 FF design by taking into account </a:t>
            </a:r>
            <a:r>
              <a:rPr lang="en-US" spc="20" dirty="0"/>
              <a:t>new FF concepts and advances in superconducting magnet technology since </a:t>
            </a:r>
            <a:r>
              <a:rPr lang="en-US" dirty="0"/>
              <a:t>the ILC/GDE TDR (now over 7 years ago).</a:t>
            </a:r>
          </a:p>
        </p:txBody>
      </p:sp>
    </p:spTree>
    <p:extLst>
      <p:ext uri="{BB962C8B-B14F-4D97-AF65-F5344CB8AC3E}">
        <p14:creationId xmlns:p14="http://schemas.microsoft.com/office/powerpoint/2010/main" val="3187196297"/>
      </p:ext>
    </p:extLst>
  </p:cSld>
  <p:clrMapOvr>
    <a:masterClrMapping/>
  </p:clrMapOvr>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Widescreen_Compressed_060121" id="{12E83E08-87E0-F644-89EB-87DEB220AE0B}" vid="{EBE5DD67-AF26-1345-A97E-9F8C3AF25A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BNL_PPT_Template_2021_Widescreen_Compressed</Template>
  <TotalTime>947</TotalTime>
  <Words>2103</Words>
  <Application>Microsoft Office PowerPoint</Application>
  <PresentationFormat>Widescreen</PresentationFormat>
  <Paragraphs>177</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Calibri</vt:lpstr>
      <vt:lpstr>Arial</vt:lpstr>
      <vt:lpstr>Franklin Gothic Medium</vt:lpstr>
      <vt:lpstr>Arial Rounded MT Bold</vt:lpstr>
      <vt:lpstr>Arial Black</vt:lpstr>
      <vt:lpstr>BNL</vt:lpstr>
      <vt:lpstr>Planning the ILC Pre-Lab Work: IDT-WG3 WP16 Status (FF/MDI)</vt:lpstr>
      <vt:lpstr>IDT-WG3 WP16 Comprises Two Efforts</vt:lpstr>
      <vt:lpstr>IDT-WG3 WP16 Task #1</vt:lpstr>
      <vt:lpstr>ILC Final Focus Magnets: TDR R&amp;D Review</vt:lpstr>
      <vt:lpstr>Complete QD0 Prototype Vibration Testing </vt:lpstr>
      <vt:lpstr>ILC QD0 R&amp;D Magnet Cryostat Review</vt:lpstr>
      <vt:lpstr>ILC QD0 R&amp;D Service Cryostat Review</vt:lpstr>
      <vt:lpstr>Task #1: Complete QD0 Prototype Vibration Testing.</vt:lpstr>
      <vt:lpstr>IDT-WG3 WP16 Task #2</vt:lpstr>
      <vt:lpstr>Task #2: Improve the ILC Final Focus Magnet Design.</vt:lpstr>
      <vt:lpstr>Task #2: Improve the ILC Final Focus Magnet Design.</vt:lpstr>
      <vt:lpstr>Tapered Constant Gradient Quadrupole R&amp;D for EIC FF.</vt:lpstr>
      <vt:lpstr>CERN FCC-ee FF Magnets: Double Helical Baseline.</vt:lpstr>
      <vt:lpstr>Consider Using a “Sweet Spot” coil design for QD0.</vt:lpstr>
      <vt:lpstr>TDR QD0 Cryostat Also Contains an Anti-Solenoid.</vt:lpstr>
      <vt:lpstr>Some Special Considerations Regarding Task #2.</vt:lpstr>
      <vt:lpstr>Backup Material</vt:lpstr>
      <vt:lpstr>ILC Final Focus Magnets: TDR Baseline Design Review.</vt:lpstr>
      <vt:lpstr>SuperKEKB IR Magnet Vibration Measurement R&amp;D.</vt:lpstr>
      <vt:lpstr>Sweet Spot Example: EIC B0 Spectrometer Magnet.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Parker, Brett</dc:creator>
  <cp:keywords/>
  <dc:description/>
  <cp:lastModifiedBy>Parker, Brett</cp:lastModifiedBy>
  <cp:revision>27</cp:revision>
  <dcterms:created xsi:type="dcterms:W3CDTF">2021-09-03T12:57:08Z</dcterms:created>
  <dcterms:modified xsi:type="dcterms:W3CDTF">2021-09-14T21:06:59Z</dcterms:modified>
  <cp:category/>
</cp:coreProperties>
</file>