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90" d="100"/>
          <a:sy n="90" d="100"/>
        </p:scale>
        <p:origin x="30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6D4BF-359E-4252-8D39-874397563618}" type="datetimeFigureOut">
              <a:rPr kumimoji="1" lang="ja-JP" altLang="en-US" smtClean="0"/>
              <a:t>2022/3/22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35414-D061-4E07-AAAD-75D5E27502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23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8FE36-922C-4D27-AC04-606E53A682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55BE21-AF65-4877-869F-EC21573CE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C0DF39-894D-4B6D-9A68-80C3C0BB7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4527B0-A1C3-464C-A6E9-F0E467A5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BEBCFA-6BB4-4E64-903A-3F9A0EA3B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053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059C6-2E6C-4ADD-93D9-835199DA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BBE318-36D9-46D9-9110-6BC5903C2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4929A8-0DAB-4AAD-A844-52A25A5F4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5B1492E-E3D2-468A-8140-485C7C4B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8B6984-93C9-49F2-8AF7-E4665CF53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3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5195311-6BFA-4465-92E9-70DDFEB9B5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648BCF-0520-4D82-B5F8-615C3571B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CD70D3-E075-4751-A924-753647A10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B08C49-B27A-418E-AA41-6D13AD2C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3C3CB56-6273-4641-B1D7-4D75A97A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24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890772-2839-4BF9-BE8D-1596D3D7C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0A1AAA-C368-43EA-A67E-BAED6BF82E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AFDBCE-A47B-47ED-BCEA-A927FBBD7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474CEE-A805-4925-BB16-6D7AEF2FA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5A686F-55F1-4602-B579-7323A4BE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34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718A6-7BEC-43D9-A9DD-24300D76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DE864C5-9CB5-48E4-AFE6-831B193F6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EB4995-D68F-4365-BACD-41A43CB0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C7C4AE-4AC7-4A0F-843A-85EE0E300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C7B6EF1-9C0E-481A-A6CD-0E30FD69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563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32114-8C72-4E40-8C90-FA970D4CD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A6EFCE-4F86-4E5F-B68D-9BB2EFFDF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369663-BD8D-47C7-B84B-3339638A7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0FA3E1-0341-4102-B6ED-CE6351027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DF5D85-B759-46AF-953B-CF87D01D2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E5DF28-6BE7-4995-90C1-6FD1769AA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87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BE438-BFEF-4B15-BA85-A96F488D6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46977D-C040-4224-BF2C-E28541243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FB79537-E82D-4DBC-9A54-903BE096E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A865778-A4A0-4865-B081-4D0B38EFD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16E1EB-7323-48AF-9B02-5D54E56C8A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AC9FE9E-58CA-4AFB-B204-A10D88B6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2943B4C-B73D-4003-B706-DC9478CF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CE82A1B-BE18-477F-B29B-D2C961D1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5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E54558-8F1C-4041-9FAB-E76B435C5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0CAFDD-1E2C-47AE-9419-CE426ED36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6D7D26-88DA-4BE8-A32F-976F74532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AD5711-75B1-41ED-AE1D-2E8F3214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9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86B34CD-5E55-4A22-971A-857AA26E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5264114-FCB7-454E-AC83-7EA9085DC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9027A4-34B6-4344-ADCB-38D2F2B22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40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A691E-778D-4987-95A0-7C8D61DF2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EF707AD-EBAB-441A-8DA5-146EE9549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14F4B2-D3AD-4B27-AC79-F84E25A51E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82EBE98-2B95-4BC8-BAEE-D19C1C0FD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C4CEBA-D15F-4838-AE38-F751F6D0A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F568E9-E4A2-4BBD-A557-13FCD0837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7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D63E8B-F5CB-408F-8AF1-26CF81C71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615E71A-6A4C-4D02-A1F0-D4C2D217F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D2945B-09CD-4DA8-BDE1-2D285AAC1E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29F6C7F-CC53-4881-A33D-6C583089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7C87671-3611-4D32-A3F5-759B4890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4BD6D18-8601-49FF-9544-6FB84E23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4103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E485544-F478-41F2-B742-EF12D1C0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87E947-B6BC-4943-8DE9-0603587BE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A6F545-1B9C-4597-8774-13B6B6EEEE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42FCAC-8910-4EAE-90EE-47CCD2F79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C81344-117E-4602-A0C1-9923C2C48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F600D-D68D-48CE-B1F1-70B796E325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871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genda.linearcollider.org/event/9556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9591162-45BD-4EDE-9AF8-0924B966B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69" y="1430868"/>
            <a:ext cx="8269793" cy="4568488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kern="100" dirty="0">
                <a:latin typeface="+mn-ea"/>
                <a:cs typeface="Times New Roman" panose="02020603050405020304" pitchFamily="18" charset="0"/>
              </a:rPr>
              <a:t>Mar</a:t>
            </a:r>
            <a:r>
              <a:rPr lang="en-US" altLang="ja-JP" sz="2800" kern="100" dirty="0">
                <a:latin typeface="+mn-ea"/>
                <a:cs typeface="Times New Roman" panose="02020603050405020304" pitchFamily="18" charset="0"/>
              </a:rPr>
              <a:t>.14 26th</a:t>
            </a:r>
            <a:r>
              <a:rPr lang="en-US" altLang="ja-JP" sz="2800" kern="100" dirty="0">
                <a:effectLst/>
                <a:latin typeface="+mn-ea"/>
                <a:cs typeface="Times New Roman" panose="02020603050405020304" pitchFamily="18" charset="0"/>
              </a:rPr>
              <a:t> Regular meeting</a:t>
            </a:r>
          </a:p>
          <a:p>
            <a:pPr lvl="1"/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Masao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Kuriki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Joe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Grames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Kaoru Yokoya, Shin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Michizono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Tsunehiko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 Omori, Steffen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Doebert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Hitoshi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Hayano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, Peter Sievers, Phil Burrows, Sabine Riemann, </a:t>
            </a:r>
            <a:r>
              <a:rPr lang="en-US" altLang="ja-JP" sz="2400" kern="100" dirty="0" err="1">
                <a:effectLst/>
                <a:latin typeface="+mn-ea"/>
                <a:cs typeface="Times New Roman" panose="02020603050405020304" pitchFamily="18" charset="0"/>
              </a:rPr>
              <a:t>Tohru</a:t>
            </a:r>
            <a:r>
              <a:rPr lang="en-US" altLang="ja-JP" sz="2400" kern="100" dirty="0">
                <a:effectLst/>
                <a:latin typeface="+mn-ea"/>
                <a:cs typeface="Times New Roman" panose="02020603050405020304" pitchFamily="18" charset="0"/>
              </a:rPr>
              <a:t> Takahashi</a:t>
            </a:r>
          </a:p>
          <a:p>
            <a:pPr lvl="1"/>
            <a:r>
              <a:rPr lang="en-US" altLang="ja-JP" sz="2400" kern="100" dirty="0">
                <a:latin typeface="+mn-ea"/>
                <a:cs typeface="Times New Roman" panose="02020603050405020304" pitchFamily="18" charset="0"/>
              </a:rPr>
              <a:t>Indico 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  <a:hlinkClick r:id="rId2"/>
              </a:rPr>
              <a:t>https://agenda.linearcollider.org/event/</a:t>
            </a:r>
            <a:r>
              <a:rPr lang="en-US" altLang="ja-JP" kern="100" dirty="0">
                <a:latin typeface="+mn-ea"/>
                <a:cs typeface="Times New Roman" panose="02020603050405020304" pitchFamily="18" charset="0"/>
                <a:hlinkClick r:id="rId2"/>
              </a:rPr>
              <a:t>9650</a:t>
            </a:r>
            <a:r>
              <a:rPr lang="en-US" altLang="ja-JP" sz="2400" kern="100" dirty="0">
                <a:latin typeface="+mn-ea"/>
                <a:cs typeface="Times New Roman" panose="02020603050405020304" pitchFamily="18" charset="0"/>
                <a:hlinkClick r:id="rId2"/>
              </a:rPr>
              <a:t>/</a:t>
            </a:r>
            <a:endParaRPr lang="en-US" altLang="ja-JP" sz="2400" kern="100" dirty="0"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Discussion on the prioritization of WPs</a:t>
            </a: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Near final version uploaded to the indico site</a:t>
            </a:r>
            <a:endParaRPr lang="en-US" altLang="ja-JP" kern="100" dirty="0">
              <a:latin typeface="+mn-ea"/>
              <a:cs typeface="Times New Roman" panose="02020603050405020304" pitchFamily="18" charset="0"/>
            </a:endParaRPr>
          </a:p>
          <a:p>
            <a:pPr lvl="2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IDT-WG2_WPs_Priority_V6B-sources.xlsx</a:t>
            </a:r>
          </a:p>
          <a:p>
            <a:pPr lvl="2"/>
            <a:r>
              <a:rPr lang="nl-NL" altLang="ja-JP" kern="100" dirty="0">
                <a:effectLst/>
                <a:latin typeface="+mn-ea"/>
                <a:cs typeface="Times New Roman" panose="02020603050405020304" pitchFamily="18" charset="0"/>
              </a:rPr>
              <a:t>Time-Critical_WPsV4C.docx</a:t>
            </a:r>
          </a:p>
          <a:p>
            <a:pPr lvl="1"/>
            <a:r>
              <a:rPr lang="nl-NL" altLang="ja-JP" kern="100" dirty="0">
                <a:effectLst/>
                <a:latin typeface="+mn-ea"/>
                <a:cs typeface="Times New Roman" panose="02020603050405020304" pitchFamily="18" charset="0"/>
              </a:rPr>
              <a:t>Tentative version : today’s indico page</a:t>
            </a:r>
          </a:p>
          <a:p>
            <a:pPr lvl="1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Discussions</a:t>
            </a:r>
          </a:p>
          <a:p>
            <a:pPr lvl="2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Estimated cost may be too much discounted</a:t>
            </a:r>
          </a:p>
          <a:p>
            <a:pPr lvl="2"/>
            <a:r>
              <a:rPr lang="en-US" altLang="ja-JP" kern="100" dirty="0">
                <a:latin typeface="+mn-ea"/>
                <a:cs typeface="Times New Roman" panose="02020603050405020304" pitchFamily="18" charset="0"/>
                <a:sym typeface="Wingdings" panose="05000000000000000000" pitchFamily="2" charset="2"/>
              </a:rPr>
              <a:t> final tweak of the cost numbers</a:t>
            </a:r>
          </a:p>
          <a:p>
            <a:pPr lvl="2"/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Contributing labs should be emphasized more</a:t>
            </a:r>
          </a:p>
          <a:p>
            <a:pPr lvl="2"/>
            <a:r>
              <a:rPr lang="en-US" altLang="ja-JP" kern="100" dirty="0">
                <a:latin typeface="+mn-ea"/>
                <a:cs typeface="Times New Roman" panose="02020603050405020304" pitchFamily="18" charset="0"/>
                <a:sym typeface="Wingdings" panose="05000000000000000000" pitchFamily="2" charset="2"/>
              </a:rPr>
              <a:t> reflected in the </a:t>
            </a:r>
            <a:r>
              <a:rPr lang="en-US" altLang="ja-JP" kern="100">
                <a:latin typeface="+mn-ea"/>
                <a:cs typeface="Times New Roman" panose="02020603050405020304" pitchFamily="18" charset="0"/>
                <a:sym typeface="Wingdings" panose="05000000000000000000" pitchFamily="2" charset="2"/>
              </a:rPr>
              <a:t>final version</a:t>
            </a:r>
            <a:endParaRPr lang="en-US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r>
              <a:rPr lang="en-US" altLang="ja-JP" kern="100" dirty="0">
                <a:effectLst/>
                <a:latin typeface="+mn-ea"/>
                <a:cs typeface="Times New Roman" panose="02020603050405020304" pitchFamily="18" charset="0"/>
              </a:rPr>
              <a:t>Next meeting not decided yet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0C0074D9-CEB9-42AA-83A0-22761129A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019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kumimoji="1" lang="en-US" altLang="ja-JP" sz="2400" dirty="0">
                <a:ea typeface="ＭＳ Ｐゴシック" panose="020B0600070205080204" pitchFamily="50" charset="-128"/>
              </a:rPr>
              <a:t>Sources Subgroup Summary </a:t>
            </a:r>
            <a:br>
              <a:rPr kumimoji="1" lang="en-US" altLang="ja-JP" sz="2400" dirty="0">
                <a:ea typeface="ＭＳ Ｐゴシック" panose="020B0600070205080204" pitchFamily="50" charset="-128"/>
              </a:rPr>
            </a:br>
            <a:r>
              <a:rPr kumimoji="1" lang="en-US" altLang="ja-JP" sz="1800" dirty="0">
                <a:ea typeface="ＭＳ Ｐゴシック" panose="020B0600070205080204" pitchFamily="50" charset="-128"/>
              </a:rPr>
              <a:t>IDT-WG2, Mar.22. 2022, K. Yokoya</a:t>
            </a:r>
            <a:endParaRPr kumimoji="1" lang="ja-JP" altLang="en-US" sz="1800" dirty="0">
              <a:ea typeface="ＭＳ Ｐゴシック" panose="020B0600070205080204" pitchFamily="50" charset="-128"/>
            </a:endParaRPr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DC8F334-0723-4336-A8F3-BD33D5F75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2022/3/22 WG2 K.Yokoya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3647974-24D7-4FB3-BEEA-1EC395D78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F600D-D68D-48CE-B1F1-70B796E325E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757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template.pptx" id="{68146737-3B26-4DAA-806E-DBD010D6862E}" vid="{242A8082-7276-4E23-9135-6A91634C271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245</TotalTime>
  <Words>138</Words>
  <Application>Microsoft Office PowerPoint</Application>
  <PresentationFormat>画面に合わせる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Wingdings</vt:lpstr>
      <vt:lpstr>Office テーマ</vt:lpstr>
      <vt:lpstr>Sources Subgroup Summary  IDT-WG2, Mar.22. 2022, K. Yokoya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Yokoya Kaoru</dc:creator>
  <cp:lastModifiedBy>Yokoya Kaoru</cp:lastModifiedBy>
  <cp:revision>24</cp:revision>
  <dcterms:created xsi:type="dcterms:W3CDTF">2022-01-11T02:03:43Z</dcterms:created>
  <dcterms:modified xsi:type="dcterms:W3CDTF">2022-03-22T01:19:16Z</dcterms:modified>
</cp:coreProperties>
</file>