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7A458-6D3E-A248-853B-442015974FC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90EEEAA-1307-3B4B-9A8E-BA24274654C8}">
      <dgm:prSet phldrT="[Text]" custT="1"/>
      <dgm:spPr/>
      <dgm:t>
        <a:bodyPr/>
        <a:lstStyle/>
        <a:p>
          <a:r>
            <a:rPr lang="en-US" sz="1600" dirty="0"/>
            <a:t>KEK</a:t>
          </a:r>
        </a:p>
      </dgm:t>
    </dgm:pt>
    <dgm:pt modelId="{5C79A7CA-4068-B240-B558-DE86F635B928}" type="parTrans" cxnId="{B0A49755-4ADA-2A43-9593-1C805183C1B9}">
      <dgm:prSet/>
      <dgm:spPr/>
      <dgm:t>
        <a:bodyPr/>
        <a:lstStyle/>
        <a:p>
          <a:endParaRPr lang="en-US"/>
        </a:p>
      </dgm:t>
    </dgm:pt>
    <dgm:pt modelId="{D935C037-C20B-A74E-8264-70BEFECB0A53}" type="sibTrans" cxnId="{B0A49755-4ADA-2A43-9593-1C805183C1B9}">
      <dgm:prSet/>
      <dgm:spPr/>
      <dgm:t>
        <a:bodyPr/>
        <a:lstStyle/>
        <a:p>
          <a:endParaRPr lang="en-US"/>
        </a:p>
      </dgm:t>
    </dgm:pt>
    <dgm:pt modelId="{5AEB52F0-88F8-454D-A2F3-C32C443B394B}">
      <dgm:prSet phldrT="[Text]"/>
      <dgm:spPr/>
      <dgm:t>
        <a:bodyPr/>
        <a:lstStyle/>
        <a:p>
          <a:r>
            <a:rPr lang="en-US" dirty="0"/>
            <a:t>CERN </a:t>
          </a:r>
        </a:p>
      </dgm:t>
    </dgm:pt>
    <dgm:pt modelId="{84D56B87-0B78-6841-A32E-E8F53D2CF4EF}" type="parTrans" cxnId="{D43EC5B0-BDF5-2B4F-BF5F-97D2E398C867}">
      <dgm:prSet/>
      <dgm:spPr/>
      <dgm:t>
        <a:bodyPr/>
        <a:lstStyle/>
        <a:p>
          <a:endParaRPr lang="en-US"/>
        </a:p>
      </dgm:t>
    </dgm:pt>
    <dgm:pt modelId="{66C7366F-B334-FC4F-B3BC-275EAF5DEF30}" type="sibTrans" cxnId="{D43EC5B0-BDF5-2B4F-BF5F-97D2E398C867}">
      <dgm:prSet/>
      <dgm:spPr/>
      <dgm:t>
        <a:bodyPr/>
        <a:lstStyle/>
        <a:p>
          <a:endParaRPr lang="en-US"/>
        </a:p>
      </dgm:t>
    </dgm:pt>
    <dgm:pt modelId="{C3E6A261-7A29-9D4B-A087-2DFC82F8ADD9}">
      <dgm:prSet phldrT="[Text]"/>
      <dgm:spPr/>
      <dgm:t>
        <a:bodyPr/>
        <a:lstStyle/>
        <a:p>
          <a:r>
            <a:rPr lang="en-US" dirty="0"/>
            <a:t>Lab/FA n</a:t>
          </a:r>
        </a:p>
      </dgm:t>
    </dgm:pt>
    <dgm:pt modelId="{E3A6370B-1BB8-B346-AF11-00AE882945D7}" type="parTrans" cxnId="{A5D56522-3D4E-9D4B-B369-DDCD006045AF}">
      <dgm:prSet/>
      <dgm:spPr/>
      <dgm:t>
        <a:bodyPr/>
        <a:lstStyle/>
        <a:p>
          <a:endParaRPr lang="en-US"/>
        </a:p>
      </dgm:t>
    </dgm:pt>
    <dgm:pt modelId="{4118826F-78E8-F645-A239-DD5C012ED612}" type="sibTrans" cxnId="{A5D56522-3D4E-9D4B-B369-DDCD006045AF}">
      <dgm:prSet/>
      <dgm:spPr/>
      <dgm:t>
        <a:bodyPr/>
        <a:lstStyle/>
        <a:p>
          <a:endParaRPr lang="en-US"/>
        </a:p>
      </dgm:t>
    </dgm:pt>
    <dgm:pt modelId="{7BBD9E4A-D2A6-2C41-85BF-69F2624DC502}">
      <dgm:prSet phldrT="[Text]"/>
      <dgm:spPr/>
      <dgm:t>
        <a:bodyPr/>
        <a:lstStyle/>
        <a:p>
          <a:endParaRPr lang="en-US" dirty="0"/>
        </a:p>
      </dgm:t>
    </dgm:pt>
    <dgm:pt modelId="{CF776F81-6DD1-414C-84BF-8E42E91355A2}" type="parTrans" cxnId="{29A1F1B8-A579-E345-AEBC-B2013DEBA05A}">
      <dgm:prSet/>
      <dgm:spPr/>
      <dgm:t>
        <a:bodyPr/>
        <a:lstStyle/>
        <a:p>
          <a:endParaRPr lang="en-US"/>
        </a:p>
      </dgm:t>
    </dgm:pt>
    <dgm:pt modelId="{0E9796F7-09BE-714F-AA46-11EF52F2B1C4}" type="sibTrans" cxnId="{29A1F1B8-A579-E345-AEBC-B2013DEBA05A}">
      <dgm:prSet/>
      <dgm:spPr/>
      <dgm:t>
        <a:bodyPr/>
        <a:lstStyle/>
        <a:p>
          <a:endParaRPr lang="en-US"/>
        </a:p>
      </dgm:t>
    </dgm:pt>
    <dgm:pt modelId="{A8011A92-D6F8-C44C-91B4-239CA17FF89F}">
      <dgm:prSet phldrT="[Text]"/>
      <dgm:spPr/>
      <dgm:t>
        <a:bodyPr/>
        <a:lstStyle/>
        <a:p>
          <a:endParaRPr lang="en-US"/>
        </a:p>
      </dgm:t>
    </dgm:pt>
    <dgm:pt modelId="{0F53C5D6-80DC-E44C-B9CC-37BC328C7892}" type="parTrans" cxnId="{A1A224FE-E2D5-BD44-B5D5-D19103F5E9B0}">
      <dgm:prSet/>
      <dgm:spPr/>
      <dgm:t>
        <a:bodyPr/>
        <a:lstStyle/>
        <a:p>
          <a:endParaRPr lang="en-US"/>
        </a:p>
      </dgm:t>
    </dgm:pt>
    <dgm:pt modelId="{D3BFFFBA-70EA-CF41-BA27-0A5AD9595538}" type="sibTrans" cxnId="{A1A224FE-E2D5-BD44-B5D5-D19103F5E9B0}">
      <dgm:prSet/>
      <dgm:spPr/>
      <dgm:t>
        <a:bodyPr/>
        <a:lstStyle/>
        <a:p>
          <a:endParaRPr lang="en-US"/>
        </a:p>
      </dgm:t>
    </dgm:pt>
    <dgm:pt modelId="{4D493F92-6E09-DE41-8AB5-19AA94C126EC}">
      <dgm:prSet phldrT="[Text]" phldr="1"/>
      <dgm:spPr/>
      <dgm:t>
        <a:bodyPr/>
        <a:lstStyle/>
        <a:p>
          <a:endParaRPr lang="en-US" dirty="0"/>
        </a:p>
      </dgm:t>
    </dgm:pt>
    <dgm:pt modelId="{4A565ABE-A9C6-BD43-B68F-49A2E29D052E}" type="parTrans" cxnId="{E26377A3-999B-E345-9FD9-70E567880F78}">
      <dgm:prSet/>
      <dgm:spPr/>
      <dgm:t>
        <a:bodyPr/>
        <a:lstStyle/>
        <a:p>
          <a:endParaRPr lang="en-US"/>
        </a:p>
      </dgm:t>
    </dgm:pt>
    <dgm:pt modelId="{11AF7F01-022C-F944-AD5B-4E79F50C3469}" type="sibTrans" cxnId="{E26377A3-999B-E345-9FD9-70E567880F78}">
      <dgm:prSet/>
      <dgm:spPr/>
      <dgm:t>
        <a:bodyPr/>
        <a:lstStyle/>
        <a:p>
          <a:endParaRPr lang="en-US"/>
        </a:p>
      </dgm:t>
    </dgm:pt>
    <dgm:pt modelId="{E30FC5CF-AEA9-5346-9571-333389770F10}">
      <dgm:prSet/>
      <dgm:spPr/>
      <dgm:t>
        <a:bodyPr/>
        <a:lstStyle/>
        <a:p>
          <a:endParaRPr lang="en-US" dirty="0"/>
        </a:p>
      </dgm:t>
    </dgm:pt>
    <dgm:pt modelId="{747AF675-06DA-6249-8B49-0B33F1A93905}" type="parTrans" cxnId="{DCEF1E46-0F01-4246-BA5F-7E8DCC61DD0B}">
      <dgm:prSet/>
      <dgm:spPr/>
      <dgm:t>
        <a:bodyPr/>
        <a:lstStyle/>
        <a:p>
          <a:endParaRPr lang="en-US"/>
        </a:p>
      </dgm:t>
    </dgm:pt>
    <dgm:pt modelId="{9A120B17-56F4-514D-9E2E-B922DEA44E7B}" type="sibTrans" cxnId="{DCEF1E46-0F01-4246-BA5F-7E8DCC61DD0B}">
      <dgm:prSet/>
      <dgm:spPr/>
      <dgm:t>
        <a:bodyPr/>
        <a:lstStyle/>
        <a:p>
          <a:endParaRPr lang="en-US"/>
        </a:p>
      </dgm:t>
    </dgm:pt>
    <dgm:pt modelId="{E73B040A-4949-6748-901F-CFB2A1CDE54B}">
      <dgm:prSet/>
      <dgm:spPr/>
      <dgm:t>
        <a:bodyPr/>
        <a:lstStyle/>
        <a:p>
          <a:endParaRPr lang="en-US"/>
        </a:p>
      </dgm:t>
    </dgm:pt>
    <dgm:pt modelId="{94065FCB-0D03-0246-A01F-663491B6B599}" type="parTrans" cxnId="{63AED834-E0CB-644B-8A71-5F0863F990D5}">
      <dgm:prSet/>
      <dgm:spPr/>
      <dgm:t>
        <a:bodyPr/>
        <a:lstStyle/>
        <a:p>
          <a:endParaRPr lang="en-US"/>
        </a:p>
      </dgm:t>
    </dgm:pt>
    <dgm:pt modelId="{91AACB84-8221-CA48-B800-9FDAD255017E}" type="sibTrans" cxnId="{63AED834-E0CB-644B-8A71-5F0863F990D5}">
      <dgm:prSet/>
      <dgm:spPr/>
      <dgm:t>
        <a:bodyPr/>
        <a:lstStyle/>
        <a:p>
          <a:endParaRPr lang="en-US"/>
        </a:p>
      </dgm:t>
    </dgm:pt>
    <dgm:pt modelId="{5D95A1C2-614C-CF44-923A-3955652A8C67}">
      <dgm:prSet/>
      <dgm:spPr/>
      <dgm:t>
        <a:bodyPr/>
        <a:lstStyle/>
        <a:p>
          <a:endParaRPr lang="en-US"/>
        </a:p>
      </dgm:t>
    </dgm:pt>
    <dgm:pt modelId="{6D23ED96-5792-B649-89A7-8DB0DA114BFC}" type="parTrans" cxnId="{D45C004E-1D70-0646-8D6D-4F52105B57E8}">
      <dgm:prSet/>
      <dgm:spPr/>
      <dgm:t>
        <a:bodyPr/>
        <a:lstStyle/>
        <a:p>
          <a:endParaRPr lang="en-US"/>
        </a:p>
      </dgm:t>
    </dgm:pt>
    <dgm:pt modelId="{215FE8E4-B57D-CD41-9684-C19A045A885E}" type="sibTrans" cxnId="{D45C004E-1D70-0646-8D6D-4F52105B57E8}">
      <dgm:prSet/>
      <dgm:spPr/>
      <dgm:t>
        <a:bodyPr/>
        <a:lstStyle/>
        <a:p>
          <a:endParaRPr lang="en-US"/>
        </a:p>
      </dgm:t>
    </dgm:pt>
    <dgm:pt modelId="{3BCA5CE9-E537-6C40-BB5F-23E4D9F22F3A}">
      <dgm:prSet phldrT="[Text]"/>
      <dgm:spPr/>
      <dgm:t>
        <a:bodyPr/>
        <a:lstStyle/>
        <a:p>
          <a:endParaRPr lang="en-US" dirty="0"/>
        </a:p>
      </dgm:t>
    </dgm:pt>
    <dgm:pt modelId="{FBF152A5-A5FD-844E-A26F-E223ED739CFB}" type="parTrans" cxnId="{9934A6CF-F389-914D-A5B2-B3D60CE99BF9}">
      <dgm:prSet/>
      <dgm:spPr/>
      <dgm:t>
        <a:bodyPr/>
        <a:lstStyle/>
        <a:p>
          <a:endParaRPr lang="en-US"/>
        </a:p>
      </dgm:t>
    </dgm:pt>
    <dgm:pt modelId="{13DCAAF1-A56E-7E4B-8D0E-E197552F341B}" type="sibTrans" cxnId="{9934A6CF-F389-914D-A5B2-B3D60CE99BF9}">
      <dgm:prSet/>
      <dgm:spPr/>
      <dgm:t>
        <a:bodyPr/>
        <a:lstStyle/>
        <a:p>
          <a:endParaRPr lang="en-US"/>
        </a:p>
      </dgm:t>
    </dgm:pt>
    <dgm:pt modelId="{EC9C65BD-2C74-D24D-B4A1-BD1F3FB58871}">
      <dgm:prSet phldrT="[Text]"/>
      <dgm:spPr/>
      <dgm:t>
        <a:bodyPr/>
        <a:lstStyle/>
        <a:p>
          <a:endParaRPr lang="en-US" dirty="0"/>
        </a:p>
      </dgm:t>
    </dgm:pt>
    <dgm:pt modelId="{DC2E58F4-AAF9-5F48-BC21-560A55883B10}" type="parTrans" cxnId="{365ED1CC-5C55-C844-9F5B-575F4504FF7A}">
      <dgm:prSet/>
      <dgm:spPr/>
      <dgm:t>
        <a:bodyPr/>
        <a:lstStyle/>
        <a:p>
          <a:endParaRPr lang="en-US"/>
        </a:p>
      </dgm:t>
    </dgm:pt>
    <dgm:pt modelId="{405C299D-309C-954F-B31A-31D163206993}" type="sibTrans" cxnId="{365ED1CC-5C55-C844-9F5B-575F4504FF7A}">
      <dgm:prSet/>
      <dgm:spPr/>
      <dgm:t>
        <a:bodyPr/>
        <a:lstStyle/>
        <a:p>
          <a:endParaRPr lang="en-US"/>
        </a:p>
      </dgm:t>
    </dgm:pt>
    <dgm:pt modelId="{8AA716C2-383C-D743-8F26-D0AB2EBF9610}">
      <dgm:prSet phldrT="[Text]"/>
      <dgm:spPr/>
      <dgm:t>
        <a:bodyPr/>
        <a:lstStyle/>
        <a:p>
          <a:endParaRPr lang="en-US" dirty="0"/>
        </a:p>
      </dgm:t>
    </dgm:pt>
    <dgm:pt modelId="{9C3DF5E0-B0F1-6C4B-9617-0E59DB988DEC}" type="parTrans" cxnId="{886ECB4F-15B7-A248-B857-DE6EF34FA75F}">
      <dgm:prSet/>
      <dgm:spPr/>
      <dgm:t>
        <a:bodyPr/>
        <a:lstStyle/>
        <a:p>
          <a:endParaRPr lang="en-US"/>
        </a:p>
      </dgm:t>
    </dgm:pt>
    <dgm:pt modelId="{1724E2EF-F428-CA42-93E4-E99CF5062A4C}" type="sibTrans" cxnId="{886ECB4F-15B7-A248-B857-DE6EF34FA75F}">
      <dgm:prSet/>
      <dgm:spPr/>
      <dgm:t>
        <a:bodyPr/>
        <a:lstStyle/>
        <a:p>
          <a:endParaRPr lang="en-US"/>
        </a:p>
      </dgm:t>
    </dgm:pt>
    <dgm:pt modelId="{C873E607-0606-B04F-855A-ABB64D6F5673}">
      <dgm:prSet phldrT="[Text]"/>
      <dgm:spPr/>
      <dgm:t>
        <a:bodyPr/>
        <a:lstStyle/>
        <a:p>
          <a:r>
            <a:rPr lang="en-US" dirty="0"/>
            <a:t>Lab/FA 1</a:t>
          </a:r>
        </a:p>
      </dgm:t>
    </dgm:pt>
    <dgm:pt modelId="{384B0E7C-91A0-964C-AB18-5C7A23058D55}" type="parTrans" cxnId="{6C7FB4A2-1E93-AD4A-AD81-B8FBB4D70502}">
      <dgm:prSet/>
      <dgm:spPr/>
      <dgm:t>
        <a:bodyPr/>
        <a:lstStyle/>
        <a:p>
          <a:endParaRPr lang="en-US"/>
        </a:p>
      </dgm:t>
    </dgm:pt>
    <dgm:pt modelId="{E2B961F4-2288-8E4D-8A75-D18E74B81E50}" type="sibTrans" cxnId="{6C7FB4A2-1E93-AD4A-AD81-B8FBB4D70502}">
      <dgm:prSet/>
      <dgm:spPr/>
      <dgm:t>
        <a:bodyPr/>
        <a:lstStyle/>
        <a:p>
          <a:endParaRPr lang="en-US"/>
        </a:p>
      </dgm:t>
    </dgm:pt>
    <dgm:pt modelId="{96C5D072-64D4-134E-A4B7-E7B7AF79182C}">
      <dgm:prSet phldrT="[Text]"/>
      <dgm:spPr/>
      <dgm:t>
        <a:bodyPr/>
        <a:lstStyle/>
        <a:p>
          <a:endParaRPr lang="en-US" dirty="0"/>
        </a:p>
      </dgm:t>
    </dgm:pt>
    <dgm:pt modelId="{09659E8F-B86D-6B4B-A1D6-4266A2586032}" type="parTrans" cxnId="{D24C9C2C-07ED-E748-B6E3-A795D2FCEAE7}">
      <dgm:prSet/>
      <dgm:spPr/>
      <dgm:t>
        <a:bodyPr/>
        <a:lstStyle/>
        <a:p>
          <a:endParaRPr lang="en-US"/>
        </a:p>
      </dgm:t>
    </dgm:pt>
    <dgm:pt modelId="{E90716D5-7093-264E-B6E7-5823215D8686}" type="sibTrans" cxnId="{D24C9C2C-07ED-E748-B6E3-A795D2FCEAE7}">
      <dgm:prSet/>
      <dgm:spPr/>
      <dgm:t>
        <a:bodyPr/>
        <a:lstStyle/>
        <a:p>
          <a:endParaRPr lang="en-US"/>
        </a:p>
      </dgm:t>
    </dgm:pt>
    <dgm:pt modelId="{FE622D64-7643-AB46-BC9D-EEED29438F9C}" type="pres">
      <dgm:prSet presAssocID="{32D7A458-6D3E-A248-853B-442015974FC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1FB8F6-BF8D-644B-8F21-3DECEDE342DA}" type="pres">
      <dgm:prSet presAssocID="{790EEEAA-1307-3B4B-9A8E-BA24274654C8}" presName="centerShape" presStyleLbl="node0" presStyleIdx="0" presStyleCnt="1" custLinFactX="1135" custLinFactNeighborX="100000" custLinFactNeighborY="-37018"/>
      <dgm:spPr/>
    </dgm:pt>
    <dgm:pt modelId="{86CB68BD-9FE2-CE48-8F2E-148EDD2C0193}" type="pres">
      <dgm:prSet presAssocID="{84D56B87-0B78-6841-A32E-E8F53D2CF4EF}" presName="Name9" presStyleLbl="parChTrans1D2" presStyleIdx="0" presStyleCnt="4"/>
      <dgm:spPr/>
    </dgm:pt>
    <dgm:pt modelId="{71F6F186-4F8A-8649-A7DA-5C80FD7851C0}" type="pres">
      <dgm:prSet presAssocID="{84D56B87-0B78-6841-A32E-E8F53D2CF4EF}" presName="connTx" presStyleLbl="parChTrans1D2" presStyleIdx="0" presStyleCnt="4"/>
      <dgm:spPr/>
    </dgm:pt>
    <dgm:pt modelId="{D635F51B-A1A4-CD48-9CE3-183422788C1B}" type="pres">
      <dgm:prSet presAssocID="{5AEB52F0-88F8-454D-A2F3-C32C443B394B}" presName="node" presStyleLbl="node1" presStyleIdx="0" presStyleCnt="4" custRadScaleRad="70011" custRadScaleInc="-2182">
        <dgm:presLayoutVars>
          <dgm:bulletEnabled val="1"/>
        </dgm:presLayoutVars>
      </dgm:prSet>
      <dgm:spPr/>
    </dgm:pt>
    <dgm:pt modelId="{3D3DF5D6-C3B4-F84B-BF63-8EBF10E11998}" type="pres">
      <dgm:prSet presAssocID="{E3A6370B-1BB8-B346-AF11-00AE882945D7}" presName="Name9" presStyleLbl="parChTrans1D2" presStyleIdx="1" presStyleCnt="4"/>
      <dgm:spPr/>
    </dgm:pt>
    <dgm:pt modelId="{1D57912A-C4D5-B141-BA5F-CE85D25CF424}" type="pres">
      <dgm:prSet presAssocID="{E3A6370B-1BB8-B346-AF11-00AE882945D7}" presName="connTx" presStyleLbl="parChTrans1D2" presStyleIdx="1" presStyleCnt="4"/>
      <dgm:spPr/>
    </dgm:pt>
    <dgm:pt modelId="{227E594D-4BBA-BA46-ACF7-189D44719D50}" type="pres">
      <dgm:prSet presAssocID="{C3E6A261-7A29-9D4B-A087-2DFC82F8ADD9}" presName="node" presStyleLbl="node1" presStyleIdx="1" presStyleCnt="4" custRadScaleRad="172615" custRadScaleInc="80141">
        <dgm:presLayoutVars>
          <dgm:bulletEnabled val="1"/>
        </dgm:presLayoutVars>
      </dgm:prSet>
      <dgm:spPr/>
    </dgm:pt>
    <dgm:pt modelId="{D1D3E1A0-6A8D-6444-81B7-88FF1958D06C}" type="pres">
      <dgm:prSet presAssocID="{09659E8F-B86D-6B4B-A1D6-4266A2586032}" presName="Name9" presStyleLbl="parChTrans1D2" presStyleIdx="2" presStyleCnt="4"/>
      <dgm:spPr/>
    </dgm:pt>
    <dgm:pt modelId="{86B9FDFE-E4C5-8C44-A005-EA81B0C31C1C}" type="pres">
      <dgm:prSet presAssocID="{09659E8F-B86D-6B4B-A1D6-4266A2586032}" presName="connTx" presStyleLbl="parChTrans1D2" presStyleIdx="2" presStyleCnt="4"/>
      <dgm:spPr/>
    </dgm:pt>
    <dgm:pt modelId="{FB34AC79-7C33-BA44-B0BF-A296E5A0F486}" type="pres">
      <dgm:prSet presAssocID="{96C5D072-64D4-134E-A4B7-E7B7AF79182C}" presName="node" presStyleLbl="node1" presStyleIdx="2" presStyleCnt="4" custRadScaleRad="99680" custRadScaleInc="-55375">
        <dgm:presLayoutVars>
          <dgm:bulletEnabled val="1"/>
        </dgm:presLayoutVars>
      </dgm:prSet>
      <dgm:spPr/>
    </dgm:pt>
    <dgm:pt modelId="{9C6F1295-3EB5-CB44-BE8A-4E62BFF5FF25}" type="pres">
      <dgm:prSet presAssocID="{384B0E7C-91A0-964C-AB18-5C7A23058D55}" presName="Name9" presStyleLbl="parChTrans1D2" presStyleIdx="3" presStyleCnt="4"/>
      <dgm:spPr/>
    </dgm:pt>
    <dgm:pt modelId="{30205848-79C2-CB4E-85C4-AB4EC951E783}" type="pres">
      <dgm:prSet presAssocID="{384B0E7C-91A0-964C-AB18-5C7A23058D55}" presName="connTx" presStyleLbl="parChTrans1D2" presStyleIdx="3" presStyleCnt="4"/>
      <dgm:spPr/>
    </dgm:pt>
    <dgm:pt modelId="{261B007C-4F32-944A-8076-C3D9EC39836F}" type="pres">
      <dgm:prSet presAssocID="{C873E607-0606-B04F-855A-ABB64D6F5673}" presName="node" presStyleLbl="node1" presStyleIdx="3" presStyleCnt="4" custRadScaleRad="29804" custRadScaleInc="-129978">
        <dgm:presLayoutVars>
          <dgm:bulletEnabled val="1"/>
        </dgm:presLayoutVars>
      </dgm:prSet>
      <dgm:spPr/>
    </dgm:pt>
  </dgm:ptLst>
  <dgm:cxnLst>
    <dgm:cxn modelId="{20474410-F987-354C-B05C-B96E3B4EDF90}" type="presOf" srcId="{384B0E7C-91A0-964C-AB18-5C7A23058D55}" destId="{30205848-79C2-CB4E-85C4-AB4EC951E783}" srcOrd="1" destOrd="0" presId="urn:microsoft.com/office/officeart/2005/8/layout/radial1"/>
    <dgm:cxn modelId="{A5D56522-3D4E-9D4B-B369-DDCD006045AF}" srcId="{790EEEAA-1307-3B4B-9A8E-BA24274654C8}" destId="{C3E6A261-7A29-9D4B-A087-2DFC82F8ADD9}" srcOrd="1" destOrd="0" parTransId="{E3A6370B-1BB8-B346-AF11-00AE882945D7}" sibTransId="{4118826F-78E8-F645-A239-DD5C012ED612}"/>
    <dgm:cxn modelId="{7F3B0627-578D-1849-9516-4D0C00735770}" type="presOf" srcId="{09659E8F-B86D-6B4B-A1D6-4266A2586032}" destId="{D1D3E1A0-6A8D-6444-81B7-88FF1958D06C}" srcOrd="0" destOrd="0" presId="urn:microsoft.com/office/officeart/2005/8/layout/radial1"/>
    <dgm:cxn modelId="{92D6DC28-144E-144B-A84D-0995B7123C50}" type="presOf" srcId="{84D56B87-0B78-6841-A32E-E8F53D2CF4EF}" destId="{71F6F186-4F8A-8649-A7DA-5C80FD7851C0}" srcOrd="1" destOrd="0" presId="urn:microsoft.com/office/officeart/2005/8/layout/radial1"/>
    <dgm:cxn modelId="{D24C9C2C-07ED-E748-B6E3-A795D2FCEAE7}" srcId="{790EEEAA-1307-3B4B-9A8E-BA24274654C8}" destId="{96C5D072-64D4-134E-A4B7-E7B7AF79182C}" srcOrd="2" destOrd="0" parTransId="{09659E8F-B86D-6B4B-A1D6-4266A2586032}" sibTransId="{E90716D5-7093-264E-B6E7-5823215D8686}"/>
    <dgm:cxn modelId="{63AED834-E0CB-644B-8A71-5F0863F990D5}" srcId="{32D7A458-6D3E-A248-853B-442015974FC6}" destId="{E73B040A-4949-6748-901F-CFB2A1CDE54B}" srcOrd="3" destOrd="0" parTransId="{94065FCB-0D03-0246-A01F-663491B6B599}" sibTransId="{91AACB84-8221-CA48-B800-9FDAD255017E}"/>
    <dgm:cxn modelId="{DCEF1E46-0F01-4246-BA5F-7E8DCC61DD0B}" srcId="{32D7A458-6D3E-A248-853B-442015974FC6}" destId="{E30FC5CF-AEA9-5346-9571-333389770F10}" srcOrd="2" destOrd="0" parTransId="{747AF675-06DA-6249-8B49-0B33F1A93905}" sibTransId="{9A120B17-56F4-514D-9E2E-B922DEA44E7B}"/>
    <dgm:cxn modelId="{D45C004E-1D70-0646-8D6D-4F52105B57E8}" srcId="{32D7A458-6D3E-A248-853B-442015974FC6}" destId="{5D95A1C2-614C-CF44-923A-3955652A8C67}" srcOrd="4" destOrd="0" parTransId="{6D23ED96-5792-B649-89A7-8DB0DA114BFC}" sibTransId="{215FE8E4-B57D-CD41-9684-C19A045A885E}"/>
    <dgm:cxn modelId="{886ECB4F-15B7-A248-B857-DE6EF34FA75F}" srcId="{7BBD9E4A-D2A6-2C41-85BF-69F2624DC502}" destId="{8AA716C2-383C-D743-8F26-D0AB2EBF9610}" srcOrd="2" destOrd="0" parTransId="{9C3DF5E0-B0F1-6C4B-9617-0E59DB988DEC}" sibTransId="{1724E2EF-F428-CA42-93E4-E99CF5062A4C}"/>
    <dgm:cxn modelId="{B0A49755-4ADA-2A43-9593-1C805183C1B9}" srcId="{32D7A458-6D3E-A248-853B-442015974FC6}" destId="{790EEEAA-1307-3B4B-9A8E-BA24274654C8}" srcOrd="0" destOrd="0" parTransId="{5C79A7CA-4068-B240-B558-DE86F635B928}" sibTransId="{D935C037-C20B-A74E-8264-70BEFECB0A53}"/>
    <dgm:cxn modelId="{19BEBC66-5AEC-E644-8A13-C47E1097A3D1}" type="presOf" srcId="{384B0E7C-91A0-964C-AB18-5C7A23058D55}" destId="{9C6F1295-3EB5-CB44-BE8A-4E62BFF5FF25}" srcOrd="0" destOrd="0" presId="urn:microsoft.com/office/officeart/2005/8/layout/radial1"/>
    <dgm:cxn modelId="{7217207E-0288-9D42-9B33-D7584BFF68FA}" type="presOf" srcId="{C3E6A261-7A29-9D4B-A087-2DFC82F8ADD9}" destId="{227E594D-4BBA-BA46-ACF7-189D44719D50}" srcOrd="0" destOrd="0" presId="urn:microsoft.com/office/officeart/2005/8/layout/radial1"/>
    <dgm:cxn modelId="{DFE95880-E3D2-F340-8733-060F566AF4AB}" type="presOf" srcId="{C873E607-0606-B04F-855A-ABB64D6F5673}" destId="{261B007C-4F32-944A-8076-C3D9EC39836F}" srcOrd="0" destOrd="0" presId="urn:microsoft.com/office/officeart/2005/8/layout/radial1"/>
    <dgm:cxn modelId="{3FBC0488-8502-304F-BB89-EDB61EA58178}" type="presOf" srcId="{5AEB52F0-88F8-454D-A2F3-C32C443B394B}" destId="{D635F51B-A1A4-CD48-9CE3-183422788C1B}" srcOrd="0" destOrd="0" presId="urn:microsoft.com/office/officeart/2005/8/layout/radial1"/>
    <dgm:cxn modelId="{6C7FB4A2-1E93-AD4A-AD81-B8FBB4D70502}" srcId="{790EEEAA-1307-3B4B-9A8E-BA24274654C8}" destId="{C873E607-0606-B04F-855A-ABB64D6F5673}" srcOrd="3" destOrd="0" parTransId="{384B0E7C-91A0-964C-AB18-5C7A23058D55}" sibTransId="{E2B961F4-2288-8E4D-8A75-D18E74B81E50}"/>
    <dgm:cxn modelId="{E26377A3-999B-E345-9FD9-70E567880F78}" srcId="{A8011A92-D6F8-C44C-91B4-239CA17FF89F}" destId="{4D493F92-6E09-DE41-8AB5-19AA94C126EC}" srcOrd="0" destOrd="0" parTransId="{4A565ABE-A9C6-BD43-B68F-49A2E29D052E}" sibTransId="{11AF7F01-022C-F944-AD5B-4E79F50C3469}"/>
    <dgm:cxn modelId="{F44AD5A7-FABF-DF42-8196-383A29BCC213}" type="presOf" srcId="{84D56B87-0B78-6841-A32E-E8F53D2CF4EF}" destId="{86CB68BD-9FE2-CE48-8F2E-148EDD2C0193}" srcOrd="0" destOrd="0" presId="urn:microsoft.com/office/officeart/2005/8/layout/radial1"/>
    <dgm:cxn modelId="{D43EC5B0-BDF5-2B4F-BF5F-97D2E398C867}" srcId="{790EEEAA-1307-3B4B-9A8E-BA24274654C8}" destId="{5AEB52F0-88F8-454D-A2F3-C32C443B394B}" srcOrd="0" destOrd="0" parTransId="{84D56B87-0B78-6841-A32E-E8F53D2CF4EF}" sibTransId="{66C7366F-B334-FC4F-B3BC-275EAF5DEF30}"/>
    <dgm:cxn modelId="{29A1F1B8-A579-E345-AEBC-B2013DEBA05A}" srcId="{32D7A458-6D3E-A248-853B-442015974FC6}" destId="{7BBD9E4A-D2A6-2C41-85BF-69F2624DC502}" srcOrd="1" destOrd="0" parTransId="{CF776F81-6DD1-414C-84BF-8E42E91355A2}" sibTransId="{0E9796F7-09BE-714F-AA46-11EF52F2B1C4}"/>
    <dgm:cxn modelId="{365ED1CC-5C55-C844-9F5B-575F4504FF7A}" srcId="{7BBD9E4A-D2A6-2C41-85BF-69F2624DC502}" destId="{EC9C65BD-2C74-D24D-B4A1-BD1F3FB58871}" srcOrd="1" destOrd="0" parTransId="{DC2E58F4-AAF9-5F48-BC21-560A55883B10}" sibTransId="{405C299D-309C-954F-B31A-31D163206993}"/>
    <dgm:cxn modelId="{9934A6CF-F389-914D-A5B2-B3D60CE99BF9}" srcId="{7BBD9E4A-D2A6-2C41-85BF-69F2624DC502}" destId="{3BCA5CE9-E537-6C40-BB5F-23E4D9F22F3A}" srcOrd="3" destOrd="0" parTransId="{FBF152A5-A5FD-844E-A26F-E223ED739CFB}" sibTransId="{13DCAAF1-A56E-7E4B-8D0E-E197552F341B}"/>
    <dgm:cxn modelId="{0457C3D2-2EB9-BA45-B578-01717605D4A0}" type="presOf" srcId="{E3A6370B-1BB8-B346-AF11-00AE882945D7}" destId="{3D3DF5D6-C3B4-F84B-BF63-8EBF10E11998}" srcOrd="0" destOrd="0" presId="urn:microsoft.com/office/officeart/2005/8/layout/radial1"/>
    <dgm:cxn modelId="{930540D4-6CE5-8F48-BDE7-B17AFA4C6FC6}" type="presOf" srcId="{09659E8F-B86D-6B4B-A1D6-4266A2586032}" destId="{86B9FDFE-E4C5-8C44-A005-EA81B0C31C1C}" srcOrd="1" destOrd="0" presId="urn:microsoft.com/office/officeart/2005/8/layout/radial1"/>
    <dgm:cxn modelId="{48BAF6D5-DD19-1641-B55B-DECCFCD653B3}" type="presOf" srcId="{32D7A458-6D3E-A248-853B-442015974FC6}" destId="{FE622D64-7643-AB46-BC9D-EEED29438F9C}" srcOrd="0" destOrd="0" presId="urn:microsoft.com/office/officeart/2005/8/layout/radial1"/>
    <dgm:cxn modelId="{E5EDEAE5-59C2-2948-8309-C8E87AAAFB74}" type="presOf" srcId="{E3A6370B-1BB8-B346-AF11-00AE882945D7}" destId="{1D57912A-C4D5-B141-BA5F-CE85D25CF424}" srcOrd="1" destOrd="0" presId="urn:microsoft.com/office/officeart/2005/8/layout/radial1"/>
    <dgm:cxn modelId="{B037D7EC-219F-604C-A1B3-2120A4F17B4E}" type="presOf" srcId="{790EEEAA-1307-3B4B-9A8E-BA24274654C8}" destId="{1B1FB8F6-BF8D-644B-8F21-3DECEDE342DA}" srcOrd="0" destOrd="0" presId="urn:microsoft.com/office/officeart/2005/8/layout/radial1"/>
    <dgm:cxn modelId="{1F4927F5-8525-D349-ACFB-715EF6221660}" type="presOf" srcId="{96C5D072-64D4-134E-A4B7-E7B7AF79182C}" destId="{FB34AC79-7C33-BA44-B0BF-A296E5A0F486}" srcOrd="0" destOrd="0" presId="urn:microsoft.com/office/officeart/2005/8/layout/radial1"/>
    <dgm:cxn modelId="{A1A224FE-E2D5-BD44-B5D5-D19103F5E9B0}" srcId="{7BBD9E4A-D2A6-2C41-85BF-69F2624DC502}" destId="{A8011A92-D6F8-C44C-91B4-239CA17FF89F}" srcOrd="0" destOrd="0" parTransId="{0F53C5D6-80DC-E44C-B9CC-37BC328C7892}" sibTransId="{D3BFFFBA-70EA-CF41-BA27-0A5AD9595538}"/>
    <dgm:cxn modelId="{36DF19E2-C0DA-4741-AB5B-8FC5ECB01A37}" type="presParOf" srcId="{FE622D64-7643-AB46-BC9D-EEED29438F9C}" destId="{1B1FB8F6-BF8D-644B-8F21-3DECEDE342DA}" srcOrd="0" destOrd="0" presId="urn:microsoft.com/office/officeart/2005/8/layout/radial1"/>
    <dgm:cxn modelId="{04F43F9D-D19D-9A49-BEC1-EB28C1032BD6}" type="presParOf" srcId="{FE622D64-7643-AB46-BC9D-EEED29438F9C}" destId="{86CB68BD-9FE2-CE48-8F2E-148EDD2C0193}" srcOrd="1" destOrd="0" presId="urn:microsoft.com/office/officeart/2005/8/layout/radial1"/>
    <dgm:cxn modelId="{E246AA7E-3C5C-AE45-894D-DC1D98B908F5}" type="presParOf" srcId="{86CB68BD-9FE2-CE48-8F2E-148EDD2C0193}" destId="{71F6F186-4F8A-8649-A7DA-5C80FD7851C0}" srcOrd="0" destOrd="0" presId="urn:microsoft.com/office/officeart/2005/8/layout/radial1"/>
    <dgm:cxn modelId="{4F058075-5A39-E640-88CB-D8CE545F1D2C}" type="presParOf" srcId="{FE622D64-7643-AB46-BC9D-EEED29438F9C}" destId="{D635F51B-A1A4-CD48-9CE3-183422788C1B}" srcOrd="2" destOrd="0" presId="urn:microsoft.com/office/officeart/2005/8/layout/radial1"/>
    <dgm:cxn modelId="{DD5ECAC1-774D-6B41-B559-2DDDEE84003D}" type="presParOf" srcId="{FE622D64-7643-AB46-BC9D-EEED29438F9C}" destId="{3D3DF5D6-C3B4-F84B-BF63-8EBF10E11998}" srcOrd="3" destOrd="0" presId="urn:microsoft.com/office/officeart/2005/8/layout/radial1"/>
    <dgm:cxn modelId="{94307D6B-14EC-6540-8FD9-32B7508E8D9D}" type="presParOf" srcId="{3D3DF5D6-C3B4-F84B-BF63-8EBF10E11998}" destId="{1D57912A-C4D5-B141-BA5F-CE85D25CF424}" srcOrd="0" destOrd="0" presId="urn:microsoft.com/office/officeart/2005/8/layout/radial1"/>
    <dgm:cxn modelId="{9FA18EA7-6389-9442-B83E-1D657DEA9C88}" type="presParOf" srcId="{FE622D64-7643-AB46-BC9D-EEED29438F9C}" destId="{227E594D-4BBA-BA46-ACF7-189D44719D50}" srcOrd="4" destOrd="0" presId="urn:microsoft.com/office/officeart/2005/8/layout/radial1"/>
    <dgm:cxn modelId="{1C8027E7-B213-1B43-9F0A-C0D7F0B4209A}" type="presParOf" srcId="{FE622D64-7643-AB46-BC9D-EEED29438F9C}" destId="{D1D3E1A0-6A8D-6444-81B7-88FF1958D06C}" srcOrd="5" destOrd="0" presId="urn:microsoft.com/office/officeart/2005/8/layout/radial1"/>
    <dgm:cxn modelId="{D5447A4E-7DB3-4D46-B1AA-ED6C74F5034D}" type="presParOf" srcId="{D1D3E1A0-6A8D-6444-81B7-88FF1958D06C}" destId="{86B9FDFE-E4C5-8C44-A005-EA81B0C31C1C}" srcOrd="0" destOrd="0" presId="urn:microsoft.com/office/officeart/2005/8/layout/radial1"/>
    <dgm:cxn modelId="{B1F0AF96-F5D0-6F42-9296-8DFD640C0FED}" type="presParOf" srcId="{FE622D64-7643-AB46-BC9D-EEED29438F9C}" destId="{FB34AC79-7C33-BA44-B0BF-A296E5A0F486}" srcOrd="6" destOrd="0" presId="urn:microsoft.com/office/officeart/2005/8/layout/radial1"/>
    <dgm:cxn modelId="{C974FEF6-0CD0-8B4E-904F-75AD3ED28173}" type="presParOf" srcId="{FE622D64-7643-AB46-BC9D-EEED29438F9C}" destId="{9C6F1295-3EB5-CB44-BE8A-4E62BFF5FF25}" srcOrd="7" destOrd="0" presId="urn:microsoft.com/office/officeart/2005/8/layout/radial1"/>
    <dgm:cxn modelId="{6AB4D651-06F2-5746-A968-162BCA4B3031}" type="presParOf" srcId="{9C6F1295-3EB5-CB44-BE8A-4E62BFF5FF25}" destId="{30205848-79C2-CB4E-85C4-AB4EC951E783}" srcOrd="0" destOrd="0" presId="urn:microsoft.com/office/officeart/2005/8/layout/radial1"/>
    <dgm:cxn modelId="{C04E0DE7-1AA5-264F-8FC5-3F55CD5538AC}" type="presParOf" srcId="{FE622D64-7643-AB46-BC9D-EEED29438F9C}" destId="{261B007C-4F32-944A-8076-C3D9EC39836F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D7A458-6D3E-A248-853B-442015974FC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90EEEAA-1307-3B4B-9A8E-BA24274654C8}">
      <dgm:prSet phldrT="[Text]" custT="1"/>
      <dgm:spPr/>
      <dgm:t>
        <a:bodyPr/>
        <a:lstStyle/>
        <a:p>
          <a:r>
            <a:rPr lang="en-US" sz="1600" dirty="0"/>
            <a:t>CERN</a:t>
          </a:r>
        </a:p>
      </dgm:t>
    </dgm:pt>
    <dgm:pt modelId="{5C79A7CA-4068-B240-B558-DE86F635B928}" type="parTrans" cxnId="{B0A49755-4ADA-2A43-9593-1C805183C1B9}">
      <dgm:prSet/>
      <dgm:spPr/>
      <dgm:t>
        <a:bodyPr/>
        <a:lstStyle/>
        <a:p>
          <a:endParaRPr lang="en-US"/>
        </a:p>
      </dgm:t>
    </dgm:pt>
    <dgm:pt modelId="{D935C037-C20B-A74E-8264-70BEFECB0A53}" type="sibTrans" cxnId="{B0A49755-4ADA-2A43-9593-1C805183C1B9}">
      <dgm:prSet/>
      <dgm:spPr/>
      <dgm:t>
        <a:bodyPr/>
        <a:lstStyle/>
        <a:p>
          <a:endParaRPr lang="en-US"/>
        </a:p>
      </dgm:t>
    </dgm:pt>
    <dgm:pt modelId="{5AEB52F0-88F8-454D-A2F3-C32C443B394B}">
      <dgm:prSet phldrT="[Text]"/>
      <dgm:spPr/>
      <dgm:t>
        <a:bodyPr/>
        <a:lstStyle/>
        <a:p>
          <a:r>
            <a:rPr lang="en-US" dirty="0"/>
            <a:t>KEK </a:t>
          </a:r>
        </a:p>
      </dgm:t>
    </dgm:pt>
    <dgm:pt modelId="{84D56B87-0B78-6841-A32E-E8F53D2CF4EF}" type="parTrans" cxnId="{D43EC5B0-BDF5-2B4F-BF5F-97D2E398C867}">
      <dgm:prSet/>
      <dgm:spPr/>
      <dgm:t>
        <a:bodyPr/>
        <a:lstStyle/>
        <a:p>
          <a:endParaRPr lang="en-US"/>
        </a:p>
      </dgm:t>
    </dgm:pt>
    <dgm:pt modelId="{66C7366F-B334-FC4F-B3BC-275EAF5DEF30}" type="sibTrans" cxnId="{D43EC5B0-BDF5-2B4F-BF5F-97D2E398C867}">
      <dgm:prSet/>
      <dgm:spPr/>
      <dgm:t>
        <a:bodyPr/>
        <a:lstStyle/>
        <a:p>
          <a:endParaRPr lang="en-US"/>
        </a:p>
      </dgm:t>
    </dgm:pt>
    <dgm:pt modelId="{C3E6A261-7A29-9D4B-A087-2DFC82F8ADD9}">
      <dgm:prSet phldrT="[Text]"/>
      <dgm:spPr/>
      <dgm:t>
        <a:bodyPr/>
        <a:lstStyle/>
        <a:p>
          <a:r>
            <a:rPr lang="en-US" dirty="0"/>
            <a:t>Lab/FA n</a:t>
          </a:r>
        </a:p>
      </dgm:t>
    </dgm:pt>
    <dgm:pt modelId="{E3A6370B-1BB8-B346-AF11-00AE882945D7}" type="parTrans" cxnId="{A5D56522-3D4E-9D4B-B369-DDCD006045AF}">
      <dgm:prSet/>
      <dgm:spPr/>
      <dgm:t>
        <a:bodyPr/>
        <a:lstStyle/>
        <a:p>
          <a:endParaRPr lang="en-US"/>
        </a:p>
      </dgm:t>
    </dgm:pt>
    <dgm:pt modelId="{4118826F-78E8-F645-A239-DD5C012ED612}" type="sibTrans" cxnId="{A5D56522-3D4E-9D4B-B369-DDCD006045AF}">
      <dgm:prSet/>
      <dgm:spPr/>
      <dgm:t>
        <a:bodyPr/>
        <a:lstStyle/>
        <a:p>
          <a:endParaRPr lang="en-US"/>
        </a:p>
      </dgm:t>
    </dgm:pt>
    <dgm:pt modelId="{7BBD9E4A-D2A6-2C41-85BF-69F2624DC502}">
      <dgm:prSet phldrT="[Text]"/>
      <dgm:spPr/>
      <dgm:t>
        <a:bodyPr/>
        <a:lstStyle/>
        <a:p>
          <a:endParaRPr lang="en-US" dirty="0"/>
        </a:p>
      </dgm:t>
    </dgm:pt>
    <dgm:pt modelId="{CF776F81-6DD1-414C-84BF-8E42E91355A2}" type="parTrans" cxnId="{29A1F1B8-A579-E345-AEBC-B2013DEBA05A}">
      <dgm:prSet/>
      <dgm:spPr/>
      <dgm:t>
        <a:bodyPr/>
        <a:lstStyle/>
        <a:p>
          <a:endParaRPr lang="en-US"/>
        </a:p>
      </dgm:t>
    </dgm:pt>
    <dgm:pt modelId="{0E9796F7-09BE-714F-AA46-11EF52F2B1C4}" type="sibTrans" cxnId="{29A1F1B8-A579-E345-AEBC-B2013DEBA05A}">
      <dgm:prSet/>
      <dgm:spPr/>
      <dgm:t>
        <a:bodyPr/>
        <a:lstStyle/>
        <a:p>
          <a:endParaRPr lang="en-US"/>
        </a:p>
      </dgm:t>
    </dgm:pt>
    <dgm:pt modelId="{A8011A92-D6F8-C44C-91B4-239CA17FF89F}">
      <dgm:prSet phldrT="[Text]"/>
      <dgm:spPr/>
      <dgm:t>
        <a:bodyPr/>
        <a:lstStyle/>
        <a:p>
          <a:endParaRPr lang="en-US"/>
        </a:p>
      </dgm:t>
    </dgm:pt>
    <dgm:pt modelId="{0F53C5D6-80DC-E44C-B9CC-37BC328C7892}" type="parTrans" cxnId="{A1A224FE-E2D5-BD44-B5D5-D19103F5E9B0}">
      <dgm:prSet/>
      <dgm:spPr/>
      <dgm:t>
        <a:bodyPr/>
        <a:lstStyle/>
        <a:p>
          <a:endParaRPr lang="en-US"/>
        </a:p>
      </dgm:t>
    </dgm:pt>
    <dgm:pt modelId="{D3BFFFBA-70EA-CF41-BA27-0A5AD9595538}" type="sibTrans" cxnId="{A1A224FE-E2D5-BD44-B5D5-D19103F5E9B0}">
      <dgm:prSet/>
      <dgm:spPr/>
      <dgm:t>
        <a:bodyPr/>
        <a:lstStyle/>
        <a:p>
          <a:endParaRPr lang="en-US"/>
        </a:p>
      </dgm:t>
    </dgm:pt>
    <dgm:pt modelId="{4D493F92-6E09-DE41-8AB5-19AA94C126EC}">
      <dgm:prSet phldrT="[Text]" phldr="1"/>
      <dgm:spPr/>
      <dgm:t>
        <a:bodyPr/>
        <a:lstStyle/>
        <a:p>
          <a:endParaRPr lang="en-US" dirty="0"/>
        </a:p>
      </dgm:t>
    </dgm:pt>
    <dgm:pt modelId="{4A565ABE-A9C6-BD43-B68F-49A2E29D052E}" type="parTrans" cxnId="{E26377A3-999B-E345-9FD9-70E567880F78}">
      <dgm:prSet/>
      <dgm:spPr/>
      <dgm:t>
        <a:bodyPr/>
        <a:lstStyle/>
        <a:p>
          <a:endParaRPr lang="en-US"/>
        </a:p>
      </dgm:t>
    </dgm:pt>
    <dgm:pt modelId="{11AF7F01-022C-F944-AD5B-4E79F50C3469}" type="sibTrans" cxnId="{E26377A3-999B-E345-9FD9-70E567880F78}">
      <dgm:prSet/>
      <dgm:spPr/>
      <dgm:t>
        <a:bodyPr/>
        <a:lstStyle/>
        <a:p>
          <a:endParaRPr lang="en-US"/>
        </a:p>
      </dgm:t>
    </dgm:pt>
    <dgm:pt modelId="{E30FC5CF-AEA9-5346-9571-333389770F10}">
      <dgm:prSet/>
      <dgm:spPr/>
      <dgm:t>
        <a:bodyPr/>
        <a:lstStyle/>
        <a:p>
          <a:endParaRPr lang="en-US" dirty="0"/>
        </a:p>
      </dgm:t>
    </dgm:pt>
    <dgm:pt modelId="{747AF675-06DA-6249-8B49-0B33F1A93905}" type="parTrans" cxnId="{DCEF1E46-0F01-4246-BA5F-7E8DCC61DD0B}">
      <dgm:prSet/>
      <dgm:spPr/>
      <dgm:t>
        <a:bodyPr/>
        <a:lstStyle/>
        <a:p>
          <a:endParaRPr lang="en-US"/>
        </a:p>
      </dgm:t>
    </dgm:pt>
    <dgm:pt modelId="{9A120B17-56F4-514D-9E2E-B922DEA44E7B}" type="sibTrans" cxnId="{DCEF1E46-0F01-4246-BA5F-7E8DCC61DD0B}">
      <dgm:prSet/>
      <dgm:spPr/>
      <dgm:t>
        <a:bodyPr/>
        <a:lstStyle/>
        <a:p>
          <a:endParaRPr lang="en-US"/>
        </a:p>
      </dgm:t>
    </dgm:pt>
    <dgm:pt modelId="{E73B040A-4949-6748-901F-CFB2A1CDE54B}">
      <dgm:prSet/>
      <dgm:spPr/>
      <dgm:t>
        <a:bodyPr/>
        <a:lstStyle/>
        <a:p>
          <a:endParaRPr lang="en-US"/>
        </a:p>
      </dgm:t>
    </dgm:pt>
    <dgm:pt modelId="{94065FCB-0D03-0246-A01F-663491B6B599}" type="parTrans" cxnId="{63AED834-E0CB-644B-8A71-5F0863F990D5}">
      <dgm:prSet/>
      <dgm:spPr/>
      <dgm:t>
        <a:bodyPr/>
        <a:lstStyle/>
        <a:p>
          <a:endParaRPr lang="en-US"/>
        </a:p>
      </dgm:t>
    </dgm:pt>
    <dgm:pt modelId="{91AACB84-8221-CA48-B800-9FDAD255017E}" type="sibTrans" cxnId="{63AED834-E0CB-644B-8A71-5F0863F990D5}">
      <dgm:prSet/>
      <dgm:spPr/>
      <dgm:t>
        <a:bodyPr/>
        <a:lstStyle/>
        <a:p>
          <a:endParaRPr lang="en-US"/>
        </a:p>
      </dgm:t>
    </dgm:pt>
    <dgm:pt modelId="{5D95A1C2-614C-CF44-923A-3955652A8C67}">
      <dgm:prSet/>
      <dgm:spPr/>
      <dgm:t>
        <a:bodyPr/>
        <a:lstStyle/>
        <a:p>
          <a:endParaRPr lang="en-US"/>
        </a:p>
      </dgm:t>
    </dgm:pt>
    <dgm:pt modelId="{6D23ED96-5792-B649-89A7-8DB0DA114BFC}" type="parTrans" cxnId="{D45C004E-1D70-0646-8D6D-4F52105B57E8}">
      <dgm:prSet/>
      <dgm:spPr/>
      <dgm:t>
        <a:bodyPr/>
        <a:lstStyle/>
        <a:p>
          <a:endParaRPr lang="en-US"/>
        </a:p>
      </dgm:t>
    </dgm:pt>
    <dgm:pt modelId="{215FE8E4-B57D-CD41-9684-C19A045A885E}" type="sibTrans" cxnId="{D45C004E-1D70-0646-8D6D-4F52105B57E8}">
      <dgm:prSet/>
      <dgm:spPr/>
      <dgm:t>
        <a:bodyPr/>
        <a:lstStyle/>
        <a:p>
          <a:endParaRPr lang="en-US"/>
        </a:p>
      </dgm:t>
    </dgm:pt>
    <dgm:pt modelId="{3BCA5CE9-E537-6C40-BB5F-23E4D9F22F3A}">
      <dgm:prSet phldrT="[Text]"/>
      <dgm:spPr/>
      <dgm:t>
        <a:bodyPr/>
        <a:lstStyle/>
        <a:p>
          <a:endParaRPr lang="en-US" dirty="0"/>
        </a:p>
      </dgm:t>
    </dgm:pt>
    <dgm:pt modelId="{FBF152A5-A5FD-844E-A26F-E223ED739CFB}" type="parTrans" cxnId="{9934A6CF-F389-914D-A5B2-B3D60CE99BF9}">
      <dgm:prSet/>
      <dgm:spPr/>
      <dgm:t>
        <a:bodyPr/>
        <a:lstStyle/>
        <a:p>
          <a:endParaRPr lang="en-US"/>
        </a:p>
      </dgm:t>
    </dgm:pt>
    <dgm:pt modelId="{13DCAAF1-A56E-7E4B-8D0E-E197552F341B}" type="sibTrans" cxnId="{9934A6CF-F389-914D-A5B2-B3D60CE99BF9}">
      <dgm:prSet/>
      <dgm:spPr/>
      <dgm:t>
        <a:bodyPr/>
        <a:lstStyle/>
        <a:p>
          <a:endParaRPr lang="en-US"/>
        </a:p>
      </dgm:t>
    </dgm:pt>
    <dgm:pt modelId="{EC9C65BD-2C74-D24D-B4A1-BD1F3FB58871}">
      <dgm:prSet phldrT="[Text]"/>
      <dgm:spPr/>
      <dgm:t>
        <a:bodyPr/>
        <a:lstStyle/>
        <a:p>
          <a:endParaRPr lang="en-US" dirty="0"/>
        </a:p>
      </dgm:t>
    </dgm:pt>
    <dgm:pt modelId="{DC2E58F4-AAF9-5F48-BC21-560A55883B10}" type="parTrans" cxnId="{365ED1CC-5C55-C844-9F5B-575F4504FF7A}">
      <dgm:prSet/>
      <dgm:spPr/>
      <dgm:t>
        <a:bodyPr/>
        <a:lstStyle/>
        <a:p>
          <a:endParaRPr lang="en-US"/>
        </a:p>
      </dgm:t>
    </dgm:pt>
    <dgm:pt modelId="{405C299D-309C-954F-B31A-31D163206993}" type="sibTrans" cxnId="{365ED1CC-5C55-C844-9F5B-575F4504FF7A}">
      <dgm:prSet/>
      <dgm:spPr/>
      <dgm:t>
        <a:bodyPr/>
        <a:lstStyle/>
        <a:p>
          <a:endParaRPr lang="en-US"/>
        </a:p>
      </dgm:t>
    </dgm:pt>
    <dgm:pt modelId="{8AA716C2-383C-D743-8F26-D0AB2EBF9610}">
      <dgm:prSet phldrT="[Text]"/>
      <dgm:spPr/>
      <dgm:t>
        <a:bodyPr/>
        <a:lstStyle/>
        <a:p>
          <a:endParaRPr lang="en-US" dirty="0"/>
        </a:p>
      </dgm:t>
    </dgm:pt>
    <dgm:pt modelId="{9C3DF5E0-B0F1-6C4B-9617-0E59DB988DEC}" type="parTrans" cxnId="{886ECB4F-15B7-A248-B857-DE6EF34FA75F}">
      <dgm:prSet/>
      <dgm:spPr/>
      <dgm:t>
        <a:bodyPr/>
        <a:lstStyle/>
        <a:p>
          <a:endParaRPr lang="en-US"/>
        </a:p>
      </dgm:t>
    </dgm:pt>
    <dgm:pt modelId="{1724E2EF-F428-CA42-93E4-E99CF5062A4C}" type="sibTrans" cxnId="{886ECB4F-15B7-A248-B857-DE6EF34FA75F}">
      <dgm:prSet/>
      <dgm:spPr/>
      <dgm:t>
        <a:bodyPr/>
        <a:lstStyle/>
        <a:p>
          <a:endParaRPr lang="en-US"/>
        </a:p>
      </dgm:t>
    </dgm:pt>
    <dgm:pt modelId="{C873E607-0606-B04F-855A-ABB64D6F5673}">
      <dgm:prSet phldrT="[Text]"/>
      <dgm:spPr/>
      <dgm:t>
        <a:bodyPr/>
        <a:lstStyle/>
        <a:p>
          <a:r>
            <a:rPr lang="en-US" dirty="0"/>
            <a:t>Lab/FA 1</a:t>
          </a:r>
        </a:p>
      </dgm:t>
    </dgm:pt>
    <dgm:pt modelId="{384B0E7C-91A0-964C-AB18-5C7A23058D55}" type="parTrans" cxnId="{6C7FB4A2-1E93-AD4A-AD81-B8FBB4D70502}">
      <dgm:prSet/>
      <dgm:spPr/>
      <dgm:t>
        <a:bodyPr/>
        <a:lstStyle/>
        <a:p>
          <a:endParaRPr lang="en-US"/>
        </a:p>
      </dgm:t>
    </dgm:pt>
    <dgm:pt modelId="{E2B961F4-2288-8E4D-8A75-D18E74B81E50}" type="sibTrans" cxnId="{6C7FB4A2-1E93-AD4A-AD81-B8FBB4D70502}">
      <dgm:prSet/>
      <dgm:spPr/>
      <dgm:t>
        <a:bodyPr/>
        <a:lstStyle/>
        <a:p>
          <a:endParaRPr lang="en-US"/>
        </a:p>
      </dgm:t>
    </dgm:pt>
    <dgm:pt modelId="{96C5D072-64D4-134E-A4B7-E7B7AF79182C}">
      <dgm:prSet phldrT="[Text]"/>
      <dgm:spPr/>
      <dgm:t>
        <a:bodyPr/>
        <a:lstStyle/>
        <a:p>
          <a:endParaRPr lang="en-US" dirty="0"/>
        </a:p>
      </dgm:t>
    </dgm:pt>
    <dgm:pt modelId="{09659E8F-B86D-6B4B-A1D6-4266A2586032}" type="parTrans" cxnId="{D24C9C2C-07ED-E748-B6E3-A795D2FCEAE7}">
      <dgm:prSet/>
      <dgm:spPr/>
      <dgm:t>
        <a:bodyPr/>
        <a:lstStyle/>
        <a:p>
          <a:endParaRPr lang="en-US"/>
        </a:p>
      </dgm:t>
    </dgm:pt>
    <dgm:pt modelId="{E90716D5-7093-264E-B6E7-5823215D8686}" type="sibTrans" cxnId="{D24C9C2C-07ED-E748-B6E3-A795D2FCEAE7}">
      <dgm:prSet/>
      <dgm:spPr/>
      <dgm:t>
        <a:bodyPr/>
        <a:lstStyle/>
        <a:p>
          <a:endParaRPr lang="en-US"/>
        </a:p>
      </dgm:t>
    </dgm:pt>
    <dgm:pt modelId="{FE622D64-7643-AB46-BC9D-EEED29438F9C}" type="pres">
      <dgm:prSet presAssocID="{32D7A458-6D3E-A248-853B-442015974FC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1FB8F6-BF8D-644B-8F21-3DECEDE342DA}" type="pres">
      <dgm:prSet presAssocID="{790EEEAA-1307-3B4B-9A8E-BA24274654C8}" presName="centerShape" presStyleLbl="node0" presStyleIdx="0" presStyleCnt="1" custLinFactNeighborX="21089" custLinFactNeighborY="-33158"/>
      <dgm:spPr/>
    </dgm:pt>
    <dgm:pt modelId="{86CB68BD-9FE2-CE48-8F2E-148EDD2C0193}" type="pres">
      <dgm:prSet presAssocID="{84D56B87-0B78-6841-A32E-E8F53D2CF4EF}" presName="Name9" presStyleLbl="parChTrans1D2" presStyleIdx="0" presStyleCnt="4"/>
      <dgm:spPr/>
    </dgm:pt>
    <dgm:pt modelId="{71F6F186-4F8A-8649-A7DA-5C80FD7851C0}" type="pres">
      <dgm:prSet presAssocID="{84D56B87-0B78-6841-A32E-E8F53D2CF4EF}" presName="connTx" presStyleLbl="parChTrans1D2" presStyleIdx="0" presStyleCnt="4"/>
      <dgm:spPr/>
    </dgm:pt>
    <dgm:pt modelId="{D635F51B-A1A4-CD48-9CE3-183422788C1B}" type="pres">
      <dgm:prSet presAssocID="{5AEB52F0-88F8-454D-A2F3-C32C443B394B}" presName="node" presStyleLbl="node1" presStyleIdx="0" presStyleCnt="4" custRadScaleRad="156674" custRadScaleInc="139890">
        <dgm:presLayoutVars>
          <dgm:bulletEnabled val="1"/>
        </dgm:presLayoutVars>
      </dgm:prSet>
      <dgm:spPr/>
    </dgm:pt>
    <dgm:pt modelId="{3D3DF5D6-C3B4-F84B-BF63-8EBF10E11998}" type="pres">
      <dgm:prSet presAssocID="{E3A6370B-1BB8-B346-AF11-00AE882945D7}" presName="Name9" presStyleLbl="parChTrans1D2" presStyleIdx="1" presStyleCnt="4"/>
      <dgm:spPr/>
    </dgm:pt>
    <dgm:pt modelId="{1D57912A-C4D5-B141-BA5F-CE85D25CF424}" type="pres">
      <dgm:prSet presAssocID="{E3A6370B-1BB8-B346-AF11-00AE882945D7}" presName="connTx" presStyleLbl="parChTrans1D2" presStyleIdx="1" presStyleCnt="4"/>
      <dgm:spPr/>
    </dgm:pt>
    <dgm:pt modelId="{227E594D-4BBA-BA46-ACF7-189D44719D50}" type="pres">
      <dgm:prSet presAssocID="{C3E6A261-7A29-9D4B-A087-2DFC82F8ADD9}" presName="node" presStyleLbl="node1" presStyleIdx="1" presStyleCnt="4" custRadScaleRad="172615" custRadScaleInc="80141">
        <dgm:presLayoutVars>
          <dgm:bulletEnabled val="1"/>
        </dgm:presLayoutVars>
      </dgm:prSet>
      <dgm:spPr/>
    </dgm:pt>
    <dgm:pt modelId="{D1D3E1A0-6A8D-6444-81B7-88FF1958D06C}" type="pres">
      <dgm:prSet presAssocID="{09659E8F-B86D-6B4B-A1D6-4266A2586032}" presName="Name9" presStyleLbl="parChTrans1D2" presStyleIdx="2" presStyleCnt="4"/>
      <dgm:spPr/>
    </dgm:pt>
    <dgm:pt modelId="{86B9FDFE-E4C5-8C44-A005-EA81B0C31C1C}" type="pres">
      <dgm:prSet presAssocID="{09659E8F-B86D-6B4B-A1D6-4266A2586032}" presName="connTx" presStyleLbl="parChTrans1D2" presStyleIdx="2" presStyleCnt="4"/>
      <dgm:spPr/>
    </dgm:pt>
    <dgm:pt modelId="{FB34AC79-7C33-BA44-B0BF-A296E5A0F486}" type="pres">
      <dgm:prSet presAssocID="{96C5D072-64D4-134E-A4B7-E7B7AF79182C}" presName="node" presStyleLbl="node1" presStyleIdx="2" presStyleCnt="4" custRadScaleRad="99680" custRadScaleInc="-55375">
        <dgm:presLayoutVars>
          <dgm:bulletEnabled val="1"/>
        </dgm:presLayoutVars>
      </dgm:prSet>
      <dgm:spPr/>
    </dgm:pt>
    <dgm:pt modelId="{9C6F1295-3EB5-CB44-BE8A-4E62BFF5FF25}" type="pres">
      <dgm:prSet presAssocID="{384B0E7C-91A0-964C-AB18-5C7A23058D55}" presName="Name9" presStyleLbl="parChTrans1D2" presStyleIdx="3" presStyleCnt="4"/>
      <dgm:spPr/>
    </dgm:pt>
    <dgm:pt modelId="{30205848-79C2-CB4E-85C4-AB4EC951E783}" type="pres">
      <dgm:prSet presAssocID="{384B0E7C-91A0-964C-AB18-5C7A23058D55}" presName="connTx" presStyleLbl="parChTrans1D2" presStyleIdx="3" presStyleCnt="4"/>
      <dgm:spPr/>
    </dgm:pt>
    <dgm:pt modelId="{261B007C-4F32-944A-8076-C3D9EC39836F}" type="pres">
      <dgm:prSet presAssocID="{C873E607-0606-B04F-855A-ABB64D6F5673}" presName="node" presStyleLbl="node1" presStyleIdx="3" presStyleCnt="4" custRadScaleRad="29804" custRadScaleInc="-129978">
        <dgm:presLayoutVars>
          <dgm:bulletEnabled val="1"/>
        </dgm:presLayoutVars>
      </dgm:prSet>
      <dgm:spPr/>
    </dgm:pt>
  </dgm:ptLst>
  <dgm:cxnLst>
    <dgm:cxn modelId="{20474410-F987-354C-B05C-B96E3B4EDF90}" type="presOf" srcId="{384B0E7C-91A0-964C-AB18-5C7A23058D55}" destId="{30205848-79C2-CB4E-85C4-AB4EC951E783}" srcOrd="1" destOrd="0" presId="urn:microsoft.com/office/officeart/2005/8/layout/radial1"/>
    <dgm:cxn modelId="{A5D56522-3D4E-9D4B-B369-DDCD006045AF}" srcId="{790EEEAA-1307-3B4B-9A8E-BA24274654C8}" destId="{C3E6A261-7A29-9D4B-A087-2DFC82F8ADD9}" srcOrd="1" destOrd="0" parTransId="{E3A6370B-1BB8-B346-AF11-00AE882945D7}" sibTransId="{4118826F-78E8-F645-A239-DD5C012ED612}"/>
    <dgm:cxn modelId="{7F3B0627-578D-1849-9516-4D0C00735770}" type="presOf" srcId="{09659E8F-B86D-6B4B-A1D6-4266A2586032}" destId="{D1D3E1A0-6A8D-6444-81B7-88FF1958D06C}" srcOrd="0" destOrd="0" presId="urn:microsoft.com/office/officeart/2005/8/layout/radial1"/>
    <dgm:cxn modelId="{92D6DC28-144E-144B-A84D-0995B7123C50}" type="presOf" srcId="{84D56B87-0B78-6841-A32E-E8F53D2CF4EF}" destId="{71F6F186-4F8A-8649-A7DA-5C80FD7851C0}" srcOrd="1" destOrd="0" presId="urn:microsoft.com/office/officeart/2005/8/layout/radial1"/>
    <dgm:cxn modelId="{D24C9C2C-07ED-E748-B6E3-A795D2FCEAE7}" srcId="{790EEEAA-1307-3B4B-9A8E-BA24274654C8}" destId="{96C5D072-64D4-134E-A4B7-E7B7AF79182C}" srcOrd="2" destOrd="0" parTransId="{09659E8F-B86D-6B4B-A1D6-4266A2586032}" sibTransId="{E90716D5-7093-264E-B6E7-5823215D8686}"/>
    <dgm:cxn modelId="{63AED834-E0CB-644B-8A71-5F0863F990D5}" srcId="{32D7A458-6D3E-A248-853B-442015974FC6}" destId="{E73B040A-4949-6748-901F-CFB2A1CDE54B}" srcOrd="3" destOrd="0" parTransId="{94065FCB-0D03-0246-A01F-663491B6B599}" sibTransId="{91AACB84-8221-CA48-B800-9FDAD255017E}"/>
    <dgm:cxn modelId="{DCEF1E46-0F01-4246-BA5F-7E8DCC61DD0B}" srcId="{32D7A458-6D3E-A248-853B-442015974FC6}" destId="{E30FC5CF-AEA9-5346-9571-333389770F10}" srcOrd="2" destOrd="0" parTransId="{747AF675-06DA-6249-8B49-0B33F1A93905}" sibTransId="{9A120B17-56F4-514D-9E2E-B922DEA44E7B}"/>
    <dgm:cxn modelId="{D45C004E-1D70-0646-8D6D-4F52105B57E8}" srcId="{32D7A458-6D3E-A248-853B-442015974FC6}" destId="{5D95A1C2-614C-CF44-923A-3955652A8C67}" srcOrd="4" destOrd="0" parTransId="{6D23ED96-5792-B649-89A7-8DB0DA114BFC}" sibTransId="{215FE8E4-B57D-CD41-9684-C19A045A885E}"/>
    <dgm:cxn modelId="{886ECB4F-15B7-A248-B857-DE6EF34FA75F}" srcId="{7BBD9E4A-D2A6-2C41-85BF-69F2624DC502}" destId="{8AA716C2-383C-D743-8F26-D0AB2EBF9610}" srcOrd="2" destOrd="0" parTransId="{9C3DF5E0-B0F1-6C4B-9617-0E59DB988DEC}" sibTransId="{1724E2EF-F428-CA42-93E4-E99CF5062A4C}"/>
    <dgm:cxn modelId="{B0A49755-4ADA-2A43-9593-1C805183C1B9}" srcId="{32D7A458-6D3E-A248-853B-442015974FC6}" destId="{790EEEAA-1307-3B4B-9A8E-BA24274654C8}" srcOrd="0" destOrd="0" parTransId="{5C79A7CA-4068-B240-B558-DE86F635B928}" sibTransId="{D935C037-C20B-A74E-8264-70BEFECB0A53}"/>
    <dgm:cxn modelId="{19BEBC66-5AEC-E644-8A13-C47E1097A3D1}" type="presOf" srcId="{384B0E7C-91A0-964C-AB18-5C7A23058D55}" destId="{9C6F1295-3EB5-CB44-BE8A-4E62BFF5FF25}" srcOrd="0" destOrd="0" presId="urn:microsoft.com/office/officeart/2005/8/layout/radial1"/>
    <dgm:cxn modelId="{7217207E-0288-9D42-9B33-D7584BFF68FA}" type="presOf" srcId="{C3E6A261-7A29-9D4B-A087-2DFC82F8ADD9}" destId="{227E594D-4BBA-BA46-ACF7-189D44719D50}" srcOrd="0" destOrd="0" presId="urn:microsoft.com/office/officeart/2005/8/layout/radial1"/>
    <dgm:cxn modelId="{DFE95880-E3D2-F340-8733-060F566AF4AB}" type="presOf" srcId="{C873E607-0606-B04F-855A-ABB64D6F5673}" destId="{261B007C-4F32-944A-8076-C3D9EC39836F}" srcOrd="0" destOrd="0" presId="urn:microsoft.com/office/officeart/2005/8/layout/radial1"/>
    <dgm:cxn modelId="{3FBC0488-8502-304F-BB89-EDB61EA58178}" type="presOf" srcId="{5AEB52F0-88F8-454D-A2F3-C32C443B394B}" destId="{D635F51B-A1A4-CD48-9CE3-183422788C1B}" srcOrd="0" destOrd="0" presId="urn:microsoft.com/office/officeart/2005/8/layout/radial1"/>
    <dgm:cxn modelId="{6C7FB4A2-1E93-AD4A-AD81-B8FBB4D70502}" srcId="{790EEEAA-1307-3B4B-9A8E-BA24274654C8}" destId="{C873E607-0606-B04F-855A-ABB64D6F5673}" srcOrd="3" destOrd="0" parTransId="{384B0E7C-91A0-964C-AB18-5C7A23058D55}" sibTransId="{E2B961F4-2288-8E4D-8A75-D18E74B81E50}"/>
    <dgm:cxn modelId="{E26377A3-999B-E345-9FD9-70E567880F78}" srcId="{A8011A92-D6F8-C44C-91B4-239CA17FF89F}" destId="{4D493F92-6E09-DE41-8AB5-19AA94C126EC}" srcOrd="0" destOrd="0" parTransId="{4A565ABE-A9C6-BD43-B68F-49A2E29D052E}" sibTransId="{11AF7F01-022C-F944-AD5B-4E79F50C3469}"/>
    <dgm:cxn modelId="{F44AD5A7-FABF-DF42-8196-383A29BCC213}" type="presOf" srcId="{84D56B87-0B78-6841-A32E-E8F53D2CF4EF}" destId="{86CB68BD-9FE2-CE48-8F2E-148EDD2C0193}" srcOrd="0" destOrd="0" presId="urn:microsoft.com/office/officeart/2005/8/layout/radial1"/>
    <dgm:cxn modelId="{D43EC5B0-BDF5-2B4F-BF5F-97D2E398C867}" srcId="{790EEEAA-1307-3B4B-9A8E-BA24274654C8}" destId="{5AEB52F0-88F8-454D-A2F3-C32C443B394B}" srcOrd="0" destOrd="0" parTransId="{84D56B87-0B78-6841-A32E-E8F53D2CF4EF}" sibTransId="{66C7366F-B334-FC4F-B3BC-275EAF5DEF30}"/>
    <dgm:cxn modelId="{29A1F1B8-A579-E345-AEBC-B2013DEBA05A}" srcId="{32D7A458-6D3E-A248-853B-442015974FC6}" destId="{7BBD9E4A-D2A6-2C41-85BF-69F2624DC502}" srcOrd="1" destOrd="0" parTransId="{CF776F81-6DD1-414C-84BF-8E42E91355A2}" sibTransId="{0E9796F7-09BE-714F-AA46-11EF52F2B1C4}"/>
    <dgm:cxn modelId="{365ED1CC-5C55-C844-9F5B-575F4504FF7A}" srcId="{7BBD9E4A-D2A6-2C41-85BF-69F2624DC502}" destId="{EC9C65BD-2C74-D24D-B4A1-BD1F3FB58871}" srcOrd="1" destOrd="0" parTransId="{DC2E58F4-AAF9-5F48-BC21-560A55883B10}" sibTransId="{405C299D-309C-954F-B31A-31D163206993}"/>
    <dgm:cxn modelId="{9934A6CF-F389-914D-A5B2-B3D60CE99BF9}" srcId="{7BBD9E4A-D2A6-2C41-85BF-69F2624DC502}" destId="{3BCA5CE9-E537-6C40-BB5F-23E4D9F22F3A}" srcOrd="3" destOrd="0" parTransId="{FBF152A5-A5FD-844E-A26F-E223ED739CFB}" sibTransId="{13DCAAF1-A56E-7E4B-8D0E-E197552F341B}"/>
    <dgm:cxn modelId="{0457C3D2-2EB9-BA45-B578-01717605D4A0}" type="presOf" srcId="{E3A6370B-1BB8-B346-AF11-00AE882945D7}" destId="{3D3DF5D6-C3B4-F84B-BF63-8EBF10E11998}" srcOrd="0" destOrd="0" presId="urn:microsoft.com/office/officeart/2005/8/layout/radial1"/>
    <dgm:cxn modelId="{930540D4-6CE5-8F48-BDE7-B17AFA4C6FC6}" type="presOf" srcId="{09659E8F-B86D-6B4B-A1D6-4266A2586032}" destId="{86B9FDFE-E4C5-8C44-A005-EA81B0C31C1C}" srcOrd="1" destOrd="0" presId="urn:microsoft.com/office/officeart/2005/8/layout/radial1"/>
    <dgm:cxn modelId="{48BAF6D5-DD19-1641-B55B-DECCFCD653B3}" type="presOf" srcId="{32D7A458-6D3E-A248-853B-442015974FC6}" destId="{FE622D64-7643-AB46-BC9D-EEED29438F9C}" srcOrd="0" destOrd="0" presId="urn:microsoft.com/office/officeart/2005/8/layout/radial1"/>
    <dgm:cxn modelId="{E5EDEAE5-59C2-2948-8309-C8E87AAAFB74}" type="presOf" srcId="{E3A6370B-1BB8-B346-AF11-00AE882945D7}" destId="{1D57912A-C4D5-B141-BA5F-CE85D25CF424}" srcOrd="1" destOrd="0" presId="urn:microsoft.com/office/officeart/2005/8/layout/radial1"/>
    <dgm:cxn modelId="{B037D7EC-219F-604C-A1B3-2120A4F17B4E}" type="presOf" srcId="{790EEEAA-1307-3B4B-9A8E-BA24274654C8}" destId="{1B1FB8F6-BF8D-644B-8F21-3DECEDE342DA}" srcOrd="0" destOrd="0" presId="urn:microsoft.com/office/officeart/2005/8/layout/radial1"/>
    <dgm:cxn modelId="{1F4927F5-8525-D349-ACFB-715EF6221660}" type="presOf" srcId="{96C5D072-64D4-134E-A4B7-E7B7AF79182C}" destId="{FB34AC79-7C33-BA44-B0BF-A296E5A0F486}" srcOrd="0" destOrd="0" presId="urn:microsoft.com/office/officeart/2005/8/layout/radial1"/>
    <dgm:cxn modelId="{A1A224FE-E2D5-BD44-B5D5-D19103F5E9B0}" srcId="{7BBD9E4A-D2A6-2C41-85BF-69F2624DC502}" destId="{A8011A92-D6F8-C44C-91B4-239CA17FF89F}" srcOrd="0" destOrd="0" parTransId="{0F53C5D6-80DC-E44C-B9CC-37BC328C7892}" sibTransId="{D3BFFFBA-70EA-CF41-BA27-0A5AD9595538}"/>
    <dgm:cxn modelId="{36DF19E2-C0DA-4741-AB5B-8FC5ECB01A37}" type="presParOf" srcId="{FE622D64-7643-AB46-BC9D-EEED29438F9C}" destId="{1B1FB8F6-BF8D-644B-8F21-3DECEDE342DA}" srcOrd="0" destOrd="0" presId="urn:microsoft.com/office/officeart/2005/8/layout/radial1"/>
    <dgm:cxn modelId="{04F43F9D-D19D-9A49-BEC1-EB28C1032BD6}" type="presParOf" srcId="{FE622D64-7643-AB46-BC9D-EEED29438F9C}" destId="{86CB68BD-9FE2-CE48-8F2E-148EDD2C0193}" srcOrd="1" destOrd="0" presId="urn:microsoft.com/office/officeart/2005/8/layout/radial1"/>
    <dgm:cxn modelId="{E246AA7E-3C5C-AE45-894D-DC1D98B908F5}" type="presParOf" srcId="{86CB68BD-9FE2-CE48-8F2E-148EDD2C0193}" destId="{71F6F186-4F8A-8649-A7DA-5C80FD7851C0}" srcOrd="0" destOrd="0" presId="urn:microsoft.com/office/officeart/2005/8/layout/radial1"/>
    <dgm:cxn modelId="{4F058075-5A39-E640-88CB-D8CE545F1D2C}" type="presParOf" srcId="{FE622D64-7643-AB46-BC9D-EEED29438F9C}" destId="{D635F51B-A1A4-CD48-9CE3-183422788C1B}" srcOrd="2" destOrd="0" presId="urn:microsoft.com/office/officeart/2005/8/layout/radial1"/>
    <dgm:cxn modelId="{DD5ECAC1-774D-6B41-B559-2DDDEE84003D}" type="presParOf" srcId="{FE622D64-7643-AB46-BC9D-EEED29438F9C}" destId="{3D3DF5D6-C3B4-F84B-BF63-8EBF10E11998}" srcOrd="3" destOrd="0" presId="urn:microsoft.com/office/officeart/2005/8/layout/radial1"/>
    <dgm:cxn modelId="{94307D6B-14EC-6540-8FD9-32B7508E8D9D}" type="presParOf" srcId="{3D3DF5D6-C3B4-F84B-BF63-8EBF10E11998}" destId="{1D57912A-C4D5-B141-BA5F-CE85D25CF424}" srcOrd="0" destOrd="0" presId="urn:microsoft.com/office/officeart/2005/8/layout/radial1"/>
    <dgm:cxn modelId="{9FA18EA7-6389-9442-B83E-1D657DEA9C88}" type="presParOf" srcId="{FE622D64-7643-AB46-BC9D-EEED29438F9C}" destId="{227E594D-4BBA-BA46-ACF7-189D44719D50}" srcOrd="4" destOrd="0" presId="urn:microsoft.com/office/officeart/2005/8/layout/radial1"/>
    <dgm:cxn modelId="{1C8027E7-B213-1B43-9F0A-C0D7F0B4209A}" type="presParOf" srcId="{FE622D64-7643-AB46-BC9D-EEED29438F9C}" destId="{D1D3E1A0-6A8D-6444-81B7-88FF1958D06C}" srcOrd="5" destOrd="0" presId="urn:microsoft.com/office/officeart/2005/8/layout/radial1"/>
    <dgm:cxn modelId="{D5447A4E-7DB3-4D46-B1AA-ED6C74F5034D}" type="presParOf" srcId="{D1D3E1A0-6A8D-6444-81B7-88FF1958D06C}" destId="{86B9FDFE-E4C5-8C44-A005-EA81B0C31C1C}" srcOrd="0" destOrd="0" presId="urn:microsoft.com/office/officeart/2005/8/layout/radial1"/>
    <dgm:cxn modelId="{B1F0AF96-F5D0-6F42-9296-8DFD640C0FED}" type="presParOf" srcId="{FE622D64-7643-AB46-BC9D-EEED29438F9C}" destId="{FB34AC79-7C33-BA44-B0BF-A296E5A0F486}" srcOrd="6" destOrd="0" presId="urn:microsoft.com/office/officeart/2005/8/layout/radial1"/>
    <dgm:cxn modelId="{C974FEF6-0CD0-8B4E-904F-75AD3ED28173}" type="presParOf" srcId="{FE622D64-7643-AB46-BC9D-EEED29438F9C}" destId="{9C6F1295-3EB5-CB44-BE8A-4E62BFF5FF25}" srcOrd="7" destOrd="0" presId="urn:microsoft.com/office/officeart/2005/8/layout/radial1"/>
    <dgm:cxn modelId="{6AB4D651-06F2-5746-A968-162BCA4B3031}" type="presParOf" srcId="{9C6F1295-3EB5-CB44-BE8A-4E62BFF5FF25}" destId="{30205848-79C2-CB4E-85C4-AB4EC951E783}" srcOrd="0" destOrd="0" presId="urn:microsoft.com/office/officeart/2005/8/layout/radial1"/>
    <dgm:cxn modelId="{C04E0DE7-1AA5-264F-8FC5-3F55CD5538AC}" type="presParOf" srcId="{FE622D64-7643-AB46-BC9D-EEED29438F9C}" destId="{261B007C-4F32-944A-8076-C3D9EC39836F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FB8F6-BF8D-644B-8F21-3DECEDE342DA}">
      <dsp:nvSpPr>
        <dsp:cNvPr id="0" name=""/>
        <dsp:cNvSpPr/>
      </dsp:nvSpPr>
      <dsp:spPr>
        <a:xfrm>
          <a:off x="2984509" y="272649"/>
          <a:ext cx="802526" cy="8025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KEK</a:t>
          </a:r>
        </a:p>
      </dsp:txBody>
      <dsp:txXfrm>
        <a:off x="3102036" y="390176"/>
        <a:ext cx="567472" cy="567472"/>
      </dsp:txXfrm>
    </dsp:sp>
    <dsp:sp modelId="{86CB68BD-9FE2-CE48-8F2E-148EDD2C0193}">
      <dsp:nvSpPr>
        <dsp:cNvPr id="0" name=""/>
        <dsp:cNvSpPr/>
      </dsp:nvSpPr>
      <dsp:spPr>
        <a:xfrm rot="10703792">
          <a:off x="2281962" y="675901"/>
          <a:ext cx="702842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702842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615812" y="677402"/>
        <a:ext cx="35142" cy="35142"/>
      </dsp:txXfrm>
    </dsp:sp>
    <dsp:sp modelId="{D635F51B-A1A4-CD48-9CE3-183422788C1B}">
      <dsp:nvSpPr>
        <dsp:cNvPr id="0" name=""/>
        <dsp:cNvSpPr/>
      </dsp:nvSpPr>
      <dsp:spPr>
        <a:xfrm>
          <a:off x="1479731" y="314772"/>
          <a:ext cx="802526" cy="80252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CERN </a:t>
          </a:r>
        </a:p>
      </dsp:txBody>
      <dsp:txXfrm>
        <a:off x="1597258" y="432299"/>
        <a:ext cx="567472" cy="567472"/>
      </dsp:txXfrm>
    </dsp:sp>
    <dsp:sp modelId="{3D3DF5D6-C3B4-F84B-BF63-8EBF10E11998}">
      <dsp:nvSpPr>
        <dsp:cNvPr id="0" name=""/>
        <dsp:cNvSpPr/>
      </dsp:nvSpPr>
      <dsp:spPr>
        <a:xfrm rot="5467436">
          <a:off x="2859856" y="1564007"/>
          <a:ext cx="1016159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1016159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3342532" y="1557676"/>
        <a:ext cx="50807" cy="50807"/>
      </dsp:txXfrm>
    </dsp:sp>
    <dsp:sp modelId="{227E594D-4BBA-BA46-ACF7-189D44719D50}">
      <dsp:nvSpPr>
        <dsp:cNvPr id="0" name=""/>
        <dsp:cNvSpPr/>
      </dsp:nvSpPr>
      <dsp:spPr>
        <a:xfrm>
          <a:off x="2948836" y="2090984"/>
          <a:ext cx="802526" cy="80252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Lab/FA n</a:t>
          </a:r>
        </a:p>
      </dsp:txBody>
      <dsp:txXfrm>
        <a:off x="3066363" y="2208511"/>
        <a:ext cx="567472" cy="567472"/>
      </dsp:txXfrm>
    </dsp:sp>
    <dsp:sp modelId="{D1D3E1A0-6A8D-6444-81B7-88FF1958D06C}">
      <dsp:nvSpPr>
        <dsp:cNvPr id="0" name=""/>
        <dsp:cNvSpPr/>
      </dsp:nvSpPr>
      <dsp:spPr>
        <a:xfrm rot="7292860">
          <a:off x="2253015" y="1513095"/>
          <a:ext cx="1211671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1211671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828559" y="1501875"/>
        <a:ext cx="60583" cy="60583"/>
      </dsp:txXfrm>
    </dsp:sp>
    <dsp:sp modelId="{FB34AC79-7C33-BA44-B0BF-A296E5A0F486}">
      <dsp:nvSpPr>
        <dsp:cNvPr id="0" name=""/>
        <dsp:cNvSpPr/>
      </dsp:nvSpPr>
      <dsp:spPr>
        <a:xfrm>
          <a:off x="1930665" y="1989159"/>
          <a:ext cx="802526" cy="8025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2048192" y="2106686"/>
        <a:ext cx="567472" cy="567472"/>
      </dsp:txXfrm>
    </dsp:sp>
    <dsp:sp modelId="{9C6F1295-3EB5-CB44-BE8A-4E62BFF5FF25}">
      <dsp:nvSpPr>
        <dsp:cNvPr id="0" name=""/>
        <dsp:cNvSpPr/>
      </dsp:nvSpPr>
      <dsp:spPr>
        <a:xfrm rot="8874008">
          <a:off x="1982854" y="1173882"/>
          <a:ext cx="1150977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1150977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529569" y="1164180"/>
        <a:ext cx="57548" cy="57548"/>
      </dsp:txXfrm>
    </dsp:sp>
    <dsp:sp modelId="{261B007C-4F32-944A-8076-C3D9EC39836F}">
      <dsp:nvSpPr>
        <dsp:cNvPr id="0" name=""/>
        <dsp:cNvSpPr/>
      </dsp:nvSpPr>
      <dsp:spPr>
        <a:xfrm>
          <a:off x="1329651" y="1310734"/>
          <a:ext cx="802526" cy="80252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Lab/FA 1</a:t>
          </a:r>
        </a:p>
      </dsp:txBody>
      <dsp:txXfrm>
        <a:off x="1447178" y="1428261"/>
        <a:ext cx="567472" cy="5674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FB8F6-BF8D-644B-8F21-3DECEDE342DA}">
      <dsp:nvSpPr>
        <dsp:cNvPr id="0" name=""/>
        <dsp:cNvSpPr/>
      </dsp:nvSpPr>
      <dsp:spPr>
        <a:xfrm>
          <a:off x="1932540" y="353236"/>
          <a:ext cx="802526" cy="8025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CERN</a:t>
          </a:r>
        </a:p>
      </dsp:txBody>
      <dsp:txXfrm>
        <a:off x="2050067" y="470763"/>
        <a:ext cx="567472" cy="567472"/>
      </dsp:txXfrm>
    </dsp:sp>
    <dsp:sp modelId="{86CB68BD-9FE2-CE48-8F2E-148EDD2C0193}">
      <dsp:nvSpPr>
        <dsp:cNvPr id="0" name=""/>
        <dsp:cNvSpPr/>
      </dsp:nvSpPr>
      <dsp:spPr>
        <a:xfrm rot="21425960">
          <a:off x="2734414" y="709679"/>
          <a:ext cx="215073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215073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6574" y="723375"/>
        <a:ext cx="10753" cy="10753"/>
      </dsp:txXfrm>
    </dsp:sp>
    <dsp:sp modelId="{D635F51B-A1A4-CD48-9CE3-183422788C1B}">
      <dsp:nvSpPr>
        <dsp:cNvPr id="0" name=""/>
        <dsp:cNvSpPr/>
      </dsp:nvSpPr>
      <dsp:spPr>
        <a:xfrm>
          <a:off x="2948836" y="301741"/>
          <a:ext cx="802526" cy="80252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KEK </a:t>
          </a:r>
        </a:p>
      </dsp:txBody>
      <dsp:txXfrm>
        <a:off x="3066363" y="419268"/>
        <a:ext cx="567472" cy="567472"/>
      </dsp:txXfrm>
    </dsp:sp>
    <dsp:sp modelId="{3D3DF5D6-C3B4-F84B-BF63-8EBF10E11998}">
      <dsp:nvSpPr>
        <dsp:cNvPr id="0" name=""/>
        <dsp:cNvSpPr/>
      </dsp:nvSpPr>
      <dsp:spPr>
        <a:xfrm rot="3580765">
          <a:off x="2236657" y="1604301"/>
          <a:ext cx="1210587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1210587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11686" y="1593109"/>
        <a:ext cx="60529" cy="60529"/>
      </dsp:txXfrm>
    </dsp:sp>
    <dsp:sp modelId="{227E594D-4BBA-BA46-ACF7-189D44719D50}">
      <dsp:nvSpPr>
        <dsp:cNvPr id="0" name=""/>
        <dsp:cNvSpPr/>
      </dsp:nvSpPr>
      <dsp:spPr>
        <a:xfrm>
          <a:off x="2948836" y="2090984"/>
          <a:ext cx="802526" cy="80252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Lab/FA n</a:t>
          </a:r>
        </a:p>
      </dsp:txBody>
      <dsp:txXfrm>
        <a:off x="3066363" y="2208511"/>
        <a:ext cx="567472" cy="567472"/>
      </dsp:txXfrm>
    </dsp:sp>
    <dsp:sp modelId="{D1D3E1A0-6A8D-6444-81B7-88FF1958D06C}">
      <dsp:nvSpPr>
        <dsp:cNvPr id="0" name=""/>
        <dsp:cNvSpPr/>
      </dsp:nvSpPr>
      <dsp:spPr>
        <a:xfrm rot="5403939">
          <a:off x="1916167" y="1553388"/>
          <a:ext cx="833397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833397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312031" y="1551626"/>
        <a:ext cx="41669" cy="41669"/>
      </dsp:txXfrm>
    </dsp:sp>
    <dsp:sp modelId="{FB34AC79-7C33-BA44-B0BF-A296E5A0F486}">
      <dsp:nvSpPr>
        <dsp:cNvPr id="0" name=""/>
        <dsp:cNvSpPr/>
      </dsp:nvSpPr>
      <dsp:spPr>
        <a:xfrm>
          <a:off x="1930665" y="1989159"/>
          <a:ext cx="802526" cy="8025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2048192" y="2106686"/>
        <a:ext cx="567472" cy="567472"/>
      </dsp:txXfrm>
    </dsp:sp>
    <dsp:sp modelId="{9C6F1295-3EB5-CB44-BE8A-4E62BFF5FF25}">
      <dsp:nvSpPr>
        <dsp:cNvPr id="0" name=""/>
        <dsp:cNvSpPr/>
      </dsp:nvSpPr>
      <dsp:spPr>
        <a:xfrm rot="7331795">
          <a:off x="1867875" y="1214176"/>
          <a:ext cx="328967" cy="38144"/>
        </a:xfrm>
        <a:custGeom>
          <a:avLst/>
          <a:gdLst/>
          <a:ahLst/>
          <a:cxnLst/>
          <a:rect l="0" t="0" r="0" b="0"/>
          <a:pathLst>
            <a:path>
              <a:moveTo>
                <a:pt x="0" y="19072"/>
              </a:moveTo>
              <a:lnTo>
                <a:pt x="328967" y="190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24134" y="1225024"/>
        <a:ext cx="16448" cy="16448"/>
      </dsp:txXfrm>
    </dsp:sp>
    <dsp:sp modelId="{261B007C-4F32-944A-8076-C3D9EC39836F}">
      <dsp:nvSpPr>
        <dsp:cNvPr id="0" name=""/>
        <dsp:cNvSpPr/>
      </dsp:nvSpPr>
      <dsp:spPr>
        <a:xfrm>
          <a:off x="1329651" y="1310734"/>
          <a:ext cx="802526" cy="80252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Lab/FA 1</a:t>
          </a:r>
        </a:p>
      </dsp:txBody>
      <dsp:txXfrm>
        <a:off x="1447178" y="1428261"/>
        <a:ext cx="567472" cy="567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BE140-E1D4-4446-B947-EC9F3343C08F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62148-AD3E-534F-A3F9-DDE160DD1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275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C62148-AD3E-534F-A3F9-DDE160DD1A00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8201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C62148-AD3E-534F-A3F9-DDE160DD1A00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1539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C62148-AD3E-534F-A3F9-DDE160DD1A00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1858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2698-51CA-09F9-178B-2C1C49601F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7C7691-B105-721A-DDCA-9D30B817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78E8E-5783-EA0F-B456-0939DCDAE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F5B6C-5A7A-2165-C4F2-9F8691C16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F5002-AF58-C207-9A78-77D9793D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7858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552D-45DE-6AED-2018-F35034C40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6EA048-C25C-266F-1842-2B71F0111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7C2EC-3815-2BAC-0E1B-07988F09E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BEBD0-CB8E-C5D8-7A47-27F2F85E4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21200-07BB-FC90-B670-034C34EC6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9899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A95C1E-6DA1-622A-EF0F-DBFDFA2134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A301E-876A-B547-A130-53FE00F5F1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89699-A9B1-290F-66D8-AD3F7996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B8D63-DEF0-D3B6-6F6A-6730E441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B438F-21A5-45C5-8E1C-25F1ABE54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840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B000A-52A2-5B27-9B4E-44DDADD0C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8244F-BF57-234E-00F0-A75BB31CB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FCFDC-ADD4-F04B-0213-83D0B2935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10253-49D9-2E1E-9A68-3453FC949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9CBC7-6FBA-6BC0-DE59-E82106CF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604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BD60D-2AB2-F917-921E-4D1B78F65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C29F5-4E38-B332-427C-8C518094C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AA182-23C0-93ED-D6AD-1880167DC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98902-03CB-4677-C434-E77A4E723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34C8B-0283-3851-DCCA-75FB1ADAE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62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F231-4888-68B5-83EF-630D3495E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15A70-89B2-37A0-C311-51265481A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D64A6-0D24-8ECB-B654-C4255055C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0E4D3E-EFBF-5187-1C65-F753C12D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79C56-58BB-ED42-CA96-DFD2C84E1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8A3C7-A4BE-CCBD-110D-CECCD9E77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2205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2E8E4-90BC-393D-7F00-BDAA65E73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E400E-9B1D-818F-8CE2-031BD804D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356963-401B-8597-7EA2-9AA9C124F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888C5E-D4D3-4FB5-A7AA-0A29F6E50A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DC01DB-58D6-863A-E535-5D734A3EEA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6AEF92-08EC-5AA5-9B31-3B220C869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97D524-AB59-7723-34F0-BB9776FA5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6468AB-2B90-68B8-AD89-1AEC59253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588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7544C-460B-2301-0A5B-39D91D34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7D4A06-308A-8623-83FB-516A9A47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D0A0D2-326A-2233-CF62-6E3C5AE54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EF658-375E-63AD-9619-CC0451A1F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739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47742E-95D7-CB1F-0501-BF7AC84A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3B8AE-1B55-5AA2-B574-41B103CF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F21B1-1C26-3613-2BC9-ABADEC36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993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CC33D-F88D-7A21-2B48-132155B3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64F04-706A-C77A-B2B4-6173D686F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4C0A40-BCA9-DCDE-EE80-9A40D7CA8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137D2-25D8-4004-ECB7-DBB4EFB06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201C1B-944E-2544-EC7E-E45B7861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F355C-9AC2-FAC1-72F6-647BBD2F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027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17673-4BA6-6425-ACEA-3345B51E1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7646D5-89A6-6322-9507-B41C44AC5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F7D8F-B501-6257-9D80-BA54CCDB1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B262F-13B1-041C-712B-AD350204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76242-EA33-E192-3B2E-83D6314DB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0B1253-3BD6-9694-0CB9-46965E0E0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461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E2C385-4C72-003D-BC3D-A9DB65B2D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27FD7-5455-3F3D-C58B-26F9FEEA1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763A-32F2-AD7E-47DF-ED36FC1546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10DF9-6F15-FD44-BCE1-E546F93E5B3A}" type="datetimeFigureOut">
              <a:rPr lang="en-CH" smtClean="0"/>
              <a:t>27.04.22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397CE-328F-F807-5374-2FB96F5FBF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095F7-5262-010D-F2E6-DD79BDBDA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0AE44-543F-054C-BBC4-BA1008813B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107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0696DA-4B78-3284-2B58-AE456522A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183"/>
            <a:ext cx="10515600" cy="1050018"/>
          </a:xfrm>
        </p:spPr>
        <p:txBody>
          <a:bodyPr/>
          <a:lstStyle/>
          <a:p>
            <a:r>
              <a:rPr lang="en-CH" dirty="0"/>
              <a:t>European planning - I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9D3ADA-E29B-C612-FF2E-EF3C738DF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6" y="1219201"/>
            <a:ext cx="10515600" cy="477270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H" dirty="0"/>
              <a:t>Conditions for European funding : </a:t>
            </a:r>
          </a:p>
          <a:p>
            <a:r>
              <a:rPr lang="en-CH" dirty="0"/>
              <a:t>Extra funding granted in Japan, some invested with collaborators in Europe</a:t>
            </a:r>
          </a:p>
          <a:p>
            <a:r>
              <a:rPr lang="en-CH" dirty="0"/>
              <a:t>Japan hosting can be assumed  </a:t>
            </a:r>
          </a:p>
          <a:p>
            <a:r>
              <a:rPr lang="en-CH" dirty="0"/>
              <a:t>CERN participates in next phase (will make other European contributions much more likely)  </a:t>
            </a:r>
          </a:p>
          <a:p>
            <a:r>
              <a:rPr lang="en-CH" dirty="0">
                <a:solidFill>
                  <a:srgbClr val="0070C0"/>
                </a:solidFill>
              </a:rPr>
              <a:t>Discussions (progress towards) at appropriate level about ILC implementation</a:t>
            </a:r>
          </a:p>
          <a:p>
            <a:pPr marL="0" indent="0">
              <a:buNone/>
            </a:pPr>
            <a:endParaRPr lang="en-CH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CH" dirty="0"/>
              <a:t>Justifications of European ILC plan:</a:t>
            </a:r>
          </a:p>
          <a:p>
            <a:r>
              <a:rPr lang="en-CH" dirty="0"/>
              <a:t>A timely and performing Higgs-factory – upgradeable, with “diversity programme”</a:t>
            </a:r>
          </a:p>
          <a:p>
            <a:r>
              <a:rPr lang="en-CH" dirty="0"/>
              <a:t>Overall European focus on a sustainable facility (and low cost) </a:t>
            </a:r>
          </a:p>
          <a:p>
            <a:r>
              <a:rPr lang="en-CH" dirty="0"/>
              <a:t>Strong links to European lab and industry technology interests/cababilities (beyond ILC) </a:t>
            </a:r>
          </a:p>
          <a:p>
            <a:pPr>
              <a:lnSpc>
                <a:spcPct val="110000"/>
              </a:lnSpc>
            </a:pPr>
            <a:r>
              <a:rPr lang="en-CH" dirty="0">
                <a:solidFill>
                  <a:srgbClr val="0070C0"/>
                </a:solidFill>
              </a:rPr>
              <a:t>A possibility for CERN hosting if Japan decide not to, alternative to ring - at similar level as CLIC - during next ESPP ?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 </a:t>
            </a: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4221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0696DA-4B78-3284-2B58-AE456522A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82"/>
            <a:ext cx="10515600" cy="1325563"/>
          </a:xfrm>
        </p:spPr>
        <p:txBody>
          <a:bodyPr/>
          <a:lstStyle/>
          <a:p>
            <a:r>
              <a:rPr lang="en-CH" dirty="0"/>
              <a:t>European planning – II 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9D3ADA-E29B-C612-FF2E-EF3C738DF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4454"/>
            <a:ext cx="8447314" cy="53966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H" sz="1800" dirty="0"/>
              <a:t>Organisation in Europe:</a:t>
            </a:r>
          </a:p>
          <a:p>
            <a:pPr>
              <a:lnSpc>
                <a:spcPct val="110000"/>
              </a:lnSpc>
            </a:pPr>
            <a:r>
              <a:rPr lang="en-CH" sz="1800" dirty="0"/>
              <a:t>Assume several “MoUs” between KEK and European partners, use existing agreements with new addenda if appropriate </a:t>
            </a:r>
          </a:p>
          <a:p>
            <a:pPr>
              <a:lnSpc>
                <a:spcPct val="110000"/>
              </a:lnSpc>
            </a:pPr>
            <a:r>
              <a:rPr lang="en-CH" sz="1800" dirty="0">
                <a:solidFill>
                  <a:srgbClr val="0070C0"/>
                </a:solidFill>
              </a:rPr>
              <a:t>KEK contribution to funding part of priority WP activities (in Europe), described in these “MoUs”, or channel funds through KEK-CERN agreement and subsubseqent CERN-European partner Research Contracts ? In kind material contributions also considered.</a:t>
            </a:r>
          </a:p>
          <a:p>
            <a:pPr>
              <a:lnSpc>
                <a:spcPct val="110000"/>
              </a:lnSpc>
            </a:pPr>
            <a:r>
              <a:rPr lang="en-CH" sz="1800" dirty="0">
                <a:solidFill>
                  <a:srgbClr val="0070C0"/>
                </a:solidFill>
              </a:rPr>
              <a:t>W</a:t>
            </a:r>
            <a:r>
              <a:rPr lang="en-US" sz="1800" dirty="0">
                <a:solidFill>
                  <a:srgbClr val="0070C0"/>
                </a:solidFill>
              </a:rPr>
              <a:t>ha</a:t>
            </a:r>
            <a:r>
              <a:rPr lang="en-CH" sz="1800" dirty="0">
                <a:solidFill>
                  <a:srgbClr val="0070C0"/>
                </a:solidFill>
              </a:rPr>
              <a:t>t is a contribution, material, personnel, both – in terms of “matching”</a:t>
            </a:r>
          </a:p>
          <a:p>
            <a:pPr>
              <a:lnSpc>
                <a:spcPct val="110000"/>
              </a:lnSpc>
            </a:pPr>
            <a:r>
              <a:rPr lang="en-CH" sz="1800" dirty="0">
                <a:solidFill>
                  <a:srgbClr val="0070C0"/>
                </a:solidFill>
              </a:rPr>
              <a:t>W</a:t>
            </a:r>
            <a:r>
              <a:rPr lang="en-US" sz="1800" dirty="0">
                <a:solidFill>
                  <a:srgbClr val="0070C0"/>
                </a:solidFill>
              </a:rPr>
              <a:t>h</a:t>
            </a:r>
            <a:r>
              <a:rPr lang="en-CH" sz="1800" dirty="0">
                <a:solidFill>
                  <a:srgbClr val="0070C0"/>
                </a:solidFill>
              </a:rPr>
              <a:t>at level of European Organsation is needed (will depend on the International Organisation), European steering /coordination group/project office (executive),  “European Collaboration Board”,  Accelerator priority WPs versus Physics&amp;Detector ?</a:t>
            </a:r>
          </a:p>
          <a:p>
            <a:pPr>
              <a:lnSpc>
                <a:spcPct val="110000"/>
              </a:lnSpc>
            </a:pPr>
            <a:r>
              <a:rPr lang="en-CH" sz="1800" dirty="0">
                <a:solidFill>
                  <a:srgbClr val="0070C0"/>
                </a:solidFill>
              </a:rPr>
              <a:t>Reports to  CERN/CERN Council (CERN already has LC studies including ILC activities), LDG (will rely on many labs), ECFA (Higgs-factory frameworks)  ?</a:t>
            </a:r>
          </a:p>
          <a:p>
            <a:r>
              <a:rPr lang="en-CH" sz="1800" dirty="0"/>
              <a:t>Build links to EC  programmes </a:t>
            </a:r>
          </a:p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sz="1800" dirty="0"/>
              <a:t>Main elements of the European activities:</a:t>
            </a:r>
          </a:p>
          <a:p>
            <a:r>
              <a:rPr lang="en-CH" sz="1800" dirty="0"/>
              <a:t>Priority WPs (with  KEK funding  help) – extra slide  </a:t>
            </a:r>
          </a:p>
          <a:p>
            <a:pPr>
              <a:lnSpc>
                <a:spcPct val="110000"/>
              </a:lnSpc>
            </a:pPr>
            <a:r>
              <a:rPr lang="en-CH" sz="1800" dirty="0"/>
              <a:t>Activities related to substainabilty studies, will allow site specific studies (note: all Priority WPs can also be motivated by “sustainability”)</a:t>
            </a:r>
          </a:p>
          <a:p>
            <a:pPr>
              <a:lnSpc>
                <a:spcPct val="110000"/>
              </a:lnSpc>
            </a:pPr>
            <a:r>
              <a:rPr lang="en-CH" sz="1800" dirty="0"/>
              <a:t>Related to physics and detector -  with Japan and other partners – what are the key activities, and how are they related to the existing WG3 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85E2AFA-370A-FC69-989B-4B55231CB4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4437152"/>
              </p:ext>
            </p:extLst>
          </p:nvPr>
        </p:nvGraphicFramePr>
        <p:xfrm>
          <a:off x="8179496" y="125262"/>
          <a:ext cx="3787036" cy="2893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D5FF5D9-2901-2BF3-354A-7EF5D7392B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374845"/>
              </p:ext>
            </p:extLst>
          </p:nvPr>
        </p:nvGraphicFramePr>
        <p:xfrm>
          <a:off x="8104340" y="3490507"/>
          <a:ext cx="3787036" cy="2893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140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0696DA-4B78-3284-2B58-AE456522A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182"/>
            <a:ext cx="10515600" cy="1325563"/>
          </a:xfrm>
        </p:spPr>
        <p:txBody>
          <a:bodyPr/>
          <a:lstStyle/>
          <a:p>
            <a:r>
              <a:rPr lang="en-CH" dirty="0"/>
              <a:t>European planning - III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9D3ADA-E29B-C612-FF2E-EF3C738DF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4257"/>
            <a:ext cx="10515600" cy="477270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H" dirty="0"/>
              <a:t>Timeline:</a:t>
            </a:r>
          </a:p>
          <a:p>
            <a:pPr>
              <a:lnSpc>
                <a:spcPct val="110000"/>
              </a:lnSpc>
            </a:pPr>
            <a:r>
              <a:rPr lang="en-CH" dirty="0"/>
              <a:t>S</a:t>
            </a:r>
            <a:r>
              <a:rPr lang="en-US" dirty="0"/>
              <a:t>t</a:t>
            </a:r>
            <a:r>
              <a:rPr lang="en-CH" dirty="0"/>
              <a:t>art of this phase next April (2023) – e.g. start of the 2023 budget year in Japan  </a:t>
            </a:r>
          </a:p>
          <a:p>
            <a:pPr>
              <a:lnSpc>
                <a:spcPct val="110000"/>
              </a:lnSpc>
            </a:pPr>
            <a:r>
              <a:rPr lang="en-CH" dirty="0">
                <a:solidFill>
                  <a:srgbClr val="0070C0"/>
                </a:solidFill>
              </a:rPr>
              <a:t>Aim to have (internally) an outline of plan by summer (3-4 pages and in 10 slides), pass through first level of discussions/feedback with major labs/FA (discuss this point today) </a:t>
            </a:r>
          </a:p>
          <a:p>
            <a:pPr>
              <a:lnSpc>
                <a:spcPct val="110000"/>
              </a:lnSpc>
            </a:pPr>
            <a:r>
              <a:rPr lang="en-CH" dirty="0"/>
              <a:t>By August we will get feedback on MEXT’s position on extra funding (but decision in December) – decision points for earnest MoU negotiations with KEK </a:t>
            </a:r>
          </a:p>
          <a:p>
            <a:pPr>
              <a:lnSpc>
                <a:spcPct val="110000"/>
              </a:lnSpc>
            </a:pPr>
            <a:r>
              <a:rPr lang="en-CH" dirty="0"/>
              <a:t>CERN budgets (distribution) for year n+1 discussed January–April in year n   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Preparation over next months:</a:t>
            </a:r>
          </a:p>
          <a:p>
            <a:r>
              <a:rPr lang="en-CH" dirty="0">
                <a:solidFill>
                  <a:srgbClr val="0070C0"/>
                </a:solidFill>
              </a:rPr>
              <a:t>Small drafting team, involve European WG 1, 2, 3 members ? </a:t>
            </a:r>
          </a:p>
          <a:p>
            <a:r>
              <a:rPr lang="en-CH" dirty="0">
                <a:solidFill>
                  <a:srgbClr val="0070C0"/>
                </a:solidFill>
              </a:rPr>
              <a:t>Meetings with lab-directors and other funding ”stakeholders” </a:t>
            </a: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 </a:t>
            </a: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37126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2827</TotalTime>
  <Words>520</Words>
  <Application>Microsoft Macintosh PowerPoint</Application>
  <PresentationFormat>Widescreen</PresentationFormat>
  <Paragraphs>51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European planning - I </vt:lpstr>
      <vt:lpstr>European planning – II  </vt:lpstr>
      <vt:lpstr>European planning - III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planning </dc:title>
  <dc:creator>Steinar Stapnes</dc:creator>
  <cp:lastModifiedBy>Steinar Stapnes</cp:lastModifiedBy>
  <cp:revision>12</cp:revision>
  <dcterms:created xsi:type="dcterms:W3CDTF">2022-04-25T13:51:07Z</dcterms:created>
  <dcterms:modified xsi:type="dcterms:W3CDTF">2022-04-27T14:19:46Z</dcterms:modified>
</cp:coreProperties>
</file>