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425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  <p:cmAuthor id="2" name="山本 康史" initials="山本" lastIdx="1" clrIdx="1">
    <p:extLst>
      <p:ext uri="{19B8F6BF-5375-455C-9EA6-DF929625EA0E}">
        <p15:presenceInfo xmlns:p15="http://schemas.microsoft.com/office/powerpoint/2012/main" userId="761d810f7ffa07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CCFF99"/>
    <a:srgbClr val="FF99CC"/>
    <a:srgbClr val="9999FF"/>
    <a:srgbClr val="DEEBF7"/>
    <a:srgbClr val="339933"/>
    <a:srgbClr val="006699"/>
    <a:srgbClr val="666699"/>
    <a:srgbClr val="009999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13/Sep/2022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31st meeting of SRF subgroup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979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463" y="2083335"/>
            <a:ext cx="10661073" cy="2169627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report of SRF session at Snowmass2022 (S. </a:t>
            </a:r>
            <a:r>
              <a:rPr lang="en-US" altLang="ja-JP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schedule and recent progress (Kirk)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13/Sep/2022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31st meeting of SRF subgroup in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66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66CC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962852"/>
            <a:ext cx="1219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R.Geng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Ruber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Stapnes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13/Sep/2022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31st meeting of SRF subgroup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866518"/>
              </p:ext>
            </p:extLst>
          </p:nvPr>
        </p:nvGraphicFramePr>
        <p:xfrm>
          <a:off x="2" y="766254"/>
          <a:ext cx="12191998" cy="268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11/Jul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Foundation of international expert panel (ICFA endorsed)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26363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31/Aug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 plan of FY2023 was submitted from MEXT to MOF at Japan</a:t>
                      </a:r>
                    </a:p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(reported by Iwate-</a:t>
                      </a:r>
                      <a:r>
                        <a:rPr kumimoji="1" lang="en-US" altLang="ja-JP" sz="14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Nippou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(local newspaper at Iwate-ken prefecture))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713275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13/Sep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Summary report at Snowmass2022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1490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11~14/Oct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 Meeting 2022 @Aomori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3654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 24, 25/Oct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Crab Cavity Design Review #3 (the date is under discussion)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08671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 of Dec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 plan will be fixed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13074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Early 2023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LCWS2023 @SLAC (Nakada-</a:t>
                      </a:r>
                      <a:r>
                        <a:rPr lang="en-US" altLang="ja-JP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</a:t>
                      </a:r>
                      <a:r>
                        <a:rPr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already announced)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307091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schedule and recent progress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681824B-7171-40BB-1816-B1930A4783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58" y="3834392"/>
            <a:ext cx="3877383" cy="243478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4E26DCB-6823-2AF0-2F20-B2707FABCE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908" y="3608248"/>
            <a:ext cx="6489011" cy="288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77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76728</TotalTime>
  <Words>209</Words>
  <Application>Microsoft Office PowerPoint</Application>
  <PresentationFormat>ワイド画面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Times New Roman</vt:lpstr>
      <vt:lpstr>Wingdings</vt:lpstr>
      <vt:lpstr>Office テーマ</vt:lpstr>
      <vt:lpstr>31st Meeting of SRF Group in IDT/WG2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YAMAMOTO Yasuchika</cp:lastModifiedBy>
  <cp:revision>2311</cp:revision>
  <cp:lastPrinted>2020-11-23T15:37:09Z</cp:lastPrinted>
  <dcterms:created xsi:type="dcterms:W3CDTF">2020-09-27T07:10:37Z</dcterms:created>
  <dcterms:modified xsi:type="dcterms:W3CDTF">2022-09-13T13:33:00Z</dcterms:modified>
</cp:coreProperties>
</file>