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256" r:id="rId5"/>
    <p:sldId id="352" r:id="rId6"/>
    <p:sldId id="355" r:id="rId7"/>
    <p:sldId id="358" r:id="rId8"/>
    <p:sldId id="359" r:id="rId9"/>
    <p:sldId id="367" r:id="rId10"/>
    <p:sldId id="362" r:id="rId11"/>
    <p:sldId id="368" r:id="rId12"/>
    <p:sldId id="363" r:id="rId13"/>
    <p:sldId id="369" r:id="rId14"/>
    <p:sldId id="364" r:id="rId15"/>
    <p:sldId id="370" r:id="rId16"/>
    <p:sldId id="345" r:id="rId17"/>
    <p:sldId id="371" r:id="rId18"/>
    <p:sldId id="366" r:id="rId19"/>
    <p:sldId id="360" r:id="rId20"/>
    <p:sldId id="33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osh, Peter (STFC,DL,AST)" userId="e92e805f-5c75-43b3-ba50-cd74b1e05943" providerId="ADAL" clId="{39F52AB3-01FC-42A3-98AB-561004DD9E19}"/>
    <pc:docChg chg="undo redo custSel addSld delSld modSld sldOrd">
      <pc:chgData name="McIntosh, Peter (STFC,DL,AST)" userId="e92e805f-5c75-43b3-ba50-cd74b1e05943" providerId="ADAL" clId="{39F52AB3-01FC-42A3-98AB-561004DD9E19}" dt="2022-10-28T08:22:18.540" v="4319" actId="20577"/>
      <pc:docMkLst>
        <pc:docMk/>
      </pc:docMkLst>
      <pc:sldChg chg="addSp delSp modSp add mod ord">
        <pc:chgData name="McIntosh, Peter (STFC,DL,AST)" userId="e92e805f-5c75-43b3-ba50-cd74b1e05943" providerId="ADAL" clId="{39F52AB3-01FC-42A3-98AB-561004DD9E19}" dt="2022-10-28T07:51:15.740" v="3799" actId="1035"/>
        <pc:sldMkLst>
          <pc:docMk/>
          <pc:sldMk cId="1645881144" sldId="345"/>
        </pc:sldMkLst>
        <pc:spChg chg="del">
          <ac:chgData name="McIntosh, Peter (STFC,DL,AST)" userId="e92e805f-5c75-43b3-ba50-cd74b1e05943" providerId="ADAL" clId="{39F52AB3-01FC-42A3-98AB-561004DD9E19}" dt="2022-10-28T07:36:20.705" v="3733" actId="478"/>
          <ac:spMkLst>
            <pc:docMk/>
            <pc:sldMk cId="1645881144" sldId="345"/>
            <ac:spMk id="2" creationId="{C9BAC9C7-D2E8-42B9-B25A-2E5728661577}"/>
          </ac:spMkLst>
        </pc:spChg>
        <pc:spChg chg="del">
          <ac:chgData name="McIntosh, Peter (STFC,DL,AST)" userId="e92e805f-5c75-43b3-ba50-cd74b1e05943" providerId="ADAL" clId="{39F52AB3-01FC-42A3-98AB-561004DD9E19}" dt="2022-10-28T07:36:23.408" v="3734" actId="478"/>
          <ac:spMkLst>
            <pc:docMk/>
            <pc:sldMk cId="1645881144" sldId="345"/>
            <ac:spMk id="3" creationId="{7784A894-2F4E-4299-9456-7F3C575F67BB}"/>
          </ac:spMkLst>
        </pc:spChg>
        <pc:spChg chg="add mod">
          <ac:chgData name="McIntosh, Peter (STFC,DL,AST)" userId="e92e805f-5c75-43b3-ba50-cd74b1e05943" providerId="ADAL" clId="{39F52AB3-01FC-42A3-98AB-561004DD9E19}" dt="2022-10-28T07:37:55.010" v="3751" actId="27636"/>
          <ac:spMkLst>
            <pc:docMk/>
            <pc:sldMk cId="1645881144" sldId="345"/>
            <ac:spMk id="23" creationId="{F7193FC1-F9C0-4A4D-9CA7-D55435105DDB}"/>
          </ac:spMkLst>
        </pc:spChg>
        <pc:spChg chg="add mod">
          <ac:chgData name="McIntosh, Peter (STFC,DL,AST)" userId="e92e805f-5c75-43b3-ba50-cd74b1e05943" providerId="ADAL" clId="{39F52AB3-01FC-42A3-98AB-561004DD9E19}" dt="2022-10-28T07:51:15.740" v="3799" actId="1035"/>
          <ac:spMkLst>
            <pc:docMk/>
            <pc:sldMk cId="1645881144" sldId="345"/>
            <ac:spMk id="26" creationId="{09EAAB74-637C-45CA-B5D4-B0E3CA4DC6CD}"/>
          </ac:spMkLst>
        </pc:spChg>
        <pc:spChg chg="mod">
          <ac:chgData name="McIntosh, Peter (STFC,DL,AST)" userId="e92e805f-5c75-43b3-ba50-cd74b1e05943" providerId="ADAL" clId="{39F52AB3-01FC-42A3-98AB-561004DD9E19}" dt="2022-10-28T07:37:47.341" v="3749" actId="1076"/>
          <ac:spMkLst>
            <pc:docMk/>
            <pc:sldMk cId="1645881144" sldId="345"/>
            <ac:spMk id="50" creationId="{A38BC6EF-7AA6-46B9-8029-5DDA3278A6D2}"/>
          </ac:spMkLst>
        </pc:spChg>
        <pc:spChg chg="del">
          <ac:chgData name="McIntosh, Peter (STFC,DL,AST)" userId="e92e805f-5c75-43b3-ba50-cd74b1e05943" providerId="ADAL" clId="{39F52AB3-01FC-42A3-98AB-561004DD9E19}" dt="2022-10-28T07:36:10.299" v="3732" actId="478"/>
          <ac:spMkLst>
            <pc:docMk/>
            <pc:sldMk cId="1645881144" sldId="345"/>
            <ac:spMk id="51" creationId="{39067F32-263C-42B0-B9FB-3D5E29C7C3B4}"/>
          </ac:spMkLst>
        </pc:spChg>
        <pc:spChg chg="mod">
          <ac:chgData name="McIntosh, Peter (STFC,DL,AST)" userId="e92e805f-5c75-43b3-ba50-cd74b1e05943" providerId="ADAL" clId="{39F52AB3-01FC-42A3-98AB-561004DD9E19}" dt="2022-10-28T07:47:30.463" v="3755" actId="1076"/>
          <ac:spMkLst>
            <pc:docMk/>
            <pc:sldMk cId="1645881144" sldId="345"/>
            <ac:spMk id="53" creationId="{A0C8F8EA-0AB4-41B5-B80F-4A1FDFE64275}"/>
          </ac:spMkLst>
        </pc:spChg>
        <pc:spChg chg="mod">
          <ac:chgData name="McIntosh, Peter (STFC,DL,AST)" userId="e92e805f-5c75-43b3-ba50-cd74b1e05943" providerId="ADAL" clId="{39F52AB3-01FC-42A3-98AB-561004DD9E19}" dt="2022-10-28T07:47:30.463" v="3755" actId="1076"/>
          <ac:spMkLst>
            <pc:docMk/>
            <pc:sldMk cId="1645881144" sldId="345"/>
            <ac:spMk id="54" creationId="{77B31AF1-100C-4580-B3BF-B6A8531F3BE7}"/>
          </ac:spMkLst>
        </pc:spChg>
        <pc:spChg chg="mod">
          <ac:chgData name="McIntosh, Peter (STFC,DL,AST)" userId="e92e805f-5c75-43b3-ba50-cd74b1e05943" providerId="ADAL" clId="{39F52AB3-01FC-42A3-98AB-561004DD9E19}" dt="2022-10-28T07:50:51.255" v="3779" actId="948"/>
          <ac:spMkLst>
            <pc:docMk/>
            <pc:sldMk cId="1645881144" sldId="345"/>
            <ac:spMk id="55" creationId="{2343B788-0A3E-440B-842D-2AE8158C20DA}"/>
          </ac:spMkLst>
        </pc:spChg>
        <pc:spChg chg="del mod">
          <ac:chgData name="McIntosh, Peter (STFC,DL,AST)" userId="e92e805f-5c75-43b3-ba50-cd74b1e05943" providerId="ADAL" clId="{39F52AB3-01FC-42A3-98AB-561004DD9E19}" dt="2022-10-28T07:47:57.659" v="3762" actId="478"/>
          <ac:spMkLst>
            <pc:docMk/>
            <pc:sldMk cId="1645881144" sldId="345"/>
            <ac:spMk id="56" creationId="{FED83339-BA1F-44EF-B8E1-FE3B5CF091F8}"/>
          </ac:spMkLst>
        </pc:spChg>
        <pc:spChg chg="del mod">
          <ac:chgData name="McIntosh, Peter (STFC,DL,AST)" userId="e92e805f-5c75-43b3-ba50-cd74b1e05943" providerId="ADAL" clId="{39F52AB3-01FC-42A3-98AB-561004DD9E19}" dt="2022-10-28T07:48:00.645" v="3763" actId="478"/>
          <ac:spMkLst>
            <pc:docMk/>
            <pc:sldMk cId="1645881144" sldId="345"/>
            <ac:spMk id="57" creationId="{2EAFBF94-A99D-4E68-9EB7-3FCDB325F9A0}"/>
          </ac:spMkLst>
        </pc:spChg>
        <pc:spChg chg="del mod">
          <ac:chgData name="McIntosh, Peter (STFC,DL,AST)" userId="e92e805f-5c75-43b3-ba50-cd74b1e05943" providerId="ADAL" clId="{39F52AB3-01FC-42A3-98AB-561004DD9E19}" dt="2022-10-28T07:47:54.019" v="3761" actId="478"/>
          <ac:spMkLst>
            <pc:docMk/>
            <pc:sldMk cId="1645881144" sldId="345"/>
            <ac:spMk id="58" creationId="{534ABD77-6AB4-49AE-8765-CAF502CC4090}"/>
          </ac:spMkLst>
        </pc:spChg>
        <pc:spChg chg="del mod">
          <ac:chgData name="McIntosh, Peter (STFC,DL,AST)" userId="e92e805f-5c75-43b3-ba50-cd74b1e05943" providerId="ADAL" clId="{39F52AB3-01FC-42A3-98AB-561004DD9E19}" dt="2022-10-28T07:47:51.227" v="3760" actId="478"/>
          <ac:spMkLst>
            <pc:docMk/>
            <pc:sldMk cId="1645881144" sldId="345"/>
            <ac:spMk id="59" creationId="{5B92320B-1F52-48EB-A7BB-B2E6B0EAF290}"/>
          </ac:spMkLst>
        </pc:spChg>
        <pc:spChg chg="mod">
          <ac:chgData name="McIntosh, Peter (STFC,DL,AST)" userId="e92e805f-5c75-43b3-ba50-cd74b1e05943" providerId="ADAL" clId="{39F52AB3-01FC-42A3-98AB-561004DD9E19}" dt="2022-10-28T07:37:27.445" v="3746" actId="1076"/>
          <ac:spMkLst>
            <pc:docMk/>
            <pc:sldMk cId="1645881144" sldId="345"/>
            <ac:spMk id="61" creationId="{097A8765-F219-49D0-888B-AFEBE50480DB}"/>
          </ac:spMkLst>
        </pc:spChg>
        <pc:grpChg chg="mod">
          <ac:chgData name="McIntosh, Peter (STFC,DL,AST)" userId="e92e805f-5c75-43b3-ba50-cd74b1e05943" providerId="ADAL" clId="{39F52AB3-01FC-42A3-98AB-561004DD9E19}" dt="2022-10-28T07:47:30.463" v="3755" actId="1076"/>
          <ac:grpSpMkLst>
            <pc:docMk/>
            <pc:sldMk cId="1645881144" sldId="345"/>
            <ac:grpSpMk id="42" creationId="{33CB3CB9-5301-4B01-AEDC-C1EFEA38A4CC}"/>
          </ac:grpSpMkLst>
        </pc:grpChg>
        <pc:graphicFrameChg chg="mod modGraphic">
          <ac:chgData name="McIntosh, Peter (STFC,DL,AST)" userId="e92e805f-5c75-43b3-ba50-cd74b1e05943" providerId="ADAL" clId="{39F52AB3-01FC-42A3-98AB-561004DD9E19}" dt="2022-10-28T07:47:39.790" v="3757" actId="1076"/>
          <ac:graphicFrameMkLst>
            <pc:docMk/>
            <pc:sldMk cId="1645881144" sldId="345"/>
            <ac:graphicFrameMk id="60" creationId="{51A8117D-07B2-4502-B1CB-09D231E81714}"/>
          </ac:graphicFrameMkLst>
        </pc:graphicFrameChg>
        <pc:picChg chg="add mod">
          <ac:chgData name="McIntosh, Peter (STFC,DL,AST)" userId="e92e805f-5c75-43b3-ba50-cd74b1e05943" providerId="ADAL" clId="{39F52AB3-01FC-42A3-98AB-561004DD9E19}" dt="2022-10-28T07:51:08.570" v="3796" actId="1036"/>
          <ac:picMkLst>
            <pc:docMk/>
            <pc:sldMk cId="1645881144" sldId="345"/>
            <ac:picMk id="5" creationId="{2B883908-4175-4301-A109-8BA93E7152E9}"/>
          </ac:picMkLst>
        </pc:picChg>
        <pc:picChg chg="add mod">
          <ac:chgData name="McIntosh, Peter (STFC,DL,AST)" userId="e92e805f-5c75-43b3-ba50-cd74b1e05943" providerId="ADAL" clId="{39F52AB3-01FC-42A3-98AB-561004DD9E19}" dt="2022-10-28T07:51:08.570" v="3796" actId="1036"/>
          <ac:picMkLst>
            <pc:docMk/>
            <pc:sldMk cId="1645881144" sldId="345"/>
            <ac:picMk id="6" creationId="{CCC2E260-C241-44ED-A531-A1FC89DAB8EE}"/>
          </ac:picMkLst>
        </pc:picChg>
        <pc:picChg chg="mod">
          <ac:chgData name="McIntosh, Peter (STFC,DL,AST)" userId="e92e805f-5c75-43b3-ba50-cd74b1e05943" providerId="ADAL" clId="{39F52AB3-01FC-42A3-98AB-561004DD9E19}" dt="2022-10-28T07:47:33.704" v="3756" actId="1076"/>
          <ac:picMkLst>
            <pc:docMk/>
            <pc:sldMk cId="1645881144" sldId="345"/>
            <ac:picMk id="34" creationId="{A3A92405-847E-47B3-9E7E-C6A691730234}"/>
          </ac:picMkLst>
        </pc:picChg>
        <pc:picChg chg="del mod">
          <ac:chgData name="McIntosh, Peter (STFC,DL,AST)" userId="e92e805f-5c75-43b3-ba50-cd74b1e05943" providerId="ADAL" clId="{39F52AB3-01FC-42A3-98AB-561004DD9E19}" dt="2022-10-28T07:47:46.310" v="3758" actId="478"/>
          <ac:picMkLst>
            <pc:docMk/>
            <pc:sldMk cId="1645881144" sldId="345"/>
            <ac:picMk id="45" creationId="{1BAC58EF-CDC3-40D9-8263-2587D648F17B}"/>
          </ac:picMkLst>
        </pc:picChg>
        <pc:picChg chg="del mod">
          <ac:chgData name="McIntosh, Peter (STFC,DL,AST)" userId="e92e805f-5c75-43b3-ba50-cd74b1e05943" providerId="ADAL" clId="{39F52AB3-01FC-42A3-98AB-561004DD9E19}" dt="2022-10-28T07:47:48.776" v="3759" actId="478"/>
          <ac:picMkLst>
            <pc:docMk/>
            <pc:sldMk cId="1645881144" sldId="345"/>
            <ac:picMk id="46" creationId="{372C56F9-A37A-4D64-95E8-D4A7890CD709}"/>
          </ac:picMkLst>
        </pc:picChg>
        <pc:cxnChg chg="mod">
          <ac:chgData name="McIntosh, Peter (STFC,DL,AST)" userId="e92e805f-5c75-43b3-ba50-cd74b1e05943" providerId="ADAL" clId="{39F52AB3-01FC-42A3-98AB-561004DD9E19}" dt="2022-10-28T07:47:30.463" v="3755" actId="1076"/>
          <ac:cxnSpMkLst>
            <pc:docMk/>
            <pc:sldMk cId="1645881144" sldId="345"/>
            <ac:cxnSpMk id="52" creationId="{4A2D73C8-4CAB-4571-A259-25199224BE9E}"/>
          </ac:cxnSpMkLst>
        </pc:cxnChg>
      </pc:sldChg>
      <pc:sldChg chg="modSp mod">
        <pc:chgData name="McIntosh, Peter (STFC,DL,AST)" userId="e92e805f-5c75-43b3-ba50-cd74b1e05943" providerId="ADAL" clId="{39F52AB3-01FC-42A3-98AB-561004DD9E19}" dt="2022-10-26T22:17:49.003" v="438" actId="798"/>
        <pc:sldMkLst>
          <pc:docMk/>
          <pc:sldMk cId="4147418313" sldId="352"/>
        </pc:sldMkLst>
        <pc:spChg chg="mod">
          <ac:chgData name="McIntosh, Peter (STFC,DL,AST)" userId="e92e805f-5c75-43b3-ba50-cd74b1e05943" providerId="ADAL" clId="{39F52AB3-01FC-42A3-98AB-561004DD9E19}" dt="2022-10-26T22:16:47.146" v="408" actId="20577"/>
          <ac:spMkLst>
            <pc:docMk/>
            <pc:sldMk cId="4147418313" sldId="352"/>
            <ac:spMk id="2" creationId="{00000000-0000-0000-0000-000000000000}"/>
          </ac:spMkLst>
        </pc:spChg>
        <pc:graphicFrameChg chg="modGraphic">
          <ac:chgData name="McIntosh, Peter (STFC,DL,AST)" userId="e92e805f-5c75-43b3-ba50-cd74b1e05943" providerId="ADAL" clId="{39F52AB3-01FC-42A3-98AB-561004DD9E19}" dt="2022-10-26T22:17:49.003" v="438" actId="798"/>
          <ac:graphicFrameMkLst>
            <pc:docMk/>
            <pc:sldMk cId="4147418313" sldId="352"/>
            <ac:graphicFrameMk id="5" creationId="{00000000-0000-0000-0000-000000000000}"/>
          </ac:graphicFrameMkLst>
        </pc:graphicFrameChg>
      </pc:sldChg>
      <pc:sldChg chg="del">
        <pc:chgData name="McIntosh, Peter (STFC,DL,AST)" userId="e92e805f-5c75-43b3-ba50-cd74b1e05943" providerId="ADAL" clId="{39F52AB3-01FC-42A3-98AB-561004DD9E19}" dt="2022-10-26T22:07:47.956" v="48" actId="47"/>
        <pc:sldMkLst>
          <pc:docMk/>
          <pc:sldMk cId="2825818805" sldId="354"/>
        </pc:sldMkLst>
      </pc:sldChg>
      <pc:sldChg chg="modSp mod">
        <pc:chgData name="McIntosh, Peter (STFC,DL,AST)" userId="e92e805f-5c75-43b3-ba50-cd74b1e05943" providerId="ADAL" clId="{39F52AB3-01FC-42A3-98AB-561004DD9E19}" dt="2022-10-27T10:13:44.584" v="3343" actId="207"/>
        <pc:sldMkLst>
          <pc:docMk/>
          <pc:sldMk cId="3450291659" sldId="355"/>
        </pc:sldMkLst>
        <pc:spChg chg="mod">
          <ac:chgData name="McIntosh, Peter (STFC,DL,AST)" userId="e92e805f-5c75-43b3-ba50-cd74b1e05943" providerId="ADAL" clId="{39F52AB3-01FC-42A3-98AB-561004DD9E19}" dt="2022-10-26T22:07:12.706" v="39" actId="20577"/>
          <ac:spMkLst>
            <pc:docMk/>
            <pc:sldMk cId="3450291659" sldId="355"/>
            <ac:spMk id="2" creationId="{00000000-0000-0000-0000-000000000000}"/>
          </ac:spMkLst>
        </pc:spChg>
        <pc:spChg chg="mod">
          <ac:chgData name="McIntosh, Peter (STFC,DL,AST)" userId="e92e805f-5c75-43b3-ba50-cd74b1e05943" providerId="ADAL" clId="{39F52AB3-01FC-42A3-98AB-561004DD9E19}" dt="2022-10-27T10:13:40.187" v="3342" actId="207"/>
          <ac:spMkLst>
            <pc:docMk/>
            <pc:sldMk cId="3450291659" sldId="355"/>
            <ac:spMk id="3" creationId="{420F8D7E-D7B1-4A67-AAA1-EA421F4C0FDB}"/>
          </ac:spMkLst>
        </pc:spChg>
        <pc:spChg chg="mod">
          <ac:chgData name="McIntosh, Peter (STFC,DL,AST)" userId="e92e805f-5c75-43b3-ba50-cd74b1e05943" providerId="ADAL" clId="{39F52AB3-01FC-42A3-98AB-561004DD9E19}" dt="2022-10-27T10:13:44.584" v="3343" actId="207"/>
          <ac:spMkLst>
            <pc:docMk/>
            <pc:sldMk cId="3450291659" sldId="355"/>
            <ac:spMk id="7" creationId="{00000000-0000-0000-0000-000000000000}"/>
          </ac:spMkLst>
        </pc:spChg>
      </pc:sldChg>
      <pc:sldChg chg="del">
        <pc:chgData name="McIntosh, Peter (STFC,DL,AST)" userId="e92e805f-5c75-43b3-ba50-cd74b1e05943" providerId="ADAL" clId="{39F52AB3-01FC-42A3-98AB-561004DD9E19}" dt="2022-10-26T22:07:49.677" v="49" actId="47"/>
        <pc:sldMkLst>
          <pc:docMk/>
          <pc:sldMk cId="1287148535" sldId="357"/>
        </pc:sldMkLst>
      </pc:sldChg>
      <pc:sldChg chg="addSp modSp mod">
        <pc:chgData name="McIntosh, Peter (STFC,DL,AST)" userId="e92e805f-5c75-43b3-ba50-cd74b1e05943" providerId="ADAL" clId="{39F52AB3-01FC-42A3-98AB-561004DD9E19}" dt="2022-10-28T08:19:59.442" v="4314" actId="1037"/>
        <pc:sldMkLst>
          <pc:docMk/>
          <pc:sldMk cId="241880075" sldId="358"/>
        </pc:sldMkLst>
        <pc:spChg chg="mod">
          <ac:chgData name="McIntosh, Peter (STFC,DL,AST)" userId="e92e805f-5c75-43b3-ba50-cd74b1e05943" providerId="ADAL" clId="{39F52AB3-01FC-42A3-98AB-561004DD9E19}" dt="2022-10-28T08:19:59.442" v="4314" actId="1037"/>
          <ac:spMkLst>
            <pc:docMk/>
            <pc:sldMk cId="241880075" sldId="358"/>
            <ac:spMk id="5" creationId="{4D64D086-10C0-4F42-9BCC-6FBE1D85CE22}"/>
          </ac:spMkLst>
        </pc:spChg>
        <pc:spChg chg="add mod">
          <ac:chgData name="McIntosh, Peter (STFC,DL,AST)" userId="e92e805f-5c75-43b3-ba50-cd74b1e05943" providerId="ADAL" clId="{39F52AB3-01FC-42A3-98AB-561004DD9E19}" dt="2022-10-27T09:32:10.432" v="2571" actId="1076"/>
          <ac:spMkLst>
            <pc:docMk/>
            <pc:sldMk cId="241880075" sldId="358"/>
            <ac:spMk id="7" creationId="{609B84FE-5B86-415C-86C9-9AD591D6F7BC}"/>
          </ac:spMkLst>
        </pc:spChg>
      </pc:sldChg>
      <pc:sldChg chg="addSp delSp modSp mod modClrScheme chgLayout">
        <pc:chgData name="McIntosh, Peter (STFC,DL,AST)" userId="e92e805f-5c75-43b3-ba50-cd74b1e05943" providerId="ADAL" clId="{39F52AB3-01FC-42A3-98AB-561004DD9E19}" dt="2022-10-26T23:03:06.660" v="1149" actId="1076"/>
        <pc:sldMkLst>
          <pc:docMk/>
          <pc:sldMk cId="1158681271" sldId="359"/>
        </pc:sldMkLst>
        <pc:spChg chg="mod ord">
          <ac:chgData name="McIntosh, Peter (STFC,DL,AST)" userId="e92e805f-5c75-43b3-ba50-cd74b1e05943" providerId="ADAL" clId="{39F52AB3-01FC-42A3-98AB-561004DD9E19}" dt="2022-10-26T22:20:20.182" v="441" actId="700"/>
          <ac:spMkLst>
            <pc:docMk/>
            <pc:sldMk cId="1158681271" sldId="359"/>
            <ac:spMk id="2" creationId="{6264B4BE-FC5E-49F5-9CCB-E271D71CD6ED}"/>
          </ac:spMkLst>
        </pc:spChg>
        <pc:spChg chg="add mod ord">
          <ac:chgData name="McIntosh, Peter (STFC,DL,AST)" userId="e92e805f-5c75-43b3-ba50-cd74b1e05943" providerId="ADAL" clId="{39F52AB3-01FC-42A3-98AB-561004DD9E19}" dt="2022-10-26T22:52:11.303" v="952" actId="14100"/>
          <ac:spMkLst>
            <pc:docMk/>
            <pc:sldMk cId="1158681271" sldId="359"/>
            <ac:spMk id="3" creationId="{FE2FEA9C-7269-496E-A9AD-D5DA69952017}"/>
          </ac:spMkLst>
        </pc:spChg>
        <pc:spChg chg="mod ord">
          <ac:chgData name="McIntosh, Peter (STFC,DL,AST)" userId="e92e805f-5c75-43b3-ba50-cd74b1e05943" providerId="ADAL" clId="{39F52AB3-01FC-42A3-98AB-561004DD9E19}" dt="2022-10-26T22:20:20.182" v="441" actId="700"/>
          <ac:spMkLst>
            <pc:docMk/>
            <pc:sldMk cId="1158681271" sldId="359"/>
            <ac:spMk id="4" creationId="{9DE2FBF0-D290-4D68-861B-50B4BBBBB597}"/>
          </ac:spMkLst>
        </pc:spChg>
        <pc:spChg chg="add mod ord">
          <ac:chgData name="McIntosh, Peter (STFC,DL,AST)" userId="e92e805f-5c75-43b3-ba50-cd74b1e05943" providerId="ADAL" clId="{39F52AB3-01FC-42A3-98AB-561004DD9E19}" dt="2022-10-26T22:53:02.750" v="968" actId="1035"/>
          <ac:spMkLst>
            <pc:docMk/>
            <pc:sldMk cId="1158681271" sldId="359"/>
            <ac:spMk id="8" creationId="{ABFFDCD8-FF1B-4D45-909E-8B9653B509F8}"/>
          </ac:spMkLst>
        </pc:spChg>
        <pc:spChg chg="add del mod">
          <ac:chgData name="McIntosh, Peter (STFC,DL,AST)" userId="e92e805f-5c75-43b3-ba50-cd74b1e05943" providerId="ADAL" clId="{39F52AB3-01FC-42A3-98AB-561004DD9E19}" dt="2022-10-26T22:47:02.835" v="826" actId="478"/>
          <ac:spMkLst>
            <pc:docMk/>
            <pc:sldMk cId="1158681271" sldId="359"/>
            <ac:spMk id="13" creationId="{BEABC13C-9938-4551-9F8F-450A8EEB8CE5}"/>
          </ac:spMkLst>
        </pc:spChg>
        <pc:spChg chg="add mod">
          <ac:chgData name="McIntosh, Peter (STFC,DL,AST)" userId="e92e805f-5c75-43b3-ba50-cd74b1e05943" providerId="ADAL" clId="{39F52AB3-01FC-42A3-98AB-561004DD9E19}" dt="2022-10-26T22:54:34.225" v="1065" actId="113"/>
          <ac:spMkLst>
            <pc:docMk/>
            <pc:sldMk cId="1158681271" sldId="359"/>
            <ac:spMk id="16" creationId="{81FD2E25-FF24-43C0-AF4D-6AD5520DD8C4}"/>
          </ac:spMkLst>
        </pc:spChg>
        <pc:spChg chg="add mod">
          <ac:chgData name="McIntosh, Peter (STFC,DL,AST)" userId="e92e805f-5c75-43b3-ba50-cd74b1e05943" providerId="ADAL" clId="{39F52AB3-01FC-42A3-98AB-561004DD9E19}" dt="2022-10-26T23:03:06.660" v="1149" actId="1076"/>
          <ac:spMkLst>
            <pc:docMk/>
            <pc:sldMk cId="1158681271" sldId="359"/>
            <ac:spMk id="17" creationId="{9EC3B9DF-E8A7-4A44-858C-46E75DB8E855}"/>
          </ac:spMkLst>
        </pc:spChg>
        <pc:grpChg chg="add mod ord">
          <ac:chgData name="McIntosh, Peter (STFC,DL,AST)" userId="e92e805f-5c75-43b3-ba50-cd74b1e05943" providerId="ADAL" clId="{39F52AB3-01FC-42A3-98AB-561004DD9E19}" dt="2022-10-26T22:48:06.713" v="876" actId="14100"/>
          <ac:grpSpMkLst>
            <pc:docMk/>
            <pc:sldMk cId="1158681271" sldId="359"/>
            <ac:grpSpMk id="9" creationId="{B7F563A8-100B-4330-BE27-3C02ECB6E7B9}"/>
          </ac:grpSpMkLst>
        </pc:grpChg>
        <pc:picChg chg="del">
          <ac:chgData name="McIntosh, Peter (STFC,DL,AST)" userId="e92e805f-5c75-43b3-ba50-cd74b1e05943" providerId="ADAL" clId="{39F52AB3-01FC-42A3-98AB-561004DD9E19}" dt="2022-10-26T22:11:38.106" v="92" actId="478"/>
          <ac:picMkLst>
            <pc:docMk/>
            <pc:sldMk cId="1158681271" sldId="359"/>
            <ac:picMk id="5" creationId="{D938273A-882F-4A61-9880-8D3C350A8D98}"/>
          </ac:picMkLst>
        </pc:picChg>
        <pc:picChg chg="add mod">
          <ac:chgData name="McIntosh, Peter (STFC,DL,AST)" userId="e92e805f-5c75-43b3-ba50-cd74b1e05943" providerId="ADAL" clId="{39F52AB3-01FC-42A3-98AB-561004DD9E19}" dt="2022-10-26T22:21:15.220" v="521" actId="164"/>
          <ac:picMkLst>
            <pc:docMk/>
            <pc:sldMk cId="1158681271" sldId="359"/>
            <ac:picMk id="6" creationId="{5EC4795F-48A5-4E24-A4B6-8DF8FE69D4D1}"/>
          </ac:picMkLst>
        </pc:picChg>
        <pc:picChg chg="add mod">
          <ac:chgData name="McIntosh, Peter (STFC,DL,AST)" userId="e92e805f-5c75-43b3-ba50-cd74b1e05943" providerId="ADAL" clId="{39F52AB3-01FC-42A3-98AB-561004DD9E19}" dt="2022-10-26T22:21:15.220" v="521" actId="164"/>
          <ac:picMkLst>
            <pc:docMk/>
            <pc:sldMk cId="1158681271" sldId="359"/>
            <ac:picMk id="7" creationId="{921B1A5C-780B-40BC-8024-F34E2274139C}"/>
          </ac:picMkLst>
        </pc:picChg>
        <pc:picChg chg="add mod">
          <ac:chgData name="McIntosh, Peter (STFC,DL,AST)" userId="e92e805f-5c75-43b3-ba50-cd74b1e05943" providerId="ADAL" clId="{39F52AB3-01FC-42A3-98AB-561004DD9E19}" dt="2022-10-26T22:53:14.111" v="1002" actId="1035"/>
          <ac:picMkLst>
            <pc:docMk/>
            <pc:sldMk cId="1158681271" sldId="359"/>
            <ac:picMk id="10" creationId="{529A86A9-50E1-4DB5-8CD7-E030193C5544}"/>
          </ac:picMkLst>
        </pc:picChg>
        <pc:picChg chg="add del mod">
          <ac:chgData name="McIntosh, Peter (STFC,DL,AST)" userId="e92e805f-5c75-43b3-ba50-cd74b1e05943" providerId="ADAL" clId="{39F52AB3-01FC-42A3-98AB-561004DD9E19}" dt="2022-10-26T22:47:02.835" v="826" actId="478"/>
          <ac:picMkLst>
            <pc:docMk/>
            <pc:sldMk cId="1158681271" sldId="359"/>
            <ac:picMk id="11" creationId="{9EA0E90A-3AEE-48EC-8B73-039138761B54}"/>
          </ac:picMkLst>
        </pc:picChg>
        <pc:picChg chg="add mod">
          <ac:chgData name="McIntosh, Peter (STFC,DL,AST)" userId="e92e805f-5c75-43b3-ba50-cd74b1e05943" providerId="ADAL" clId="{39F52AB3-01FC-42A3-98AB-561004DD9E19}" dt="2022-10-26T22:53:28.129" v="1027" actId="1038"/>
          <ac:picMkLst>
            <pc:docMk/>
            <pc:sldMk cId="1158681271" sldId="359"/>
            <ac:picMk id="14" creationId="{4854FCAB-99FF-4919-88B6-42BE4CE65461}"/>
          </ac:picMkLst>
        </pc:picChg>
        <pc:picChg chg="add mod">
          <ac:chgData name="McIntosh, Peter (STFC,DL,AST)" userId="e92e805f-5c75-43b3-ba50-cd74b1e05943" providerId="ADAL" clId="{39F52AB3-01FC-42A3-98AB-561004DD9E19}" dt="2022-10-26T23:03:01.935" v="1148" actId="1076"/>
          <ac:picMkLst>
            <pc:docMk/>
            <pc:sldMk cId="1158681271" sldId="359"/>
            <ac:picMk id="15" creationId="{7E9F5DCE-B807-485C-A372-520058FC3FFD}"/>
          </ac:picMkLst>
        </pc:picChg>
        <pc:cxnChg chg="add del mod">
          <ac:chgData name="McIntosh, Peter (STFC,DL,AST)" userId="e92e805f-5c75-43b3-ba50-cd74b1e05943" providerId="ADAL" clId="{39F52AB3-01FC-42A3-98AB-561004DD9E19}" dt="2022-10-26T22:47:02.835" v="826" actId="478"/>
          <ac:cxnSpMkLst>
            <pc:docMk/>
            <pc:sldMk cId="1158681271" sldId="359"/>
            <ac:cxnSpMk id="12" creationId="{49E8E4AA-2880-44CC-893C-65E6B232F889}"/>
          </ac:cxnSpMkLst>
        </pc:cxnChg>
      </pc:sldChg>
      <pc:sldChg chg="addSp modSp mod">
        <pc:chgData name="McIntosh, Peter (STFC,DL,AST)" userId="e92e805f-5c75-43b3-ba50-cd74b1e05943" providerId="ADAL" clId="{39F52AB3-01FC-42A3-98AB-561004DD9E19}" dt="2022-10-28T08:16:29.594" v="4279" actId="20577"/>
        <pc:sldMkLst>
          <pc:docMk/>
          <pc:sldMk cId="1440521574" sldId="360"/>
        </pc:sldMkLst>
        <pc:spChg chg="mod">
          <ac:chgData name="McIntosh, Peter (STFC,DL,AST)" userId="e92e805f-5c75-43b3-ba50-cd74b1e05943" providerId="ADAL" clId="{39F52AB3-01FC-42A3-98AB-561004DD9E19}" dt="2022-10-27T09:26:43.990" v="2301" actId="20577"/>
          <ac:spMkLst>
            <pc:docMk/>
            <pc:sldMk cId="1440521574" sldId="360"/>
            <ac:spMk id="2" creationId="{2C2AFB05-714B-4575-A78F-0D83B01F33E6}"/>
          </ac:spMkLst>
        </pc:spChg>
        <pc:spChg chg="mod">
          <ac:chgData name="McIntosh, Peter (STFC,DL,AST)" userId="e92e805f-5c75-43b3-ba50-cd74b1e05943" providerId="ADAL" clId="{39F52AB3-01FC-42A3-98AB-561004DD9E19}" dt="2022-10-28T08:16:29.594" v="4279" actId="20577"/>
          <ac:spMkLst>
            <pc:docMk/>
            <pc:sldMk cId="1440521574" sldId="360"/>
            <ac:spMk id="3" creationId="{30977815-1D38-4849-9B0C-43114A3E6D24}"/>
          </ac:spMkLst>
        </pc:spChg>
        <pc:spChg chg="add mod">
          <ac:chgData name="McIntosh, Peter (STFC,DL,AST)" userId="e92e805f-5c75-43b3-ba50-cd74b1e05943" providerId="ADAL" clId="{39F52AB3-01FC-42A3-98AB-561004DD9E19}" dt="2022-10-27T09:30:36.559" v="2455" actId="1076"/>
          <ac:spMkLst>
            <pc:docMk/>
            <pc:sldMk cId="1440521574" sldId="360"/>
            <ac:spMk id="5" creationId="{B390B337-9543-4361-B70E-8D2EAF015367}"/>
          </ac:spMkLst>
        </pc:spChg>
      </pc:sldChg>
      <pc:sldChg chg="add del">
        <pc:chgData name="McIntosh, Peter (STFC,DL,AST)" userId="e92e805f-5c75-43b3-ba50-cd74b1e05943" providerId="ADAL" clId="{39F52AB3-01FC-42A3-98AB-561004DD9E19}" dt="2022-10-26T22:11:35.104" v="91" actId="47"/>
        <pc:sldMkLst>
          <pc:docMk/>
          <pc:sldMk cId="1865919215" sldId="361"/>
        </pc:sldMkLst>
      </pc:sldChg>
      <pc:sldChg chg="del">
        <pc:chgData name="McIntosh, Peter (STFC,DL,AST)" userId="e92e805f-5c75-43b3-ba50-cd74b1e05943" providerId="ADAL" clId="{39F52AB3-01FC-42A3-98AB-561004DD9E19}" dt="2022-10-26T22:08:18.158" v="55" actId="47"/>
        <pc:sldMkLst>
          <pc:docMk/>
          <pc:sldMk cId="3201673199" sldId="361"/>
        </pc:sldMkLst>
      </pc:sldChg>
      <pc:sldChg chg="addSp delSp modSp add mod">
        <pc:chgData name="McIntosh, Peter (STFC,DL,AST)" userId="e92e805f-5c75-43b3-ba50-cd74b1e05943" providerId="ADAL" clId="{39F52AB3-01FC-42A3-98AB-561004DD9E19}" dt="2022-10-27T10:14:19.313" v="3344" actId="207"/>
        <pc:sldMkLst>
          <pc:docMk/>
          <pc:sldMk cId="3649104570" sldId="362"/>
        </pc:sldMkLst>
        <pc:spChg chg="mod">
          <ac:chgData name="McIntosh, Peter (STFC,DL,AST)" userId="e92e805f-5c75-43b3-ba50-cd74b1e05943" providerId="ADAL" clId="{39F52AB3-01FC-42A3-98AB-561004DD9E19}" dt="2022-10-26T22:16:24.565" v="402" actId="27636"/>
          <ac:spMkLst>
            <pc:docMk/>
            <pc:sldMk cId="3649104570" sldId="362"/>
            <ac:spMk id="2" creationId="{6264B4BE-FC5E-49F5-9CCB-E271D71CD6ED}"/>
          </ac:spMkLst>
        </pc:spChg>
        <pc:spChg chg="add mod">
          <ac:chgData name="McIntosh, Peter (STFC,DL,AST)" userId="e92e805f-5c75-43b3-ba50-cd74b1e05943" providerId="ADAL" clId="{39F52AB3-01FC-42A3-98AB-561004DD9E19}" dt="2022-10-27T10:14:19.313" v="3344" actId="207"/>
          <ac:spMkLst>
            <pc:docMk/>
            <pc:sldMk cId="3649104570" sldId="362"/>
            <ac:spMk id="8" creationId="{56C1BCB9-8CB9-45A9-8EA2-8E0C70319A69}"/>
          </ac:spMkLst>
        </pc:spChg>
        <pc:picChg chg="del">
          <ac:chgData name="McIntosh, Peter (STFC,DL,AST)" userId="e92e805f-5c75-43b3-ba50-cd74b1e05943" providerId="ADAL" clId="{39F52AB3-01FC-42A3-98AB-561004DD9E19}" dt="2022-10-26T22:11:33.519" v="90" actId="478"/>
          <ac:picMkLst>
            <pc:docMk/>
            <pc:sldMk cId="3649104570" sldId="362"/>
            <ac:picMk id="5" creationId="{D938273A-882F-4A61-9880-8D3C350A8D98}"/>
          </ac:picMkLst>
        </pc:picChg>
        <pc:picChg chg="add mod modCrop">
          <ac:chgData name="McIntosh, Peter (STFC,DL,AST)" userId="e92e805f-5c75-43b3-ba50-cd74b1e05943" providerId="ADAL" clId="{39F52AB3-01FC-42A3-98AB-561004DD9E19}" dt="2022-10-27T08:03:45.705" v="1477" actId="14100"/>
          <ac:picMkLst>
            <pc:docMk/>
            <pc:sldMk cId="3649104570" sldId="362"/>
            <ac:picMk id="6" creationId="{E2D13F5D-003B-427B-A190-639EF9B4DDBF}"/>
          </ac:picMkLst>
        </pc:picChg>
      </pc:sldChg>
      <pc:sldChg chg="addSp delSp modSp add mod chgLayout">
        <pc:chgData name="McIntosh, Peter (STFC,DL,AST)" userId="e92e805f-5c75-43b3-ba50-cd74b1e05943" providerId="ADAL" clId="{39F52AB3-01FC-42A3-98AB-561004DD9E19}" dt="2022-10-27T09:55:52.642" v="2856" actId="1035"/>
        <pc:sldMkLst>
          <pc:docMk/>
          <pc:sldMk cId="4106634205" sldId="363"/>
        </pc:sldMkLst>
        <pc:spChg chg="mod ord">
          <ac:chgData name="McIntosh, Peter (STFC,DL,AST)" userId="e92e805f-5c75-43b3-ba50-cd74b1e05943" providerId="ADAL" clId="{39F52AB3-01FC-42A3-98AB-561004DD9E19}" dt="2022-10-27T09:33:51.516" v="2572" actId="700"/>
          <ac:spMkLst>
            <pc:docMk/>
            <pc:sldMk cId="4106634205" sldId="363"/>
            <ac:spMk id="2" creationId="{6264B4BE-FC5E-49F5-9CCB-E271D71CD6ED}"/>
          </ac:spMkLst>
        </pc:spChg>
        <pc:spChg chg="add mod ord">
          <ac:chgData name="McIntosh, Peter (STFC,DL,AST)" userId="e92e805f-5c75-43b3-ba50-cd74b1e05943" providerId="ADAL" clId="{39F52AB3-01FC-42A3-98AB-561004DD9E19}" dt="2022-10-27T09:55:42.840" v="2834" actId="20577"/>
          <ac:spMkLst>
            <pc:docMk/>
            <pc:sldMk cId="4106634205" sldId="363"/>
            <ac:spMk id="3" creationId="{8B5690E8-CFB9-4B5A-9041-27712565CCB1}"/>
          </ac:spMkLst>
        </pc:spChg>
        <pc:spChg chg="mod ord">
          <ac:chgData name="McIntosh, Peter (STFC,DL,AST)" userId="e92e805f-5c75-43b3-ba50-cd74b1e05943" providerId="ADAL" clId="{39F52AB3-01FC-42A3-98AB-561004DD9E19}" dt="2022-10-27T09:33:51.516" v="2572" actId="700"/>
          <ac:spMkLst>
            <pc:docMk/>
            <pc:sldMk cId="4106634205" sldId="363"/>
            <ac:spMk id="4" creationId="{9DE2FBF0-D290-4D68-861B-50B4BBBBB597}"/>
          </ac:spMkLst>
        </pc:spChg>
        <pc:graphicFrameChg chg="add del mod">
          <ac:chgData name="McIntosh, Peter (STFC,DL,AST)" userId="e92e805f-5c75-43b3-ba50-cd74b1e05943" providerId="ADAL" clId="{39F52AB3-01FC-42A3-98AB-561004DD9E19}" dt="2022-10-27T09:34:59.976" v="2576"/>
          <ac:graphicFrameMkLst>
            <pc:docMk/>
            <pc:sldMk cId="4106634205" sldId="363"/>
            <ac:graphicFrameMk id="7" creationId="{60F0C981-6A0E-4025-9FB4-653ECE8209E4}"/>
          </ac:graphicFrameMkLst>
        </pc:graphicFrameChg>
        <pc:graphicFrameChg chg="add mod modGraphic">
          <ac:chgData name="McIntosh, Peter (STFC,DL,AST)" userId="e92e805f-5c75-43b3-ba50-cd74b1e05943" providerId="ADAL" clId="{39F52AB3-01FC-42A3-98AB-561004DD9E19}" dt="2022-10-27T09:55:52.642" v="2856" actId="1035"/>
          <ac:graphicFrameMkLst>
            <pc:docMk/>
            <pc:sldMk cId="4106634205" sldId="363"/>
            <ac:graphicFrameMk id="8" creationId="{BD1943C3-72A4-455A-8983-9F94AB38A96A}"/>
          </ac:graphicFrameMkLst>
        </pc:graphicFrameChg>
        <pc:picChg chg="del">
          <ac:chgData name="McIntosh, Peter (STFC,DL,AST)" userId="e92e805f-5c75-43b3-ba50-cd74b1e05943" providerId="ADAL" clId="{39F52AB3-01FC-42A3-98AB-561004DD9E19}" dt="2022-10-26T22:11:31.297" v="89" actId="478"/>
          <ac:picMkLst>
            <pc:docMk/>
            <pc:sldMk cId="4106634205" sldId="363"/>
            <ac:picMk id="5" creationId="{D938273A-882F-4A61-9880-8D3C350A8D98}"/>
          </ac:picMkLst>
        </pc:picChg>
        <pc:picChg chg="add mod">
          <ac:chgData name="McIntosh, Peter (STFC,DL,AST)" userId="e92e805f-5c75-43b3-ba50-cd74b1e05943" providerId="ADAL" clId="{39F52AB3-01FC-42A3-98AB-561004DD9E19}" dt="2022-10-27T09:55:52.642" v="2856" actId="1035"/>
          <ac:picMkLst>
            <pc:docMk/>
            <pc:sldMk cId="4106634205" sldId="363"/>
            <ac:picMk id="6" creationId="{1B75DA5B-5A91-40B5-A2E3-4B319A125FD4}"/>
          </ac:picMkLst>
        </pc:picChg>
        <pc:picChg chg="add mod">
          <ac:chgData name="McIntosh, Peter (STFC,DL,AST)" userId="e92e805f-5c75-43b3-ba50-cd74b1e05943" providerId="ADAL" clId="{39F52AB3-01FC-42A3-98AB-561004DD9E19}" dt="2022-10-27T09:55:52.642" v="2856" actId="1035"/>
          <ac:picMkLst>
            <pc:docMk/>
            <pc:sldMk cId="4106634205" sldId="363"/>
            <ac:picMk id="9" creationId="{5E6A99AD-01C3-4786-80EB-93817500BD12}"/>
          </ac:picMkLst>
        </pc:picChg>
      </pc:sldChg>
      <pc:sldChg chg="addSp delSp modSp add mod chgLayout">
        <pc:chgData name="McIntosh, Peter (STFC,DL,AST)" userId="e92e805f-5c75-43b3-ba50-cd74b1e05943" providerId="ADAL" clId="{39F52AB3-01FC-42A3-98AB-561004DD9E19}" dt="2022-10-27T10:44:56.364" v="3516" actId="1076"/>
        <pc:sldMkLst>
          <pc:docMk/>
          <pc:sldMk cId="4151697045" sldId="364"/>
        </pc:sldMkLst>
        <pc:spChg chg="mod ord">
          <ac:chgData name="McIntosh, Peter (STFC,DL,AST)" userId="e92e805f-5c75-43b3-ba50-cd74b1e05943" providerId="ADAL" clId="{39F52AB3-01FC-42A3-98AB-561004DD9E19}" dt="2022-10-27T10:39:22.135" v="3351" actId="700"/>
          <ac:spMkLst>
            <pc:docMk/>
            <pc:sldMk cId="4151697045" sldId="364"/>
            <ac:spMk id="2" creationId="{6264B4BE-FC5E-49F5-9CCB-E271D71CD6ED}"/>
          </ac:spMkLst>
        </pc:spChg>
        <pc:spChg chg="add mod ord">
          <ac:chgData name="McIntosh, Peter (STFC,DL,AST)" userId="e92e805f-5c75-43b3-ba50-cd74b1e05943" providerId="ADAL" clId="{39F52AB3-01FC-42A3-98AB-561004DD9E19}" dt="2022-10-27T10:42:01.303" v="3487"/>
          <ac:spMkLst>
            <pc:docMk/>
            <pc:sldMk cId="4151697045" sldId="364"/>
            <ac:spMk id="3" creationId="{A1CA94D2-45EA-4FAB-B8E7-6C6E800C1F1C}"/>
          </ac:spMkLst>
        </pc:spChg>
        <pc:spChg chg="mod ord">
          <ac:chgData name="McIntosh, Peter (STFC,DL,AST)" userId="e92e805f-5c75-43b3-ba50-cd74b1e05943" providerId="ADAL" clId="{39F52AB3-01FC-42A3-98AB-561004DD9E19}" dt="2022-10-27T10:39:22.135" v="3351" actId="700"/>
          <ac:spMkLst>
            <pc:docMk/>
            <pc:sldMk cId="4151697045" sldId="364"/>
            <ac:spMk id="4" creationId="{9DE2FBF0-D290-4D68-861B-50B4BBBBB597}"/>
          </ac:spMkLst>
        </pc:spChg>
        <pc:spChg chg="mod">
          <ac:chgData name="McIntosh, Peter (STFC,DL,AST)" userId="e92e805f-5c75-43b3-ba50-cd74b1e05943" providerId="ADAL" clId="{39F52AB3-01FC-42A3-98AB-561004DD9E19}" dt="2022-10-27T10:42:49.425" v="3495"/>
          <ac:spMkLst>
            <pc:docMk/>
            <pc:sldMk cId="4151697045" sldId="364"/>
            <ac:spMk id="13" creationId="{A8E28C3F-41EA-4A4D-842C-703088085959}"/>
          </ac:spMkLst>
        </pc:spChg>
        <pc:spChg chg="mod">
          <ac:chgData name="McIntosh, Peter (STFC,DL,AST)" userId="e92e805f-5c75-43b3-ba50-cd74b1e05943" providerId="ADAL" clId="{39F52AB3-01FC-42A3-98AB-561004DD9E19}" dt="2022-10-27T10:42:49.425" v="3495"/>
          <ac:spMkLst>
            <pc:docMk/>
            <pc:sldMk cId="4151697045" sldId="364"/>
            <ac:spMk id="15" creationId="{209FB628-EA38-43E5-9638-0E3B585A9C43}"/>
          </ac:spMkLst>
        </pc:spChg>
        <pc:spChg chg="mod">
          <ac:chgData name="McIntosh, Peter (STFC,DL,AST)" userId="e92e805f-5c75-43b3-ba50-cd74b1e05943" providerId="ADAL" clId="{39F52AB3-01FC-42A3-98AB-561004DD9E19}" dt="2022-10-27T10:42:49.425" v="3495"/>
          <ac:spMkLst>
            <pc:docMk/>
            <pc:sldMk cId="4151697045" sldId="364"/>
            <ac:spMk id="17" creationId="{BB6427AF-08B2-4FF0-A31D-DA1E84A0CF6D}"/>
          </ac:spMkLst>
        </pc:spChg>
        <pc:spChg chg="mod">
          <ac:chgData name="McIntosh, Peter (STFC,DL,AST)" userId="e92e805f-5c75-43b3-ba50-cd74b1e05943" providerId="ADAL" clId="{39F52AB3-01FC-42A3-98AB-561004DD9E19}" dt="2022-10-27T10:42:49.425" v="3495"/>
          <ac:spMkLst>
            <pc:docMk/>
            <pc:sldMk cId="4151697045" sldId="364"/>
            <ac:spMk id="18" creationId="{C9271CCA-DF94-4D81-953F-41474205DC22}"/>
          </ac:spMkLst>
        </pc:spChg>
        <pc:spChg chg="mod">
          <ac:chgData name="McIntosh, Peter (STFC,DL,AST)" userId="e92e805f-5c75-43b3-ba50-cd74b1e05943" providerId="ADAL" clId="{39F52AB3-01FC-42A3-98AB-561004DD9E19}" dt="2022-10-27T10:42:49.425" v="3495"/>
          <ac:spMkLst>
            <pc:docMk/>
            <pc:sldMk cId="4151697045" sldId="364"/>
            <ac:spMk id="20" creationId="{92A4627F-94D9-4145-B852-5C81B5279CF6}"/>
          </ac:spMkLst>
        </pc:spChg>
        <pc:grpChg chg="add del mod">
          <ac:chgData name="McIntosh, Peter (STFC,DL,AST)" userId="e92e805f-5c75-43b3-ba50-cd74b1e05943" providerId="ADAL" clId="{39F52AB3-01FC-42A3-98AB-561004DD9E19}" dt="2022-10-27T10:42:52.395" v="3496"/>
          <ac:grpSpMkLst>
            <pc:docMk/>
            <pc:sldMk cId="4151697045" sldId="364"/>
            <ac:grpSpMk id="9" creationId="{1D1F64BC-809B-466E-9C52-2FBF73E3F37F}"/>
          </ac:grpSpMkLst>
        </pc:grpChg>
        <pc:grpChg chg="mod">
          <ac:chgData name="McIntosh, Peter (STFC,DL,AST)" userId="e92e805f-5c75-43b3-ba50-cd74b1e05943" providerId="ADAL" clId="{39F52AB3-01FC-42A3-98AB-561004DD9E19}" dt="2022-10-27T10:42:49.425" v="3495"/>
          <ac:grpSpMkLst>
            <pc:docMk/>
            <pc:sldMk cId="4151697045" sldId="364"/>
            <ac:grpSpMk id="11" creationId="{D9083C8F-6919-4057-86E5-72EC63DD4D62}"/>
          </ac:grpSpMkLst>
        </pc:grpChg>
        <pc:graphicFrameChg chg="add del mod">
          <ac:chgData name="McIntosh, Peter (STFC,DL,AST)" userId="e92e805f-5c75-43b3-ba50-cd74b1e05943" providerId="ADAL" clId="{39F52AB3-01FC-42A3-98AB-561004DD9E19}" dt="2022-10-27T10:43:50.372" v="3503"/>
          <ac:graphicFrameMkLst>
            <pc:docMk/>
            <pc:sldMk cId="4151697045" sldId="364"/>
            <ac:graphicFrameMk id="22" creationId="{461F1242-128E-4192-8765-4EBB4D1C8D52}"/>
          </ac:graphicFrameMkLst>
        </pc:graphicFrameChg>
        <pc:graphicFrameChg chg="add mod modGraphic">
          <ac:chgData name="McIntosh, Peter (STFC,DL,AST)" userId="e92e805f-5c75-43b3-ba50-cd74b1e05943" providerId="ADAL" clId="{39F52AB3-01FC-42A3-98AB-561004DD9E19}" dt="2022-10-27T10:44:45.177" v="3513" actId="1076"/>
          <ac:graphicFrameMkLst>
            <pc:docMk/>
            <pc:sldMk cId="4151697045" sldId="364"/>
            <ac:graphicFrameMk id="23" creationId="{FE52FD67-2871-4F89-8F95-54D53AC78BF8}"/>
          </ac:graphicFrameMkLst>
        </pc:graphicFrameChg>
        <pc:picChg chg="del">
          <ac:chgData name="McIntosh, Peter (STFC,DL,AST)" userId="e92e805f-5c75-43b3-ba50-cd74b1e05943" providerId="ADAL" clId="{39F52AB3-01FC-42A3-98AB-561004DD9E19}" dt="2022-10-26T22:11:28.882" v="88" actId="478"/>
          <ac:picMkLst>
            <pc:docMk/>
            <pc:sldMk cId="4151697045" sldId="364"/>
            <ac:picMk id="5" creationId="{D938273A-882F-4A61-9880-8D3C350A8D98}"/>
          </ac:picMkLst>
        </pc:picChg>
        <pc:picChg chg="add mod">
          <ac:chgData name="McIntosh, Peter (STFC,DL,AST)" userId="e92e805f-5c75-43b3-ba50-cd74b1e05943" providerId="ADAL" clId="{39F52AB3-01FC-42A3-98AB-561004DD9E19}" dt="2022-10-27T10:44:48.911" v="3514" actId="1076"/>
          <ac:picMkLst>
            <pc:docMk/>
            <pc:sldMk cId="4151697045" sldId="364"/>
            <ac:picMk id="6" creationId="{96EA98B6-2E0F-419D-B5E9-A5D26CCEB5CA}"/>
          </ac:picMkLst>
        </pc:picChg>
        <pc:picChg chg="add mod ord">
          <ac:chgData name="McIntosh, Peter (STFC,DL,AST)" userId="e92e805f-5c75-43b3-ba50-cd74b1e05943" providerId="ADAL" clId="{39F52AB3-01FC-42A3-98AB-561004DD9E19}" dt="2022-10-27T10:44:56.364" v="3516" actId="1076"/>
          <ac:picMkLst>
            <pc:docMk/>
            <pc:sldMk cId="4151697045" sldId="364"/>
            <ac:picMk id="7" creationId="{B185DD93-EC7A-4333-9621-EC58F6E7A22A}"/>
          </ac:picMkLst>
        </pc:picChg>
        <pc:picChg chg="add del mod">
          <ac:chgData name="McIntosh, Peter (STFC,DL,AST)" userId="e92e805f-5c75-43b3-ba50-cd74b1e05943" providerId="ADAL" clId="{39F52AB3-01FC-42A3-98AB-561004DD9E19}" dt="2022-10-27T10:42:08.749" v="3490" actId="478"/>
          <ac:picMkLst>
            <pc:docMk/>
            <pc:sldMk cId="4151697045" sldId="364"/>
            <ac:picMk id="8" creationId="{D5088063-278E-4DDE-BF30-69CCC36B42E6}"/>
          </ac:picMkLst>
        </pc:picChg>
        <pc:picChg chg="mod">
          <ac:chgData name="McIntosh, Peter (STFC,DL,AST)" userId="e92e805f-5c75-43b3-ba50-cd74b1e05943" providerId="ADAL" clId="{39F52AB3-01FC-42A3-98AB-561004DD9E19}" dt="2022-10-27T10:42:49.425" v="3495"/>
          <ac:picMkLst>
            <pc:docMk/>
            <pc:sldMk cId="4151697045" sldId="364"/>
            <ac:picMk id="10" creationId="{5822A7DB-2C3E-4F75-9A89-E2FB22DF4320}"/>
          </ac:picMkLst>
        </pc:picChg>
        <pc:picChg chg="add mod">
          <ac:chgData name="McIntosh, Peter (STFC,DL,AST)" userId="e92e805f-5c75-43b3-ba50-cd74b1e05943" providerId="ADAL" clId="{39F52AB3-01FC-42A3-98AB-561004DD9E19}" dt="2022-10-27T10:44:52.653" v="3515" actId="1076"/>
          <ac:picMkLst>
            <pc:docMk/>
            <pc:sldMk cId="4151697045" sldId="364"/>
            <ac:picMk id="21" creationId="{54F29647-8C22-4C37-A5B0-CA37CC32DD04}"/>
          </ac:picMkLst>
        </pc:picChg>
        <pc:cxnChg chg="mod">
          <ac:chgData name="McIntosh, Peter (STFC,DL,AST)" userId="e92e805f-5c75-43b3-ba50-cd74b1e05943" providerId="ADAL" clId="{39F52AB3-01FC-42A3-98AB-561004DD9E19}" dt="2022-10-27T10:42:49.425" v="3495"/>
          <ac:cxnSpMkLst>
            <pc:docMk/>
            <pc:sldMk cId="4151697045" sldId="364"/>
            <ac:cxnSpMk id="12" creationId="{FAFE0CCC-EF61-4D2F-9565-48099AEE8084}"/>
          </ac:cxnSpMkLst>
        </pc:cxnChg>
        <pc:cxnChg chg="mod">
          <ac:chgData name="McIntosh, Peter (STFC,DL,AST)" userId="e92e805f-5c75-43b3-ba50-cd74b1e05943" providerId="ADAL" clId="{39F52AB3-01FC-42A3-98AB-561004DD9E19}" dt="2022-10-27T10:42:49.425" v="3495"/>
          <ac:cxnSpMkLst>
            <pc:docMk/>
            <pc:sldMk cId="4151697045" sldId="364"/>
            <ac:cxnSpMk id="14" creationId="{3A78572F-2E89-4B7B-9440-58EF0F36D952}"/>
          </ac:cxnSpMkLst>
        </pc:cxnChg>
        <pc:cxnChg chg="mod">
          <ac:chgData name="McIntosh, Peter (STFC,DL,AST)" userId="e92e805f-5c75-43b3-ba50-cd74b1e05943" providerId="ADAL" clId="{39F52AB3-01FC-42A3-98AB-561004DD9E19}" dt="2022-10-27T10:42:49.425" v="3495"/>
          <ac:cxnSpMkLst>
            <pc:docMk/>
            <pc:sldMk cId="4151697045" sldId="364"/>
            <ac:cxnSpMk id="16" creationId="{84E990E7-63C4-4015-A02E-86846C8473E1}"/>
          </ac:cxnSpMkLst>
        </pc:cxnChg>
        <pc:cxnChg chg="mod">
          <ac:chgData name="McIntosh, Peter (STFC,DL,AST)" userId="e92e805f-5c75-43b3-ba50-cd74b1e05943" providerId="ADAL" clId="{39F52AB3-01FC-42A3-98AB-561004DD9E19}" dt="2022-10-27T10:42:49.425" v="3495"/>
          <ac:cxnSpMkLst>
            <pc:docMk/>
            <pc:sldMk cId="4151697045" sldId="364"/>
            <ac:cxnSpMk id="19" creationId="{FE5DFCB7-6FE2-4C5A-897D-FDBAB1710A15}"/>
          </ac:cxnSpMkLst>
        </pc:cxnChg>
      </pc:sldChg>
      <pc:sldChg chg="delSp modSp add del mod">
        <pc:chgData name="McIntosh, Peter (STFC,DL,AST)" userId="e92e805f-5c75-43b3-ba50-cd74b1e05943" providerId="ADAL" clId="{39F52AB3-01FC-42A3-98AB-561004DD9E19}" dt="2022-10-28T07:38:00.297" v="3754" actId="47"/>
        <pc:sldMkLst>
          <pc:docMk/>
          <pc:sldMk cId="3149158457" sldId="365"/>
        </pc:sldMkLst>
        <pc:spChg chg="mod">
          <ac:chgData name="McIntosh, Peter (STFC,DL,AST)" userId="e92e805f-5c75-43b3-ba50-cd74b1e05943" providerId="ADAL" clId="{39F52AB3-01FC-42A3-98AB-561004DD9E19}" dt="2022-10-26T22:16:10.094" v="390" actId="20577"/>
          <ac:spMkLst>
            <pc:docMk/>
            <pc:sldMk cId="3149158457" sldId="365"/>
            <ac:spMk id="2" creationId="{6264B4BE-FC5E-49F5-9CCB-E271D71CD6ED}"/>
          </ac:spMkLst>
        </pc:spChg>
        <pc:picChg chg="del">
          <ac:chgData name="McIntosh, Peter (STFC,DL,AST)" userId="e92e805f-5c75-43b3-ba50-cd74b1e05943" providerId="ADAL" clId="{39F52AB3-01FC-42A3-98AB-561004DD9E19}" dt="2022-10-26T22:11:26.350" v="87" actId="478"/>
          <ac:picMkLst>
            <pc:docMk/>
            <pc:sldMk cId="3149158457" sldId="365"/>
            <ac:picMk id="5" creationId="{D938273A-882F-4A61-9880-8D3C350A8D98}"/>
          </ac:picMkLst>
        </pc:picChg>
      </pc:sldChg>
      <pc:sldChg chg="addSp modSp add mod">
        <pc:chgData name="McIntosh, Peter (STFC,DL,AST)" userId="e92e805f-5c75-43b3-ba50-cd74b1e05943" providerId="ADAL" clId="{39F52AB3-01FC-42A3-98AB-561004DD9E19}" dt="2022-10-28T08:22:18.540" v="4319" actId="20577"/>
        <pc:sldMkLst>
          <pc:docMk/>
          <pc:sldMk cId="4009593378" sldId="366"/>
        </pc:sldMkLst>
        <pc:spChg chg="mod">
          <ac:chgData name="McIntosh, Peter (STFC,DL,AST)" userId="e92e805f-5c75-43b3-ba50-cd74b1e05943" providerId="ADAL" clId="{39F52AB3-01FC-42A3-98AB-561004DD9E19}" dt="2022-10-28T08:22:18.540" v="4319" actId="20577"/>
          <ac:spMkLst>
            <pc:docMk/>
            <pc:sldMk cId="4009593378" sldId="366"/>
            <ac:spMk id="2" creationId="{6264B4BE-FC5E-49F5-9CCB-E271D71CD6ED}"/>
          </ac:spMkLst>
        </pc:spChg>
        <pc:spChg chg="add mod">
          <ac:chgData name="McIntosh, Peter (STFC,DL,AST)" userId="e92e805f-5c75-43b3-ba50-cd74b1e05943" providerId="ADAL" clId="{39F52AB3-01FC-42A3-98AB-561004DD9E19}" dt="2022-10-26T22:34:26.900" v="742" actId="113"/>
          <ac:spMkLst>
            <pc:docMk/>
            <pc:sldMk cId="4009593378" sldId="366"/>
            <ac:spMk id="3" creationId="{5EBB267D-06F4-4B1C-8B6E-1ACAC4135490}"/>
          </ac:spMkLst>
        </pc:spChg>
        <pc:picChg chg="mod">
          <ac:chgData name="McIntosh, Peter (STFC,DL,AST)" userId="e92e805f-5c75-43b3-ba50-cd74b1e05943" providerId="ADAL" clId="{39F52AB3-01FC-42A3-98AB-561004DD9E19}" dt="2022-10-26T22:34:17.189" v="739" actId="1035"/>
          <ac:picMkLst>
            <pc:docMk/>
            <pc:sldMk cId="4009593378" sldId="366"/>
            <ac:picMk id="5" creationId="{D938273A-882F-4A61-9880-8D3C350A8D98}"/>
          </ac:picMkLst>
        </pc:picChg>
      </pc:sldChg>
      <pc:sldChg chg="addSp delSp modSp add mod">
        <pc:chgData name="McIntosh, Peter (STFC,DL,AST)" userId="e92e805f-5c75-43b3-ba50-cd74b1e05943" providerId="ADAL" clId="{39F52AB3-01FC-42A3-98AB-561004DD9E19}" dt="2022-10-27T07:57:52.456" v="1470" actId="20577"/>
        <pc:sldMkLst>
          <pc:docMk/>
          <pc:sldMk cId="1018206690" sldId="367"/>
        </pc:sldMkLst>
        <pc:spChg chg="mod">
          <ac:chgData name="McIntosh, Peter (STFC,DL,AST)" userId="e92e805f-5c75-43b3-ba50-cd74b1e05943" providerId="ADAL" clId="{39F52AB3-01FC-42A3-98AB-561004DD9E19}" dt="2022-10-27T07:57:52.456" v="1470" actId="20577"/>
          <ac:spMkLst>
            <pc:docMk/>
            <pc:sldMk cId="1018206690" sldId="367"/>
            <ac:spMk id="3" creationId="{FE2FEA9C-7269-496E-A9AD-D5DA69952017}"/>
          </ac:spMkLst>
        </pc:spChg>
        <pc:spChg chg="del mod">
          <ac:chgData name="McIntosh, Peter (STFC,DL,AST)" userId="e92e805f-5c75-43b3-ba50-cd74b1e05943" providerId="ADAL" clId="{39F52AB3-01FC-42A3-98AB-561004DD9E19}" dt="2022-10-26T23:07:30.623" v="1179" actId="478"/>
          <ac:spMkLst>
            <pc:docMk/>
            <pc:sldMk cId="1018206690" sldId="367"/>
            <ac:spMk id="8" creationId="{ABFFDCD8-FF1B-4D45-909E-8B9653B509F8}"/>
          </ac:spMkLst>
        </pc:spChg>
        <pc:spChg chg="add del mod">
          <ac:chgData name="McIntosh, Peter (STFC,DL,AST)" userId="e92e805f-5c75-43b3-ba50-cd74b1e05943" providerId="ADAL" clId="{39F52AB3-01FC-42A3-98AB-561004DD9E19}" dt="2022-10-27T07:54:36.471" v="1411" actId="478"/>
          <ac:spMkLst>
            <pc:docMk/>
            <pc:sldMk cId="1018206690" sldId="367"/>
            <ac:spMk id="11" creationId="{E3AB06E1-1726-4472-AF60-8B79A6B2C0E7}"/>
          </ac:spMkLst>
        </pc:spChg>
        <pc:spChg chg="del">
          <ac:chgData name="McIntosh, Peter (STFC,DL,AST)" userId="e92e805f-5c75-43b3-ba50-cd74b1e05943" providerId="ADAL" clId="{39F52AB3-01FC-42A3-98AB-561004DD9E19}" dt="2022-10-26T22:54:54.067" v="1070" actId="478"/>
          <ac:spMkLst>
            <pc:docMk/>
            <pc:sldMk cId="1018206690" sldId="367"/>
            <ac:spMk id="16" creationId="{81FD2E25-FF24-43C0-AF4D-6AD5520DD8C4}"/>
          </ac:spMkLst>
        </pc:spChg>
        <pc:grpChg chg="del">
          <ac:chgData name="McIntosh, Peter (STFC,DL,AST)" userId="e92e805f-5c75-43b3-ba50-cd74b1e05943" providerId="ADAL" clId="{39F52AB3-01FC-42A3-98AB-561004DD9E19}" dt="2022-10-26T22:54:48.274" v="1067" actId="478"/>
          <ac:grpSpMkLst>
            <pc:docMk/>
            <pc:sldMk cId="1018206690" sldId="367"/>
            <ac:grpSpMk id="9" creationId="{B7F563A8-100B-4330-BE27-3C02ECB6E7B9}"/>
          </ac:grpSpMkLst>
        </pc:grpChg>
        <pc:picChg chg="del">
          <ac:chgData name="McIntosh, Peter (STFC,DL,AST)" userId="e92e805f-5c75-43b3-ba50-cd74b1e05943" providerId="ADAL" clId="{39F52AB3-01FC-42A3-98AB-561004DD9E19}" dt="2022-10-26T22:54:55.223" v="1071" actId="478"/>
          <ac:picMkLst>
            <pc:docMk/>
            <pc:sldMk cId="1018206690" sldId="367"/>
            <ac:picMk id="10" creationId="{529A86A9-50E1-4DB5-8CD7-E030193C5544}"/>
          </ac:picMkLst>
        </pc:picChg>
        <pc:picChg chg="add mod">
          <ac:chgData name="McIntosh, Peter (STFC,DL,AST)" userId="e92e805f-5c75-43b3-ba50-cd74b1e05943" providerId="ADAL" clId="{39F52AB3-01FC-42A3-98AB-561004DD9E19}" dt="2022-10-27T07:54:47.559" v="1413" actId="1076"/>
          <ac:picMkLst>
            <pc:docMk/>
            <pc:sldMk cId="1018206690" sldId="367"/>
            <ac:picMk id="13" creationId="{B996A696-7E24-4A8C-A688-624D66DC08A4}"/>
          </ac:picMkLst>
        </pc:picChg>
        <pc:picChg chg="del">
          <ac:chgData name="McIntosh, Peter (STFC,DL,AST)" userId="e92e805f-5c75-43b3-ba50-cd74b1e05943" providerId="ADAL" clId="{39F52AB3-01FC-42A3-98AB-561004DD9E19}" dt="2022-10-26T22:54:51.706" v="1069" actId="478"/>
          <ac:picMkLst>
            <pc:docMk/>
            <pc:sldMk cId="1018206690" sldId="367"/>
            <ac:picMk id="14" creationId="{4854FCAB-99FF-4919-88B6-42BE4CE65461}"/>
          </ac:picMkLst>
        </pc:picChg>
        <pc:picChg chg="del">
          <ac:chgData name="McIntosh, Peter (STFC,DL,AST)" userId="e92e805f-5c75-43b3-ba50-cd74b1e05943" providerId="ADAL" clId="{39F52AB3-01FC-42A3-98AB-561004DD9E19}" dt="2022-10-26T22:54:50.119" v="1068" actId="478"/>
          <ac:picMkLst>
            <pc:docMk/>
            <pc:sldMk cId="1018206690" sldId="367"/>
            <ac:picMk id="15" creationId="{7E9F5DCE-B807-485C-A372-520058FC3FFD}"/>
          </ac:picMkLst>
        </pc:picChg>
      </pc:sldChg>
      <pc:sldChg chg="addSp delSp modSp add mod chgLayout">
        <pc:chgData name="McIntosh, Peter (STFC,DL,AST)" userId="e92e805f-5c75-43b3-ba50-cd74b1e05943" providerId="ADAL" clId="{39F52AB3-01FC-42A3-98AB-561004DD9E19}" dt="2022-10-27T08:55:57.012" v="2028" actId="1076"/>
        <pc:sldMkLst>
          <pc:docMk/>
          <pc:sldMk cId="4059821220" sldId="368"/>
        </pc:sldMkLst>
        <pc:spChg chg="mod ord">
          <ac:chgData name="McIntosh, Peter (STFC,DL,AST)" userId="e92e805f-5c75-43b3-ba50-cd74b1e05943" providerId="ADAL" clId="{39F52AB3-01FC-42A3-98AB-561004DD9E19}" dt="2022-10-27T08:08:51.322" v="1485" actId="700"/>
          <ac:spMkLst>
            <pc:docMk/>
            <pc:sldMk cId="4059821220" sldId="368"/>
            <ac:spMk id="2" creationId="{6264B4BE-FC5E-49F5-9CCB-E271D71CD6ED}"/>
          </ac:spMkLst>
        </pc:spChg>
        <pc:spChg chg="mod ord">
          <ac:chgData name="McIntosh, Peter (STFC,DL,AST)" userId="e92e805f-5c75-43b3-ba50-cd74b1e05943" providerId="ADAL" clId="{39F52AB3-01FC-42A3-98AB-561004DD9E19}" dt="2022-10-27T08:08:51.322" v="1485" actId="700"/>
          <ac:spMkLst>
            <pc:docMk/>
            <pc:sldMk cId="4059821220" sldId="368"/>
            <ac:spMk id="4" creationId="{9DE2FBF0-D290-4D68-861B-50B4BBBBB597}"/>
          </ac:spMkLst>
        </pc:spChg>
        <pc:spChg chg="add mod ord">
          <ac:chgData name="McIntosh, Peter (STFC,DL,AST)" userId="e92e805f-5c75-43b3-ba50-cd74b1e05943" providerId="ADAL" clId="{39F52AB3-01FC-42A3-98AB-561004DD9E19}" dt="2022-10-27T08:55:57.012" v="2028" actId="1076"/>
          <ac:spMkLst>
            <pc:docMk/>
            <pc:sldMk cId="4059821220" sldId="368"/>
            <ac:spMk id="11" creationId="{E761554E-7A8F-4B4F-8C3A-0652C85B5F97}"/>
          </ac:spMkLst>
        </pc:spChg>
        <pc:spChg chg="add mod">
          <ac:chgData name="McIntosh, Peter (STFC,DL,AST)" userId="e92e805f-5c75-43b3-ba50-cd74b1e05943" providerId="ADAL" clId="{39F52AB3-01FC-42A3-98AB-561004DD9E19}" dt="2022-10-27T08:42:06.551" v="1872" actId="20577"/>
          <ac:spMkLst>
            <pc:docMk/>
            <pc:sldMk cId="4059821220" sldId="368"/>
            <ac:spMk id="20" creationId="{4F476F25-A94B-4384-8856-1B3A92E58400}"/>
          </ac:spMkLst>
        </pc:spChg>
        <pc:picChg chg="add del mod">
          <ac:chgData name="McIntosh, Peter (STFC,DL,AST)" userId="e92e805f-5c75-43b3-ba50-cd74b1e05943" providerId="ADAL" clId="{39F52AB3-01FC-42A3-98AB-561004DD9E19}" dt="2022-10-27T08:14:28.685" v="1562" actId="478"/>
          <ac:picMkLst>
            <pc:docMk/>
            <pc:sldMk cId="4059821220" sldId="368"/>
            <ac:picMk id="5" creationId="{884EDA85-87B0-4EBA-90B7-AE2F3575B9F6}"/>
          </ac:picMkLst>
        </pc:picChg>
        <pc:picChg chg="del">
          <ac:chgData name="McIntosh, Peter (STFC,DL,AST)" userId="e92e805f-5c75-43b3-ba50-cd74b1e05943" providerId="ADAL" clId="{39F52AB3-01FC-42A3-98AB-561004DD9E19}" dt="2022-10-27T08:04:03.858" v="1479" actId="478"/>
          <ac:picMkLst>
            <pc:docMk/>
            <pc:sldMk cId="4059821220" sldId="368"/>
            <ac:picMk id="6" creationId="{E2D13F5D-003B-427B-A190-639EF9B4DDBF}"/>
          </ac:picMkLst>
        </pc:picChg>
        <pc:picChg chg="add del mod">
          <ac:chgData name="McIntosh, Peter (STFC,DL,AST)" userId="e92e805f-5c75-43b3-ba50-cd74b1e05943" providerId="ADAL" clId="{39F52AB3-01FC-42A3-98AB-561004DD9E19}" dt="2022-10-27T08:13:58.160" v="1555" actId="478"/>
          <ac:picMkLst>
            <pc:docMk/>
            <pc:sldMk cId="4059821220" sldId="368"/>
            <ac:picMk id="8" creationId="{9DD635C0-BA46-42B4-BA67-0E66148531D4}"/>
          </ac:picMkLst>
        </pc:picChg>
        <pc:picChg chg="add del mod">
          <ac:chgData name="McIntosh, Peter (STFC,DL,AST)" userId="e92e805f-5c75-43b3-ba50-cd74b1e05943" providerId="ADAL" clId="{39F52AB3-01FC-42A3-98AB-561004DD9E19}" dt="2022-10-27T08:14:08.234" v="1558" actId="478"/>
          <ac:picMkLst>
            <pc:docMk/>
            <pc:sldMk cId="4059821220" sldId="368"/>
            <ac:picMk id="10" creationId="{3B9E2C8A-29A7-411D-ADEB-00A65E8E95BD}"/>
          </ac:picMkLst>
        </pc:picChg>
        <pc:picChg chg="add mod">
          <ac:chgData name="McIntosh, Peter (STFC,DL,AST)" userId="e92e805f-5c75-43b3-ba50-cd74b1e05943" providerId="ADAL" clId="{39F52AB3-01FC-42A3-98AB-561004DD9E19}" dt="2022-10-27T08:14:07.225" v="1557" actId="1076"/>
          <ac:picMkLst>
            <pc:docMk/>
            <pc:sldMk cId="4059821220" sldId="368"/>
            <ac:picMk id="13" creationId="{0EC91365-094C-466A-92D1-FC103AFDBD1A}"/>
          </ac:picMkLst>
        </pc:picChg>
        <pc:picChg chg="add mod">
          <ac:chgData name="McIntosh, Peter (STFC,DL,AST)" userId="e92e805f-5c75-43b3-ba50-cd74b1e05943" providerId="ADAL" clId="{39F52AB3-01FC-42A3-98AB-561004DD9E19}" dt="2022-10-27T08:14:24.435" v="1561" actId="1076"/>
          <ac:picMkLst>
            <pc:docMk/>
            <pc:sldMk cId="4059821220" sldId="368"/>
            <ac:picMk id="15" creationId="{8C10EB29-A6F3-459E-897D-6D92D145CBBA}"/>
          </ac:picMkLst>
        </pc:picChg>
        <pc:picChg chg="add mod ord">
          <ac:chgData name="McIntosh, Peter (STFC,DL,AST)" userId="e92e805f-5c75-43b3-ba50-cd74b1e05943" providerId="ADAL" clId="{39F52AB3-01FC-42A3-98AB-561004DD9E19}" dt="2022-10-27T08:51:55.115" v="2024" actId="1076"/>
          <ac:picMkLst>
            <pc:docMk/>
            <pc:sldMk cId="4059821220" sldId="368"/>
            <ac:picMk id="17" creationId="{C2A70523-7618-4475-AAB8-1F9CEBD081CE}"/>
          </ac:picMkLst>
        </pc:picChg>
        <pc:picChg chg="add del mod">
          <ac:chgData name="McIntosh, Peter (STFC,DL,AST)" userId="e92e805f-5c75-43b3-ba50-cd74b1e05943" providerId="ADAL" clId="{39F52AB3-01FC-42A3-98AB-561004DD9E19}" dt="2022-10-27T08:23:20.072" v="1712" actId="478"/>
          <ac:picMkLst>
            <pc:docMk/>
            <pc:sldMk cId="4059821220" sldId="368"/>
            <ac:picMk id="19" creationId="{D183A5CE-56FA-4F4E-922A-A98B55DC255C}"/>
          </ac:picMkLst>
        </pc:picChg>
        <pc:picChg chg="add mod modCrop">
          <ac:chgData name="McIntosh, Peter (STFC,DL,AST)" userId="e92e805f-5c75-43b3-ba50-cd74b1e05943" providerId="ADAL" clId="{39F52AB3-01FC-42A3-98AB-561004DD9E19}" dt="2022-10-27T08:24:08.370" v="1721" actId="1076"/>
          <ac:picMkLst>
            <pc:docMk/>
            <pc:sldMk cId="4059821220" sldId="368"/>
            <ac:picMk id="22" creationId="{36BE83A6-D53C-4C9A-9749-31D93CE7E6D0}"/>
          </ac:picMkLst>
        </pc:picChg>
      </pc:sldChg>
      <pc:sldChg chg="addSp delSp modSp add mod chgLayout">
        <pc:chgData name="McIntosh, Peter (STFC,DL,AST)" userId="e92e805f-5c75-43b3-ba50-cd74b1e05943" providerId="ADAL" clId="{39F52AB3-01FC-42A3-98AB-561004DD9E19}" dt="2022-10-27T10:11:36.981" v="3340" actId="20577"/>
        <pc:sldMkLst>
          <pc:docMk/>
          <pc:sldMk cId="3315786560" sldId="369"/>
        </pc:sldMkLst>
        <pc:spChg chg="mod ord">
          <ac:chgData name="McIntosh, Peter (STFC,DL,AST)" userId="e92e805f-5c75-43b3-ba50-cd74b1e05943" providerId="ADAL" clId="{39F52AB3-01FC-42A3-98AB-561004DD9E19}" dt="2022-10-27T09:56:35.827" v="2857" actId="700"/>
          <ac:spMkLst>
            <pc:docMk/>
            <pc:sldMk cId="3315786560" sldId="369"/>
            <ac:spMk id="2" creationId="{6264B4BE-FC5E-49F5-9CCB-E271D71CD6ED}"/>
          </ac:spMkLst>
        </pc:spChg>
        <pc:spChg chg="add mod ord">
          <ac:chgData name="McIntosh, Peter (STFC,DL,AST)" userId="e92e805f-5c75-43b3-ba50-cd74b1e05943" providerId="ADAL" clId="{39F52AB3-01FC-42A3-98AB-561004DD9E19}" dt="2022-10-27T10:08:39.927" v="3125" actId="14100"/>
          <ac:spMkLst>
            <pc:docMk/>
            <pc:sldMk cId="3315786560" sldId="369"/>
            <ac:spMk id="3" creationId="{2369E0B7-AFBC-45F3-AB95-7A003F9F79DC}"/>
          </ac:spMkLst>
        </pc:spChg>
        <pc:spChg chg="mod ord">
          <ac:chgData name="McIntosh, Peter (STFC,DL,AST)" userId="e92e805f-5c75-43b3-ba50-cd74b1e05943" providerId="ADAL" clId="{39F52AB3-01FC-42A3-98AB-561004DD9E19}" dt="2022-10-27T09:56:35.827" v="2857" actId="700"/>
          <ac:spMkLst>
            <pc:docMk/>
            <pc:sldMk cId="3315786560" sldId="369"/>
            <ac:spMk id="4" creationId="{9DE2FBF0-D290-4D68-861B-50B4BBBBB597}"/>
          </ac:spMkLst>
        </pc:spChg>
        <pc:spChg chg="add mod">
          <ac:chgData name="McIntosh, Peter (STFC,DL,AST)" userId="e92e805f-5c75-43b3-ba50-cd74b1e05943" providerId="ADAL" clId="{39F52AB3-01FC-42A3-98AB-561004DD9E19}" dt="2022-10-27T09:58:58.226" v="2991" actId="164"/>
          <ac:spMkLst>
            <pc:docMk/>
            <pc:sldMk cId="3315786560" sldId="369"/>
            <ac:spMk id="6" creationId="{30C7EEAC-7F54-4D5B-8FB0-7DAC15D3FEED}"/>
          </ac:spMkLst>
        </pc:spChg>
        <pc:spChg chg="add del mod">
          <ac:chgData name="McIntosh, Peter (STFC,DL,AST)" userId="e92e805f-5c75-43b3-ba50-cd74b1e05943" providerId="ADAL" clId="{39F52AB3-01FC-42A3-98AB-561004DD9E19}" dt="2022-10-27T10:03:43.800" v="3071"/>
          <ac:spMkLst>
            <pc:docMk/>
            <pc:sldMk cId="3315786560" sldId="369"/>
            <ac:spMk id="10" creationId="{1B9DCBF2-30F7-4DEA-8893-62220D589602}"/>
          </ac:spMkLst>
        </pc:spChg>
        <pc:spChg chg="add mod">
          <ac:chgData name="McIntosh, Peter (STFC,DL,AST)" userId="e92e805f-5c75-43b3-ba50-cd74b1e05943" providerId="ADAL" clId="{39F52AB3-01FC-42A3-98AB-561004DD9E19}" dt="2022-10-27T10:10:09.757" v="3238" actId="164"/>
          <ac:spMkLst>
            <pc:docMk/>
            <pc:sldMk cId="3315786560" sldId="369"/>
            <ac:spMk id="22" creationId="{13E321F2-766B-480C-B37B-A8B672F69123}"/>
          </ac:spMkLst>
        </pc:spChg>
        <pc:spChg chg="add mod">
          <ac:chgData name="McIntosh, Peter (STFC,DL,AST)" userId="e92e805f-5c75-43b3-ba50-cd74b1e05943" providerId="ADAL" clId="{39F52AB3-01FC-42A3-98AB-561004DD9E19}" dt="2022-10-27T10:10:09.757" v="3238" actId="164"/>
          <ac:spMkLst>
            <pc:docMk/>
            <pc:sldMk cId="3315786560" sldId="369"/>
            <ac:spMk id="23" creationId="{8E8879DB-D8E9-44AB-8F1C-EB90D0639F7C}"/>
          </ac:spMkLst>
        </pc:spChg>
        <pc:spChg chg="add mod">
          <ac:chgData name="McIntosh, Peter (STFC,DL,AST)" userId="e92e805f-5c75-43b3-ba50-cd74b1e05943" providerId="ADAL" clId="{39F52AB3-01FC-42A3-98AB-561004DD9E19}" dt="2022-10-27T10:11:36.981" v="3340" actId="20577"/>
          <ac:spMkLst>
            <pc:docMk/>
            <pc:sldMk cId="3315786560" sldId="369"/>
            <ac:spMk id="25" creationId="{DB746D3C-7F66-4BB4-B65A-2166DDEC9C29}"/>
          </ac:spMkLst>
        </pc:spChg>
        <pc:grpChg chg="add mod">
          <ac:chgData name="McIntosh, Peter (STFC,DL,AST)" userId="e92e805f-5c75-43b3-ba50-cd74b1e05943" providerId="ADAL" clId="{39F52AB3-01FC-42A3-98AB-561004DD9E19}" dt="2022-10-27T09:59:01.313" v="2992" actId="1076"/>
          <ac:grpSpMkLst>
            <pc:docMk/>
            <pc:sldMk cId="3315786560" sldId="369"/>
            <ac:grpSpMk id="9" creationId="{34665B02-14B2-4399-962C-2574CAD57A70}"/>
          </ac:grpSpMkLst>
        </pc:grpChg>
        <pc:grpChg chg="add del mod">
          <ac:chgData name="McIntosh, Peter (STFC,DL,AST)" userId="e92e805f-5c75-43b3-ba50-cd74b1e05943" providerId="ADAL" clId="{39F52AB3-01FC-42A3-98AB-561004DD9E19}" dt="2022-10-27T10:03:43.800" v="3071"/>
          <ac:grpSpMkLst>
            <pc:docMk/>
            <pc:sldMk cId="3315786560" sldId="369"/>
            <ac:grpSpMk id="11" creationId="{57FC4EF3-D668-444B-9010-08F3E919B74E}"/>
          </ac:grpSpMkLst>
        </pc:grpChg>
        <pc:grpChg chg="add mod">
          <ac:chgData name="McIntosh, Peter (STFC,DL,AST)" userId="e92e805f-5c75-43b3-ba50-cd74b1e05943" providerId="ADAL" clId="{39F52AB3-01FC-42A3-98AB-561004DD9E19}" dt="2022-10-27T10:10:16.953" v="3254" actId="1036"/>
          <ac:grpSpMkLst>
            <pc:docMk/>
            <pc:sldMk cId="3315786560" sldId="369"/>
            <ac:grpSpMk id="26" creationId="{F5AEDB70-C9E7-4883-A51F-3DA0E66EDF7E}"/>
          </ac:grpSpMkLst>
        </pc:grpChg>
        <pc:picChg chg="add mod">
          <ac:chgData name="McIntosh, Peter (STFC,DL,AST)" userId="e92e805f-5c75-43b3-ba50-cd74b1e05943" providerId="ADAL" clId="{39F52AB3-01FC-42A3-98AB-561004DD9E19}" dt="2022-10-27T09:58:58.226" v="2991" actId="164"/>
          <ac:picMkLst>
            <pc:docMk/>
            <pc:sldMk cId="3315786560" sldId="369"/>
            <ac:picMk id="5" creationId="{9D790ED6-122E-4BE4-8C72-DBD5FCC1F46B}"/>
          </ac:picMkLst>
        </pc:picChg>
        <pc:picChg chg="add mod ord">
          <ac:chgData name="McIntosh, Peter (STFC,DL,AST)" userId="e92e805f-5c75-43b3-ba50-cd74b1e05943" providerId="ADAL" clId="{39F52AB3-01FC-42A3-98AB-561004DD9E19}" dt="2022-10-27T10:00:04.615" v="3068" actId="1076"/>
          <ac:picMkLst>
            <pc:docMk/>
            <pc:sldMk cId="3315786560" sldId="369"/>
            <ac:picMk id="7" creationId="{C8EAA005-53C5-4400-A91B-E94CA18B438D}"/>
          </ac:picMkLst>
        </pc:picChg>
        <pc:picChg chg="add mod">
          <ac:chgData name="McIntosh, Peter (STFC,DL,AST)" userId="e92e805f-5c75-43b3-ba50-cd74b1e05943" providerId="ADAL" clId="{39F52AB3-01FC-42A3-98AB-561004DD9E19}" dt="2022-10-27T10:00:10.867" v="3069" actId="1076"/>
          <ac:picMkLst>
            <pc:docMk/>
            <pc:sldMk cId="3315786560" sldId="369"/>
            <ac:picMk id="8" creationId="{CCBAC7C3-4930-4DC2-AFE5-59521B698A94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2" creationId="{12C32E7A-4DAD-4836-A92B-2C998579A54A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3" creationId="{A550DD20-2D4E-43B1-9199-577E8D66CE32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4" creationId="{19A28B5E-0F9C-4E8B-8D47-5198A6E6477D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5" creationId="{2443A926-79C8-486D-A97E-4323F718EE89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6" creationId="{BC1AA39A-747B-4EF3-91A6-E5D9180FB0C1}"/>
          </ac:picMkLst>
        </pc:picChg>
        <pc:picChg chg="mod">
          <ac:chgData name="McIntosh, Peter (STFC,DL,AST)" userId="e92e805f-5c75-43b3-ba50-cd74b1e05943" providerId="ADAL" clId="{39F52AB3-01FC-42A3-98AB-561004DD9E19}" dt="2022-10-27T10:03:40.763" v="3070"/>
          <ac:picMkLst>
            <pc:docMk/>
            <pc:sldMk cId="3315786560" sldId="369"/>
            <ac:picMk id="17" creationId="{C2828285-6186-4DD1-9E92-9B866D03AC50}"/>
          </ac:picMkLst>
        </pc:picChg>
        <pc:picChg chg="add mod">
          <ac:chgData name="McIntosh, Peter (STFC,DL,AST)" userId="e92e805f-5c75-43b3-ba50-cd74b1e05943" providerId="ADAL" clId="{39F52AB3-01FC-42A3-98AB-561004DD9E19}" dt="2022-10-27T10:09:58.755" v="3237" actId="1076"/>
          <ac:picMkLst>
            <pc:docMk/>
            <pc:sldMk cId="3315786560" sldId="369"/>
            <ac:picMk id="19" creationId="{1DAD55BD-2CC3-4C91-BC82-B970EBED7E7F}"/>
          </ac:picMkLst>
        </pc:picChg>
        <pc:picChg chg="add mod">
          <ac:chgData name="McIntosh, Peter (STFC,DL,AST)" userId="e92e805f-5c75-43b3-ba50-cd74b1e05943" providerId="ADAL" clId="{39F52AB3-01FC-42A3-98AB-561004DD9E19}" dt="2022-10-27T10:10:09.757" v="3238" actId="164"/>
          <ac:picMkLst>
            <pc:docMk/>
            <pc:sldMk cId="3315786560" sldId="369"/>
            <ac:picMk id="20" creationId="{D0923668-9725-430E-90B4-DF135C00B0F2}"/>
          </ac:picMkLst>
        </pc:picChg>
        <pc:cxnChg chg="mod">
          <ac:chgData name="McIntosh, Peter (STFC,DL,AST)" userId="e92e805f-5c75-43b3-ba50-cd74b1e05943" providerId="ADAL" clId="{39F52AB3-01FC-42A3-98AB-561004DD9E19}" dt="2022-10-27T10:03:40.763" v="3070"/>
          <ac:cxnSpMkLst>
            <pc:docMk/>
            <pc:sldMk cId="3315786560" sldId="369"/>
            <ac:cxnSpMk id="18" creationId="{15830527-5936-45C2-899A-CF755235329D}"/>
          </ac:cxnSpMkLst>
        </pc:cxnChg>
        <pc:cxnChg chg="add mod">
          <ac:chgData name="McIntosh, Peter (STFC,DL,AST)" userId="e92e805f-5c75-43b3-ba50-cd74b1e05943" providerId="ADAL" clId="{39F52AB3-01FC-42A3-98AB-561004DD9E19}" dt="2022-10-27T10:10:09.757" v="3238" actId="164"/>
          <ac:cxnSpMkLst>
            <pc:docMk/>
            <pc:sldMk cId="3315786560" sldId="369"/>
            <ac:cxnSpMk id="21" creationId="{C351BC67-2A00-4987-B52C-6643EA98831D}"/>
          </ac:cxnSpMkLst>
        </pc:cxnChg>
      </pc:sldChg>
      <pc:sldChg chg="addSp delSp modSp add mod chgLayout">
        <pc:chgData name="McIntosh, Peter (STFC,DL,AST)" userId="e92e805f-5c75-43b3-ba50-cd74b1e05943" providerId="ADAL" clId="{39F52AB3-01FC-42A3-98AB-561004DD9E19}" dt="2022-10-27T11:10:54.694" v="3728" actId="1076"/>
        <pc:sldMkLst>
          <pc:docMk/>
          <pc:sldMk cId="3517040844" sldId="370"/>
        </pc:sldMkLst>
        <pc:spChg chg="mod ord">
          <ac:chgData name="McIntosh, Peter (STFC,DL,AST)" userId="e92e805f-5c75-43b3-ba50-cd74b1e05943" providerId="ADAL" clId="{39F52AB3-01FC-42A3-98AB-561004DD9E19}" dt="2022-10-27T10:45:55.634" v="3517" actId="700"/>
          <ac:spMkLst>
            <pc:docMk/>
            <pc:sldMk cId="3517040844" sldId="370"/>
            <ac:spMk id="2" creationId="{6264B4BE-FC5E-49F5-9CCB-E271D71CD6ED}"/>
          </ac:spMkLst>
        </pc:spChg>
        <pc:spChg chg="add mod ord">
          <ac:chgData name="McIntosh, Peter (STFC,DL,AST)" userId="e92e805f-5c75-43b3-ba50-cd74b1e05943" providerId="ADAL" clId="{39F52AB3-01FC-42A3-98AB-561004DD9E19}" dt="2022-10-27T11:09:57.951" v="3727" actId="20577"/>
          <ac:spMkLst>
            <pc:docMk/>
            <pc:sldMk cId="3517040844" sldId="370"/>
            <ac:spMk id="3" creationId="{9AAB84AA-F918-46AB-A6EE-D56F97651E33}"/>
          </ac:spMkLst>
        </pc:spChg>
        <pc:spChg chg="mod ord">
          <ac:chgData name="McIntosh, Peter (STFC,DL,AST)" userId="e92e805f-5c75-43b3-ba50-cd74b1e05943" providerId="ADAL" clId="{39F52AB3-01FC-42A3-98AB-561004DD9E19}" dt="2022-10-27T10:45:55.634" v="3517" actId="700"/>
          <ac:spMkLst>
            <pc:docMk/>
            <pc:sldMk cId="3517040844" sldId="370"/>
            <ac:spMk id="4" creationId="{9DE2FBF0-D290-4D68-861B-50B4BBBBB597}"/>
          </ac:spMkLst>
        </pc:spChg>
        <pc:spChg chg="add del mod">
          <ac:chgData name="McIntosh, Peter (STFC,DL,AST)" userId="e92e805f-5c75-43b3-ba50-cd74b1e05943" providerId="ADAL" clId="{39F52AB3-01FC-42A3-98AB-561004DD9E19}" dt="2022-10-27T11:05:43.165" v="3631"/>
          <ac:spMkLst>
            <pc:docMk/>
            <pc:sldMk cId="3517040844" sldId="370"/>
            <ac:spMk id="7" creationId="{D0B6007D-9462-4B41-804B-05BCF110F015}"/>
          </ac:spMkLst>
        </pc:spChg>
        <pc:spChg chg="mod">
          <ac:chgData name="McIntosh, Peter (STFC,DL,AST)" userId="e92e805f-5c75-43b3-ba50-cd74b1e05943" providerId="ADAL" clId="{39F52AB3-01FC-42A3-98AB-561004DD9E19}" dt="2022-10-27T11:05:40.349" v="3630"/>
          <ac:spMkLst>
            <pc:docMk/>
            <pc:sldMk cId="3517040844" sldId="370"/>
            <ac:spMk id="14" creationId="{C7599410-6433-4B65-98B6-7C3A8FE3F4B4}"/>
          </ac:spMkLst>
        </pc:spChg>
        <pc:grpChg chg="add del mod">
          <ac:chgData name="McIntosh, Peter (STFC,DL,AST)" userId="e92e805f-5c75-43b3-ba50-cd74b1e05943" providerId="ADAL" clId="{39F52AB3-01FC-42A3-98AB-561004DD9E19}" dt="2022-10-27T11:05:43.165" v="3631"/>
          <ac:grpSpMkLst>
            <pc:docMk/>
            <pc:sldMk cId="3517040844" sldId="370"/>
            <ac:grpSpMk id="8" creationId="{C4811DCE-C0EB-43DE-A62E-04370383DB7F}"/>
          </ac:grpSpMkLst>
        </pc:grpChg>
        <pc:grpChg chg="mod">
          <ac:chgData name="McIntosh, Peter (STFC,DL,AST)" userId="e92e805f-5c75-43b3-ba50-cd74b1e05943" providerId="ADAL" clId="{39F52AB3-01FC-42A3-98AB-561004DD9E19}" dt="2022-10-27T11:05:40.349" v="3630"/>
          <ac:grpSpMkLst>
            <pc:docMk/>
            <pc:sldMk cId="3517040844" sldId="370"/>
            <ac:grpSpMk id="10" creationId="{68680EA1-34FD-4FF3-B1E1-164DA1BC0A04}"/>
          </ac:grpSpMkLst>
        </pc:grpChg>
        <pc:picChg chg="add mod">
          <ac:chgData name="McIntosh, Peter (STFC,DL,AST)" userId="e92e805f-5c75-43b3-ba50-cd74b1e05943" providerId="ADAL" clId="{39F52AB3-01FC-42A3-98AB-561004DD9E19}" dt="2022-10-27T11:09:41.339" v="3724" actId="1036"/>
          <ac:picMkLst>
            <pc:docMk/>
            <pc:sldMk cId="3517040844" sldId="370"/>
            <ac:picMk id="5" creationId="{134CE3E8-6959-40AB-B519-BF60A3E9E9B9}"/>
          </ac:picMkLst>
        </pc:picChg>
        <pc:picChg chg="add mod">
          <ac:chgData name="McIntosh, Peter (STFC,DL,AST)" userId="e92e805f-5c75-43b3-ba50-cd74b1e05943" providerId="ADAL" clId="{39F52AB3-01FC-42A3-98AB-561004DD9E19}" dt="2022-10-27T11:10:54.694" v="3728" actId="1076"/>
          <ac:picMkLst>
            <pc:docMk/>
            <pc:sldMk cId="3517040844" sldId="370"/>
            <ac:picMk id="6" creationId="{89C540E3-7CBF-43EB-BEFA-3D9A586C9A63}"/>
          </ac:picMkLst>
        </pc:picChg>
        <pc:picChg chg="mod">
          <ac:chgData name="McIntosh, Peter (STFC,DL,AST)" userId="e92e805f-5c75-43b3-ba50-cd74b1e05943" providerId="ADAL" clId="{39F52AB3-01FC-42A3-98AB-561004DD9E19}" dt="2022-10-27T11:05:40.349" v="3630"/>
          <ac:picMkLst>
            <pc:docMk/>
            <pc:sldMk cId="3517040844" sldId="370"/>
            <ac:picMk id="9" creationId="{41C9246A-2F83-4392-91EC-FC5C256605C6}"/>
          </ac:picMkLst>
        </pc:picChg>
        <pc:picChg chg="add mod">
          <ac:chgData name="McIntosh, Peter (STFC,DL,AST)" userId="e92e805f-5c75-43b3-ba50-cd74b1e05943" providerId="ADAL" clId="{39F52AB3-01FC-42A3-98AB-561004DD9E19}" dt="2022-10-27T11:09:37.203" v="3707" actId="1036"/>
          <ac:picMkLst>
            <pc:docMk/>
            <pc:sldMk cId="3517040844" sldId="370"/>
            <ac:picMk id="15" creationId="{17AA4736-937E-4232-8CD5-109778113D95}"/>
          </ac:picMkLst>
        </pc:picChg>
        <pc:cxnChg chg="mod">
          <ac:chgData name="McIntosh, Peter (STFC,DL,AST)" userId="e92e805f-5c75-43b3-ba50-cd74b1e05943" providerId="ADAL" clId="{39F52AB3-01FC-42A3-98AB-561004DD9E19}" dt="2022-10-27T11:05:40.349" v="3630"/>
          <ac:cxnSpMkLst>
            <pc:docMk/>
            <pc:sldMk cId="3517040844" sldId="370"/>
            <ac:cxnSpMk id="11" creationId="{DBA8065B-CD45-4E57-B843-6A7AC861D282}"/>
          </ac:cxnSpMkLst>
        </pc:cxnChg>
        <pc:cxnChg chg="mod">
          <ac:chgData name="McIntosh, Peter (STFC,DL,AST)" userId="e92e805f-5c75-43b3-ba50-cd74b1e05943" providerId="ADAL" clId="{39F52AB3-01FC-42A3-98AB-561004DD9E19}" dt="2022-10-27T11:05:40.349" v="3630"/>
          <ac:cxnSpMkLst>
            <pc:docMk/>
            <pc:sldMk cId="3517040844" sldId="370"/>
            <ac:cxnSpMk id="12" creationId="{EA80ED3B-D4AA-492A-B099-D5D17EB1DFF9}"/>
          </ac:cxnSpMkLst>
        </pc:cxnChg>
        <pc:cxnChg chg="mod">
          <ac:chgData name="McIntosh, Peter (STFC,DL,AST)" userId="e92e805f-5c75-43b3-ba50-cd74b1e05943" providerId="ADAL" clId="{39F52AB3-01FC-42A3-98AB-561004DD9E19}" dt="2022-10-27T11:05:40.349" v="3630"/>
          <ac:cxnSpMkLst>
            <pc:docMk/>
            <pc:sldMk cId="3517040844" sldId="370"/>
            <ac:cxnSpMk id="13" creationId="{DA5CCE23-13F3-4BEA-9861-00B7BDA04ECA}"/>
          </ac:cxnSpMkLst>
        </pc:cxnChg>
      </pc:sldChg>
      <pc:sldChg chg="addSp delSp modSp add mod">
        <pc:chgData name="McIntosh, Peter (STFC,DL,AST)" userId="e92e805f-5c75-43b3-ba50-cd74b1e05943" providerId="ADAL" clId="{39F52AB3-01FC-42A3-98AB-561004DD9E19}" dt="2022-10-28T08:15:12.817" v="4275" actId="1037"/>
        <pc:sldMkLst>
          <pc:docMk/>
          <pc:sldMk cId="2046736313" sldId="371"/>
        </pc:sldMkLst>
        <pc:spChg chg="add mod">
          <ac:chgData name="McIntosh, Peter (STFC,DL,AST)" userId="e92e805f-5c75-43b3-ba50-cd74b1e05943" providerId="ADAL" clId="{39F52AB3-01FC-42A3-98AB-561004DD9E19}" dt="2022-10-28T07:57:36.982" v="3820" actId="1076"/>
          <ac:spMkLst>
            <pc:docMk/>
            <pc:sldMk cId="2046736313" sldId="371"/>
            <ac:spMk id="6" creationId="{242BA2A7-FD6A-4E09-BDC1-FF1685D2DBD9}"/>
          </ac:spMkLst>
        </pc:spChg>
        <pc:spChg chg="add mod">
          <ac:chgData name="McIntosh, Peter (STFC,DL,AST)" userId="e92e805f-5c75-43b3-ba50-cd74b1e05943" providerId="ADAL" clId="{39F52AB3-01FC-42A3-98AB-561004DD9E19}" dt="2022-10-28T07:57:36.982" v="3820" actId="1076"/>
          <ac:spMkLst>
            <pc:docMk/>
            <pc:sldMk cId="2046736313" sldId="371"/>
            <ac:spMk id="7" creationId="{48DACBEF-517E-4D9E-9DED-C7A583F03BDF}"/>
          </ac:spMkLst>
        </pc:spChg>
        <pc:spChg chg="add del mod">
          <ac:chgData name="McIntosh, Peter (STFC,DL,AST)" userId="e92e805f-5c75-43b3-ba50-cd74b1e05943" providerId="ADAL" clId="{39F52AB3-01FC-42A3-98AB-561004DD9E19}" dt="2022-10-28T07:57:50.137" v="3822" actId="478"/>
          <ac:spMkLst>
            <pc:docMk/>
            <pc:sldMk cId="2046736313" sldId="371"/>
            <ac:spMk id="8" creationId="{6A59B143-3A58-42A4-94F9-D03F2B11253F}"/>
          </ac:spMkLst>
        </pc:spChg>
        <pc:spChg chg="add del mod">
          <ac:chgData name="McIntosh, Peter (STFC,DL,AST)" userId="e92e805f-5c75-43b3-ba50-cd74b1e05943" providerId="ADAL" clId="{39F52AB3-01FC-42A3-98AB-561004DD9E19}" dt="2022-10-28T07:57:50.137" v="3822" actId="478"/>
          <ac:spMkLst>
            <pc:docMk/>
            <pc:sldMk cId="2046736313" sldId="371"/>
            <ac:spMk id="9" creationId="{EEBE3EDF-CE74-4720-A8DA-5A3FE6DCAFF1}"/>
          </ac:spMkLst>
        </pc:spChg>
        <pc:spChg chg="add mod">
          <ac:chgData name="McIntosh, Peter (STFC,DL,AST)" userId="e92e805f-5c75-43b3-ba50-cd74b1e05943" providerId="ADAL" clId="{39F52AB3-01FC-42A3-98AB-561004DD9E19}" dt="2022-10-28T08:01:24.376" v="3946" actId="1035"/>
          <ac:spMkLst>
            <pc:docMk/>
            <pc:sldMk cId="2046736313" sldId="371"/>
            <ac:spMk id="10" creationId="{B78A9C88-4C63-435E-835B-D59A0966E4F5}"/>
          </ac:spMkLst>
        </pc:spChg>
        <pc:spChg chg="add del mod">
          <ac:chgData name="McIntosh, Peter (STFC,DL,AST)" userId="e92e805f-5c75-43b3-ba50-cd74b1e05943" providerId="ADAL" clId="{39F52AB3-01FC-42A3-98AB-561004DD9E19}" dt="2022-10-28T08:12:50.176" v="4160" actId="1038"/>
          <ac:spMkLst>
            <pc:docMk/>
            <pc:sldMk cId="2046736313" sldId="371"/>
            <ac:spMk id="12" creationId="{B9D6EAB0-6423-4D5C-9E6F-C689EAB89BBE}"/>
          </ac:spMkLst>
        </pc:spChg>
        <pc:spChg chg="add mod">
          <ac:chgData name="McIntosh, Peter (STFC,DL,AST)" userId="e92e805f-5c75-43b3-ba50-cd74b1e05943" providerId="ADAL" clId="{39F52AB3-01FC-42A3-98AB-561004DD9E19}" dt="2022-10-28T08:03:33.042" v="4028" actId="1036"/>
          <ac:spMkLst>
            <pc:docMk/>
            <pc:sldMk cId="2046736313" sldId="371"/>
            <ac:spMk id="13" creationId="{4DDD2F00-43A8-442E-9E65-61260D2E17E3}"/>
          </ac:spMkLst>
        </pc:spChg>
        <pc:spChg chg="add mod">
          <ac:chgData name="McIntosh, Peter (STFC,DL,AST)" userId="e92e805f-5c75-43b3-ba50-cd74b1e05943" providerId="ADAL" clId="{39F52AB3-01FC-42A3-98AB-561004DD9E19}" dt="2022-10-28T08:06:22.117" v="4049" actId="1076"/>
          <ac:spMkLst>
            <pc:docMk/>
            <pc:sldMk cId="2046736313" sldId="371"/>
            <ac:spMk id="15" creationId="{1094B7C4-0B2F-4D73-B350-56F679099858}"/>
          </ac:spMkLst>
        </pc:spChg>
        <pc:spChg chg="add mod">
          <ac:chgData name="McIntosh, Peter (STFC,DL,AST)" userId="e92e805f-5c75-43b3-ba50-cd74b1e05943" providerId="ADAL" clId="{39F52AB3-01FC-42A3-98AB-561004DD9E19}" dt="2022-10-28T08:13:30.559" v="4178" actId="1035"/>
          <ac:spMkLst>
            <pc:docMk/>
            <pc:sldMk cId="2046736313" sldId="371"/>
            <ac:spMk id="22" creationId="{E35117EF-E3F5-48A3-8953-F3A85A5BF290}"/>
          </ac:spMkLst>
        </pc:spChg>
        <pc:picChg chg="add mod">
          <ac:chgData name="McIntosh, Peter (STFC,DL,AST)" userId="e92e805f-5c75-43b3-ba50-cd74b1e05943" providerId="ADAL" clId="{39F52AB3-01FC-42A3-98AB-561004DD9E19}" dt="2022-10-28T08:03:33.042" v="4028" actId="1036"/>
          <ac:picMkLst>
            <pc:docMk/>
            <pc:sldMk cId="2046736313" sldId="371"/>
            <ac:picMk id="3" creationId="{65C45AED-AD13-4CDD-91D2-488B2BA41CF8}"/>
          </ac:picMkLst>
        </pc:picChg>
        <pc:picChg chg="add mod ord">
          <ac:chgData name="McIntosh, Peter (STFC,DL,AST)" userId="e92e805f-5c75-43b3-ba50-cd74b1e05943" providerId="ADAL" clId="{39F52AB3-01FC-42A3-98AB-561004DD9E19}" dt="2022-10-28T08:03:33.042" v="4028" actId="1036"/>
          <ac:picMkLst>
            <pc:docMk/>
            <pc:sldMk cId="2046736313" sldId="371"/>
            <ac:picMk id="5" creationId="{3FC3A4F1-6D92-4CAA-9A97-598B761A3BE7}"/>
          </ac:picMkLst>
        </pc:picChg>
        <pc:picChg chg="add mod">
          <ac:chgData name="McIntosh, Peter (STFC,DL,AST)" userId="e92e805f-5c75-43b3-ba50-cd74b1e05943" providerId="ADAL" clId="{39F52AB3-01FC-42A3-98AB-561004DD9E19}" dt="2022-10-28T08:11:52.240" v="4078" actId="1076"/>
          <ac:picMkLst>
            <pc:docMk/>
            <pc:sldMk cId="2046736313" sldId="371"/>
            <ac:picMk id="14" creationId="{491E5B83-58A8-490D-B391-796BEA7E5F5E}"/>
          </ac:picMkLst>
        </pc:picChg>
        <pc:picChg chg="add mod">
          <ac:chgData name="McIntosh, Peter (STFC,DL,AST)" userId="e92e805f-5c75-43b3-ba50-cd74b1e05943" providerId="ADAL" clId="{39F52AB3-01FC-42A3-98AB-561004DD9E19}" dt="2022-10-28T08:06:13.701" v="4048" actId="1076"/>
          <ac:picMkLst>
            <pc:docMk/>
            <pc:sldMk cId="2046736313" sldId="371"/>
            <ac:picMk id="16" creationId="{CA9FAB8E-7125-46AC-BE93-EFA4F29D7CA3}"/>
          </ac:picMkLst>
        </pc:picChg>
        <pc:picChg chg="add mod">
          <ac:chgData name="McIntosh, Peter (STFC,DL,AST)" userId="e92e805f-5c75-43b3-ba50-cd74b1e05943" providerId="ADAL" clId="{39F52AB3-01FC-42A3-98AB-561004DD9E19}" dt="2022-10-28T08:06:13.701" v="4048" actId="1076"/>
          <ac:picMkLst>
            <pc:docMk/>
            <pc:sldMk cId="2046736313" sldId="371"/>
            <ac:picMk id="17" creationId="{C881A172-B205-47F9-AB00-BF5A98C74A98}"/>
          </ac:picMkLst>
        </pc:picChg>
        <pc:picChg chg="add del mod">
          <ac:chgData name="McIntosh, Peter (STFC,DL,AST)" userId="e92e805f-5c75-43b3-ba50-cd74b1e05943" providerId="ADAL" clId="{39F52AB3-01FC-42A3-98AB-561004DD9E19}" dt="2022-10-28T08:07:06.121" v="4053" actId="478"/>
          <ac:picMkLst>
            <pc:docMk/>
            <pc:sldMk cId="2046736313" sldId="371"/>
            <ac:picMk id="18" creationId="{D04AAE90-CC32-4E2C-9E53-717395427E6D}"/>
          </ac:picMkLst>
        </pc:picChg>
        <pc:picChg chg="add del">
          <ac:chgData name="McIntosh, Peter (STFC,DL,AST)" userId="e92e805f-5c75-43b3-ba50-cd74b1e05943" providerId="ADAL" clId="{39F52AB3-01FC-42A3-98AB-561004DD9E19}" dt="2022-10-28T08:07:30.022" v="4055" actId="478"/>
          <ac:picMkLst>
            <pc:docMk/>
            <pc:sldMk cId="2046736313" sldId="371"/>
            <ac:picMk id="19" creationId="{70C74E77-BFEE-4DC1-A2A2-C34974585A44}"/>
          </ac:picMkLst>
        </pc:picChg>
        <pc:picChg chg="add del mod ord">
          <ac:chgData name="McIntosh, Peter (STFC,DL,AST)" userId="e92e805f-5c75-43b3-ba50-cd74b1e05943" providerId="ADAL" clId="{39F52AB3-01FC-42A3-98AB-561004DD9E19}" dt="2022-10-28T08:08:54.684" v="4060" actId="478"/>
          <ac:picMkLst>
            <pc:docMk/>
            <pc:sldMk cId="2046736313" sldId="371"/>
            <ac:picMk id="20" creationId="{42B741A1-E38E-4BF6-B11F-79BEE45739EA}"/>
          </ac:picMkLst>
        </pc:picChg>
        <pc:picChg chg="add mod ord modCrop">
          <ac:chgData name="McIntosh, Peter (STFC,DL,AST)" userId="e92e805f-5c75-43b3-ba50-cd74b1e05943" providerId="ADAL" clId="{39F52AB3-01FC-42A3-98AB-561004DD9E19}" dt="2022-10-28T08:13:23.938" v="4170" actId="1035"/>
          <ac:picMkLst>
            <pc:docMk/>
            <pc:sldMk cId="2046736313" sldId="371"/>
            <ac:picMk id="21" creationId="{790DB31D-5567-4710-8A8F-02808810B104}"/>
          </ac:picMkLst>
        </pc:picChg>
        <pc:picChg chg="add mod">
          <ac:chgData name="McIntosh, Peter (STFC,DL,AST)" userId="e92e805f-5c75-43b3-ba50-cd74b1e05943" providerId="ADAL" clId="{39F52AB3-01FC-42A3-98AB-561004DD9E19}" dt="2022-10-28T08:14:21.844" v="4256" actId="1038"/>
          <ac:picMkLst>
            <pc:docMk/>
            <pc:sldMk cId="2046736313" sldId="371"/>
            <ac:picMk id="23" creationId="{8D65BD25-5204-49F6-868E-8F30FE551E53}"/>
          </ac:picMkLst>
        </pc:picChg>
        <pc:picChg chg="add mod ord">
          <ac:chgData name="McIntosh, Peter (STFC,DL,AST)" userId="e92e805f-5c75-43b3-ba50-cd74b1e05943" providerId="ADAL" clId="{39F52AB3-01FC-42A3-98AB-561004DD9E19}" dt="2022-10-28T08:15:12.817" v="4275" actId="1037"/>
          <ac:picMkLst>
            <pc:docMk/>
            <pc:sldMk cId="2046736313" sldId="371"/>
            <ac:picMk id="24" creationId="{1C9E6E8F-7543-47F7-A7D0-D924243BBF8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26/10/2022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04213"/>
            <a:ext cx="900491" cy="241300"/>
          </a:xfrm>
        </p:spPr>
        <p:txBody>
          <a:bodyPr/>
          <a:lstStyle/>
          <a:p>
            <a:pPr>
              <a:defRPr/>
            </a:pPr>
            <a:r>
              <a:rPr lang="en-US"/>
              <a:t>10/21/22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3" y="6504214"/>
            <a:ext cx="8347199" cy="242873"/>
          </a:xfrm>
        </p:spPr>
        <p:txBody>
          <a:bodyPr/>
          <a:lstStyle/>
          <a:p>
            <a:pPr>
              <a:defRPr/>
            </a:pPr>
            <a:r>
              <a:rPr lang="en-US"/>
              <a:t>A. Lunin | QMIR Crab Cavity for ILC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941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26/10/2022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26/10/2022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26/10/2022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26/10/2022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26/10/2022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WG2 SRF: WP3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Design Review Workshop #3 – 21/10/22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89" y="3785616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Peter McIntosh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1</a:t>
            </a:r>
            <a:r>
              <a:rPr lang="en-GB" sz="3000" baseline="30000" dirty="0">
                <a:solidFill>
                  <a:srgbClr val="0070C0"/>
                </a:solidFill>
              </a:rPr>
              <a:t>st</a:t>
            </a:r>
            <a:r>
              <a:rPr lang="en-GB" sz="3000" dirty="0">
                <a:solidFill>
                  <a:srgbClr val="0070C0"/>
                </a:solidFill>
              </a:rPr>
              <a:t> November 2022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8EAA005-53C5-4400-A91B-E94CA18B43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44"/>
          <a:stretch/>
        </p:blipFill>
        <p:spPr>
          <a:xfrm flipH="1">
            <a:off x="-97226" y="4994868"/>
            <a:ext cx="2958882" cy="1815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Quarter Wave 1.3 GHz </a:t>
            </a:r>
            <a:br>
              <a:rPr lang="en-GB" dirty="0"/>
            </a:br>
            <a:r>
              <a:rPr lang="en-GB" dirty="0"/>
              <a:t>S Andres Verdu (BNL)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9E0B7-AFBC-45F3-AB95-7A003F9F7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290918"/>
            <a:ext cx="6228341" cy="4886045"/>
          </a:xfrm>
        </p:spPr>
        <p:txBody>
          <a:bodyPr>
            <a:normAutofit/>
          </a:bodyPr>
          <a:lstStyle/>
          <a:p>
            <a:r>
              <a:rPr lang="en-GB" sz="2400" dirty="0"/>
              <a:t>~3 orders magnitude HOM damping required.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400" dirty="0"/>
          </a:p>
          <a:p>
            <a:r>
              <a:rPr lang="en-GB" sz="2400" dirty="0"/>
              <a:t>Combination of both hook and waveguide                                            HOM dampers anticipated.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10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4665B02-14B2-4399-962C-2574CAD57A70}"/>
              </a:ext>
            </a:extLst>
          </p:cNvPr>
          <p:cNvGrpSpPr/>
          <p:nvPr/>
        </p:nvGrpSpPr>
        <p:grpSpPr>
          <a:xfrm>
            <a:off x="240900" y="1762802"/>
            <a:ext cx="5855100" cy="2764914"/>
            <a:chOff x="167786" y="1830857"/>
            <a:chExt cx="5855100" cy="27649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790ED6-122E-4BE4-8C72-DBD5FCC1F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133"/>
            <a:stretch/>
          </p:blipFill>
          <p:spPr>
            <a:xfrm>
              <a:off x="167786" y="2138634"/>
              <a:ext cx="5855100" cy="245713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0C7EEAC-7F54-4D5B-8FB0-7DAC15D3FEED}"/>
                </a:ext>
              </a:extLst>
            </p:cNvPr>
            <p:cNvSpPr txBox="1"/>
            <p:nvPr/>
          </p:nvSpPr>
          <p:spPr>
            <a:xfrm>
              <a:off x="665628" y="1830857"/>
              <a:ext cx="37186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Freq TE11 cutoff (25 mm diameter) = 7 GHz 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CBAC7C3-4930-4DC2-AFE5-59521B698A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847"/>
          <a:stretch/>
        </p:blipFill>
        <p:spPr>
          <a:xfrm>
            <a:off x="3271955" y="5397100"/>
            <a:ext cx="2370868" cy="13389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DAD55BD-2CC3-4C91-BC82-B970EBED7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242" y="4508597"/>
            <a:ext cx="3984182" cy="247438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F5AEDB70-C9E7-4883-A51F-3DA0E66EDF7E}"/>
              </a:ext>
            </a:extLst>
          </p:cNvPr>
          <p:cNvGrpSpPr/>
          <p:nvPr/>
        </p:nvGrpSpPr>
        <p:grpSpPr>
          <a:xfrm>
            <a:off x="7339138" y="1289040"/>
            <a:ext cx="4619310" cy="2684098"/>
            <a:chOff x="7369618" y="1390640"/>
            <a:chExt cx="4619310" cy="2684098"/>
          </a:xfrm>
        </p:grpSpPr>
        <p:pic>
          <p:nvPicPr>
            <p:cNvPr id="20" name="Picture 19" descr="Chart, scatter chart&#10;&#10;Description automatically generated">
              <a:extLst>
                <a:ext uri="{FF2B5EF4-FFF2-40B4-BE49-F238E27FC236}">
                  <a16:creationId xmlns:a16="http://schemas.microsoft.com/office/drawing/2014/main" id="{D0923668-9725-430E-90B4-DF135C00B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173" b="565"/>
            <a:stretch/>
          </p:blipFill>
          <p:spPr>
            <a:xfrm>
              <a:off x="7369618" y="1390640"/>
              <a:ext cx="3984182" cy="2684098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351BC67-2A00-4987-B52C-6643EA98831D}"/>
                </a:ext>
              </a:extLst>
            </p:cNvPr>
            <p:cNvCxnSpPr>
              <a:cxnSpLocks/>
            </p:cNvCxnSpPr>
            <p:nvPr/>
          </p:nvCxnSpPr>
          <p:spPr>
            <a:xfrm>
              <a:off x="7369618" y="2651475"/>
              <a:ext cx="443943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E321F2-766B-480C-B37B-A8B672F69123}"/>
                </a:ext>
              </a:extLst>
            </p:cNvPr>
            <p:cNvSpPr txBox="1"/>
            <p:nvPr/>
          </p:nvSpPr>
          <p:spPr>
            <a:xfrm>
              <a:off x="11017187" y="2189810"/>
              <a:ext cx="9717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Zx</a:t>
              </a:r>
              <a:r>
                <a:rPr lang="en-US" sz="1200" b="1" dirty="0">
                  <a:solidFill>
                    <a:schemeClr val="accent4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, </a:t>
              </a:r>
              <a:r>
                <a:rPr lang="en-US" sz="1200" b="1" dirty="0" err="1">
                  <a:solidFill>
                    <a:srgbClr val="00B05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Zy</a:t>
              </a:r>
              <a:r>
                <a:rPr lang="en-US" sz="1200" b="1" dirty="0">
                  <a:solidFill>
                    <a:srgbClr val="00B05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/>
              <a:r>
                <a:rPr lang="en-US" sz="1200" b="1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THRESHOLD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8879DB-D8E9-44AB-8F1C-EB90D0639F7C}"/>
                </a:ext>
              </a:extLst>
            </p:cNvPr>
            <p:cNvSpPr txBox="1"/>
            <p:nvPr/>
          </p:nvSpPr>
          <p:spPr>
            <a:xfrm>
              <a:off x="11190261" y="2716775"/>
              <a:ext cx="63350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X=hor.</a:t>
              </a:r>
            </a:p>
            <a:p>
              <a:r>
                <a:rPr lang="en-US" sz="1100" dirty="0"/>
                <a:t>Y=vert.</a:t>
              </a:r>
            </a:p>
          </p:txBody>
        </p:sp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B746D3C-7F66-4BB4-B65A-2166DDEC9C29}"/>
              </a:ext>
            </a:extLst>
          </p:cNvPr>
          <p:cNvSpPr txBox="1">
            <a:spLocks/>
          </p:cNvSpPr>
          <p:nvPr/>
        </p:nvSpPr>
        <p:spPr>
          <a:xfrm>
            <a:off x="6869153" y="518758"/>
            <a:ext cx="5081948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Promising results using single      Tesla-type coupler.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CM easily fits within 3.8 m envelope.</a:t>
            </a:r>
          </a:p>
        </p:txBody>
      </p:sp>
    </p:spTree>
    <p:extLst>
      <p:ext uri="{BB962C8B-B14F-4D97-AF65-F5344CB8AC3E}">
        <p14:creationId xmlns:p14="http://schemas.microsoft.com/office/powerpoint/2010/main" val="3315786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85DD93-EC7A-4333-9621-EC58F6E7A2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9591"/>
          <a:stretch/>
        </p:blipFill>
        <p:spPr>
          <a:xfrm>
            <a:off x="4114736" y="4163387"/>
            <a:ext cx="3938256" cy="26981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Wide Open Waveguide 1.3 GHz </a:t>
            </a:r>
            <a:br>
              <a:rPr lang="en-GB" dirty="0"/>
            </a:br>
            <a:r>
              <a:rPr lang="en-GB" dirty="0"/>
              <a:t>B Xiao (BNL)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A94D2-45EA-4FAB-B8E7-6C6E800C1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0918"/>
            <a:ext cx="10876280" cy="4886045"/>
          </a:xfrm>
        </p:spPr>
        <p:txBody>
          <a:bodyPr/>
          <a:lstStyle/>
          <a:p>
            <a:r>
              <a:rPr lang="en-GB" dirty="0"/>
              <a:t>25 mm pole-separation, with 100 mm beam-pipe.</a:t>
            </a:r>
          </a:p>
          <a:p>
            <a:r>
              <a:rPr lang="en-GB" dirty="0"/>
              <a:t>HOM waveguides preferred to Beam Line Absorber – shorter structure.</a:t>
            </a:r>
          </a:p>
          <a:p>
            <a:r>
              <a:rPr lang="en-US" sz="2800" dirty="0"/>
              <a:t>SOM can also attenuate in waveguides.</a:t>
            </a:r>
          </a:p>
          <a:p>
            <a:r>
              <a:rPr lang="en-GB" dirty="0"/>
              <a:t>First transverse HOM at ~1.8GHz, first longitudinal HOM at ~2.3GHz.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EA98B6-2E0F-419D-B5E9-A5D26CCEB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7073" y="3236806"/>
            <a:ext cx="8725894" cy="13957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4F29647-8C22-4C37-A5B0-CA37CC32D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75" y="4713267"/>
            <a:ext cx="3980893" cy="2349548"/>
          </a:xfrm>
          <a:prstGeom prst="rect">
            <a:avLst/>
          </a:prstGeom>
        </p:spPr>
      </p:pic>
      <p:graphicFrame>
        <p:nvGraphicFramePr>
          <p:cNvPr id="23" name="Table 5">
            <a:extLst>
              <a:ext uri="{FF2B5EF4-FFF2-40B4-BE49-F238E27FC236}">
                <a16:creationId xmlns:a16="http://schemas.microsoft.com/office/drawing/2014/main" id="{FE52FD67-2871-4F89-8F95-54D53AC78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337854"/>
              </p:ext>
            </p:extLst>
          </p:nvPr>
        </p:nvGraphicFramePr>
        <p:xfrm>
          <a:off x="8398821" y="3308032"/>
          <a:ext cx="3745547" cy="3352800"/>
        </p:xfrm>
        <a:graphic>
          <a:graphicData uri="http://schemas.openxmlformats.org/drawingml/2006/table">
            <a:tbl>
              <a:tblPr firstRow="1" bandRow="1"/>
              <a:tblGrid>
                <a:gridCol w="2926080">
                  <a:extLst>
                    <a:ext uri="{9D8B030D-6E8A-4147-A177-3AD203B41FA5}">
                      <a16:colId xmlns:a16="http://schemas.microsoft.com/office/drawing/2014/main" val="3738757431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2499191468"/>
                    </a:ext>
                  </a:extLst>
                </a:gridCol>
              </a:tblGrid>
              <a:tr h="259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Property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Value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49262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Operating frequency [GHz]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1.300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804683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600" baseline="30000" dirty="0">
                          <a:latin typeface="Century Gothic" panose="020B0502020202020204" pitchFamily="34" charset="0"/>
                        </a:rPr>
                        <a:t>st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 longitudinal HOM [GHz]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2.299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670454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600" baseline="30000" dirty="0">
                          <a:latin typeface="Century Gothic" panose="020B0502020202020204" pitchFamily="34" charset="0"/>
                        </a:rPr>
                        <a:t>st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 transverse HOM [GHz]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1.765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22318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E</a:t>
                      </a:r>
                      <a:r>
                        <a:rPr lang="en-US" sz="1600" baseline="-25000" dirty="0">
                          <a:latin typeface="Century Gothic" panose="020B0502020202020204" pitchFamily="34" charset="0"/>
                        </a:rPr>
                        <a:t>p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/E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 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with E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=V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/(</a:t>
                      </a:r>
                      <a:r>
                        <a:rPr lang="el-GR" sz="1600" dirty="0">
                          <a:latin typeface="Century Gothic" panose="020B0502020202020204" pitchFamily="34" charset="0"/>
                        </a:rPr>
                        <a:t>λ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/2)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3.24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6559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entury Gothic" panose="020B0502020202020204" pitchFamily="34" charset="0"/>
                        </a:rPr>
                        <a:t>p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/E</a:t>
                      </a:r>
                      <a:r>
                        <a:rPr lang="en-US" sz="1600" baseline="-25000" dirty="0">
                          <a:latin typeface="Century Gothic" panose="020B0502020202020204" pitchFamily="34" charset="0"/>
                        </a:rPr>
                        <a:t>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 [</a:t>
                      </a:r>
                      <a:r>
                        <a:rPr lang="en-US" sz="1600" dirty="0" err="1">
                          <a:latin typeface="Century Gothic" panose="020B0502020202020204" pitchFamily="34" charset="0"/>
                        </a:rPr>
                        <a:t>mT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/(MV/m)]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5.75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723327"/>
                  </a:ext>
                </a:extLst>
              </a:tr>
              <a:tr h="286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entury Gothic" panose="020B0502020202020204" pitchFamily="34" charset="0"/>
                        </a:rPr>
                        <a:t>p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/E</a:t>
                      </a:r>
                      <a:r>
                        <a:rPr lang="en-US" sz="1600" baseline="-25000" dirty="0">
                          <a:latin typeface="Century Gothic" panose="020B0502020202020204" pitchFamily="34" charset="0"/>
                        </a:rPr>
                        <a:t>p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 [</a:t>
                      </a:r>
                      <a:r>
                        <a:rPr lang="en-US" sz="1600" dirty="0" err="1">
                          <a:latin typeface="Century Gothic" panose="020B0502020202020204" pitchFamily="34" charset="0"/>
                        </a:rPr>
                        <a:t>mT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/(MV/m)]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1.77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924000"/>
                  </a:ext>
                </a:extLst>
              </a:tr>
              <a:tr h="259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G [</a:t>
                      </a:r>
                      <a:r>
                        <a:rPr lang="el-GR" sz="1600" dirty="0"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130.9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535022"/>
                  </a:ext>
                </a:extLst>
              </a:tr>
              <a:tr h="259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dirty="0">
                          <a:latin typeface="Century Gothic" panose="020B0502020202020204" pitchFamily="34" charset="0"/>
                        </a:rPr>
                        <a:t>R/Q [</a:t>
                      </a:r>
                      <a:r>
                        <a:rPr lang="el-GR" sz="1600" dirty="0">
                          <a:latin typeface="Century Gothic" panose="020B0502020202020204" pitchFamily="34" charset="0"/>
                        </a:rPr>
                        <a:t>Ω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454.3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878890"/>
                  </a:ext>
                </a:extLst>
              </a:tr>
              <a:tr h="280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[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Ω</a:t>
                      </a:r>
                      <a:r>
                        <a:rPr lang="en-US" sz="1600" baseline="30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600" dirty="0">
                          <a:latin typeface="Century Gothic" panose="020B0502020202020204" pitchFamily="34" charset="0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latin typeface="Century Gothic" panose="020B0502020202020204" pitchFamily="34" charset="0"/>
                        </a:rPr>
                        <a:t>59446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5C7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899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697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Wide Open Waveguide 1.3 GHz </a:t>
            </a:r>
            <a:br>
              <a:rPr lang="en-GB" dirty="0"/>
            </a:br>
            <a:r>
              <a:rPr lang="en-GB" dirty="0"/>
              <a:t>B Xiao (BNL)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B84AA-F918-46AB-A6EE-D56F97651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1.845 MV for 125 GeV case and 7.4 MV for 500 GeV required.</a:t>
            </a: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2 cavities for 125GeV (1.48MV/cavity) or 5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cavities for 500 GeV.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Considering to electrically short 1 WG to reduce the number of coax on each circular pipe from 3 to 2 (re: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Jlab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ERL-FEL scheme).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FPC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Qe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 = 3 x 10</a:t>
            </a:r>
            <a:r>
              <a:rPr lang="en-US" sz="24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6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, requires 850 W RF power.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4CE3E8-6959-40AB-B519-BF60A3E9E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96" y="3339479"/>
            <a:ext cx="6446663" cy="1503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C540E3-7CBF-43EB-BEFA-3D9A586C9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192" y="3387561"/>
            <a:ext cx="5219808" cy="29105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AA4736-937E-4232-8CD5-109778113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99" y="4973713"/>
            <a:ext cx="6724260" cy="195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4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4AD2C-556D-4FB6-B667-53446EE7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3A92405-847E-47B3-9E7E-C6A6917302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56" b="12181"/>
          <a:stretch/>
        </p:blipFill>
        <p:spPr>
          <a:xfrm>
            <a:off x="605072" y="3899046"/>
            <a:ext cx="3739256" cy="2850095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33CB3CB9-5301-4B01-AEDC-C1EFEA38A4CC}"/>
              </a:ext>
            </a:extLst>
          </p:cNvPr>
          <p:cNvGrpSpPr>
            <a:grpSpLocks noChangeAspect="1"/>
          </p:cNvGrpSpPr>
          <p:nvPr/>
        </p:nvGrpSpPr>
        <p:grpSpPr>
          <a:xfrm>
            <a:off x="281997" y="1610555"/>
            <a:ext cx="2111361" cy="2098248"/>
            <a:chOff x="1898988" y="1562075"/>
            <a:chExt cx="3292346" cy="327189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A93FDE9-E9F7-41D1-85B6-4E6A5D9C9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8988" y="1562075"/>
              <a:ext cx="3292346" cy="3271897"/>
            </a:xfrm>
            <a:prstGeom prst="rect">
              <a:avLst/>
            </a:prstGeom>
          </p:spPr>
        </p:pic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E816DCF-D4A6-4E1B-9B51-9BF33298A1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72702" y="2706179"/>
              <a:ext cx="1258791" cy="1258791"/>
            </a:xfrm>
            <a:prstGeom prst="ellipse">
              <a:avLst/>
            </a:prstGeom>
            <a:noFill/>
            <a:ln w="22225">
              <a:solidFill>
                <a:srgbClr val="C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A38BC6EF-7AA6-46B9-8029-5DDA3278A6D2}"/>
              </a:ext>
            </a:extLst>
          </p:cNvPr>
          <p:cNvSpPr/>
          <p:nvPr/>
        </p:nvSpPr>
        <p:spPr>
          <a:xfrm>
            <a:off x="849735" y="1157020"/>
            <a:ext cx="41249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ILC Crab Cavity Aperture Limit: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Ø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25 mm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A2D73C8-4CAB-4571-A259-25199224BE9E}"/>
              </a:ext>
            </a:extLst>
          </p:cNvPr>
          <p:cNvCxnSpPr>
            <a:cxnSpLocks/>
          </p:cNvCxnSpPr>
          <p:nvPr/>
        </p:nvCxnSpPr>
        <p:spPr>
          <a:xfrm>
            <a:off x="447732" y="3856668"/>
            <a:ext cx="1771525" cy="137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0C8F8EA-0AB4-41B5-B80F-4A1FDFE64275}"/>
              </a:ext>
            </a:extLst>
          </p:cNvPr>
          <p:cNvSpPr/>
          <p:nvPr/>
        </p:nvSpPr>
        <p:spPr>
          <a:xfrm>
            <a:off x="989500" y="3607758"/>
            <a:ext cx="929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□ 54 mm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B31AF1-100C-4580-B3BF-B6A8531F3BE7}"/>
              </a:ext>
            </a:extLst>
          </p:cNvPr>
          <p:cNvSpPr txBox="1"/>
          <p:nvPr/>
        </p:nvSpPr>
        <p:spPr>
          <a:xfrm>
            <a:off x="1086290" y="2534505"/>
            <a:ext cx="575799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Ø25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43B788-0A3E-440B-842D-2AE8158C20DA}"/>
              </a:ext>
            </a:extLst>
          </p:cNvPr>
          <p:cNvSpPr txBox="1"/>
          <p:nvPr/>
        </p:nvSpPr>
        <p:spPr>
          <a:xfrm>
            <a:off x="5564699" y="1213183"/>
            <a:ext cx="64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buFont typeface="Arial" panose="020B0604020202020204" pitchFamily="34" charset="0"/>
              <a:buChar char="•"/>
            </a:pPr>
            <a:r>
              <a:rPr lang="en-US" sz="2000" b="1" dirty="0"/>
              <a:t>SOM strongly coupled with WG-port,  Qext &lt; 5x10</a:t>
            </a:r>
            <a:r>
              <a:rPr lang="en-US" sz="2000" b="1" baseline="30000" dirty="0"/>
              <a:t>3</a:t>
            </a:r>
          </a:p>
          <a:p>
            <a:pPr marL="231775" indent="-231775">
              <a:buFont typeface="Arial" panose="020B0604020202020204" pitchFamily="34" charset="0"/>
              <a:buChar char="•"/>
            </a:pPr>
            <a:r>
              <a:rPr lang="en-US" sz="2000" b="1" dirty="0"/>
              <a:t>HOM spectrum is sparse and loaded to a beam pipe</a:t>
            </a:r>
          </a:p>
          <a:p>
            <a:pPr marL="231775" indent="-231775">
              <a:buFont typeface="Arial" panose="020B0604020202020204" pitchFamily="34" charset="0"/>
              <a:buChar char="•"/>
            </a:pPr>
            <a:r>
              <a:rPr lang="en-US" sz="2000" b="1" dirty="0"/>
              <a:t>4 QMiR cavities can provide Vt ~ 4 MV for 1 TeV option</a:t>
            </a: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51A8117D-07B2-4502-B1CB-09D231E817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326855"/>
              </p:ext>
            </p:extLst>
          </p:nvPr>
        </p:nvGraphicFramePr>
        <p:xfrm>
          <a:off x="2912224" y="1697123"/>
          <a:ext cx="2241397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07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Freq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2600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600" b="1" dirty="0"/>
                        <a:t>V</a:t>
                      </a:r>
                      <a:r>
                        <a:rPr lang="en-US" sz="1600" b="1" baseline="-25000" dirty="0"/>
                        <a:t>kick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0.92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600" b="1" dirty="0"/>
                        <a:t>(R/Q)</a:t>
                      </a:r>
                      <a:r>
                        <a:rPr lang="en-US" sz="1600" b="1" baseline="-250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225 </a:t>
                      </a:r>
                      <a:r>
                        <a:rPr lang="el-GR" sz="1600" b="1" dirty="0">
                          <a:latin typeface="Calibri"/>
                        </a:rPr>
                        <a:t>Ω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600" b="1" dirty="0"/>
                        <a:t>G-factor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600" b="1" dirty="0"/>
                        <a:t>W</a:t>
                      </a:r>
                      <a:r>
                        <a:rPr lang="en-US" sz="1600" b="1" baseline="-25000" dirty="0"/>
                        <a:t>STORED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0.24</a:t>
                      </a:r>
                      <a:r>
                        <a:rPr lang="en-US" sz="1600" b="1" baseline="0" dirty="0"/>
                        <a:t> J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763">
                <a:tc>
                  <a:txBody>
                    <a:bodyPr/>
                    <a:lstStyle/>
                    <a:p>
                      <a:r>
                        <a:rPr lang="en-US" sz="1600" b="1" baseline="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&lt; 500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914022"/>
                  </a:ext>
                </a:extLst>
              </a:tr>
            </a:tbl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097A8765-F219-49D0-888B-AFEBE50480DB}"/>
              </a:ext>
            </a:extLst>
          </p:cNvPr>
          <p:cNvSpPr txBox="1"/>
          <p:nvPr/>
        </p:nvSpPr>
        <p:spPr>
          <a:xfrm>
            <a:off x="2434587" y="4383426"/>
            <a:ext cx="255072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rgbClr val="002F86"/>
                </a:solidFill>
                <a:latin typeface="Calibri" panose="020F0502020204030204" pitchFamily="34" charset="0"/>
              </a:rPr>
              <a:t>HOM Transverse Impedance, </a:t>
            </a:r>
            <a:r>
              <a:rPr lang="el-GR" sz="1400" i="1" dirty="0">
                <a:solidFill>
                  <a:srgbClr val="002F86"/>
                </a:solidFill>
                <a:latin typeface="Calibri" panose="020F0502020204030204" pitchFamily="34" charset="0"/>
              </a:rPr>
              <a:t>Ω</a:t>
            </a:r>
            <a:endParaRPr lang="el-GR" sz="1400" dirty="0">
              <a:solidFill>
                <a:srgbClr val="002F86"/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400" i="1" dirty="0">
                <a:solidFill>
                  <a:srgbClr val="002F86"/>
                </a:solidFill>
                <a:latin typeface="Calibri" panose="020F0502020204030204" pitchFamily="34" charset="0"/>
              </a:rPr>
              <a:t>Blue –horizontal, </a:t>
            </a:r>
            <a:r>
              <a:rPr lang="en-GB" sz="1400" i="1" dirty="0">
                <a:solidFill>
                  <a:srgbClr val="C00000"/>
                </a:solidFill>
                <a:latin typeface="Calibri" panose="020F0502020204030204" pitchFamily="34" charset="0"/>
              </a:rPr>
              <a:t>Red -vertical</a:t>
            </a:r>
            <a:endParaRPr lang="en-GB" sz="1400" dirty="0">
              <a:solidFill>
                <a:srgbClr val="2E2C61"/>
              </a:solidFill>
              <a:latin typeface="Arial" panose="020B0604020202020204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7193FC1-F9C0-4A4D-9CA7-D55435105DD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Quasi-waveguide Multicell Resonator 2.6 GHz </a:t>
            </a:r>
            <a:br>
              <a:rPr lang="en-GB"/>
            </a:br>
            <a:r>
              <a:rPr lang="en-GB"/>
              <a:t>A Lunin/S Yakovlev (FNAL)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83908-4175-4301-A109-8BA93E715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146" y="2285651"/>
            <a:ext cx="6331033" cy="22210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C2E260-C241-44ED-A531-A1FC89DAB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180" y="4502796"/>
            <a:ext cx="6303999" cy="137108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9EAAB74-637C-45CA-B5D4-B0E3CA4DC6CD}"/>
              </a:ext>
            </a:extLst>
          </p:cNvPr>
          <p:cNvSpPr txBox="1"/>
          <p:nvPr/>
        </p:nvSpPr>
        <p:spPr>
          <a:xfrm>
            <a:off x="5341565" y="5916815"/>
            <a:ext cx="8504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225425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b="1" dirty="0">
                <a:ea typeface="Times New Roman" panose="02020603050405020304" pitchFamily="18" charset="0"/>
                <a:cs typeface="Helvetica" panose="020B0604020202020204" pitchFamily="34" charset="0"/>
              </a:rPr>
              <a:t>Two options are considered,</a:t>
            </a:r>
            <a:r>
              <a:rPr lang="ru-RU" b="1" dirty="0"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en-US" b="1" dirty="0">
                <a:ea typeface="Times New Roman" panose="02020603050405020304" pitchFamily="18" charset="0"/>
                <a:cs typeface="Helvetica" panose="020B0604020202020204" pitchFamily="34" charset="0"/>
              </a:rPr>
              <a:t>a chain of 1x4 and 2x2 cavities</a:t>
            </a:r>
          </a:p>
          <a:p>
            <a:pPr marL="457200" indent="-225425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b="1" dirty="0">
                <a:ea typeface="Calibri" panose="020F0502020204030204" pitchFamily="34" charset="0"/>
                <a:cs typeface="Helvetica" panose="020B0604020202020204" pitchFamily="34" charset="0"/>
              </a:rPr>
              <a:t>Simple stainless-steel inserts to damp HOMs</a:t>
            </a:r>
          </a:p>
          <a:p>
            <a:pPr marL="457200" indent="-225425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b="1" dirty="0">
                <a:effectLst/>
                <a:ea typeface="Calibri" panose="020F0502020204030204" pitchFamily="34" charset="0"/>
                <a:cs typeface="Helvetica" panose="020B0604020202020204" pitchFamily="34" charset="0"/>
              </a:rPr>
              <a:t>Ceramic BLA can be a backup if needed.</a:t>
            </a:r>
          </a:p>
        </p:txBody>
      </p:sp>
    </p:spTree>
    <p:extLst>
      <p:ext uri="{BB962C8B-B14F-4D97-AF65-F5344CB8AC3E}">
        <p14:creationId xmlns:p14="http://schemas.microsoft.com/office/powerpoint/2010/main" val="1645881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1C9E6E8F-7543-47F7-A7D0-D924243BB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230360" y="5576074"/>
            <a:ext cx="2664643" cy="115900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0DB31D-5567-4710-8A8F-02808810B1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475"/>
          <a:stretch/>
        </p:blipFill>
        <p:spPr>
          <a:xfrm>
            <a:off x="5392808" y="3115698"/>
            <a:ext cx="6480337" cy="18600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C3A4F1-6D92-4CAA-9A97-598B761A3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473" y="3248686"/>
            <a:ext cx="4989622" cy="2196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Quasi-waveguide Multicell Resonator 2.6 GHz </a:t>
            </a:r>
            <a:br>
              <a:rPr lang="en-GB" dirty="0"/>
            </a:br>
            <a:r>
              <a:rPr lang="en-GB" dirty="0"/>
              <a:t>A Lunin/S Yakovlev (FNAL)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C45AED-AD13-4CDD-91D2-488B2BA41C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147" y="1284121"/>
            <a:ext cx="4901694" cy="20650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2BA2A7-FD6A-4E09-BDC1-FF1685D2DBD9}"/>
              </a:ext>
            </a:extLst>
          </p:cNvPr>
          <p:cNvSpPr txBox="1"/>
          <p:nvPr/>
        </p:nvSpPr>
        <p:spPr>
          <a:xfrm>
            <a:off x="3668078" y="1706701"/>
            <a:ext cx="1489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(R/Q)</a:t>
            </a:r>
            <a:r>
              <a:rPr lang="en-US" sz="1600" b="1" baseline="-2500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</a:t>
            </a:r>
            <a:r>
              <a:rPr lang="en-US" sz="1600" b="1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&lt; 8 </a:t>
            </a:r>
            <a:r>
              <a:rPr lang="el-GR" sz="1600" b="1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Ω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ACBEF-517E-4D9E-9DED-C7A583F03BDF}"/>
              </a:ext>
            </a:extLst>
          </p:cNvPr>
          <p:cNvSpPr txBox="1"/>
          <p:nvPr/>
        </p:nvSpPr>
        <p:spPr>
          <a:xfrm>
            <a:off x="3668077" y="2096310"/>
            <a:ext cx="1489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(R/Q)</a:t>
            </a:r>
            <a:r>
              <a:rPr lang="en-US" sz="1600" b="1" baseline="-25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</a:t>
            </a: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&lt; 3 </a:t>
            </a:r>
            <a:r>
              <a:rPr lang="el-GR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Ω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8A9C88-4C63-435E-835B-D59A0966E4F5}"/>
              </a:ext>
            </a:extLst>
          </p:cNvPr>
          <p:cNvSpPr txBox="1"/>
          <p:nvPr/>
        </p:nvSpPr>
        <p:spPr>
          <a:xfrm>
            <a:off x="3555062" y="3516375"/>
            <a:ext cx="13670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Dipole HOM</a:t>
            </a:r>
          </a:p>
          <a:p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QL &lt; 5E5</a:t>
            </a:r>
            <a:endParaRPr lang="en-US" sz="16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9D6EAB0-6423-4D5C-9E6F-C689EAB89BBE}"/>
                  </a:ext>
                </a:extLst>
              </p:cNvPr>
              <p:cNvSpPr txBox="1"/>
              <p:nvPr/>
            </p:nvSpPr>
            <p:spPr>
              <a:xfrm>
                <a:off x="43481" y="5401159"/>
                <a:ext cx="6489399" cy="14003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700" dirty="0">
                    <a:cs typeface="Helvetica" panose="020B0604020202020204" pitchFamily="34" charset="0"/>
                  </a:rPr>
                  <a:t>For max beam offset x</a:t>
                </a:r>
                <a:r>
                  <a:rPr lang="en-US" sz="1700" baseline="-25000" dirty="0">
                    <a:cs typeface="Helvetica" panose="020B0604020202020204" pitchFamily="34" charset="0"/>
                  </a:rPr>
                  <a:t>0 </a:t>
                </a:r>
                <a:r>
                  <a:rPr lang="en-US" sz="1700" dirty="0">
                    <a:cs typeface="Helvetica" panose="020B0604020202020204" pitchFamily="34" charset="0"/>
                  </a:rPr>
                  <a:t>&lt; 1 mm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700"/>
                      <m:t>Δ</m:t>
                    </m:r>
                    <m:r>
                      <a:rPr lang="en-US" sz="1700" i="1"/>
                      <m:t>𝑓</m:t>
                    </m:r>
                  </m:oMath>
                </a14:m>
                <a:r>
                  <a:rPr lang="en-US" sz="1700" dirty="0">
                    <a:cs typeface="Helvetica" panose="020B0604020202020204" pitchFamily="34" charset="0"/>
                  </a:rPr>
                  <a:t> &lt; 1 kHz (LFD, microphonics)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700" dirty="0">
                    <a:cs typeface="Helvetica" panose="020B0604020202020204" pitchFamily="34" charset="0"/>
                  </a:rPr>
                  <a:t>Beam OFF: </a:t>
                </a:r>
                <a14:m>
                  <m:oMath xmlns:m="http://schemas.openxmlformats.org/officeDocument/2006/math">
                    <m:r>
                      <a:rPr lang="en-US" sz="1700" i="1"/>
                      <m:t>𝑃</m:t>
                    </m:r>
                    <m:r>
                      <a:rPr lang="en-US" sz="1700" b="0" i="1" baseline="-25000" smtClean="0"/>
                      <m:t>𝑚𝑖𝑛</m:t>
                    </m:r>
                  </m:oMath>
                </a14:m>
                <a:r>
                  <a:rPr lang="en-US" sz="1700" dirty="0">
                    <a:cs typeface="Helvetica" panose="020B0604020202020204" pitchFamily="34" charset="0"/>
                  </a:rPr>
                  <a:t> ≈ 940 W, Optimal Coupling: Q</a:t>
                </a:r>
                <a:r>
                  <a:rPr lang="en-US" sz="1700" i="1" baseline="-25000" dirty="0">
                    <a:cs typeface="Helvetica" panose="020B0604020202020204" pitchFamily="34" charset="0"/>
                  </a:rPr>
                  <a:t>L</a:t>
                </a:r>
                <a:r>
                  <a:rPr lang="en-US" sz="1700" i="1" dirty="0">
                    <a:cs typeface="Helvetica" panose="020B0604020202020204" pitchFamily="34" charset="0"/>
                  </a:rPr>
                  <a:t> </a:t>
                </a:r>
                <a:r>
                  <a:rPr lang="en-US" sz="1700" i="1" baseline="-25000" dirty="0">
                    <a:cs typeface="Helvetica" panose="020B0604020202020204" pitchFamily="34" charset="0"/>
                  </a:rPr>
                  <a:t> </a:t>
                </a:r>
                <a:r>
                  <a:rPr lang="en-US" sz="1700" dirty="0">
                    <a:cs typeface="Helvetica" panose="020B0604020202020204" pitchFamily="34" charset="0"/>
                  </a:rPr>
                  <a:t>≈  1x10</a:t>
                </a:r>
                <a:r>
                  <a:rPr lang="en-US" sz="1700" baseline="30000" dirty="0">
                    <a:cs typeface="Helvetica" panose="020B0604020202020204" pitchFamily="34" charset="0"/>
                  </a:rPr>
                  <a:t>6</a:t>
                </a:r>
                <a:r>
                  <a:rPr lang="en-US" sz="1700" dirty="0">
                    <a:cs typeface="Helvetica" panose="020B0604020202020204" pitchFamily="34" charset="0"/>
                  </a:rPr>
                  <a:t> 	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700" dirty="0">
                    <a:cs typeface="Helvetica" panose="020B0604020202020204" pitchFamily="34" charset="0"/>
                  </a:rPr>
                  <a:t>Beam ON &amp; Microphonics: </a:t>
                </a:r>
                <a14:m>
                  <m:oMath xmlns:m="http://schemas.openxmlformats.org/officeDocument/2006/math">
                    <m:r>
                      <a:rPr lang="en-US" sz="1700" i="1"/>
                      <m:t>𝑃</m:t>
                    </m:r>
                    <m:r>
                      <a:rPr lang="en-US" sz="1700" b="0" i="1" baseline="-25000" smtClean="0"/>
                      <m:t>𝑚𝑎𝑥</m:t>
                    </m:r>
                    <m:r>
                      <a:rPr lang="en-US" sz="1700" i="1"/>
                      <m:t> </m:t>
                    </m:r>
                  </m:oMath>
                </a14:m>
                <a:r>
                  <a:rPr lang="en-US" sz="1700" dirty="0">
                    <a:cs typeface="Helvetica" panose="020B0604020202020204" pitchFamily="34" charset="0"/>
                  </a:rPr>
                  <a:t>≈ 1500 W</a:t>
                </a:r>
              </a:p>
              <a:p>
                <a:pPr lvl="0"/>
                <a:r>
                  <a:rPr lang="en-US" sz="1700" dirty="0">
                    <a:cs typeface="Helvetica" panose="020B0604020202020204" pitchFamily="34" charset="0"/>
                  </a:rPr>
                  <a:t>Required RF power from the generator (overhead 100%):</a:t>
                </a:r>
              </a:p>
              <a:p>
                <a:pPr lvl="0" algn="ctr"/>
                <a:r>
                  <a:rPr lang="en-US" sz="1700" b="1" dirty="0" err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P</a:t>
                </a:r>
                <a:r>
                  <a:rPr lang="en-US" sz="1700" b="1" baseline="-25000" dirty="0" err="1">
                    <a:solidFill>
                      <a:srgbClr val="C00000"/>
                    </a:solidFill>
                    <a:cs typeface="Helvetica" panose="020B0604020202020204" pitchFamily="34" charset="0"/>
                  </a:rPr>
                  <a:t>gen</a:t>
                </a:r>
                <a:r>
                  <a:rPr lang="en-US" sz="1700" b="1" dirty="0">
                    <a:solidFill>
                      <a:srgbClr val="C00000"/>
                    </a:solidFill>
                    <a:cs typeface="Helvetica" panose="020B0604020202020204" pitchFamily="34" charset="0"/>
                  </a:rPr>
                  <a:t> &lt; 3 kW  (FPC design is ongoing)</a:t>
                </a:r>
                <a:endParaRPr lang="en-US" sz="1700" b="1" i="1" dirty="0">
                  <a:solidFill>
                    <a:srgbClr val="C00000"/>
                  </a:solidFill>
                  <a:cs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9D6EAB0-6423-4D5C-9E6F-C689EAB89B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1" y="5401159"/>
                <a:ext cx="6489399" cy="1400383"/>
              </a:xfrm>
              <a:prstGeom prst="rect">
                <a:avLst/>
              </a:prstGeom>
              <a:blipFill>
                <a:blip r:embed="rId6"/>
                <a:stretch>
                  <a:fillRect l="-563" t="-1304" b="-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DDD2F00-43A8-442E-9E65-61260D2E17E3}"/>
              </a:ext>
            </a:extLst>
          </p:cNvPr>
          <p:cNvSpPr txBox="1"/>
          <p:nvPr/>
        </p:nvSpPr>
        <p:spPr>
          <a:xfrm>
            <a:off x="-71120" y="980997"/>
            <a:ext cx="102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Option B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91E5B83-58A8-490D-B391-796BEA7E5F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306"/>
          <a:stretch/>
        </p:blipFill>
        <p:spPr>
          <a:xfrm>
            <a:off x="5624000" y="998762"/>
            <a:ext cx="1757700" cy="21828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94B7C4-0B2F-4D73-B350-56F679099858}"/>
              </a:ext>
            </a:extLst>
          </p:cNvPr>
          <p:cNvSpPr txBox="1"/>
          <p:nvPr/>
        </p:nvSpPr>
        <p:spPr>
          <a:xfrm>
            <a:off x="7401153" y="1842069"/>
            <a:ext cx="224694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LFD &lt; 1.5 kHz</a:t>
            </a:r>
          </a:p>
          <a:p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dF/dP &lt; 150 Hz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9FAB8E-7125-46AC-BE93-EFA4F29D7C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67391" y="163837"/>
            <a:ext cx="2908955" cy="17877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81A172-B205-47F9-AB00-BF5A98C74A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7391" y="2079275"/>
            <a:ext cx="2911115" cy="17891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5117EF-E3F5-48A3-8953-F3A85A5BF290}"/>
              </a:ext>
            </a:extLst>
          </p:cNvPr>
          <p:cNvSpPr txBox="1"/>
          <p:nvPr/>
        </p:nvSpPr>
        <p:spPr>
          <a:xfrm>
            <a:off x="6276502" y="4869757"/>
            <a:ext cx="59002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Expected frequency tuning range: ~ 2 MHz (1 MHz)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D65BD25-5204-49F6-868E-8F30FE551E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9209" y="5218511"/>
            <a:ext cx="3978182" cy="157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36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Cavity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38273A-882F-4A61-9880-8D3C350A8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50" y="1088914"/>
            <a:ext cx="9773739" cy="54054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BB267D-06F4-4B1C-8B6E-1ACAC4135490}"/>
              </a:ext>
            </a:extLst>
          </p:cNvPr>
          <p:cNvSpPr txBox="1"/>
          <p:nvPr/>
        </p:nvSpPr>
        <p:spPr>
          <a:xfrm>
            <a:off x="3891280" y="6474063"/>
            <a:ext cx="508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Design teams to converge on consistent parameters</a:t>
            </a:r>
          </a:p>
        </p:txBody>
      </p:sp>
    </p:spTree>
    <p:extLst>
      <p:ext uri="{BB962C8B-B14F-4D97-AF65-F5344CB8AC3E}">
        <p14:creationId xmlns:p14="http://schemas.microsoft.com/office/powerpoint/2010/main" val="4009593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FB05-714B-4575-A78F-0D83B01F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Next Stage WP3 CC Preparations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77815-1D38-4849-9B0C-43114A3E6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1" y="1290917"/>
            <a:ext cx="11663680" cy="555247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400" b="1" dirty="0"/>
              <a:t>For a future down-selection process: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Agree the criteria to develop for each of the CC designs: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Cavity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Couplers (input and HOM)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Pressure stability and tuning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 err="1"/>
              <a:t>Multipacting</a:t>
            </a:r>
            <a:endParaRPr lang="en-GB" sz="28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Fabrication </a:t>
            </a:r>
            <a:r>
              <a:rPr lang="en-GB" sz="2800" b="1" dirty="0">
                <a:solidFill>
                  <a:srgbClr val="FF0000"/>
                </a:solidFill>
              </a:rPr>
              <a:t>(Sheet/Ingot/Mixed, Nb material required, readiness detail)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Anything else </a:t>
            </a:r>
            <a:r>
              <a:rPr lang="en-GB" sz="2800" b="1" dirty="0">
                <a:solidFill>
                  <a:srgbClr val="FF0000"/>
                </a:solidFill>
              </a:rPr>
              <a:t>(level of design detail expected (bare/dressed)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b="1" dirty="0">
                <a:solidFill>
                  <a:srgbClr val="FF0000"/>
                </a:solidFill>
              </a:rPr>
              <a:t>WP3 meeting proposed to review and agree criteria in Nov/Dec.</a:t>
            </a:r>
            <a:endParaRPr lang="en-GB" sz="3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3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What’s left to complete for each of the design options currently?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What are the expected timescales to complete – try and agree/set today?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What alignment is needed with ILC IDT processes – timescales likely?</a:t>
            </a:r>
            <a:r>
              <a:rPr lang="en-GB" sz="3200" b="1" dirty="0">
                <a:solidFill>
                  <a:srgbClr val="FF0000"/>
                </a:solidFill>
              </a:rPr>
              <a:t> (Spring 2023?)</a:t>
            </a:r>
            <a:endParaRPr lang="en-GB" sz="3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Context for a proposed down-selection review: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Terms of reference to be developed/agreed.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Specialist membership – who defines/invites?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IDT output anticipated and when?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3305F-C89A-44FD-9F23-145B72B8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90B337-9543-4361-B70E-8D2EAF015367}"/>
              </a:ext>
            </a:extLst>
          </p:cNvPr>
          <p:cNvSpPr txBox="1"/>
          <p:nvPr/>
        </p:nvSpPr>
        <p:spPr>
          <a:xfrm>
            <a:off x="7426960" y="6316907"/>
            <a:ext cx="458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(From WP3 Design Review #3 discussions) </a:t>
            </a:r>
          </a:p>
        </p:txBody>
      </p:sp>
    </p:spTree>
    <p:extLst>
      <p:ext uri="{BB962C8B-B14F-4D97-AF65-F5344CB8AC3E}">
        <p14:creationId xmlns:p14="http://schemas.microsoft.com/office/powerpoint/2010/main" val="1440521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314" t="13661" r="24502" b="8531"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MANY THANKS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13442"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WP3 Design Review #3 (GMT)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056667"/>
              </p:ext>
            </p:extLst>
          </p:nvPr>
        </p:nvGraphicFramePr>
        <p:xfrm>
          <a:off x="886353" y="1523718"/>
          <a:ext cx="10433813" cy="48890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730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4522216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3940874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1209993">
                  <a:extLst>
                    <a:ext uri="{9D8B030D-6E8A-4147-A177-3AD203B41FA5}">
                      <a16:colId xmlns:a16="http://schemas.microsoft.com/office/drawing/2014/main" val="3627803698"/>
                    </a:ext>
                  </a:extLst>
                </a:gridCol>
              </a:tblGrid>
              <a:tr h="38125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62493836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13:30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Introduction and Remit for the Workshop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r>
                        <a:rPr lang="en-GB" sz="1800" dirty="0"/>
                        <a:t>13:35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Specification Review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15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971406"/>
                  </a:ext>
                </a:extLst>
              </a:tr>
              <a:tr h="28241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Cavity Design Updates</a:t>
                      </a: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6194004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13:50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Elliptical/Racetrack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Graeme Burt (Lancaster</a:t>
                      </a:r>
                      <a:r>
                        <a:rPr lang="en-GB" sz="1800" baseline="0" dirty="0">
                          <a:solidFill>
                            <a:schemeClr val="accent5"/>
                          </a:solidFill>
                        </a:rPr>
                        <a:t> University</a:t>
                      </a: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24608025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RF Dipole (RFD)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solidFill>
                            <a:schemeClr val="accent5"/>
                          </a:solidFill>
                        </a:rPr>
                        <a:t>Suba De Silva/Jean Delayen (ODU/JLab)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092707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Double Quarter Wave (DQW)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Silvia Verdu Andres (CERN)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7140161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Wide Open Waveguide (WOW)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Binping Xiao (BNL)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5511666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15:10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Quasi-waveguide </a:t>
                      </a:r>
                      <a:r>
                        <a:rPr lang="en-GB" sz="1800" dirty="0" err="1"/>
                        <a:t>Multicell</a:t>
                      </a:r>
                      <a:r>
                        <a:rPr lang="en-GB" sz="1800" dirty="0"/>
                        <a:t> Resonator (</a:t>
                      </a:r>
                      <a:r>
                        <a:rPr lang="en-GB" sz="1800" dirty="0" err="1"/>
                        <a:t>QMiR</a:t>
                      </a:r>
                      <a:r>
                        <a:rPr lang="en-GB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Andrei Lunin (FNAL)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Next Stage CC Preparations              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(STFC)/K Yamamoto (KEK)/A Yamamoto (KEK)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30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12845262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16:00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Meeting close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6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Scope Design Review #3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/>
          </a:bodyPr>
          <a:lstStyle/>
          <a:p>
            <a:r>
              <a:rPr lang="en-GB" dirty="0"/>
              <a:t>Assess and compare CC EM designs, not likely finally optimised:</a:t>
            </a:r>
          </a:p>
          <a:p>
            <a:pPr lvl="1"/>
            <a:r>
              <a:rPr lang="en-GB" dirty="0"/>
              <a:t>Cavity, </a:t>
            </a:r>
          </a:p>
          <a:p>
            <a:pPr lvl="1"/>
            <a:r>
              <a:rPr lang="en-GB" dirty="0"/>
              <a:t>HOMs, </a:t>
            </a:r>
          </a:p>
          <a:p>
            <a:pPr lvl="1"/>
            <a:r>
              <a:rPr lang="en-GB" dirty="0"/>
              <a:t>Couplers, </a:t>
            </a:r>
          </a:p>
          <a:p>
            <a:pPr lvl="1"/>
            <a:r>
              <a:rPr lang="en-GB" dirty="0" err="1"/>
              <a:t>Multipacting</a:t>
            </a:r>
            <a:r>
              <a:rPr lang="en-GB" dirty="0"/>
              <a:t>, </a:t>
            </a:r>
          </a:p>
          <a:p>
            <a:pPr lvl="1"/>
            <a:r>
              <a:rPr lang="en-GB" dirty="0"/>
              <a:t>Tuning.</a:t>
            </a:r>
          </a:p>
          <a:p>
            <a:r>
              <a:rPr lang="en-GB" dirty="0"/>
              <a:t>Clarifying next steps to ‘head towards’ a down-selection process: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All EM design aspects complete, including pressure stability and fabrication assessment.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Down-select 2 optimum CC designs for future prototype development (external review).</a:t>
            </a:r>
          </a:p>
          <a:p>
            <a:r>
              <a:rPr lang="en-GB" dirty="0">
                <a:solidFill>
                  <a:srgbClr val="00B0F0"/>
                </a:solidFill>
              </a:rPr>
              <a:t>Final CC down-selection, post-prototype validation at ~18-months later.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0F8D7E-D7B1-4A67-AAA1-EA421F4C0FDB}"/>
              </a:ext>
            </a:extLst>
          </p:cNvPr>
          <p:cNvSpPr txBox="1"/>
          <p:nvPr/>
        </p:nvSpPr>
        <p:spPr>
          <a:xfrm>
            <a:off x="6426462" y="6269970"/>
            <a:ext cx="5450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As proposed at Design Review #1 – Dec 21</a:t>
            </a:r>
          </a:p>
        </p:txBody>
      </p:sp>
    </p:spTree>
    <p:extLst>
      <p:ext uri="{BB962C8B-B14F-4D97-AF65-F5344CB8AC3E}">
        <p14:creationId xmlns:p14="http://schemas.microsoft.com/office/powerpoint/2010/main" val="345029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Specifications Update (v14)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A887C9-2FC0-4BBB-8EC1-BFC67ADAD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46" y="1129554"/>
            <a:ext cx="5235087" cy="56502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ED361B-BF4A-4763-A63F-282A8ECDE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571" y="2014306"/>
            <a:ext cx="6322965" cy="3707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64D086-10C0-4F42-9BCC-6FBE1D85CE22}"/>
              </a:ext>
            </a:extLst>
          </p:cNvPr>
          <p:cNvSpPr txBox="1"/>
          <p:nvPr/>
        </p:nvSpPr>
        <p:spPr>
          <a:xfrm>
            <a:off x="9276080" y="5836857"/>
            <a:ext cx="28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Yamamoto/T Okugi – 19/7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BF19CA82-716D-4984-88E8-E86E33515209}"/>
              </a:ext>
            </a:extLst>
          </p:cNvPr>
          <p:cNvSpPr/>
          <p:nvPr/>
        </p:nvSpPr>
        <p:spPr>
          <a:xfrm>
            <a:off x="5085805" y="2990573"/>
            <a:ext cx="1010195" cy="29255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9B84FE-5B86-415C-86C9-9AD591D6F7BC}"/>
              </a:ext>
            </a:extLst>
          </p:cNvPr>
          <p:cNvSpPr txBox="1"/>
          <p:nvPr/>
        </p:nvSpPr>
        <p:spPr>
          <a:xfrm>
            <a:off x="5521233" y="6258984"/>
            <a:ext cx="6714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Further clarify longitudinal impedance specification – Both Short/Long-range</a:t>
            </a:r>
          </a:p>
        </p:txBody>
      </p:sp>
    </p:spTree>
    <p:extLst>
      <p:ext uri="{BB962C8B-B14F-4D97-AF65-F5344CB8AC3E}">
        <p14:creationId xmlns:p14="http://schemas.microsoft.com/office/powerpoint/2010/main" val="241880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7F563A8-100B-4330-BE27-3C02ECB6E7B9}"/>
              </a:ext>
            </a:extLst>
          </p:cNvPr>
          <p:cNvGrpSpPr/>
          <p:nvPr/>
        </p:nvGrpSpPr>
        <p:grpSpPr>
          <a:xfrm>
            <a:off x="117888" y="1270903"/>
            <a:ext cx="5541232" cy="2158097"/>
            <a:chOff x="371888" y="1392823"/>
            <a:chExt cx="6439376" cy="28823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C4795F-48A5-4E24-A4B6-8DF8FE69D4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349" r="28800"/>
            <a:stretch/>
          </p:blipFill>
          <p:spPr>
            <a:xfrm>
              <a:off x="371888" y="1392823"/>
              <a:ext cx="3200368" cy="279555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1B1A5C-780B-40BC-8024-F34E22741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445" r="31455"/>
            <a:stretch/>
          </p:blipFill>
          <p:spPr>
            <a:xfrm>
              <a:off x="3572256" y="1392823"/>
              <a:ext cx="3239008" cy="288239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Elliptical/Racetrack 3.9 GHz </a:t>
            </a:r>
            <a:br>
              <a:rPr lang="en-GB" dirty="0"/>
            </a:br>
            <a:r>
              <a:rPr lang="en-GB" dirty="0"/>
              <a:t>G Burt (Lancaster 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FEA9C-7269-496E-A9AD-D5DA69952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888" y="3931919"/>
            <a:ext cx="4941792" cy="291147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25 mm central beam-pipe, with 30 mm for end-cells to aid HOM damping.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Expect to achieve </a:t>
            </a:r>
            <a:r>
              <a:rPr lang="en-GB" sz="2800" dirty="0"/>
              <a:t>9.7 MV/m at 80 </a:t>
            </a:r>
            <a:r>
              <a:rPr lang="en-GB" sz="2800" dirty="0" err="1"/>
              <a:t>mT</a:t>
            </a:r>
            <a:r>
              <a:rPr lang="en-GB" sz="2800" dirty="0"/>
              <a:t> with </a:t>
            </a:r>
            <a:r>
              <a:rPr lang="en-US" sz="2800" dirty="0"/>
              <a:t>R</a:t>
            </a:r>
            <a:r>
              <a:rPr lang="en-US" sz="2800" baseline="-25000" dirty="0"/>
              <a:t>t</a:t>
            </a:r>
            <a:r>
              <a:rPr lang="en-US" sz="2800" dirty="0"/>
              <a:t>/Q=132 Ohms.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250 GeV ILC requires 1 x 3-cell cavity @ 5 MV/m to achieve 0.615 MV.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1 </a:t>
            </a:r>
            <a:r>
              <a:rPr lang="en-US" dirty="0" err="1"/>
              <a:t>TeV</a:t>
            </a:r>
            <a:r>
              <a:rPr lang="en-US" dirty="0"/>
              <a:t> ILC requires 4 x 3 cells @ 5.5 MV/m to achieve 2.5 MV.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BFFDCD8-FF1B-4D45-909E-8B9653B50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778136"/>
            <a:ext cx="5901912" cy="485018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Multipactor</a:t>
            </a:r>
            <a:r>
              <a:rPr lang="en-GB" dirty="0"/>
              <a:t> limit identified @ </a:t>
            </a:r>
            <a:r>
              <a:rPr lang="en-US" dirty="0"/>
              <a:t>7.15 MV/m (narrowband) on minor axis iris.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9A86A9-50E1-4DB5-8CD7-E030193C55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22" t="24237" b="38726"/>
          <a:stretch/>
        </p:blipFill>
        <p:spPr>
          <a:xfrm>
            <a:off x="5857241" y="1578908"/>
            <a:ext cx="6160992" cy="20149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54FCAB-99FF-4919-88B6-42BE4CE65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327" y="3728719"/>
            <a:ext cx="4398366" cy="31894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9F5DCE-B807-485C-A372-520058FC3F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452" r="34417"/>
          <a:stretch/>
        </p:blipFill>
        <p:spPr>
          <a:xfrm>
            <a:off x="5138827" y="3931919"/>
            <a:ext cx="2410453" cy="21981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FD2E25-FF24-43C0-AF4D-6AD5520DD8C4}"/>
              </a:ext>
            </a:extLst>
          </p:cNvPr>
          <p:cNvSpPr txBox="1"/>
          <p:nvPr/>
        </p:nvSpPr>
        <p:spPr>
          <a:xfrm>
            <a:off x="9433560" y="4259165"/>
            <a:ext cx="230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Transverse Impedance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C3B9DF-E8A7-4A44-858C-46E75DB8E855}"/>
              </a:ext>
            </a:extLst>
          </p:cNvPr>
          <p:cNvSpPr txBox="1"/>
          <p:nvPr/>
        </p:nvSpPr>
        <p:spPr>
          <a:xfrm>
            <a:off x="4713373" y="6231365"/>
            <a:ext cx="3261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Trapped Mode extraction using on-cell waveguide extraction</a:t>
            </a:r>
          </a:p>
        </p:txBody>
      </p:sp>
    </p:spTree>
    <p:extLst>
      <p:ext uri="{BB962C8B-B14F-4D97-AF65-F5344CB8AC3E}">
        <p14:creationId xmlns:p14="http://schemas.microsoft.com/office/powerpoint/2010/main" val="1158681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Elliptical/Racetrack 3.9 GHz </a:t>
            </a:r>
            <a:br>
              <a:rPr lang="en-GB" dirty="0"/>
            </a:br>
            <a:r>
              <a:rPr lang="en-GB" dirty="0"/>
              <a:t>G Burt (Lancaster 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FEA9C-7269-496E-A9AD-D5DA69952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1950" y="4207782"/>
            <a:ext cx="10929650" cy="2911475"/>
          </a:xfrm>
        </p:spPr>
        <p:txBody>
          <a:bodyPr>
            <a:normAutofit/>
          </a:bodyPr>
          <a:lstStyle/>
          <a:p>
            <a:r>
              <a:rPr lang="en-US" dirty="0"/>
              <a:t>A 2-cell cavity has no trapped modes - on-cell damping is therefore not required – simpler to manufacture:</a:t>
            </a:r>
          </a:p>
          <a:p>
            <a:pPr lvl="1"/>
            <a:r>
              <a:rPr lang="en-US" dirty="0"/>
              <a:t>Expect an increase in both LOM and SOM </a:t>
            </a:r>
            <a:r>
              <a:rPr lang="en-US" dirty="0" err="1"/>
              <a:t>Qe</a:t>
            </a:r>
            <a:r>
              <a:rPr lang="en-US" dirty="0"/>
              <a:t>.</a:t>
            </a:r>
          </a:p>
          <a:p>
            <a:r>
              <a:rPr lang="en-US" dirty="0"/>
              <a:t>Would change the ILC application expectations:</a:t>
            </a:r>
          </a:p>
          <a:p>
            <a:pPr lvl="1"/>
            <a:r>
              <a:rPr lang="en-GB" dirty="0"/>
              <a:t>250 GeV – 2 x 2-cell cavities @ 4.2 MV/m</a:t>
            </a:r>
          </a:p>
          <a:p>
            <a:pPr lvl="1"/>
            <a:r>
              <a:rPr lang="en-GB" dirty="0"/>
              <a:t>1 </a:t>
            </a:r>
            <a:r>
              <a:rPr lang="en-GB" dirty="0" err="1"/>
              <a:t>TeV</a:t>
            </a:r>
            <a:r>
              <a:rPr lang="en-GB" dirty="0"/>
              <a:t> – 5 x 2-cell cavities @ 6.5 MV/m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96A696-7E24-4A8C-A688-624D66DC0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890" y="1355046"/>
            <a:ext cx="7114220" cy="262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06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 Dipole 1.3 GHz </a:t>
            </a:r>
            <a:br>
              <a:rPr lang="en-GB" dirty="0"/>
            </a:br>
            <a:r>
              <a:rPr lang="en-GB" dirty="0"/>
              <a:t>S De Silva/J Delayen  (</a:t>
            </a:r>
            <a:r>
              <a:rPr lang="en-GB" dirty="0" err="1"/>
              <a:t>Jlab</a:t>
            </a:r>
            <a:r>
              <a:rPr lang="en-GB" dirty="0"/>
              <a:t>/ODU)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D13F5D-003B-427B-A190-639EF9B4DD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69" t="26820" r="12845" b="12337"/>
          <a:stretch/>
        </p:blipFill>
        <p:spPr>
          <a:xfrm>
            <a:off x="409903" y="1342696"/>
            <a:ext cx="11319642" cy="51594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C1BCB9-8CB9-45A9-8EA2-8E0C70319A69}"/>
              </a:ext>
            </a:extLst>
          </p:cNvPr>
          <p:cNvSpPr txBox="1"/>
          <p:nvPr/>
        </p:nvSpPr>
        <p:spPr>
          <a:xfrm>
            <a:off x="121920" y="6502165"/>
            <a:ext cx="6715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dirty="0"/>
              <a:t>Machined from Nb ingots, 2.5 mm thick walls - ~ 40 kg Nb material</a:t>
            </a:r>
          </a:p>
        </p:txBody>
      </p:sp>
    </p:spTree>
    <p:extLst>
      <p:ext uri="{BB962C8B-B14F-4D97-AF65-F5344CB8AC3E}">
        <p14:creationId xmlns:p14="http://schemas.microsoft.com/office/powerpoint/2010/main" val="364910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2A70523-7618-4475-AAB8-1F9CEBD08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335" y="1454139"/>
            <a:ext cx="2627585" cy="23372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 Dipole 1.3 GHz </a:t>
            </a:r>
            <a:br>
              <a:rPr lang="en-GB" dirty="0"/>
            </a:br>
            <a:r>
              <a:rPr lang="en-GB" dirty="0"/>
              <a:t>S De Silva/J Delayen  (</a:t>
            </a:r>
            <a:r>
              <a:rPr lang="en-GB" dirty="0" err="1"/>
              <a:t>Jlab</a:t>
            </a:r>
            <a:r>
              <a:rPr lang="en-GB" dirty="0"/>
              <a:t>/ODU)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761554E-7A8F-4B4F-8C3A-0652C85B5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46" y="1711563"/>
            <a:ext cx="4535182" cy="270196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/>
              <a:t>Impedance threshold/cavity: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 err="1"/>
              <a:t>Zx</a:t>
            </a:r>
            <a:r>
              <a:rPr lang="en-GB" sz="2400" dirty="0"/>
              <a:t>= 8.13 M</a:t>
            </a:r>
            <a:r>
              <a:rPr lang="el-GR" sz="2400" dirty="0"/>
              <a:t>Ω/</a:t>
            </a:r>
            <a:r>
              <a:rPr lang="en-GB" sz="2400" dirty="0"/>
              <a:t>m &amp; </a:t>
            </a:r>
            <a:r>
              <a:rPr lang="en-GB" sz="2400" dirty="0" err="1"/>
              <a:t>Zy</a:t>
            </a:r>
            <a:r>
              <a:rPr lang="en-GB" sz="2400" dirty="0"/>
              <a:t>= 10.28 M</a:t>
            </a:r>
            <a:r>
              <a:rPr lang="el-GR" sz="2400" dirty="0"/>
              <a:t>Ω/</a:t>
            </a:r>
            <a:r>
              <a:rPr lang="en-GB" sz="2400" dirty="0"/>
              <a:t>m (6 </a:t>
            </a:r>
            <a:r>
              <a:rPr lang="en-GB" sz="2400" dirty="0" err="1"/>
              <a:t>cav</a:t>
            </a:r>
            <a:r>
              <a:rPr lang="en-GB" sz="2400" dirty="0"/>
              <a:t>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Well damped HOMs (with       margin).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8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C91365-094C-466A-92D1-FC103AFDB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97" y="4153670"/>
            <a:ext cx="4143737" cy="2575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10EB29-A6F3-459E-897D-6D92D145C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834" y="4191399"/>
            <a:ext cx="4143737" cy="2586942"/>
          </a:xfrm>
          <a:prstGeom prst="rect">
            <a:avLst/>
          </a:prstGeom>
        </p:spPr>
      </p:pic>
      <p:sp>
        <p:nvSpPr>
          <p:cNvPr id="20" name="Content Placeholder 10">
            <a:extLst>
              <a:ext uri="{FF2B5EF4-FFF2-40B4-BE49-F238E27FC236}">
                <a16:creationId xmlns:a16="http://schemas.microsoft.com/office/drawing/2014/main" id="{4F476F25-A94B-4384-8856-1B3A92E58400}"/>
              </a:ext>
            </a:extLst>
          </p:cNvPr>
          <p:cNvSpPr txBox="1">
            <a:spLocks/>
          </p:cNvSpPr>
          <p:nvPr/>
        </p:nvSpPr>
        <p:spPr>
          <a:xfrm>
            <a:off x="6096000" y="2866835"/>
            <a:ext cx="6080760" cy="37402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For 1 </a:t>
            </a:r>
            <a:r>
              <a:rPr lang="en-GB" dirty="0" err="1"/>
              <a:t>TeV</a:t>
            </a:r>
            <a:r>
              <a:rPr lang="en-GB" dirty="0"/>
              <a:t> – cryomodule to fit within 3.8 m: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6 cavities for single CM.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600" dirty="0" err="1"/>
              <a:t>Incl</a:t>
            </a:r>
            <a:r>
              <a:rPr lang="en-GB" sz="2600" dirty="0"/>
              <a:t> 2</a:t>
            </a:r>
            <a:r>
              <a:rPr lang="en-GB" sz="2600" baseline="30000" dirty="0"/>
              <a:t>nd</a:t>
            </a:r>
            <a:r>
              <a:rPr lang="en-GB" sz="2600" dirty="0"/>
              <a:t> exhaust 20 mm beam pipe.</a:t>
            </a:r>
          </a:p>
          <a:p>
            <a:pPr marL="233680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Total achievable – 8.1 MV (1.24 MV Vt per cavity).</a:t>
            </a:r>
          </a:p>
          <a:p>
            <a:pPr marL="2336800" indent="0">
              <a:lnSpc>
                <a:spcPct val="120000"/>
              </a:lnSpc>
              <a:spcBef>
                <a:spcPts val="0"/>
              </a:spcBef>
            </a:pPr>
            <a:r>
              <a:rPr lang="en-GB" sz="2600" dirty="0"/>
              <a:t> ~10% extra margin</a:t>
            </a:r>
          </a:p>
          <a:p>
            <a:pPr marL="233680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Design concept follows JLab C100 cryomodule.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6BE83A6-D53C-4C9A-9749-31D93CE7E6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917" t="60567" r="35583" b="12593"/>
          <a:stretch/>
        </p:blipFill>
        <p:spPr>
          <a:xfrm>
            <a:off x="6530920" y="1167283"/>
            <a:ext cx="5527742" cy="158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82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Quarter Wave 1.3 GHz </a:t>
            </a:r>
            <a:br>
              <a:rPr lang="en-GB" dirty="0"/>
            </a:br>
            <a:r>
              <a:rPr lang="en-GB" dirty="0"/>
              <a:t>S Andres Verdu (BNL)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90E8-CFB9-4B5A-9041-27712565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25 mm pole-separation, with 40 mm beam-pipe.</a:t>
            </a:r>
          </a:p>
          <a:p>
            <a:r>
              <a:rPr lang="en-GB" dirty="0"/>
              <a:t>Both Tesla-type and waveguide HOM couplers being explored.</a:t>
            </a:r>
          </a:p>
          <a:p>
            <a:r>
              <a:rPr lang="en-US" sz="2800" dirty="0" err="1"/>
              <a:t>Qe</a:t>
            </a:r>
            <a:r>
              <a:rPr lang="en-US" sz="2800" dirty="0"/>
              <a:t> = 1e7, with 130 Hz bandwidth and 300 W power requirement.</a:t>
            </a:r>
          </a:p>
          <a:p>
            <a:r>
              <a:rPr lang="en-US" dirty="0"/>
              <a:t>Various FPC options under study: Hook, Coax (cone and profiled).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75DA5B-5A91-40B5-A2E3-4B319A125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640" y="3784826"/>
            <a:ext cx="3253348" cy="24603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D1943C3-72A4-455A-8983-9F94AB38A9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0188798"/>
                  </p:ext>
                </p:extLst>
              </p:nvPr>
            </p:nvGraphicFramePr>
            <p:xfrm>
              <a:off x="184309" y="3536741"/>
              <a:ext cx="4766691" cy="29565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84781">
                      <a:extLst>
                        <a:ext uri="{9D8B030D-6E8A-4147-A177-3AD203B41FA5}">
                          <a16:colId xmlns:a16="http://schemas.microsoft.com/office/drawing/2014/main" val="87549680"/>
                        </a:ext>
                      </a:extLst>
                    </a:gridCol>
                    <a:gridCol w="1847532">
                      <a:extLst>
                        <a:ext uri="{9D8B030D-6E8A-4147-A177-3AD203B41FA5}">
                          <a16:colId xmlns:a16="http://schemas.microsoft.com/office/drawing/2014/main" val="2172368326"/>
                        </a:ext>
                      </a:extLst>
                    </a:gridCol>
                    <a:gridCol w="734378">
                      <a:extLst>
                        <a:ext uri="{9D8B030D-6E8A-4147-A177-3AD203B41FA5}">
                          <a16:colId xmlns:a16="http://schemas.microsoft.com/office/drawing/2014/main" val="2506524213"/>
                        </a:ext>
                      </a:extLst>
                    </a:gridCol>
                  </a:tblGrid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effectLst/>
                            </a:rPr>
                            <a:t>ILC CC Specs v11</a:t>
                          </a:r>
                        </a:p>
                      </a:txBody>
                      <a:tcPr marL="45720" marR="45720"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125 GeV, 10 Hz upgrade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500 GeV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3697793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dirty="0"/>
                            <a:t>Frequency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/2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dirty="0"/>
                            <a:t> (GHz)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1.3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1.3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1629877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dirty="0"/>
                            <a:t>Total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 (MV)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1.86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7.4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943924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dirty="0"/>
                            <a:t>I</a:t>
                          </a:r>
                          <a:r>
                            <a:rPr lang="en-US" sz="1400" baseline="-25000" dirty="0"/>
                            <a:t>b0</a:t>
                          </a:r>
                          <a:r>
                            <a:rPr lang="en-US" sz="1400" dirty="0"/>
                            <a:t> (mA)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8.75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7.6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83781393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No. DQW cavities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20634113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per cavity (MV)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0.93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1.48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50670695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dirty="0"/>
                            <a:t>DQW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(Ω, circuit)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211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211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83259579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Max. offset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(mm)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0.5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0.5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6635139"/>
                      </a:ext>
                    </a:extLst>
                  </a:tr>
                  <a:tr h="21884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Detuning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(Hz)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3611468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D1943C3-72A4-455A-8983-9F94AB38A9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0188798"/>
                  </p:ext>
                </p:extLst>
              </p:nvPr>
            </p:nvGraphicFramePr>
            <p:xfrm>
              <a:off x="184309" y="3536741"/>
              <a:ext cx="4766691" cy="29565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84781">
                      <a:extLst>
                        <a:ext uri="{9D8B030D-6E8A-4147-A177-3AD203B41FA5}">
                          <a16:colId xmlns:a16="http://schemas.microsoft.com/office/drawing/2014/main" val="87549680"/>
                        </a:ext>
                      </a:extLst>
                    </a:gridCol>
                    <a:gridCol w="1847532">
                      <a:extLst>
                        <a:ext uri="{9D8B030D-6E8A-4147-A177-3AD203B41FA5}">
                          <a16:colId xmlns:a16="http://schemas.microsoft.com/office/drawing/2014/main" val="2172368326"/>
                        </a:ext>
                      </a:extLst>
                    </a:gridCol>
                    <a:gridCol w="734378">
                      <a:extLst>
                        <a:ext uri="{9D8B030D-6E8A-4147-A177-3AD203B41FA5}">
                          <a16:colId xmlns:a16="http://schemas.microsoft.com/office/drawing/2014/main" val="2506524213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effectLst/>
                            </a:rPr>
                            <a:t>ILC CC Specs v11</a:t>
                          </a:r>
                        </a:p>
                      </a:txBody>
                      <a:tcPr marL="45720" marR="45720"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125 GeV, 10 Hz upgrade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bg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500 GeV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05C7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369779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174000" r="-118942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1.3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1.3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162987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274000" r="-118942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1.86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7.4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943924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dirty="0"/>
                            <a:t>I</a:t>
                          </a:r>
                          <a:r>
                            <a:rPr lang="en-US" sz="1400" baseline="-25000" dirty="0"/>
                            <a:t>b0</a:t>
                          </a:r>
                          <a:r>
                            <a:rPr lang="en-US" sz="1400" dirty="0"/>
                            <a:t> (mA)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8.75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7.6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8378139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No. DQW cavities</a:t>
                          </a:r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2063411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576000" r="-118942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0.93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1.48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5067069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676000" r="-118942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211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211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8325957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776000" r="-118942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0.5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0.5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663513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L>
                        <a:lnR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79" t="-876000" r="-118942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marL="45720" marR="45720" anchor="ctr">
                        <a:lnL w="28575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marL="45720" marR="45720" anchor="ctr">
                        <a:lnL w="12700" cap="flat" cmpd="sng" algn="ctr">
                          <a:solidFill>
                            <a:srgbClr val="105C78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R>
                        <a:lnT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T>
                        <a:lnB w="6350" cap="flat" cmpd="sng" algn="ctr">
                          <a:solidFill>
                            <a:srgbClr val="105C78"/>
                          </a:solidFill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3611468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5E6A99AD-01C3-4786-80EB-93817500B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242" y="3655027"/>
            <a:ext cx="3889518" cy="27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34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2E73A6-C43D-42FE-8EC8-12530FCAB8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2121F2-0F83-4A91-982F-3775784CD7F1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3305b838-c34c-4bc5-a224-1b5d53e55c3e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FB6612C-36C4-4024-90AB-1DF4025868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5144</TotalTime>
  <Words>1431</Words>
  <Application>Microsoft Office PowerPoint</Application>
  <PresentationFormat>Widescreen</PresentationFormat>
  <Paragraphs>243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Cambria Math</vt:lpstr>
      <vt:lpstr>Century Gothic</vt:lpstr>
      <vt:lpstr>Helvetica</vt:lpstr>
      <vt:lpstr>Times New Roman</vt:lpstr>
      <vt:lpstr>Office Theme</vt:lpstr>
      <vt:lpstr>WG2 SRF: WP3 Crab Cavities Design Review Workshop #3 – 21/10/22 </vt:lpstr>
      <vt:lpstr>Agenda for WP3 Design Review #3 (GMT)</vt:lpstr>
      <vt:lpstr>Scope Design Review #3</vt:lpstr>
      <vt:lpstr>Specifications Update (v14)</vt:lpstr>
      <vt:lpstr>Elliptical/Racetrack 3.9 GHz  G Burt (Lancaster U)</vt:lpstr>
      <vt:lpstr>Elliptical/Racetrack 3.9 GHz  G Burt (Lancaster U)</vt:lpstr>
      <vt:lpstr>RF Dipole 1.3 GHz  S De Silva/J Delayen  (Jlab/ODU)</vt:lpstr>
      <vt:lpstr>RF Dipole 1.3 GHz  S De Silva/J Delayen  (Jlab/ODU)</vt:lpstr>
      <vt:lpstr>Double Quarter Wave 1.3 GHz  S Andres Verdu (BNL)</vt:lpstr>
      <vt:lpstr>Double Quarter Wave 1.3 GHz  S Andres Verdu (BNL)</vt:lpstr>
      <vt:lpstr>Wide Open Waveguide 1.3 GHz  B Xiao (BNL)</vt:lpstr>
      <vt:lpstr>Wide Open Waveguide 1.3 GHz  B Xiao (BNL)</vt:lpstr>
      <vt:lpstr>PowerPoint Presentation</vt:lpstr>
      <vt:lpstr>Quasi-waveguide Multicell Resonator 2.6 GHz  A Lunin/S Yakovlev (FNAL) </vt:lpstr>
      <vt:lpstr>Crab Cavity Parameters</vt:lpstr>
      <vt:lpstr>Next Stage WP3 CC Preparations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325</cp:revision>
  <dcterms:created xsi:type="dcterms:W3CDTF">2021-02-20T08:35:06Z</dcterms:created>
  <dcterms:modified xsi:type="dcterms:W3CDTF">2022-10-28T08:22:51Z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