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4" r:id="rId2"/>
  </p:sldMasterIdLst>
  <p:notesMasterIdLst>
    <p:notesMasterId r:id="rId41"/>
  </p:notesMasterIdLst>
  <p:handoutMasterIdLst>
    <p:handoutMasterId r:id="rId42"/>
  </p:handoutMasterIdLst>
  <p:sldIdLst>
    <p:sldId id="431" r:id="rId3"/>
    <p:sldId id="434" r:id="rId4"/>
    <p:sldId id="435" r:id="rId5"/>
    <p:sldId id="451" r:id="rId6"/>
    <p:sldId id="436" r:id="rId7"/>
    <p:sldId id="452" r:id="rId8"/>
    <p:sldId id="390" r:id="rId9"/>
    <p:sldId id="450" r:id="rId10"/>
    <p:sldId id="437" r:id="rId11"/>
    <p:sldId id="449" r:id="rId12"/>
    <p:sldId id="448" r:id="rId13"/>
    <p:sldId id="438" r:id="rId14"/>
    <p:sldId id="439" r:id="rId15"/>
    <p:sldId id="440" r:id="rId16"/>
    <p:sldId id="441" r:id="rId17"/>
    <p:sldId id="442" r:id="rId18"/>
    <p:sldId id="443" r:id="rId19"/>
    <p:sldId id="426" r:id="rId20"/>
    <p:sldId id="447" r:id="rId21"/>
    <p:sldId id="271" r:id="rId22"/>
    <p:sldId id="446" r:id="rId23"/>
    <p:sldId id="444" r:id="rId24"/>
    <p:sldId id="424" r:id="rId25"/>
    <p:sldId id="420" r:id="rId26"/>
    <p:sldId id="421" r:id="rId27"/>
    <p:sldId id="276" r:id="rId28"/>
    <p:sldId id="272" r:id="rId29"/>
    <p:sldId id="273" r:id="rId30"/>
    <p:sldId id="445" r:id="rId31"/>
    <p:sldId id="269" r:id="rId32"/>
    <p:sldId id="419" r:id="rId33"/>
    <p:sldId id="376" r:id="rId34"/>
    <p:sldId id="275" r:id="rId35"/>
    <p:sldId id="423" r:id="rId36"/>
    <p:sldId id="383" r:id="rId37"/>
    <p:sldId id="382" r:id="rId38"/>
    <p:sldId id="384" r:id="rId39"/>
    <p:sldId id="432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3D78C5-C121-4474-B740-CE905D046565}" v="6" dt="2022-11-17T14:27:08.7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02" autoAdjust="0"/>
    <p:restoredTop sz="94694"/>
  </p:normalViewPr>
  <p:slideViewPr>
    <p:cSldViewPr>
      <p:cViewPr varScale="1">
        <p:scale>
          <a:sx n="93" d="100"/>
          <a:sy n="93" d="100"/>
        </p:scale>
        <p:origin x="640" y="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47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48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uriy M Orlov" userId="b6e21c40-928e-429a-baff-d5df45538ac4" providerId="ADAL" clId="{C23D78C5-C121-4474-B740-CE905D046565}"/>
    <pc:docChg chg="custSel modSld">
      <pc:chgData name="Yuriy M Orlov" userId="b6e21c40-928e-429a-baff-d5df45538ac4" providerId="ADAL" clId="{C23D78C5-C121-4474-B740-CE905D046565}" dt="2022-11-17T14:28:25.642" v="83" actId="20577"/>
      <pc:docMkLst>
        <pc:docMk/>
      </pc:docMkLst>
      <pc:sldChg chg="addSp delSp modSp mod">
        <pc:chgData name="Yuriy M Orlov" userId="b6e21c40-928e-429a-baff-d5df45538ac4" providerId="ADAL" clId="{C23D78C5-C121-4474-B740-CE905D046565}" dt="2022-11-17T14:28:25.642" v="83" actId="20577"/>
        <pc:sldMkLst>
          <pc:docMk/>
          <pc:sldMk cId="2388843327" sldId="271"/>
        </pc:sldMkLst>
        <pc:spChg chg="add del mod">
          <ac:chgData name="Yuriy M Orlov" userId="b6e21c40-928e-429a-baff-d5df45538ac4" providerId="ADAL" clId="{C23D78C5-C121-4474-B740-CE905D046565}" dt="2022-11-17T14:26:35.183" v="31" actId="931"/>
          <ac:spMkLst>
            <pc:docMk/>
            <pc:sldMk cId="2388843327" sldId="271"/>
            <ac:spMk id="7" creationId="{E703D57C-918E-8E30-5933-C4600453B8AE}"/>
          </ac:spMkLst>
        </pc:spChg>
        <pc:spChg chg="add mod">
          <ac:chgData name="Yuriy M Orlov" userId="b6e21c40-928e-429a-baff-d5df45538ac4" providerId="ADAL" clId="{C23D78C5-C121-4474-B740-CE905D046565}" dt="2022-11-17T14:28:25.642" v="83" actId="20577"/>
          <ac:spMkLst>
            <pc:docMk/>
            <pc:sldMk cId="2388843327" sldId="271"/>
            <ac:spMk id="12" creationId="{07836124-7BAA-A539-ACB4-63D9C59360F8}"/>
          </ac:spMkLst>
        </pc:spChg>
        <pc:picChg chg="add mod ord">
          <ac:chgData name="Yuriy M Orlov" userId="b6e21c40-928e-429a-baff-d5df45538ac4" providerId="ADAL" clId="{C23D78C5-C121-4474-B740-CE905D046565}" dt="2022-11-17T14:26:52.464" v="34" actId="1076"/>
          <ac:picMkLst>
            <pc:docMk/>
            <pc:sldMk cId="2388843327" sldId="271"/>
            <ac:picMk id="11" creationId="{21F32CA8-D0C7-31C9-D2CC-839DA03E396C}"/>
          </ac:picMkLst>
        </pc:picChg>
        <pc:picChg chg="del">
          <ac:chgData name="Yuriy M Orlov" userId="b6e21c40-928e-429a-baff-d5df45538ac4" providerId="ADAL" clId="{C23D78C5-C121-4474-B740-CE905D046565}" dt="2022-11-17T14:26:15.982" v="30" actId="478"/>
          <ac:picMkLst>
            <pc:docMk/>
            <pc:sldMk cId="2388843327" sldId="271"/>
            <ac:picMk id="32" creationId="{0F937CAA-B313-46D9-B6FD-638FF8158DA9}"/>
          </ac:picMkLst>
        </pc:picChg>
        <pc:cxnChg chg="add">
          <ac:chgData name="Yuriy M Orlov" userId="b6e21c40-928e-429a-baff-d5df45538ac4" providerId="ADAL" clId="{C23D78C5-C121-4474-B740-CE905D046565}" dt="2022-11-17T14:28:18.882" v="82" actId="11529"/>
          <ac:cxnSpMkLst>
            <pc:docMk/>
            <pc:sldMk cId="2388843327" sldId="271"/>
            <ac:cxnSpMk id="14" creationId="{E63CF711-E8E5-2B1B-45FC-804B55E82BBA}"/>
          </ac:cxnSpMkLst>
        </pc:cxnChg>
      </pc:sldChg>
      <pc:sldChg chg="addSp delSp modSp mod">
        <pc:chgData name="Yuriy M Orlov" userId="b6e21c40-928e-429a-baff-d5df45538ac4" providerId="ADAL" clId="{C23D78C5-C121-4474-B740-CE905D046565}" dt="2022-11-17T14:17:32.648" v="25" actId="14100"/>
        <pc:sldMkLst>
          <pc:docMk/>
          <pc:sldMk cId="1657429794" sldId="275"/>
        </pc:sldMkLst>
        <pc:spChg chg="add del mod">
          <ac:chgData name="Yuriy M Orlov" userId="b6e21c40-928e-429a-baff-d5df45538ac4" providerId="ADAL" clId="{C23D78C5-C121-4474-B740-CE905D046565}" dt="2022-11-17T14:17:27.105" v="23" actId="931"/>
          <ac:spMkLst>
            <pc:docMk/>
            <pc:sldMk cId="1657429794" sldId="275"/>
            <ac:spMk id="6" creationId="{6659318B-3A74-4DEC-0206-B88CF600360A}"/>
          </ac:spMkLst>
        </pc:spChg>
        <pc:picChg chg="add mod">
          <ac:chgData name="Yuriy M Orlov" userId="b6e21c40-928e-429a-baff-d5df45538ac4" providerId="ADAL" clId="{C23D78C5-C121-4474-B740-CE905D046565}" dt="2022-11-17T14:17:32.648" v="25" actId="14100"/>
          <ac:picMkLst>
            <pc:docMk/>
            <pc:sldMk cId="1657429794" sldId="275"/>
            <ac:picMk id="8" creationId="{F382727B-A874-C3EC-1760-328FD66202F8}"/>
          </ac:picMkLst>
        </pc:picChg>
        <pc:picChg chg="del">
          <ac:chgData name="Yuriy M Orlov" userId="b6e21c40-928e-429a-baff-d5df45538ac4" providerId="ADAL" clId="{C23D78C5-C121-4474-B740-CE905D046565}" dt="2022-11-17T14:17:15.542" v="22" actId="478"/>
          <ac:picMkLst>
            <pc:docMk/>
            <pc:sldMk cId="1657429794" sldId="275"/>
            <ac:picMk id="12" creationId="{65E638B9-25D7-4318-A7A2-65E8BCAB4E4C}"/>
          </ac:picMkLst>
        </pc:picChg>
      </pc:sldChg>
      <pc:sldChg chg="addSp delSp modSp mod">
        <pc:chgData name="Yuriy M Orlov" userId="b6e21c40-928e-429a-baff-d5df45538ac4" providerId="ADAL" clId="{C23D78C5-C121-4474-B740-CE905D046565}" dt="2022-11-17T14:19:29.152" v="29" actId="14100"/>
        <pc:sldMkLst>
          <pc:docMk/>
          <pc:sldMk cId="4038763970" sldId="423"/>
        </pc:sldMkLst>
        <pc:spChg chg="del">
          <ac:chgData name="Yuriy M Orlov" userId="b6e21c40-928e-429a-baff-d5df45538ac4" providerId="ADAL" clId="{C23D78C5-C121-4474-B740-CE905D046565}" dt="2022-11-17T14:19:22.722" v="27" actId="931"/>
          <ac:spMkLst>
            <pc:docMk/>
            <pc:sldMk cId="4038763970" sldId="423"/>
            <ac:spMk id="3" creationId="{2124C108-8614-495A-8C25-885F474371F0}"/>
          </ac:spMkLst>
        </pc:spChg>
        <pc:picChg chg="del">
          <ac:chgData name="Yuriy M Orlov" userId="b6e21c40-928e-429a-baff-d5df45538ac4" providerId="ADAL" clId="{C23D78C5-C121-4474-B740-CE905D046565}" dt="2022-11-17T14:19:06.216" v="26" actId="478"/>
          <ac:picMkLst>
            <pc:docMk/>
            <pc:sldMk cId="4038763970" sldId="423"/>
            <ac:picMk id="5" creationId="{5B72F37F-2093-4377-9A8A-25B779E2A862}"/>
          </ac:picMkLst>
        </pc:picChg>
        <pc:picChg chg="add mod">
          <ac:chgData name="Yuriy M Orlov" userId="b6e21c40-928e-429a-baff-d5df45538ac4" providerId="ADAL" clId="{C23D78C5-C121-4474-B740-CE905D046565}" dt="2022-11-17T14:19:29.152" v="29" actId="14100"/>
          <ac:picMkLst>
            <pc:docMk/>
            <pc:sldMk cId="4038763970" sldId="423"/>
            <ac:picMk id="8" creationId="{1CC22824-8B12-D719-6307-005F69E7916F}"/>
          </ac:picMkLst>
        </pc:picChg>
      </pc:sldChg>
      <pc:sldChg chg="addSp delSp modSp mod">
        <pc:chgData name="Yuriy M Orlov" userId="b6e21c40-928e-429a-baff-d5df45538ac4" providerId="ADAL" clId="{C23D78C5-C121-4474-B740-CE905D046565}" dt="2022-11-17T14:16:42.372" v="21" actId="14100"/>
        <pc:sldMkLst>
          <pc:docMk/>
          <pc:sldMk cId="531517845" sldId="444"/>
        </pc:sldMkLst>
        <pc:spChg chg="mod">
          <ac:chgData name="Yuriy M Orlov" userId="b6e21c40-928e-429a-baff-d5df45538ac4" providerId="ADAL" clId="{C23D78C5-C121-4474-B740-CE905D046565}" dt="2022-11-17T14:05:14.539" v="12" actId="20577"/>
          <ac:spMkLst>
            <pc:docMk/>
            <pc:sldMk cId="531517845" sldId="444"/>
            <ac:spMk id="2" creationId="{F9F67672-C3E5-4322-B48E-BBD3E3CC7EDF}"/>
          </ac:spMkLst>
        </pc:spChg>
        <pc:spChg chg="add del mod">
          <ac:chgData name="Yuriy M Orlov" userId="b6e21c40-928e-429a-baff-d5df45538ac4" providerId="ADAL" clId="{C23D78C5-C121-4474-B740-CE905D046565}" dt="2022-11-17T13:55:55.639" v="1" actId="931"/>
          <ac:spMkLst>
            <pc:docMk/>
            <pc:sldMk cId="531517845" sldId="444"/>
            <ac:spMk id="9" creationId="{8AF04B18-3DF3-55AF-A5C0-906364F9DC0A}"/>
          </ac:spMkLst>
        </pc:spChg>
        <pc:spChg chg="add del mod">
          <ac:chgData name="Yuriy M Orlov" userId="b6e21c40-928e-429a-baff-d5df45538ac4" providerId="ADAL" clId="{C23D78C5-C121-4474-B740-CE905D046565}" dt="2022-11-17T14:15:47.642" v="13" actId="931"/>
          <ac:spMkLst>
            <pc:docMk/>
            <pc:sldMk cId="531517845" sldId="444"/>
            <ac:spMk id="18" creationId="{3D502586-98B7-7A39-9CB8-86BD11454E93}"/>
          </ac:spMkLst>
        </pc:spChg>
        <pc:picChg chg="del">
          <ac:chgData name="Yuriy M Orlov" userId="b6e21c40-928e-429a-baff-d5df45538ac4" providerId="ADAL" clId="{C23D78C5-C121-4474-B740-CE905D046565}" dt="2022-11-17T13:55:39.787" v="0" actId="478"/>
          <ac:picMkLst>
            <pc:docMk/>
            <pc:sldMk cId="531517845" sldId="444"/>
            <ac:picMk id="5" creationId="{0E50B4E0-420F-489F-A5CB-90D299959D0B}"/>
          </ac:picMkLst>
        </pc:picChg>
        <pc:picChg chg="add del mod ord">
          <ac:chgData name="Yuriy M Orlov" userId="b6e21c40-928e-429a-baff-d5df45538ac4" providerId="ADAL" clId="{C23D78C5-C121-4474-B740-CE905D046565}" dt="2022-11-17T13:58:52.784" v="7" actId="478"/>
          <ac:picMkLst>
            <pc:docMk/>
            <pc:sldMk cId="531517845" sldId="444"/>
            <ac:picMk id="13" creationId="{BE0AC488-E402-16D6-3B74-C7F1B48AE407}"/>
          </ac:picMkLst>
        </pc:picChg>
        <pc:picChg chg="add mod ord">
          <ac:chgData name="Yuriy M Orlov" userId="b6e21c40-928e-429a-baff-d5df45538ac4" providerId="ADAL" clId="{C23D78C5-C121-4474-B740-CE905D046565}" dt="2022-11-17T14:16:03.775" v="15" actId="1076"/>
          <ac:picMkLst>
            <pc:docMk/>
            <pc:sldMk cId="531517845" sldId="444"/>
            <ac:picMk id="22" creationId="{B489C76D-8B71-1800-7E12-2E73BAFA2976}"/>
          </ac:picMkLst>
        </pc:picChg>
        <pc:cxnChg chg="mod">
          <ac:chgData name="Yuriy M Orlov" userId="b6e21c40-928e-429a-baff-d5df45538ac4" providerId="ADAL" clId="{C23D78C5-C121-4474-B740-CE905D046565}" dt="2022-11-17T14:16:20.584" v="19" actId="14100"/>
          <ac:cxnSpMkLst>
            <pc:docMk/>
            <pc:sldMk cId="531517845" sldId="444"/>
            <ac:cxnSpMk id="8" creationId="{458CC4CB-3361-4685-83D7-C3B718FEA619}"/>
          </ac:cxnSpMkLst>
        </pc:cxnChg>
        <pc:cxnChg chg="mod">
          <ac:chgData name="Yuriy M Orlov" userId="b6e21c40-928e-429a-baff-d5df45538ac4" providerId="ADAL" clId="{C23D78C5-C121-4474-B740-CE905D046565}" dt="2022-11-17T14:16:09.989" v="16" actId="14100"/>
          <ac:cxnSpMkLst>
            <pc:docMk/>
            <pc:sldMk cId="531517845" sldId="444"/>
            <ac:cxnSpMk id="10" creationId="{713228CC-1FE3-4EB0-A09C-112A4BB063CD}"/>
          </ac:cxnSpMkLst>
        </pc:cxnChg>
        <pc:cxnChg chg="mod">
          <ac:chgData name="Yuriy M Orlov" userId="b6e21c40-928e-429a-baff-d5df45538ac4" providerId="ADAL" clId="{C23D78C5-C121-4474-B740-CE905D046565}" dt="2022-11-17T14:16:17.178" v="18" actId="14100"/>
          <ac:cxnSpMkLst>
            <pc:docMk/>
            <pc:sldMk cId="531517845" sldId="444"/>
            <ac:cxnSpMk id="12" creationId="{6A958DA7-091B-44FF-986B-4159B700F848}"/>
          </ac:cxnSpMkLst>
        </pc:cxnChg>
        <pc:cxnChg chg="mod">
          <ac:chgData name="Yuriy M Orlov" userId="b6e21c40-928e-429a-baff-d5df45538ac4" providerId="ADAL" clId="{C23D78C5-C121-4474-B740-CE905D046565}" dt="2022-11-17T14:16:14.372" v="17" actId="14100"/>
          <ac:cxnSpMkLst>
            <pc:docMk/>
            <pc:sldMk cId="531517845" sldId="444"/>
            <ac:cxnSpMk id="14" creationId="{FD9E3619-2B19-4336-BB7B-BFD59150B6F0}"/>
          </ac:cxnSpMkLst>
        </pc:cxnChg>
        <pc:cxnChg chg="mod">
          <ac:chgData name="Yuriy M Orlov" userId="b6e21c40-928e-429a-baff-d5df45538ac4" providerId="ADAL" clId="{C23D78C5-C121-4474-B740-CE905D046565}" dt="2022-11-17T14:16:42.372" v="21" actId="14100"/>
          <ac:cxnSpMkLst>
            <pc:docMk/>
            <pc:sldMk cId="531517845" sldId="444"/>
            <ac:cxnSpMk id="17" creationId="{9D64D1AC-63B8-4CF5-8FFB-8CA87361B7F3}"/>
          </ac:cxnSpMkLst>
        </pc:cxnChg>
        <pc:cxnChg chg="mod">
          <ac:chgData name="Yuriy M Orlov" userId="b6e21c40-928e-429a-baff-d5df45538ac4" providerId="ADAL" clId="{C23D78C5-C121-4474-B740-CE905D046565}" dt="2022-11-17T14:16:28.796" v="20" actId="14100"/>
          <ac:cxnSpMkLst>
            <pc:docMk/>
            <pc:sldMk cId="531517845" sldId="444"/>
            <ac:cxnSpMk id="23" creationId="{54C7FA5D-6DD1-4F2C-B6D6-379F26B0963A}"/>
          </ac:cxnSpMkLst>
        </pc:cxnChg>
      </pc:sldChg>
    </pc:docChg>
  </pc:docChgLst>
  <pc:docChgLst>
    <pc:chgData name="Yuriy M Orlov" userId="b6e21c40-928e-429a-baff-d5df45538ac4" providerId="ADAL" clId="{93BF2CCB-B2EF-44E8-BD0F-286592DC43C7}"/>
    <pc:docChg chg="custSel addSld modSld">
      <pc:chgData name="Yuriy M Orlov" userId="b6e21c40-928e-429a-baff-d5df45538ac4" providerId="ADAL" clId="{93BF2CCB-B2EF-44E8-BD0F-286592DC43C7}" dt="2022-11-16T19:47:42.349" v="234" actId="1076"/>
      <pc:docMkLst>
        <pc:docMk/>
      </pc:docMkLst>
      <pc:sldChg chg="modSp mod">
        <pc:chgData name="Yuriy M Orlov" userId="b6e21c40-928e-429a-baff-d5df45538ac4" providerId="ADAL" clId="{93BF2CCB-B2EF-44E8-BD0F-286592DC43C7}" dt="2022-11-16T19:18:37.757" v="29" actId="20577"/>
        <pc:sldMkLst>
          <pc:docMk/>
          <pc:sldMk cId="3689402660" sldId="431"/>
        </pc:sldMkLst>
        <pc:spChg chg="mod">
          <ac:chgData name="Yuriy M Orlov" userId="b6e21c40-928e-429a-baff-d5df45538ac4" providerId="ADAL" clId="{93BF2CCB-B2EF-44E8-BD0F-286592DC43C7}" dt="2022-11-16T19:18:37.757" v="29" actId="20577"/>
          <ac:spMkLst>
            <pc:docMk/>
            <pc:sldMk cId="3689402660" sldId="431"/>
            <ac:spMk id="2" creationId="{BD0AEE08-7627-4BC8-835C-4F90113D2915}"/>
          </ac:spMkLst>
        </pc:spChg>
      </pc:sldChg>
      <pc:sldChg chg="addSp delSp modSp mod">
        <pc:chgData name="Yuriy M Orlov" userId="b6e21c40-928e-429a-baff-d5df45538ac4" providerId="ADAL" clId="{93BF2CCB-B2EF-44E8-BD0F-286592DC43C7}" dt="2022-11-16T19:26:34.446" v="66" actId="14100"/>
        <pc:sldMkLst>
          <pc:docMk/>
          <pc:sldMk cId="2841453545" sldId="441"/>
        </pc:sldMkLst>
        <pc:spChg chg="mod">
          <ac:chgData name="Yuriy M Orlov" userId="b6e21c40-928e-429a-baff-d5df45538ac4" providerId="ADAL" clId="{93BF2CCB-B2EF-44E8-BD0F-286592DC43C7}" dt="2022-11-16T19:24:05.333" v="36" actId="20577"/>
          <ac:spMkLst>
            <pc:docMk/>
            <pc:sldMk cId="2841453545" sldId="441"/>
            <ac:spMk id="3" creationId="{9EE45700-E0FC-4E72-8559-4F4545F01A85}"/>
          </ac:spMkLst>
        </pc:spChg>
        <pc:spChg chg="add del mod">
          <ac:chgData name="Yuriy M Orlov" userId="b6e21c40-928e-429a-baff-d5df45538ac4" providerId="ADAL" clId="{93BF2CCB-B2EF-44E8-BD0F-286592DC43C7}" dt="2022-11-16T19:23:46.379" v="31" actId="931"/>
          <ac:spMkLst>
            <pc:docMk/>
            <pc:sldMk cId="2841453545" sldId="441"/>
            <ac:spMk id="8" creationId="{CFA3EF08-4F86-4D54-9BDA-990D52899BA2}"/>
          </ac:spMkLst>
        </pc:spChg>
        <pc:spChg chg="add mod">
          <ac:chgData name="Yuriy M Orlov" userId="b6e21c40-928e-429a-baff-d5df45538ac4" providerId="ADAL" clId="{93BF2CCB-B2EF-44E8-BD0F-286592DC43C7}" dt="2022-11-16T19:26:31.421" v="65" actId="1076"/>
          <ac:spMkLst>
            <pc:docMk/>
            <pc:sldMk cId="2841453545" sldId="441"/>
            <ac:spMk id="11" creationId="{76640E6B-05CA-427E-84BC-444CC99FF243}"/>
          </ac:spMkLst>
        </pc:spChg>
        <pc:picChg chg="del">
          <ac:chgData name="Yuriy M Orlov" userId="b6e21c40-928e-429a-baff-d5df45538ac4" providerId="ADAL" clId="{93BF2CCB-B2EF-44E8-BD0F-286592DC43C7}" dt="2022-11-16T19:23:34.202" v="30" actId="478"/>
          <ac:picMkLst>
            <pc:docMk/>
            <pc:sldMk cId="2841453545" sldId="441"/>
            <ac:picMk id="5" creationId="{06BD1F23-2F0A-4BFB-95BE-DD86227D2D2E}"/>
          </ac:picMkLst>
        </pc:picChg>
        <pc:picChg chg="add mod ord">
          <ac:chgData name="Yuriy M Orlov" userId="b6e21c40-928e-429a-baff-d5df45538ac4" providerId="ADAL" clId="{93BF2CCB-B2EF-44E8-BD0F-286592DC43C7}" dt="2022-11-16T19:26:04.372" v="56" actId="1076"/>
          <ac:picMkLst>
            <pc:docMk/>
            <pc:sldMk cId="2841453545" sldId="441"/>
            <ac:picMk id="10" creationId="{CED931C8-76AA-4FA3-BB4C-04656E2CDC09}"/>
          </ac:picMkLst>
        </pc:picChg>
        <pc:cxnChg chg="add mod">
          <ac:chgData name="Yuriy M Orlov" userId="b6e21c40-928e-429a-baff-d5df45538ac4" providerId="ADAL" clId="{93BF2CCB-B2EF-44E8-BD0F-286592DC43C7}" dt="2022-11-16T19:26:34.446" v="66" actId="14100"/>
          <ac:cxnSpMkLst>
            <pc:docMk/>
            <pc:sldMk cId="2841453545" sldId="441"/>
            <ac:cxnSpMk id="12" creationId="{2009CF6E-F935-4FD4-AB46-7FD5C8526F9F}"/>
          </ac:cxnSpMkLst>
        </pc:cxnChg>
      </pc:sldChg>
      <pc:sldChg chg="addSp delSp modSp mod">
        <pc:chgData name="Yuriy M Orlov" userId="b6e21c40-928e-429a-baff-d5df45538ac4" providerId="ADAL" clId="{93BF2CCB-B2EF-44E8-BD0F-286592DC43C7}" dt="2022-11-16T19:25:18.573" v="47" actId="21"/>
        <pc:sldMkLst>
          <pc:docMk/>
          <pc:sldMk cId="3678857245" sldId="442"/>
        </pc:sldMkLst>
        <pc:spChg chg="add del mod">
          <ac:chgData name="Yuriy M Orlov" userId="b6e21c40-928e-429a-baff-d5df45538ac4" providerId="ADAL" clId="{93BF2CCB-B2EF-44E8-BD0F-286592DC43C7}" dt="2022-11-16T19:24:42.604" v="38" actId="931"/>
          <ac:spMkLst>
            <pc:docMk/>
            <pc:sldMk cId="3678857245" sldId="442"/>
            <ac:spMk id="8" creationId="{03DF2128-99E1-463F-9993-F9337F57A564}"/>
          </ac:spMkLst>
        </pc:spChg>
        <pc:spChg chg="del">
          <ac:chgData name="Yuriy M Orlov" userId="b6e21c40-928e-429a-baff-d5df45538ac4" providerId="ADAL" clId="{93BF2CCB-B2EF-44E8-BD0F-286592DC43C7}" dt="2022-11-16T19:25:18.573" v="47" actId="21"/>
          <ac:spMkLst>
            <pc:docMk/>
            <pc:sldMk cId="3678857245" sldId="442"/>
            <ac:spMk id="18" creationId="{95008665-BEDC-4574-89D7-5ECDC3EB827A}"/>
          </ac:spMkLst>
        </pc:spChg>
        <pc:picChg chg="del">
          <ac:chgData name="Yuriy M Orlov" userId="b6e21c40-928e-429a-baff-d5df45538ac4" providerId="ADAL" clId="{93BF2CCB-B2EF-44E8-BD0F-286592DC43C7}" dt="2022-11-16T19:24:28.444" v="37" actId="478"/>
          <ac:picMkLst>
            <pc:docMk/>
            <pc:sldMk cId="3678857245" sldId="442"/>
            <ac:picMk id="6" creationId="{BD626214-9CFF-4BD9-851C-527215539DEA}"/>
          </ac:picMkLst>
        </pc:picChg>
        <pc:picChg chg="add mod ord">
          <ac:chgData name="Yuriy M Orlov" userId="b6e21c40-928e-429a-baff-d5df45538ac4" providerId="ADAL" clId="{93BF2CCB-B2EF-44E8-BD0F-286592DC43C7}" dt="2022-11-16T19:24:50.303" v="42" actId="167"/>
          <ac:picMkLst>
            <pc:docMk/>
            <pc:sldMk cId="3678857245" sldId="442"/>
            <ac:picMk id="10" creationId="{AE1803FD-4EBC-4223-A60A-EA8B37BC6CFF}"/>
          </ac:picMkLst>
        </pc:picChg>
        <pc:cxnChg chg="mod">
          <ac:chgData name="Yuriy M Orlov" userId="b6e21c40-928e-429a-baff-d5df45538ac4" providerId="ADAL" clId="{93BF2CCB-B2EF-44E8-BD0F-286592DC43C7}" dt="2022-11-16T19:25:03.812" v="46" actId="14100"/>
          <ac:cxnSpMkLst>
            <pc:docMk/>
            <pc:sldMk cId="3678857245" sldId="442"/>
            <ac:cxnSpMk id="15" creationId="{5E1BC0CA-0D4B-4C44-AD5A-B1C45BC22581}"/>
          </ac:cxnSpMkLst>
        </pc:cxnChg>
        <pc:cxnChg chg="mod">
          <ac:chgData name="Yuriy M Orlov" userId="b6e21c40-928e-429a-baff-d5df45538ac4" providerId="ADAL" clId="{93BF2CCB-B2EF-44E8-BD0F-286592DC43C7}" dt="2022-11-16T19:25:01.157" v="45" actId="14100"/>
          <ac:cxnSpMkLst>
            <pc:docMk/>
            <pc:sldMk cId="3678857245" sldId="442"/>
            <ac:cxnSpMk id="17" creationId="{574AC65C-F15F-4293-BD26-E560282170E4}"/>
          </ac:cxnSpMkLst>
        </pc:cxnChg>
        <pc:cxnChg chg="mod">
          <ac:chgData name="Yuriy M Orlov" userId="b6e21c40-928e-429a-baff-d5df45538ac4" providerId="ADAL" clId="{93BF2CCB-B2EF-44E8-BD0F-286592DC43C7}" dt="2022-11-16T19:24:58.580" v="44" actId="14100"/>
          <ac:cxnSpMkLst>
            <pc:docMk/>
            <pc:sldMk cId="3678857245" sldId="442"/>
            <ac:cxnSpMk id="19" creationId="{490EA97F-689B-4DA7-A0FC-340B7FA98A31}"/>
          </ac:cxnSpMkLst>
        </pc:cxnChg>
        <pc:cxnChg chg="del mod">
          <ac:chgData name="Yuriy M Orlov" userId="b6e21c40-928e-429a-baff-d5df45538ac4" providerId="ADAL" clId="{93BF2CCB-B2EF-44E8-BD0F-286592DC43C7}" dt="2022-11-16T19:25:18.573" v="47" actId="21"/>
          <ac:cxnSpMkLst>
            <pc:docMk/>
            <pc:sldMk cId="3678857245" sldId="442"/>
            <ac:cxnSpMk id="20" creationId="{D02065A6-A802-41D1-A5C5-5BA4F712EE4C}"/>
          </ac:cxnSpMkLst>
        </pc:cxnChg>
        <pc:cxnChg chg="mod">
          <ac:chgData name="Yuriy M Orlov" userId="b6e21c40-928e-429a-baff-d5df45538ac4" providerId="ADAL" clId="{93BF2CCB-B2EF-44E8-BD0F-286592DC43C7}" dt="2022-11-16T19:24:55.893" v="43" actId="14100"/>
          <ac:cxnSpMkLst>
            <pc:docMk/>
            <pc:sldMk cId="3678857245" sldId="442"/>
            <ac:cxnSpMk id="21" creationId="{38F0F0B6-C4A1-40C5-AE36-A29634A54754}"/>
          </ac:cxnSpMkLst>
        </pc:cxnChg>
      </pc:sldChg>
      <pc:sldChg chg="addSp delSp modSp new mod">
        <pc:chgData name="Yuriy M Orlov" userId="b6e21c40-928e-429a-baff-d5df45538ac4" providerId="ADAL" clId="{93BF2CCB-B2EF-44E8-BD0F-286592DC43C7}" dt="2022-11-16T19:39:30.904" v="137" actId="1076"/>
        <pc:sldMkLst>
          <pc:docMk/>
          <pc:sldMk cId="296684696" sldId="451"/>
        </pc:sldMkLst>
        <pc:spChg chg="mod">
          <ac:chgData name="Yuriy M Orlov" userId="b6e21c40-928e-429a-baff-d5df45538ac4" providerId="ADAL" clId="{93BF2CCB-B2EF-44E8-BD0F-286592DC43C7}" dt="2022-11-16T19:30:53.639" v="78" actId="20577"/>
          <ac:spMkLst>
            <pc:docMk/>
            <pc:sldMk cId="296684696" sldId="451"/>
            <ac:spMk id="2" creationId="{03E74B94-1C80-48BB-A307-971FE1E3A06C}"/>
          </ac:spMkLst>
        </pc:spChg>
        <pc:spChg chg="del">
          <ac:chgData name="Yuriy M Orlov" userId="b6e21c40-928e-429a-baff-d5df45538ac4" providerId="ADAL" clId="{93BF2CCB-B2EF-44E8-BD0F-286592DC43C7}" dt="2022-11-16T19:31:40.089" v="79" actId="931"/>
          <ac:spMkLst>
            <pc:docMk/>
            <pc:sldMk cId="296684696" sldId="451"/>
            <ac:spMk id="3" creationId="{DC290191-90DC-44F4-A7F7-19AD1E0C8BCD}"/>
          </ac:spMkLst>
        </pc:spChg>
        <pc:spChg chg="add mod">
          <ac:chgData name="Yuriy M Orlov" userId="b6e21c40-928e-429a-baff-d5df45538ac4" providerId="ADAL" clId="{93BF2CCB-B2EF-44E8-BD0F-286592DC43C7}" dt="2022-11-16T19:39:30.904" v="137" actId="1076"/>
          <ac:spMkLst>
            <pc:docMk/>
            <pc:sldMk cId="296684696" sldId="451"/>
            <ac:spMk id="12" creationId="{02BDA6D6-F6B8-47EF-8021-B00DA991C82F}"/>
          </ac:spMkLst>
        </pc:spChg>
        <pc:picChg chg="add mod">
          <ac:chgData name="Yuriy M Orlov" userId="b6e21c40-928e-429a-baff-d5df45538ac4" providerId="ADAL" clId="{93BF2CCB-B2EF-44E8-BD0F-286592DC43C7}" dt="2022-11-16T19:31:44.932" v="83" actId="1076"/>
          <ac:picMkLst>
            <pc:docMk/>
            <pc:sldMk cId="296684696" sldId="451"/>
            <ac:picMk id="7" creationId="{D1F8CC63-DA98-4511-8E6C-64301911FFA8}"/>
          </ac:picMkLst>
        </pc:picChg>
        <pc:picChg chg="add mod modCrop">
          <ac:chgData name="Yuriy M Orlov" userId="b6e21c40-928e-429a-baff-d5df45538ac4" providerId="ADAL" clId="{93BF2CCB-B2EF-44E8-BD0F-286592DC43C7}" dt="2022-11-16T19:32:39.957" v="96" actId="1076"/>
          <ac:picMkLst>
            <pc:docMk/>
            <pc:sldMk cId="296684696" sldId="451"/>
            <ac:picMk id="9" creationId="{ADBFF7C7-8270-405F-8FB0-3322381BFC66}"/>
          </ac:picMkLst>
        </pc:picChg>
        <pc:picChg chg="add mod">
          <ac:chgData name="Yuriy M Orlov" userId="b6e21c40-928e-429a-baff-d5df45538ac4" providerId="ADAL" clId="{93BF2CCB-B2EF-44E8-BD0F-286592DC43C7}" dt="2022-11-16T19:38:54.198" v="103" actId="1076"/>
          <ac:picMkLst>
            <pc:docMk/>
            <pc:sldMk cId="296684696" sldId="451"/>
            <ac:picMk id="11" creationId="{D4099771-61D2-475E-9405-BDD062C82D5A}"/>
          </ac:picMkLst>
        </pc:picChg>
      </pc:sldChg>
      <pc:sldChg chg="addSp delSp modSp new mod">
        <pc:chgData name="Yuriy M Orlov" userId="b6e21c40-928e-429a-baff-d5df45538ac4" providerId="ADAL" clId="{93BF2CCB-B2EF-44E8-BD0F-286592DC43C7}" dt="2022-11-16T19:47:42.349" v="234" actId="1076"/>
        <pc:sldMkLst>
          <pc:docMk/>
          <pc:sldMk cId="252324968" sldId="452"/>
        </pc:sldMkLst>
        <pc:spChg chg="mod">
          <ac:chgData name="Yuriy M Orlov" userId="b6e21c40-928e-429a-baff-d5df45538ac4" providerId="ADAL" clId="{93BF2CCB-B2EF-44E8-BD0F-286592DC43C7}" dt="2022-11-16T19:43:01.502" v="171" actId="313"/>
          <ac:spMkLst>
            <pc:docMk/>
            <pc:sldMk cId="252324968" sldId="452"/>
            <ac:spMk id="2" creationId="{C6E1F4D5-F1E8-461A-A62D-54A7625B5E1F}"/>
          </ac:spMkLst>
        </pc:spChg>
        <pc:spChg chg="del">
          <ac:chgData name="Yuriy M Orlov" userId="b6e21c40-928e-429a-baff-d5df45538ac4" providerId="ADAL" clId="{93BF2CCB-B2EF-44E8-BD0F-286592DC43C7}" dt="2022-11-16T19:43:17.377" v="172" actId="931"/>
          <ac:spMkLst>
            <pc:docMk/>
            <pc:sldMk cId="252324968" sldId="452"/>
            <ac:spMk id="3" creationId="{5D1F45D0-0FEA-4955-BEEB-710A7D51169E}"/>
          </ac:spMkLst>
        </pc:spChg>
        <pc:spChg chg="add mod">
          <ac:chgData name="Yuriy M Orlov" userId="b6e21c40-928e-429a-baff-d5df45538ac4" providerId="ADAL" clId="{93BF2CCB-B2EF-44E8-BD0F-286592DC43C7}" dt="2022-11-16T19:44:35.104" v="203" actId="1076"/>
          <ac:spMkLst>
            <pc:docMk/>
            <pc:sldMk cId="252324968" sldId="452"/>
            <ac:spMk id="10" creationId="{22A8653A-7B38-4841-9FF4-79F4ECF453AB}"/>
          </ac:spMkLst>
        </pc:spChg>
        <pc:spChg chg="add mod">
          <ac:chgData name="Yuriy M Orlov" userId="b6e21c40-928e-429a-baff-d5df45538ac4" providerId="ADAL" clId="{93BF2CCB-B2EF-44E8-BD0F-286592DC43C7}" dt="2022-11-16T19:44:54.466" v="220" actId="20577"/>
          <ac:spMkLst>
            <pc:docMk/>
            <pc:sldMk cId="252324968" sldId="452"/>
            <ac:spMk id="11" creationId="{58778E35-4530-499E-A2BB-FA55DE88220D}"/>
          </ac:spMkLst>
        </pc:spChg>
        <pc:spChg chg="add mod">
          <ac:chgData name="Yuriy M Orlov" userId="b6e21c40-928e-429a-baff-d5df45538ac4" providerId="ADAL" clId="{93BF2CCB-B2EF-44E8-BD0F-286592DC43C7}" dt="2022-11-16T19:47:42.349" v="234" actId="1076"/>
          <ac:spMkLst>
            <pc:docMk/>
            <pc:sldMk cId="252324968" sldId="452"/>
            <ac:spMk id="14" creationId="{435CA3A3-83EF-46C5-8CA1-2597C6601EA8}"/>
          </ac:spMkLst>
        </pc:spChg>
        <pc:picChg chg="add mod">
          <ac:chgData name="Yuriy M Orlov" userId="b6e21c40-928e-429a-baff-d5df45538ac4" providerId="ADAL" clId="{93BF2CCB-B2EF-44E8-BD0F-286592DC43C7}" dt="2022-11-16T19:44:12.218" v="185" actId="1076"/>
          <ac:picMkLst>
            <pc:docMk/>
            <pc:sldMk cId="252324968" sldId="452"/>
            <ac:picMk id="7" creationId="{28537088-7A3C-4D06-BE8E-5E9DF9AA5D6A}"/>
          </ac:picMkLst>
        </pc:picChg>
        <pc:picChg chg="add mod">
          <ac:chgData name="Yuriy M Orlov" userId="b6e21c40-928e-429a-baff-d5df45538ac4" providerId="ADAL" clId="{93BF2CCB-B2EF-44E8-BD0F-286592DC43C7}" dt="2022-11-16T19:44:09.781" v="184" actId="14100"/>
          <ac:picMkLst>
            <pc:docMk/>
            <pc:sldMk cId="252324968" sldId="452"/>
            <ac:picMk id="9" creationId="{3BC9175A-F6AD-4502-88D0-DB2D96E60CF2}"/>
          </ac:picMkLst>
        </pc:picChg>
        <pc:picChg chg="add mod">
          <ac:chgData name="Yuriy M Orlov" userId="b6e21c40-928e-429a-baff-d5df45538ac4" providerId="ADAL" clId="{93BF2CCB-B2EF-44E8-BD0F-286592DC43C7}" dt="2022-11-16T19:47:23.022" v="227" actId="1076"/>
          <ac:picMkLst>
            <pc:docMk/>
            <pc:sldMk cId="252324968" sldId="452"/>
            <ac:picMk id="13" creationId="{3CFF59CE-E20F-4F59-9088-DD37D72D28A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B5891D-70E9-4A3F-BCBD-5D26D267C37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643FAB-1F00-4B7E-AA2F-69212FD7A1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4DC1B-05F6-4A8D-9DD6-6FC718046E7E}" type="datetime1">
              <a:rPr lang="en-US" smtClean="0"/>
              <a:t>12/6/2022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A8AE3A-F0E5-47C9-833E-71B7509403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1E4E87-F1CA-4264-B23B-B6D480C5BBA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1CFBD-5DF7-4E2C-A8F5-C0967DFA4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16696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4CFE7-0F6E-488F-87D4-3784A8F1DBD6}" type="datetime1">
              <a:rPr lang="en-US" smtClean="0"/>
              <a:t>12/2/2022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6A2FF-9A6E-4940-8DD4-6490829C3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18905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0"/>
            <a:ext cx="54102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endParaRPr lang="en-US">
              <a:solidFill>
                <a:srgbClr val="EAEAEA"/>
              </a:solidFill>
              <a:latin typeface="Arial Narrow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219200" y="1600200"/>
            <a:ext cx="7772400" cy="1143000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6962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727181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47639363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62812929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614173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64811104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" descr="C:\Documents and Settings\kevin.XENOLAND\My Documents\fnalppt\sub-pages\Fermi_Blue_subpage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 Orlov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65093-9474-794E-BCB6-D6B53E7F1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665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11/16/22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Y. Orlov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4FA34-BCD0-4674-B1B3-79E6B39EC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73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974467116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7159710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7989864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9634300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807253716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6415127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371600"/>
            <a:ext cx="71628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24600"/>
            <a:ext cx="371475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Y. Orlov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30555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4429C85-A0DF-6840-ADE1-FF2E36DFB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05546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FFFF"/>
        </a:buClr>
        <a:buSzPct val="80000"/>
        <a:buChar char="•"/>
        <a:defRPr sz="24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45000"/>
        <a:buFont typeface="Wingdings" charset="0"/>
        <a:buChar char="§"/>
        <a:defRPr sz="20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35000"/>
        <a:buChar char="•"/>
        <a:defRPr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25000"/>
        <a:buChar char="•"/>
        <a:defRPr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25000"/>
        <a:buChar char="•"/>
        <a:defRPr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25000"/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25000"/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25000"/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2500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kumimoji="0"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  <a:endParaRPr kumimoji="0"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008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400" b="0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>
                <a:latin typeface="Arial"/>
                <a:ea typeface="Arial Unicode MS"/>
                <a:cs typeface="Arial Unicode MS"/>
              </a:rPr>
              <a:t>Y. Orlov</a:t>
            </a:r>
            <a:endParaRPr kumimoji="0"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217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ransition>
    <p:fade/>
  </p:transition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tmp"/><Relationship Id="rId3" Type="http://schemas.openxmlformats.org/officeDocument/2006/relationships/image" Target="../media/image25.tmp"/><Relationship Id="rId7" Type="http://schemas.openxmlformats.org/officeDocument/2006/relationships/image" Target="../media/image29.tmp"/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tmp"/><Relationship Id="rId5" Type="http://schemas.openxmlformats.org/officeDocument/2006/relationships/image" Target="../media/image27.tmp"/><Relationship Id="rId4" Type="http://schemas.openxmlformats.org/officeDocument/2006/relationships/image" Target="../media/image26.tm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mp"/><Relationship Id="rId2" Type="http://schemas.openxmlformats.org/officeDocument/2006/relationships/image" Target="../media/image31.tmp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tmp"/><Relationship Id="rId5" Type="http://schemas.openxmlformats.org/officeDocument/2006/relationships/image" Target="../media/image34.tmp"/><Relationship Id="rId4" Type="http://schemas.openxmlformats.org/officeDocument/2006/relationships/image" Target="../media/image33.tm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mp"/><Relationship Id="rId2" Type="http://schemas.openxmlformats.org/officeDocument/2006/relationships/image" Target="../media/image36.tmp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tmp"/><Relationship Id="rId5" Type="http://schemas.openxmlformats.org/officeDocument/2006/relationships/image" Target="../media/image37.tmp"/><Relationship Id="rId4" Type="http://schemas.openxmlformats.org/officeDocument/2006/relationships/image" Target="../media/image34.tm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mp"/><Relationship Id="rId2" Type="http://schemas.openxmlformats.org/officeDocument/2006/relationships/image" Target="../media/image39.tmp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mp"/><Relationship Id="rId2" Type="http://schemas.openxmlformats.org/officeDocument/2006/relationships/image" Target="../media/image41.tmp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tmp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mp"/><Relationship Id="rId2" Type="http://schemas.openxmlformats.org/officeDocument/2006/relationships/image" Target="../media/image44.tmp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m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tmp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mp"/><Relationship Id="rId2" Type="http://schemas.openxmlformats.org/officeDocument/2006/relationships/image" Target="../media/image49.tmp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mp"/><Relationship Id="rId2" Type="http://schemas.openxmlformats.org/officeDocument/2006/relationships/image" Target="../media/image51.tmp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tmp"/><Relationship Id="rId2" Type="http://schemas.openxmlformats.org/officeDocument/2006/relationships/image" Target="../media/image53.tmp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tmp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tmp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tif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tif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tmp"/><Relationship Id="rId2" Type="http://schemas.openxmlformats.org/officeDocument/2006/relationships/image" Target="../media/image59.tmp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2.tmp"/><Relationship Id="rId4" Type="http://schemas.openxmlformats.org/officeDocument/2006/relationships/image" Target="../media/image61.tmp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tmp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tmp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tmp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tmp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tmp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tmp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tmp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tmp"/><Relationship Id="rId2" Type="http://schemas.openxmlformats.org/officeDocument/2006/relationships/image" Target="../media/image71.tmp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3.tmp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tmp"/><Relationship Id="rId2" Type="http://schemas.openxmlformats.org/officeDocument/2006/relationships/image" Target="../media/image74.tmp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6.tm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tmp"/><Relationship Id="rId2" Type="http://schemas.openxmlformats.org/officeDocument/2006/relationships/image" Target="../media/image77.tmp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tmp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tm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mp"/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AEE08-7627-4BC8-835C-4F90113D29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ILC 1.3 GHz CM, 2022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329D9D-1128-4182-BA1F-3B1C2C2D19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Design status on 11/16/22,</a:t>
            </a:r>
          </a:p>
          <a:p>
            <a:r>
              <a:rPr lang="en-US" dirty="0"/>
              <a:t>by Y. Orlov, behalf FNAL and KEK teams</a:t>
            </a:r>
          </a:p>
        </p:txBody>
      </p:sp>
    </p:spTree>
    <p:extLst>
      <p:ext uri="{BB962C8B-B14F-4D97-AF65-F5344CB8AC3E}">
        <p14:creationId xmlns:p14="http://schemas.microsoft.com/office/powerpoint/2010/main" val="3689402660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ED45F-BECB-4C45-B832-B0D688DA0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IPAC2021 paper</a:t>
            </a:r>
          </a:p>
        </p:txBody>
      </p:sp>
      <p:pic>
        <p:nvPicPr>
          <p:cNvPr id="8" name="Content Placeholder 7" descr="Text&#10;&#10;Description automatically generated">
            <a:extLst>
              <a:ext uri="{FF2B5EF4-FFF2-40B4-BE49-F238E27FC236}">
                <a16:creationId xmlns:a16="http://schemas.microsoft.com/office/drawing/2014/main" id="{374625CA-B919-48AC-B8BC-0BCBF379FC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89" y="953697"/>
            <a:ext cx="5262979" cy="124925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CE19C-B599-4330-99BA-1335CD7C4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990E4017-BA25-4676-AD97-372DD9F5D3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09" y="2362625"/>
            <a:ext cx="2934109" cy="1810003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C555059C-645D-4796-9F1C-5D7A7A2F23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518" y="2234169"/>
            <a:ext cx="3153215" cy="2257740"/>
          </a:xfrm>
          <a:prstGeom prst="rect">
            <a:avLst/>
          </a:prstGeom>
        </p:spPr>
      </p:pic>
      <p:pic>
        <p:nvPicPr>
          <p:cNvPr id="14" name="Picture 13" descr="Chart, radar chart&#10;&#10;Description automatically generated">
            <a:extLst>
              <a:ext uri="{FF2B5EF4-FFF2-40B4-BE49-F238E27FC236}">
                <a16:creationId xmlns:a16="http://schemas.microsoft.com/office/drawing/2014/main" id="{0CCE7ECD-9A6D-4431-A348-F8BF03E186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468" y="1871972"/>
            <a:ext cx="2001033" cy="1823727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CEAE9976-2109-4965-8759-300FD0507F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962" y="3982270"/>
            <a:ext cx="2065539" cy="1555376"/>
          </a:xfrm>
          <a:prstGeom prst="rect">
            <a:avLst/>
          </a:prstGeom>
        </p:spPr>
      </p:pic>
      <p:pic>
        <p:nvPicPr>
          <p:cNvPr id="18" name="Picture 17" descr="Chart&#10;&#10;Description automatically generated with low confidence">
            <a:extLst>
              <a:ext uri="{FF2B5EF4-FFF2-40B4-BE49-F238E27FC236}">
                <a16:creationId xmlns:a16="http://schemas.microsoft.com/office/drawing/2014/main" id="{7C99B624-201C-4EF7-A8FC-9036B20D7C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973" y="4654467"/>
            <a:ext cx="2007777" cy="1583775"/>
          </a:xfrm>
          <a:prstGeom prst="rect">
            <a:avLst/>
          </a:prstGeom>
        </p:spPr>
      </p:pic>
      <p:pic>
        <p:nvPicPr>
          <p:cNvPr id="20" name="Picture 19" descr="Chart&#10;&#10;Description automatically generated">
            <a:extLst>
              <a:ext uri="{FF2B5EF4-FFF2-40B4-BE49-F238E27FC236}">
                <a16:creationId xmlns:a16="http://schemas.microsoft.com/office/drawing/2014/main" id="{2434D304-C1DE-49AE-9713-A6E468FA817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44" y="4704281"/>
            <a:ext cx="2001437" cy="146235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0E4D58-0B5C-46C6-982B-A91E750D4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10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005422961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3A2E3FAA-8789-4253-82BD-5602C558F0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022" y="2014292"/>
            <a:ext cx="5229955" cy="3515216"/>
          </a:xfrm>
        </p:spPr>
      </p:pic>
      <p:pic>
        <p:nvPicPr>
          <p:cNvPr id="7" name="Picture 6" descr="A picture containing music, purple, bassoon&#10;&#10;Description automatically generated">
            <a:extLst>
              <a:ext uri="{FF2B5EF4-FFF2-40B4-BE49-F238E27FC236}">
                <a16:creationId xmlns:a16="http://schemas.microsoft.com/office/drawing/2014/main" id="{57280DDD-CEC8-4849-AFD8-045CBE19BC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452" y="1872421"/>
            <a:ext cx="7139171" cy="40488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460EB8-0B14-43AB-AE78-8E670B3E7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/>
              <a:t>1.3 GHz cavity string-A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F17A8C-331A-49EC-83E9-4157DA8985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95400"/>
            <a:ext cx="2196000" cy="1683700"/>
          </a:xfrm>
          <a:prstGeom prst="rect">
            <a:avLst/>
          </a:prstGeom>
          <a:noFill/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pic>
        <p:nvPicPr>
          <p:cNvPr id="13" name="Picture 12" descr="A picture containing indoor&#10;&#10;Description automatically generated">
            <a:extLst>
              <a:ext uri="{FF2B5EF4-FFF2-40B4-BE49-F238E27FC236}">
                <a16:creationId xmlns:a16="http://schemas.microsoft.com/office/drawing/2014/main" id="{2ED7F344-FBEB-4EDF-967A-ECF78405CD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417638"/>
            <a:ext cx="2305473" cy="1600200"/>
          </a:xfrm>
          <a:prstGeom prst="rect">
            <a:avLst/>
          </a:prstGeom>
          <a:noFill/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9C22308-5DEC-49F7-B5DE-0768A6E5117F}"/>
              </a:ext>
            </a:extLst>
          </p:cNvPr>
          <p:cNvSpPr txBox="1"/>
          <p:nvPr/>
        </p:nvSpPr>
        <p:spPr>
          <a:xfrm>
            <a:off x="1579729" y="5965550"/>
            <a:ext cx="51809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GV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001DBE-B2B3-4522-853F-821B16E08644}"/>
              </a:ext>
            </a:extLst>
          </p:cNvPr>
          <p:cNvCxnSpPr>
            <a:stCxn id="18" idx="0"/>
          </p:cNvCxnSpPr>
          <p:nvPr/>
        </p:nvCxnSpPr>
        <p:spPr>
          <a:xfrm flipH="1" flipV="1">
            <a:off x="1598965" y="5557930"/>
            <a:ext cx="239810" cy="407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CBCC923-E747-4761-8DA8-7CC1144C40A7}"/>
              </a:ext>
            </a:extLst>
          </p:cNvPr>
          <p:cNvSpPr txBox="1"/>
          <p:nvPr/>
        </p:nvSpPr>
        <p:spPr>
          <a:xfrm>
            <a:off x="7920985" y="1388665"/>
            <a:ext cx="51809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GV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C062678-B8AA-4BF4-B7CC-9D193E44BEEB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8036408" y="1757997"/>
            <a:ext cx="143623" cy="421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4CE28C8-1A30-427C-9AA2-5B4CA42B7CFC}"/>
              </a:ext>
            </a:extLst>
          </p:cNvPr>
          <p:cNvSpPr txBox="1"/>
          <p:nvPr/>
        </p:nvSpPr>
        <p:spPr>
          <a:xfrm>
            <a:off x="1231165" y="3352800"/>
            <a:ext cx="1796326" cy="646331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dirty="0"/>
              <a:t>BP bellows with</a:t>
            </a:r>
          </a:p>
          <a:p>
            <a:r>
              <a:rPr lang="en-US" dirty="0"/>
              <a:t>Al gaskets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A09A8E4-E41E-441B-A2B6-7C5C885FD51A}"/>
              </a:ext>
            </a:extLst>
          </p:cNvPr>
          <p:cNvCxnSpPr>
            <a:stCxn id="24" idx="0"/>
          </p:cNvCxnSpPr>
          <p:nvPr/>
        </p:nvCxnSpPr>
        <p:spPr>
          <a:xfrm flipV="1">
            <a:off x="2129328" y="2362200"/>
            <a:ext cx="1299672" cy="990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586F8AF-04B2-40F2-8506-A3E28DF93B34}"/>
              </a:ext>
            </a:extLst>
          </p:cNvPr>
          <p:cNvCxnSpPr>
            <a:stCxn id="24" idx="0"/>
          </p:cNvCxnSpPr>
          <p:nvPr/>
        </p:nvCxnSpPr>
        <p:spPr>
          <a:xfrm flipH="1" flipV="1">
            <a:off x="1066800" y="2286000"/>
            <a:ext cx="1062528" cy="1066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F2191-A03E-4C4E-A6DD-C344C2DEF1E3}"/>
              </a:ext>
            </a:extLst>
          </p:cNvPr>
          <p:cNvSpPr txBox="1"/>
          <p:nvPr/>
        </p:nvSpPr>
        <p:spPr>
          <a:xfrm>
            <a:off x="5334000" y="1311401"/>
            <a:ext cx="183896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2 phase bellows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233E3DF-0A4B-4A7C-B77B-A3B163A91960}"/>
              </a:ext>
            </a:extLst>
          </p:cNvPr>
          <p:cNvCxnSpPr>
            <a:stCxn id="32" idx="1"/>
          </p:cNvCxnSpPr>
          <p:nvPr/>
        </p:nvCxnSpPr>
        <p:spPr>
          <a:xfrm flipH="1">
            <a:off x="3667336" y="1496067"/>
            <a:ext cx="1666664" cy="104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730D719-FBAA-4138-A849-958BFEBA3011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6253483" y="1680733"/>
            <a:ext cx="1039188" cy="665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8BA2158-A5BE-4F8E-8A50-E07CEC6F49ED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6253483" y="1680733"/>
            <a:ext cx="492906" cy="870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3D46993-B51F-417C-AFF9-9EB7CBEE172A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6174005" y="1680733"/>
            <a:ext cx="79478" cy="1138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09A6C55-DAA1-4ECF-84BD-503E32247D5F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5512299" y="1680733"/>
            <a:ext cx="741184" cy="1337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E23483-6E99-4BFD-A08F-8040E2460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42AAAD-9F12-4B63-8A3D-5ED8C84B0E68}"/>
              </a:ext>
            </a:extLst>
          </p:cNvPr>
          <p:cNvSpPr/>
          <p:nvPr/>
        </p:nvSpPr>
        <p:spPr>
          <a:xfrm>
            <a:off x="152400" y="1295400"/>
            <a:ext cx="4688694" cy="1722438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9" name="Picture 18" descr="A picture containing indoor&#10;&#10;Description automatically generated">
            <a:extLst>
              <a:ext uri="{FF2B5EF4-FFF2-40B4-BE49-F238E27FC236}">
                <a16:creationId xmlns:a16="http://schemas.microsoft.com/office/drawing/2014/main" id="{B0CC9B66-657C-47A0-9137-018888CC46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957" y="3771900"/>
            <a:ext cx="2483966" cy="1832259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C30C09C-ED76-486A-8291-5DB0030C6C7B}"/>
              </a:ext>
            </a:extLst>
          </p:cNvPr>
          <p:cNvSpPr txBox="1"/>
          <p:nvPr/>
        </p:nvSpPr>
        <p:spPr>
          <a:xfrm>
            <a:off x="5969513" y="5710543"/>
            <a:ext cx="1992853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DS GV with spool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23A72F-F0F1-4480-9F3A-F8A33E4B7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11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833486265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music, purple, bassoon&#10;&#10;Description automatically generated">
            <a:extLst>
              <a:ext uri="{FF2B5EF4-FFF2-40B4-BE49-F238E27FC236}">
                <a16:creationId xmlns:a16="http://schemas.microsoft.com/office/drawing/2014/main" id="{CDEF2412-5ECD-4A3B-BB00-5CD60ADB3B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961684"/>
            <a:ext cx="7650445" cy="39646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460EB8-0B14-43AB-AE78-8E670B3E7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/>
              <a:t>1.3 GHz cavity string-B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F17A8C-331A-49EC-83E9-4157DA8985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95400"/>
            <a:ext cx="2196000" cy="1683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pic>
        <p:nvPicPr>
          <p:cNvPr id="13" name="Picture 12" descr="A picture containing indoor&#10;&#10;Description automatically generated">
            <a:extLst>
              <a:ext uri="{FF2B5EF4-FFF2-40B4-BE49-F238E27FC236}">
                <a16:creationId xmlns:a16="http://schemas.microsoft.com/office/drawing/2014/main" id="{2ED7F344-FBEB-4EDF-967A-ECF78405CD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417638"/>
            <a:ext cx="2305473" cy="16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pic>
        <p:nvPicPr>
          <p:cNvPr id="17" name="Picture 16" descr="A picture containing music&#10;&#10;Description automatically generated">
            <a:extLst>
              <a:ext uri="{FF2B5EF4-FFF2-40B4-BE49-F238E27FC236}">
                <a16:creationId xmlns:a16="http://schemas.microsoft.com/office/drawing/2014/main" id="{568D1DFB-80F4-4733-976E-C935C2F41E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179" y="3349051"/>
            <a:ext cx="2312289" cy="9282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9C22308-5DEC-49F7-B5DE-0768A6E5117F}"/>
              </a:ext>
            </a:extLst>
          </p:cNvPr>
          <p:cNvSpPr txBox="1"/>
          <p:nvPr/>
        </p:nvSpPr>
        <p:spPr>
          <a:xfrm>
            <a:off x="1231165" y="5847982"/>
            <a:ext cx="51809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GV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001DBE-B2B3-4522-853F-821B16E08644}"/>
              </a:ext>
            </a:extLst>
          </p:cNvPr>
          <p:cNvCxnSpPr>
            <a:stCxn id="18" idx="0"/>
          </p:cNvCxnSpPr>
          <p:nvPr/>
        </p:nvCxnSpPr>
        <p:spPr>
          <a:xfrm flipH="1" flipV="1">
            <a:off x="1250401" y="5440362"/>
            <a:ext cx="239810" cy="407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CBCC923-E747-4761-8DA8-7CC1144C40A7}"/>
              </a:ext>
            </a:extLst>
          </p:cNvPr>
          <p:cNvSpPr txBox="1"/>
          <p:nvPr/>
        </p:nvSpPr>
        <p:spPr>
          <a:xfrm>
            <a:off x="8077200" y="1495562"/>
            <a:ext cx="51809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GV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C062678-B8AA-4BF4-B7CC-9D193E44BEEB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8192623" y="1864894"/>
            <a:ext cx="143623" cy="421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4CE28C8-1A30-427C-9AA2-5B4CA42B7CFC}"/>
              </a:ext>
            </a:extLst>
          </p:cNvPr>
          <p:cNvSpPr txBox="1"/>
          <p:nvPr/>
        </p:nvSpPr>
        <p:spPr>
          <a:xfrm>
            <a:off x="1231165" y="3352800"/>
            <a:ext cx="1796326" cy="646331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dirty="0"/>
              <a:t>BP bellows with</a:t>
            </a:r>
          </a:p>
          <a:p>
            <a:r>
              <a:rPr lang="en-US" dirty="0"/>
              <a:t>Al gaskets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A09A8E4-E41E-441B-A2B6-7C5C885FD51A}"/>
              </a:ext>
            </a:extLst>
          </p:cNvPr>
          <p:cNvCxnSpPr>
            <a:stCxn id="24" idx="0"/>
          </p:cNvCxnSpPr>
          <p:nvPr/>
        </p:nvCxnSpPr>
        <p:spPr>
          <a:xfrm flipV="1">
            <a:off x="2129328" y="2362200"/>
            <a:ext cx="1299672" cy="990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586F8AF-04B2-40F2-8506-A3E28DF93B34}"/>
              </a:ext>
            </a:extLst>
          </p:cNvPr>
          <p:cNvCxnSpPr>
            <a:stCxn id="24" idx="0"/>
          </p:cNvCxnSpPr>
          <p:nvPr/>
        </p:nvCxnSpPr>
        <p:spPr>
          <a:xfrm flipH="1" flipV="1">
            <a:off x="1066800" y="2286000"/>
            <a:ext cx="1062528" cy="1066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499F64C-BBA4-4507-B363-D9282F542441}"/>
              </a:ext>
            </a:extLst>
          </p:cNvPr>
          <p:cNvCxnSpPr/>
          <p:nvPr/>
        </p:nvCxnSpPr>
        <p:spPr>
          <a:xfrm flipH="1" flipV="1">
            <a:off x="7810408" y="3999131"/>
            <a:ext cx="190592" cy="358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F2191-A03E-4C4E-A6DD-C344C2DEF1E3}"/>
              </a:ext>
            </a:extLst>
          </p:cNvPr>
          <p:cNvSpPr txBox="1"/>
          <p:nvPr/>
        </p:nvSpPr>
        <p:spPr>
          <a:xfrm>
            <a:off x="5334000" y="1311401"/>
            <a:ext cx="183896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2 phase bellows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233E3DF-0A4B-4A7C-B77B-A3B163A91960}"/>
              </a:ext>
            </a:extLst>
          </p:cNvPr>
          <p:cNvCxnSpPr>
            <a:stCxn id="32" idx="1"/>
          </p:cNvCxnSpPr>
          <p:nvPr/>
        </p:nvCxnSpPr>
        <p:spPr>
          <a:xfrm flipH="1">
            <a:off x="3667336" y="1496067"/>
            <a:ext cx="1666664" cy="104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730D719-FBAA-4138-A849-958BFEBA3011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6253483" y="1680733"/>
            <a:ext cx="1039188" cy="665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8BA2158-A5BE-4F8E-8A50-E07CEC6F49ED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6253483" y="1680733"/>
            <a:ext cx="492906" cy="870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3D46993-B51F-417C-AFF9-9EB7CBEE172A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6174005" y="1680733"/>
            <a:ext cx="79478" cy="1138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09A6C55-DAA1-4ECF-84BD-503E32247D5F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5512299" y="1680733"/>
            <a:ext cx="741184" cy="1337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Content Placeholder 21" descr="A close-up of some circuit boards&#10;&#10;Description automatically generated with low confidence">
            <a:extLst>
              <a:ext uri="{FF2B5EF4-FFF2-40B4-BE49-F238E27FC236}">
                <a16:creationId xmlns:a16="http://schemas.microsoft.com/office/drawing/2014/main" id="{26B2BC54-1237-4E6F-97E5-88C7BCC322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369" y="4584198"/>
            <a:ext cx="3235811" cy="1475051"/>
          </a:xfrm>
          <a:ln w="25400">
            <a:solidFill>
              <a:srgbClr val="FF0000"/>
            </a:solidFill>
          </a:ln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FA26CC55-0F00-41EA-AE91-C943DA8A6945}"/>
              </a:ext>
            </a:extLst>
          </p:cNvPr>
          <p:cNvSpPr txBox="1"/>
          <p:nvPr/>
        </p:nvSpPr>
        <p:spPr>
          <a:xfrm>
            <a:off x="4859511" y="6140177"/>
            <a:ext cx="231345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splittable</a:t>
            </a:r>
            <a:r>
              <a:rPr lang="en-US" dirty="0"/>
              <a:t> SC magnet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F748F21-7F24-4727-B7E1-B65D1B0D66E4}"/>
              </a:ext>
            </a:extLst>
          </p:cNvPr>
          <p:cNvSpPr txBox="1"/>
          <p:nvPr/>
        </p:nvSpPr>
        <p:spPr>
          <a:xfrm>
            <a:off x="7141051" y="4355938"/>
            <a:ext cx="193739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magnet BP spool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E23483-6E99-4BFD-A08F-8040E2460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EEB6A8-F558-4651-B898-79CA1FEE4BF9}"/>
              </a:ext>
            </a:extLst>
          </p:cNvPr>
          <p:cNvSpPr/>
          <p:nvPr/>
        </p:nvSpPr>
        <p:spPr>
          <a:xfrm>
            <a:off x="152400" y="1295400"/>
            <a:ext cx="4688694" cy="172243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556011-E88A-43DB-8607-459ABA4B32BE}"/>
              </a:ext>
            </a:extLst>
          </p:cNvPr>
          <p:cNvSpPr/>
          <p:nvPr/>
        </p:nvSpPr>
        <p:spPr>
          <a:xfrm>
            <a:off x="6553200" y="3349051"/>
            <a:ext cx="2328410" cy="942785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589DF5-2D4E-4DD3-A9CB-7E6A4E415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12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846323792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E4602B75-8B75-4E90-AE79-9491958BFB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95400"/>
            <a:ext cx="7493620" cy="452596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2F67E0-E443-4348-BBD1-350A46DB2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/>
              <a:t>1.3 GHz cold mass upper</a:t>
            </a:r>
          </a:p>
        </p:txBody>
      </p:sp>
      <p:pic>
        <p:nvPicPr>
          <p:cNvPr id="17" name="Picture 16" descr="Diagram&#10;&#10;Description automatically generated with low confidence">
            <a:extLst>
              <a:ext uri="{FF2B5EF4-FFF2-40B4-BE49-F238E27FC236}">
                <a16:creationId xmlns:a16="http://schemas.microsoft.com/office/drawing/2014/main" id="{92AB2AFC-AFBE-4054-A8D1-00E45AF6C7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244" y="3127493"/>
            <a:ext cx="2321511" cy="311773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402AA77-F504-4381-AF1B-0A758F9B7603}"/>
              </a:ext>
            </a:extLst>
          </p:cNvPr>
          <p:cNvSpPr txBox="1"/>
          <p:nvPr/>
        </p:nvSpPr>
        <p:spPr>
          <a:xfrm>
            <a:off x="4304093" y="5386963"/>
            <a:ext cx="210826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70 K lower thermal</a:t>
            </a:r>
          </a:p>
          <a:p>
            <a:r>
              <a:rPr lang="en-US" dirty="0"/>
              <a:t>shield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8190969-3981-412E-A986-4BCE5C48FC2B}"/>
              </a:ext>
            </a:extLst>
          </p:cNvPr>
          <p:cNvCxnSpPr>
            <a:stCxn id="19" idx="3"/>
          </p:cNvCxnSpPr>
          <p:nvPr/>
        </p:nvCxnSpPr>
        <p:spPr>
          <a:xfrm flipV="1">
            <a:off x="6412362" y="5638801"/>
            <a:ext cx="293238" cy="71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64007DE-C7AD-456C-A7FC-AD63BCBC03BC}"/>
              </a:ext>
            </a:extLst>
          </p:cNvPr>
          <p:cNvCxnSpPr/>
          <p:nvPr/>
        </p:nvCxnSpPr>
        <p:spPr>
          <a:xfrm flipH="1" flipV="1">
            <a:off x="3657600" y="4840918"/>
            <a:ext cx="633916" cy="8692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E85E4EB-26A4-4FE9-9A61-E73D00BD0C0C}"/>
              </a:ext>
            </a:extLst>
          </p:cNvPr>
          <p:cNvSpPr txBox="1"/>
          <p:nvPr/>
        </p:nvSpPr>
        <p:spPr>
          <a:xfrm>
            <a:off x="2930478" y="4550287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shown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741AD0D-E3AF-4990-8611-729FE7031CFC}"/>
              </a:ext>
            </a:extLst>
          </p:cNvPr>
          <p:cNvSpPr txBox="1"/>
          <p:nvPr/>
        </p:nvSpPr>
        <p:spPr>
          <a:xfrm>
            <a:off x="4291516" y="4257612"/>
            <a:ext cx="1826141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cavities/magnet</a:t>
            </a:r>
          </a:p>
          <a:p>
            <a:r>
              <a:rPr lang="en-US" dirty="0"/>
              <a:t>needle bearings</a:t>
            </a:r>
          </a:p>
          <a:p>
            <a:r>
              <a:rPr lang="en-US" dirty="0"/>
              <a:t>supports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B97DC58-2D08-4E2A-A9D3-2C58313A7179}"/>
              </a:ext>
            </a:extLst>
          </p:cNvPr>
          <p:cNvCxnSpPr>
            <a:stCxn id="25" idx="0"/>
          </p:cNvCxnSpPr>
          <p:nvPr/>
        </p:nvCxnSpPr>
        <p:spPr>
          <a:xfrm flipV="1">
            <a:off x="5204587" y="3429000"/>
            <a:ext cx="510413" cy="828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DC7A20A-0A0F-412B-A26C-797B1A139069}"/>
              </a:ext>
            </a:extLst>
          </p:cNvPr>
          <p:cNvCxnSpPr>
            <a:stCxn id="25" idx="0"/>
          </p:cNvCxnSpPr>
          <p:nvPr/>
        </p:nvCxnSpPr>
        <p:spPr>
          <a:xfrm flipH="1" flipV="1">
            <a:off x="5129793" y="3352800"/>
            <a:ext cx="74794" cy="904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952A770-4FB8-4BD4-9695-498970539094}"/>
              </a:ext>
            </a:extLst>
          </p:cNvPr>
          <p:cNvSpPr txBox="1"/>
          <p:nvPr/>
        </p:nvSpPr>
        <p:spPr>
          <a:xfrm>
            <a:off x="5715000" y="3628439"/>
            <a:ext cx="109517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Invar rod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B4740D2-FEA2-4D63-9B4E-57F5691EBFEA}"/>
              </a:ext>
            </a:extLst>
          </p:cNvPr>
          <p:cNvCxnSpPr/>
          <p:nvPr/>
        </p:nvCxnSpPr>
        <p:spPr>
          <a:xfrm flipH="1" flipV="1">
            <a:off x="6156129" y="2667000"/>
            <a:ext cx="151341" cy="961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B47E7D6-3AC6-4940-B604-3E5EE0406D7A}"/>
              </a:ext>
            </a:extLst>
          </p:cNvPr>
          <p:cNvCxnSpPr>
            <a:stCxn id="30" idx="2"/>
          </p:cNvCxnSpPr>
          <p:nvPr/>
        </p:nvCxnSpPr>
        <p:spPr>
          <a:xfrm>
            <a:off x="6262586" y="3997771"/>
            <a:ext cx="1357413" cy="11831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8C4C8E-A040-44B7-8A0C-BA61C90F7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97AEFF-2ED7-4036-985A-0F7757A60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13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988395204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F565863-3CD1-480C-BF66-A99266FEC4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43" y="1143000"/>
            <a:ext cx="8229600" cy="3631792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C42421-A9AF-42DF-BF06-3FAF4A434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/>
              <a:t>1.3 GHz cold mass – ILC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146EA8-4762-4D1A-87B7-87C8896FAE17}"/>
              </a:ext>
            </a:extLst>
          </p:cNvPr>
          <p:cNvSpPr txBox="1"/>
          <p:nvPr/>
        </p:nvSpPr>
        <p:spPr>
          <a:xfrm>
            <a:off x="5867400" y="1295400"/>
            <a:ext cx="2877711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quad can be replaced with</a:t>
            </a:r>
          </a:p>
          <a:p>
            <a:r>
              <a:rPr lang="en-US" dirty="0"/>
              <a:t>a 1.3 GHz cavity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3DC25CF-0020-4C6D-91BE-8E99EC214506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5943600" y="1941731"/>
            <a:ext cx="1362656" cy="17158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981FB4F-D588-4E45-9087-E0205A3D2B5E}"/>
              </a:ext>
            </a:extLst>
          </p:cNvPr>
          <p:cNvSpPr txBox="1"/>
          <p:nvPr/>
        </p:nvSpPr>
        <p:spPr>
          <a:xfrm>
            <a:off x="6782246" y="4649596"/>
            <a:ext cx="1710725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70 K Insulation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90E4AD3-475F-4CC2-879C-3260DCFE9484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7391400" y="4303931"/>
            <a:ext cx="246209" cy="3456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D35BF1F-A61D-4A5F-82BF-5CFF7EC471A8}"/>
              </a:ext>
            </a:extLst>
          </p:cNvPr>
          <p:cNvSpPr txBox="1"/>
          <p:nvPr/>
        </p:nvSpPr>
        <p:spPr>
          <a:xfrm>
            <a:off x="3312936" y="4007528"/>
            <a:ext cx="2223686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70 K thermal shield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53C23-26B6-4B42-AEA7-A2D2C3E72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pic>
        <p:nvPicPr>
          <p:cNvPr id="13" name="Picture 12" descr="Diagram, engineering drawing&#10;&#10;Description automatically generated">
            <a:extLst>
              <a:ext uri="{FF2B5EF4-FFF2-40B4-BE49-F238E27FC236}">
                <a16:creationId xmlns:a16="http://schemas.microsoft.com/office/drawing/2014/main" id="{8A789DCD-4616-43CC-9110-385824DE3D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2" t="11078" r="5226"/>
          <a:stretch/>
        </p:blipFill>
        <p:spPr>
          <a:xfrm>
            <a:off x="450892" y="3215201"/>
            <a:ext cx="2438401" cy="2875046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88E31A8-1AF5-4CB0-9BBB-483085712B3C}"/>
              </a:ext>
            </a:extLst>
          </p:cNvPr>
          <p:cNvCxnSpPr>
            <a:cxnSpLocks/>
            <a:stCxn id="3" idx="1"/>
          </p:cNvCxnSpPr>
          <p:nvPr/>
        </p:nvCxnSpPr>
        <p:spPr bwMode="auto">
          <a:xfrm flipH="1">
            <a:off x="2526229" y="4192194"/>
            <a:ext cx="786707" cy="21137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4A496B4-EDAD-427A-B567-48F2F3B12A98}"/>
              </a:ext>
            </a:extLst>
          </p:cNvPr>
          <p:cNvCxnSpPr>
            <a:cxnSpLocks/>
          </p:cNvCxnSpPr>
          <p:nvPr/>
        </p:nvCxnSpPr>
        <p:spPr bwMode="auto">
          <a:xfrm flipV="1">
            <a:off x="651029" y="5249198"/>
            <a:ext cx="395232" cy="7691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C71058F-EB22-44A3-B8FB-6E88BECC4D31}"/>
              </a:ext>
            </a:extLst>
          </p:cNvPr>
          <p:cNvSpPr txBox="1"/>
          <p:nvPr/>
        </p:nvSpPr>
        <p:spPr>
          <a:xfrm>
            <a:off x="3289869" y="5114617"/>
            <a:ext cx="3634393" cy="92333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All cryogenic piping and</a:t>
            </a:r>
          </a:p>
          <a:p>
            <a:r>
              <a:rPr lang="en-US" dirty="0"/>
              <a:t>Cavities He Vessels are wrapped </a:t>
            </a:r>
          </a:p>
          <a:p>
            <a:r>
              <a:rPr lang="en-US" dirty="0"/>
              <a:t>With 10 layers of MLI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4F6BDA9-BAAD-485E-9924-1445DCCD66EA}"/>
              </a:ext>
            </a:extLst>
          </p:cNvPr>
          <p:cNvCxnSpPr>
            <a:cxnSpLocks/>
            <a:stCxn id="22" idx="1"/>
          </p:cNvCxnSpPr>
          <p:nvPr/>
        </p:nvCxnSpPr>
        <p:spPr bwMode="auto">
          <a:xfrm flipH="1" flipV="1">
            <a:off x="2176215" y="4373276"/>
            <a:ext cx="1113654" cy="12030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B4A9BC9-0D41-424F-A3DF-3CD438EBD7C8}"/>
              </a:ext>
            </a:extLst>
          </p:cNvPr>
          <p:cNvCxnSpPr>
            <a:cxnSpLocks/>
            <a:stCxn id="22" idx="1"/>
          </p:cNvCxnSpPr>
          <p:nvPr/>
        </p:nvCxnSpPr>
        <p:spPr bwMode="auto">
          <a:xfrm flipH="1" flipV="1">
            <a:off x="2140235" y="4681458"/>
            <a:ext cx="1149634" cy="8948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59BDF75-C08A-4482-AF97-EF060C4D438C}"/>
              </a:ext>
            </a:extLst>
          </p:cNvPr>
          <p:cNvCxnSpPr>
            <a:cxnSpLocks/>
            <a:stCxn id="22" idx="1"/>
          </p:cNvCxnSpPr>
          <p:nvPr/>
        </p:nvCxnSpPr>
        <p:spPr bwMode="auto">
          <a:xfrm flipH="1" flipV="1">
            <a:off x="2424169" y="4785660"/>
            <a:ext cx="865700" cy="7906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060264C-715F-4A1F-81D3-6DBBFBA07C14}"/>
              </a:ext>
            </a:extLst>
          </p:cNvPr>
          <p:cNvCxnSpPr>
            <a:cxnSpLocks/>
            <a:stCxn id="22" idx="1"/>
          </p:cNvCxnSpPr>
          <p:nvPr/>
        </p:nvCxnSpPr>
        <p:spPr bwMode="auto">
          <a:xfrm flipH="1" flipV="1">
            <a:off x="2176215" y="5112384"/>
            <a:ext cx="1113654" cy="4638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1489354-DC91-443C-A297-DEB0238F3BB6}"/>
              </a:ext>
            </a:extLst>
          </p:cNvPr>
          <p:cNvCxnSpPr>
            <a:cxnSpLocks/>
            <a:stCxn id="22" idx="1"/>
          </p:cNvCxnSpPr>
          <p:nvPr/>
        </p:nvCxnSpPr>
        <p:spPr bwMode="auto">
          <a:xfrm flipH="1" flipV="1">
            <a:off x="1828801" y="4816042"/>
            <a:ext cx="1461068" cy="7602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7595CF4-E6E0-4EFD-B93E-A4762ECA21FC}"/>
              </a:ext>
            </a:extLst>
          </p:cNvPr>
          <p:cNvCxnSpPr>
            <a:cxnSpLocks/>
            <a:stCxn id="22" idx="1"/>
          </p:cNvCxnSpPr>
          <p:nvPr/>
        </p:nvCxnSpPr>
        <p:spPr bwMode="auto">
          <a:xfrm flipH="1" flipV="1">
            <a:off x="1046261" y="4924260"/>
            <a:ext cx="2243608" cy="6520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5406230-DA97-4EA9-84BF-E078F8A75090}"/>
              </a:ext>
            </a:extLst>
          </p:cNvPr>
          <p:cNvCxnSpPr>
            <a:cxnSpLocks/>
            <a:stCxn id="22" idx="1"/>
          </p:cNvCxnSpPr>
          <p:nvPr/>
        </p:nvCxnSpPr>
        <p:spPr bwMode="auto">
          <a:xfrm flipH="1" flipV="1">
            <a:off x="1143001" y="5073368"/>
            <a:ext cx="2146868" cy="50291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D10918B-D85B-48C4-B351-F0F7C92917A8}"/>
              </a:ext>
            </a:extLst>
          </p:cNvPr>
          <p:cNvCxnSpPr>
            <a:stCxn id="22" idx="1"/>
          </p:cNvCxnSpPr>
          <p:nvPr/>
        </p:nvCxnSpPr>
        <p:spPr bwMode="auto">
          <a:xfrm flipH="1" flipV="1">
            <a:off x="1828801" y="5517244"/>
            <a:ext cx="1461068" cy="590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DB3071A-31FE-4263-B6B4-5F8A13477E56}"/>
              </a:ext>
            </a:extLst>
          </p:cNvPr>
          <p:cNvSpPr txBox="1"/>
          <p:nvPr/>
        </p:nvSpPr>
        <p:spPr>
          <a:xfrm>
            <a:off x="108693" y="6029235"/>
            <a:ext cx="2929007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5K&amp;70K thermal intercepts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1D63976-B304-4412-9717-BC0BFED85372}"/>
              </a:ext>
            </a:extLst>
          </p:cNvPr>
          <p:cNvCxnSpPr/>
          <p:nvPr/>
        </p:nvCxnSpPr>
        <p:spPr bwMode="auto">
          <a:xfrm flipV="1">
            <a:off x="651029" y="5120457"/>
            <a:ext cx="0" cy="8979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14FB-1E16-4DAE-9C79-BBA13C69F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14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070001165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close-up of a computer part&#10;&#10;Description automatically generated with low confidence">
            <a:extLst>
              <a:ext uri="{FF2B5EF4-FFF2-40B4-BE49-F238E27FC236}">
                <a16:creationId xmlns:a16="http://schemas.microsoft.com/office/drawing/2014/main" id="{CED931C8-76AA-4FA3-BB4C-04656E2CDC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23" y="1313456"/>
            <a:ext cx="7772400" cy="467070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899BAC-BEF0-4DC8-A44A-A0280DA29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22984"/>
            <a:ext cx="8534400" cy="646331"/>
          </a:xfrm>
        </p:spPr>
        <p:txBody>
          <a:bodyPr/>
          <a:lstStyle/>
          <a:p>
            <a:r>
              <a:rPr lang="en-US" sz="4000" dirty="0"/>
              <a:t>1.3 GHz ILC CM-B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E45700-E0FC-4E72-8559-4F4545F01A85}"/>
              </a:ext>
            </a:extLst>
          </p:cNvPr>
          <p:cNvSpPr txBox="1"/>
          <p:nvPr/>
        </p:nvSpPr>
        <p:spPr>
          <a:xfrm>
            <a:off x="2971800" y="5257800"/>
            <a:ext cx="5463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1.3 GHz ILC-2022, is the next generation of: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1.3 GHz T4CM + 1.3 GHz XFEL + 1.3 GHz LCLS-II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75402-6878-4281-89BA-62CBCE2DF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3221FB-660F-4B49-8DFC-DB7DA114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15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640E6B-05CA-427E-84BC-444CC99FF243}"/>
              </a:ext>
            </a:extLst>
          </p:cNvPr>
          <p:cNvSpPr txBox="1"/>
          <p:nvPr/>
        </p:nvSpPr>
        <p:spPr>
          <a:xfrm>
            <a:off x="5635841" y="4517993"/>
            <a:ext cx="2819400" cy="646331"/>
          </a:xfrm>
          <a:prstGeom prst="rect">
            <a:avLst/>
          </a:prstGeom>
          <a:noFill/>
          <a:ln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dirty="0"/>
              <a:t>Magnet current lead box</a:t>
            </a:r>
          </a:p>
          <a:p>
            <a:r>
              <a:rPr lang="en-US" dirty="0"/>
              <a:t>(with HTC CL-KEK)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009CF6E-F935-4FD4-AB46-7FD5C8526F9F}"/>
              </a:ext>
            </a:extLst>
          </p:cNvPr>
          <p:cNvCxnSpPr>
            <a:cxnSpLocks/>
            <a:stCxn id="11" idx="0"/>
          </p:cNvCxnSpPr>
          <p:nvPr/>
        </p:nvCxnSpPr>
        <p:spPr>
          <a:xfrm flipH="1" flipV="1">
            <a:off x="6400800" y="3810000"/>
            <a:ext cx="644741" cy="7079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1453545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picture containing drum&#10;&#10;Description automatically generated">
            <a:extLst>
              <a:ext uri="{FF2B5EF4-FFF2-40B4-BE49-F238E27FC236}">
                <a16:creationId xmlns:a16="http://schemas.microsoft.com/office/drawing/2014/main" id="{AE1803FD-4EBC-4223-A60A-EA8B37BC6C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02450"/>
            <a:ext cx="7772400" cy="39007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C417035-1970-4711-BA51-542452AD3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/>
              <a:t>1.3 GHz ILC CM-B</a:t>
            </a:r>
          </a:p>
        </p:txBody>
      </p:sp>
      <p:pic>
        <p:nvPicPr>
          <p:cNvPr id="12" name="Picture 11" descr="A close-up of a computer chip&#10;&#10;Description automatically generated with low confidence">
            <a:extLst>
              <a:ext uri="{FF2B5EF4-FFF2-40B4-BE49-F238E27FC236}">
                <a16:creationId xmlns:a16="http://schemas.microsoft.com/office/drawing/2014/main" id="{3B4BE455-BBFA-4B08-B8DA-8D10E91F17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481137"/>
            <a:ext cx="1676400" cy="155978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93D9DE1-537F-4E87-9C8B-05CD26A578A2}"/>
              </a:ext>
            </a:extLst>
          </p:cNvPr>
          <p:cNvSpPr txBox="1"/>
          <p:nvPr/>
        </p:nvSpPr>
        <p:spPr>
          <a:xfrm>
            <a:off x="2701805" y="4525460"/>
            <a:ext cx="248016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8 tuner motor</a:t>
            </a:r>
          </a:p>
          <a:p>
            <a:r>
              <a:rPr lang="en-US" dirty="0"/>
              <a:t>access ports (LCLS-II)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E1BC0CA-0D4B-4C44-AD5A-B1C45BC22581}"/>
              </a:ext>
            </a:extLst>
          </p:cNvPr>
          <p:cNvCxnSpPr>
            <a:cxnSpLocks/>
          </p:cNvCxnSpPr>
          <p:nvPr/>
        </p:nvCxnSpPr>
        <p:spPr>
          <a:xfrm flipV="1">
            <a:off x="3954712" y="3862930"/>
            <a:ext cx="999424" cy="6625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74AC65C-F15F-4293-BD26-E560282170E4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3941888" y="3657600"/>
            <a:ext cx="247978" cy="8678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90EA97F-689B-4DA7-A0FC-340B7FA98A31}"/>
              </a:ext>
            </a:extLst>
          </p:cNvPr>
          <p:cNvCxnSpPr>
            <a:cxnSpLocks/>
            <a:stCxn id="13" idx="0"/>
          </p:cNvCxnSpPr>
          <p:nvPr/>
        </p:nvCxnSpPr>
        <p:spPr>
          <a:xfrm flipH="1" flipV="1">
            <a:off x="3530145" y="3352800"/>
            <a:ext cx="411743" cy="11726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8F0F0B6-C4A1-40C5-AE36-A29634A54754}"/>
              </a:ext>
            </a:extLst>
          </p:cNvPr>
          <p:cNvCxnSpPr>
            <a:cxnSpLocks/>
            <a:stCxn id="13" idx="0"/>
          </p:cNvCxnSpPr>
          <p:nvPr/>
        </p:nvCxnSpPr>
        <p:spPr>
          <a:xfrm flipH="1" flipV="1">
            <a:off x="2949783" y="3200400"/>
            <a:ext cx="992105" cy="13250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D49EBC-B3EC-44F6-A3A1-8F9ECB20F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5FF934-5ACB-448A-B2C4-70844DB6A940}"/>
              </a:ext>
            </a:extLst>
          </p:cNvPr>
          <p:cNvSpPr txBox="1"/>
          <p:nvPr/>
        </p:nvSpPr>
        <p:spPr>
          <a:xfrm>
            <a:off x="990600" y="5562600"/>
            <a:ext cx="549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Vacuum vessel is identical for types “A” and “B</a:t>
            </a:r>
            <a:r>
              <a:rPr lang="en-US" dirty="0"/>
              <a:t>”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A38815-DD7F-42E4-8EA4-14675430B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16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678857245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7DFAB-5E60-44DB-8AAA-BF81E0471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LCLS-II tuner access port</a:t>
            </a:r>
          </a:p>
        </p:txBody>
      </p:sp>
      <p:pic>
        <p:nvPicPr>
          <p:cNvPr id="5" name="図 10">
            <a:extLst>
              <a:ext uri="{FF2B5EF4-FFF2-40B4-BE49-F238E27FC236}">
                <a16:creationId xmlns:a16="http://schemas.microsoft.com/office/drawing/2014/main" id="{E50801F4-27A2-4FF7-B53A-223FAC448C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597" y="1568450"/>
            <a:ext cx="6034617" cy="452596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" name="Picture 6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8CB8AF9F-EEE3-40B0-98EC-5BFB7C47AC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15" y="2519142"/>
            <a:ext cx="2380967" cy="2967258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69B9AB-2385-4B60-B8FC-8774D394F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D7C5CB-86F5-429B-ACDA-DDDD75E54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17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973078535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44B1B-E29F-47D3-A331-07453E9CF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KEK SC magnet CL</a:t>
            </a:r>
          </a:p>
        </p:txBody>
      </p:sp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B1FE9AB8-0E44-4F13-8187-F6E958BFB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990600"/>
            <a:ext cx="7010400" cy="4757658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AA4CC85-1833-4E69-B976-8648E05F446D}"/>
              </a:ext>
            </a:extLst>
          </p:cNvPr>
          <p:cNvSpPr txBox="1"/>
          <p:nvPr/>
        </p:nvSpPr>
        <p:spPr>
          <a:xfrm>
            <a:off x="4038601" y="5077992"/>
            <a:ext cx="480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0" i="0" u="none" strike="noStrike" baseline="0" dirty="0">
                <a:latin typeface="Helvetica" panose="020B0604020202020204" pitchFamily="34" charset="0"/>
              </a:rPr>
              <a:t>Akira Yamamoto, </a:t>
            </a:r>
            <a:r>
              <a:rPr lang="en-US" sz="1400" b="0" i="0" u="none" strike="noStrike" baseline="0" dirty="0" err="1">
                <a:latin typeface="Helvetica" panose="020B0604020202020204" pitchFamily="34" charset="0"/>
              </a:rPr>
              <a:t>Hirotaka</a:t>
            </a:r>
            <a:r>
              <a:rPr lang="en-US" sz="1400" b="0" i="0" u="none" strike="noStrike" baseline="0" dirty="0">
                <a:latin typeface="Helvetica" panose="020B0604020202020204" pitchFamily="34" charset="0"/>
              </a:rPr>
              <a:t> Shimizu, and </a:t>
            </a:r>
            <a:r>
              <a:rPr lang="en-US" sz="1400" b="0" i="0" u="none" strike="noStrike" baseline="0" dirty="0" err="1">
                <a:latin typeface="Helvetica" panose="020B0604020202020204" pitchFamily="34" charset="0"/>
              </a:rPr>
              <a:t>Nobuhiro</a:t>
            </a:r>
            <a:r>
              <a:rPr lang="en-US" sz="1400" b="0" i="0" u="none" strike="noStrike" baseline="0" dirty="0">
                <a:latin typeface="Helvetica" panose="020B0604020202020204" pitchFamily="34" charset="0"/>
              </a:rPr>
              <a:t> Kimura</a:t>
            </a:r>
          </a:p>
          <a:p>
            <a:pPr algn="l"/>
            <a:r>
              <a:rPr lang="en-US" sz="1400" b="0" i="0" u="none" strike="noStrike" baseline="0" dirty="0">
                <a:latin typeface="Helvetica" panose="020B0604020202020204" pitchFamily="34" charset="0"/>
              </a:rPr>
              <a:t>in Cooperation with </a:t>
            </a:r>
            <a:r>
              <a:rPr lang="en-US" sz="1400" b="0" i="0" u="none" strike="noStrike" baseline="0" dirty="0" err="1">
                <a:latin typeface="Helvetica" panose="020B0604020202020204" pitchFamily="34" charset="0"/>
              </a:rPr>
              <a:t>Vladiir</a:t>
            </a:r>
            <a:r>
              <a:rPr lang="en-US" sz="1400" b="0" i="0" u="none" strike="noStrike" baseline="0" dirty="0">
                <a:latin typeface="Helvetica" panose="020B0604020202020204" pitchFamily="34" charset="0"/>
              </a:rPr>
              <a:t> </a:t>
            </a:r>
            <a:r>
              <a:rPr lang="en-US" sz="1400" b="0" i="0" u="none" strike="noStrike" baseline="0" dirty="0" err="1">
                <a:latin typeface="Helvetica" panose="020B0604020202020204" pitchFamily="34" charset="0"/>
              </a:rPr>
              <a:t>Kashikhin</a:t>
            </a:r>
            <a:r>
              <a:rPr lang="en-US" sz="1400" b="0" i="0" u="none" strike="noStrike" baseline="0" dirty="0">
                <a:latin typeface="Helvetica" panose="020B0604020202020204" pitchFamily="34" charset="0"/>
              </a:rPr>
              <a:t>, and</a:t>
            </a:r>
          </a:p>
          <a:p>
            <a:pPr algn="l"/>
            <a:r>
              <a:rPr lang="en-US" sz="1400" b="0" i="0" u="none" strike="noStrike" baseline="0" dirty="0">
                <a:latin typeface="Helvetica" panose="020B0604020202020204" pitchFamily="34" charset="0"/>
              </a:rPr>
              <a:t>with acknowledgement to Toshiba Corporation</a:t>
            </a:r>
          </a:p>
          <a:p>
            <a:pPr algn="l"/>
            <a:r>
              <a:rPr lang="en-US" sz="1400" b="0" i="1" u="none" strike="noStrike" baseline="0" dirty="0">
                <a:latin typeface="Helvetica" panose="020B0604020202020204" pitchFamily="34" charset="0"/>
              </a:rPr>
              <a:t>Date: 2021-8-12</a:t>
            </a:r>
            <a:endParaRPr lang="en-US" sz="1400" i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8BC0EF-724A-4A92-B1DF-5E19284B1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9EFDF2-03BD-4EF3-907C-178B53315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18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541272656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07AD7-3C87-48C7-B78F-9B5C352BB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1.3 GHz ILC CM-A, layout</a:t>
            </a:r>
            <a:endParaRPr lang="en-US" dirty="0"/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B61F99D9-1167-49D5-BD75-B0B34861F1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62" y="990600"/>
            <a:ext cx="8559438" cy="333396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D89DCD-7B31-43A0-AA1D-11565D34B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E15D9940-B3A7-4B26-9553-B9B7085385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4"/>
          <a:stretch/>
        </p:blipFill>
        <p:spPr>
          <a:xfrm>
            <a:off x="1524000" y="4572000"/>
            <a:ext cx="5867400" cy="162949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A1A8DBF-3A49-4758-B15F-F684752ADBAB}"/>
              </a:ext>
            </a:extLst>
          </p:cNvPr>
          <p:cNvSpPr/>
          <p:nvPr/>
        </p:nvSpPr>
        <p:spPr>
          <a:xfrm>
            <a:off x="2438400" y="3352800"/>
            <a:ext cx="2514600" cy="685800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C19770B6-DAA7-4938-8297-BECFF1038201}"/>
              </a:ext>
            </a:extLst>
          </p:cNvPr>
          <p:cNvSpPr/>
          <p:nvPr/>
        </p:nvSpPr>
        <p:spPr>
          <a:xfrm>
            <a:off x="3352800" y="4114799"/>
            <a:ext cx="381000" cy="409063"/>
          </a:xfrm>
          <a:prstGeom prst="downArrow">
            <a:avLst/>
          </a:prstGeom>
          <a:ln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A7DDA1-7035-443F-A08E-074FC303B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19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20257127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41121-44C6-4B43-801F-D7074A6DC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24A92-C3BF-4FA4-8143-6491A1608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/>
              <a:t>1.3 GHz cavity</a:t>
            </a:r>
          </a:p>
          <a:p>
            <a:r>
              <a:rPr lang="en-US" dirty="0"/>
              <a:t>SC magnet</a:t>
            </a:r>
          </a:p>
          <a:p>
            <a:r>
              <a:rPr lang="en-US" dirty="0"/>
              <a:t>Cavity string</a:t>
            </a:r>
          </a:p>
          <a:p>
            <a:r>
              <a:rPr lang="en-US" dirty="0"/>
              <a:t>Cold mass</a:t>
            </a:r>
          </a:p>
          <a:p>
            <a:r>
              <a:rPr lang="en-US" dirty="0"/>
              <a:t>Cryogenic piping compare</a:t>
            </a:r>
          </a:p>
          <a:p>
            <a:r>
              <a:rPr lang="en-US" dirty="0"/>
              <a:t>1.3 GHz CM</a:t>
            </a:r>
          </a:p>
          <a:p>
            <a:r>
              <a:rPr lang="en-US" dirty="0"/>
              <a:t>Transportation</a:t>
            </a:r>
          </a:p>
          <a:p>
            <a:r>
              <a:rPr lang="en-US" dirty="0"/>
              <a:t>Interconnection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A9D6E-4D5E-4EFE-A581-E654A97BD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022843-8614-45B6-A2FD-2F2E9DE13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2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71015685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1F32CA8-D0C7-31C9-D2CC-839DA03E39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16" y="1367795"/>
            <a:ext cx="7772400" cy="3045732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F752BC-B542-48B7-B569-D7A8752E9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/>
              <a:t>1.3 GHz ILC CM-B, layout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C43105-8A37-47E5-99DA-13523D1E3F43}"/>
              </a:ext>
            </a:extLst>
          </p:cNvPr>
          <p:cNvSpPr/>
          <p:nvPr/>
        </p:nvSpPr>
        <p:spPr>
          <a:xfrm>
            <a:off x="4267200" y="1618567"/>
            <a:ext cx="838200" cy="1066800"/>
          </a:xfrm>
          <a:prstGeom prst="rect">
            <a:avLst/>
          </a:prstGeom>
          <a:noFill/>
          <a:ln>
            <a:solidFill>
              <a:srgbClr val="0070C0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5E94D7-821B-4FE6-BD7D-2BD32BD75E5D}"/>
              </a:ext>
            </a:extLst>
          </p:cNvPr>
          <p:cNvSpPr txBox="1"/>
          <p:nvPr/>
        </p:nvSpPr>
        <p:spPr>
          <a:xfrm>
            <a:off x="609600" y="1094471"/>
            <a:ext cx="312715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Magnet instrumentation area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7BC4534-D2D5-4AFB-B110-1FF9FFD59B3D}"/>
              </a:ext>
            </a:extLst>
          </p:cNvPr>
          <p:cNvCxnSpPr>
            <a:cxnSpLocks/>
          </p:cNvCxnSpPr>
          <p:nvPr/>
        </p:nvCxnSpPr>
        <p:spPr>
          <a:xfrm>
            <a:off x="3733800" y="1417636"/>
            <a:ext cx="533400" cy="2009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6C42B3-1683-46D9-BA79-10ECB6F0B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pic>
        <p:nvPicPr>
          <p:cNvPr id="22" name="Picture 21" descr="Diagram&#10;&#10;Description automatically generated">
            <a:extLst>
              <a:ext uri="{FF2B5EF4-FFF2-40B4-BE49-F238E27FC236}">
                <a16:creationId xmlns:a16="http://schemas.microsoft.com/office/drawing/2014/main" id="{D3A1504B-2032-4F85-B76F-26A3C2FE36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35" y="4423802"/>
            <a:ext cx="7924865" cy="1757594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B02E606-663B-4153-9CE4-7C289576C4F6}"/>
              </a:ext>
            </a:extLst>
          </p:cNvPr>
          <p:cNvSpPr txBox="1"/>
          <p:nvPr/>
        </p:nvSpPr>
        <p:spPr>
          <a:xfrm>
            <a:off x="1672940" y="2586598"/>
            <a:ext cx="158248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Cold: MC-MC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E234BDF-0511-426F-A85E-27FC83BBB8A2}"/>
              </a:ext>
            </a:extLst>
          </p:cNvPr>
          <p:cNvSpPr txBox="1"/>
          <p:nvPr/>
        </p:nvSpPr>
        <p:spPr>
          <a:xfrm>
            <a:off x="1371600" y="5507878"/>
            <a:ext cx="1714957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Warm: MC-MC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CDBAE44-4700-47BC-A155-2EF6840DF4B2}"/>
              </a:ext>
            </a:extLst>
          </p:cNvPr>
          <p:cNvCxnSpPr/>
          <p:nvPr/>
        </p:nvCxnSpPr>
        <p:spPr bwMode="auto">
          <a:xfrm>
            <a:off x="3255424" y="2779703"/>
            <a:ext cx="24977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1A80C25-06CB-4A26-870B-7D83FD14D9B3}"/>
              </a:ext>
            </a:extLst>
          </p:cNvPr>
          <p:cNvCxnSpPr>
            <a:stCxn id="24" idx="2"/>
          </p:cNvCxnSpPr>
          <p:nvPr/>
        </p:nvCxnSpPr>
        <p:spPr bwMode="auto">
          <a:xfrm flipH="1">
            <a:off x="2173179" y="5877210"/>
            <a:ext cx="55900" cy="1425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F0B3D92D-C153-40A0-85A1-700ED7D73530}"/>
              </a:ext>
            </a:extLst>
          </p:cNvPr>
          <p:cNvSpPr/>
          <p:nvPr/>
        </p:nvSpPr>
        <p:spPr>
          <a:xfrm>
            <a:off x="2590800" y="3505200"/>
            <a:ext cx="2667000" cy="609600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DCBB19-80D0-49C6-B46C-DDEAFDBD1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20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836124-7BAA-A539-ACB4-63D9C59360F8}"/>
              </a:ext>
            </a:extLst>
          </p:cNvPr>
          <p:cNvSpPr txBox="1"/>
          <p:nvPr/>
        </p:nvSpPr>
        <p:spPr>
          <a:xfrm>
            <a:off x="5257800" y="1481604"/>
            <a:ext cx="2997359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CL optional port-not shown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63CF711-E8E5-2B1B-45FC-804B55E82BBA}"/>
              </a:ext>
            </a:extLst>
          </p:cNvPr>
          <p:cNvCxnSpPr/>
          <p:nvPr/>
        </p:nvCxnSpPr>
        <p:spPr bwMode="auto">
          <a:xfrm flipH="1">
            <a:off x="4648167" y="1850936"/>
            <a:ext cx="609633" cy="5112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88843327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85064-1987-4E38-AB27-43E7DF0E4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1.3GHz ILC CM-B, layout</a:t>
            </a:r>
          </a:p>
        </p:txBody>
      </p:sp>
      <p:pic>
        <p:nvPicPr>
          <p:cNvPr id="9" name="Content Placeholder 8" descr="Diagram&#10;&#10;Description automatically generated">
            <a:extLst>
              <a:ext uri="{FF2B5EF4-FFF2-40B4-BE49-F238E27FC236}">
                <a16:creationId xmlns:a16="http://schemas.microsoft.com/office/drawing/2014/main" id="{9D6C8820-A045-4EED-90C2-369A7ED7E8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1800200"/>
            <a:ext cx="4386222" cy="3305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1AE66-8603-46BB-9802-91D7B2849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146F641D-2A77-430C-84D9-2B9327924E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378" y="1837930"/>
            <a:ext cx="4658408" cy="296267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D196AFD-9D63-40F0-BE1D-2815DBBC6B31}"/>
              </a:ext>
            </a:extLst>
          </p:cNvPr>
          <p:cNvCxnSpPr/>
          <p:nvPr/>
        </p:nvCxnSpPr>
        <p:spPr bwMode="auto">
          <a:xfrm>
            <a:off x="8382000" y="4648200"/>
            <a:ext cx="0" cy="304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C49B1ED-6719-447F-B608-790FDDDB3DC4}"/>
              </a:ext>
            </a:extLst>
          </p:cNvPr>
          <p:cNvCxnSpPr/>
          <p:nvPr/>
        </p:nvCxnSpPr>
        <p:spPr bwMode="auto">
          <a:xfrm>
            <a:off x="4724400" y="4938204"/>
            <a:ext cx="36576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1E5F9FD-A07D-4A67-8394-494BED1B3FF6}"/>
              </a:ext>
            </a:extLst>
          </p:cNvPr>
          <p:cNvSpPr txBox="1"/>
          <p:nvPr/>
        </p:nvSpPr>
        <p:spPr>
          <a:xfrm>
            <a:off x="4214900" y="4752945"/>
            <a:ext cx="734496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12804</a:t>
            </a:r>
          </a:p>
          <a:p>
            <a:r>
              <a:rPr lang="en-US" sz="1000" b="1" dirty="0">
                <a:solidFill>
                  <a:srgbClr val="FF0000"/>
                </a:solidFill>
              </a:rPr>
              <a:t>(CM slot)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FB6E44-4357-44ED-B595-79CB6BEEB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21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30059287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B489C76D-8B71-1800-7E12-2E73BAFA29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852" y="1257300"/>
            <a:ext cx="4548716" cy="48006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F67672-C3E5-4322-B48E-BBD3E3CC7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ILC CM </a:t>
            </a:r>
            <a:r>
              <a:rPr lang="en-US" dirty="0" err="1"/>
              <a:t>cryo</a:t>
            </a:r>
            <a:r>
              <a:rPr lang="en-US" dirty="0"/>
              <a:t> line designation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280E2D-E7A7-43CB-94A0-7BC0D5C6F2ED}"/>
              </a:ext>
            </a:extLst>
          </p:cNvPr>
          <p:cNvSpPr txBox="1"/>
          <p:nvPr/>
        </p:nvSpPr>
        <p:spPr>
          <a:xfrm>
            <a:off x="6553200" y="1600200"/>
            <a:ext cx="10823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Line A</a:t>
            </a:r>
          </a:p>
          <a:p>
            <a:r>
              <a:rPr lang="en-US" b="1" dirty="0">
                <a:solidFill>
                  <a:srgbClr val="0070C0"/>
                </a:solidFill>
              </a:rPr>
              <a:t>Line C</a:t>
            </a:r>
          </a:p>
          <a:p>
            <a:r>
              <a:rPr lang="en-US" b="1" dirty="0">
                <a:solidFill>
                  <a:srgbClr val="0070C0"/>
                </a:solidFill>
              </a:rPr>
              <a:t>Line E</a:t>
            </a:r>
          </a:p>
          <a:p>
            <a:r>
              <a:rPr lang="en-US" b="1" dirty="0">
                <a:solidFill>
                  <a:srgbClr val="0070C0"/>
                </a:solidFill>
              </a:rPr>
              <a:t>Line G</a:t>
            </a:r>
            <a:r>
              <a:rPr lang="en-US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G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58CC4CB-3361-4685-83D7-C3B718FEA619}"/>
              </a:ext>
            </a:extLst>
          </p:cNvPr>
          <p:cNvCxnSpPr>
            <a:cxnSpLocks/>
          </p:cNvCxnSpPr>
          <p:nvPr/>
        </p:nvCxnSpPr>
        <p:spPr>
          <a:xfrm flipH="1">
            <a:off x="5029202" y="1752600"/>
            <a:ext cx="1523998" cy="15051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13228CC-1FE3-4EB0-A09C-112A4BB063CD}"/>
              </a:ext>
            </a:extLst>
          </p:cNvPr>
          <p:cNvCxnSpPr>
            <a:cxnSpLocks/>
          </p:cNvCxnSpPr>
          <p:nvPr/>
        </p:nvCxnSpPr>
        <p:spPr>
          <a:xfrm flipH="1">
            <a:off x="5029202" y="2057400"/>
            <a:ext cx="1523998" cy="152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A958DA7-091B-44FF-986B-4159B700F848}"/>
              </a:ext>
            </a:extLst>
          </p:cNvPr>
          <p:cNvCxnSpPr>
            <a:cxnSpLocks/>
          </p:cNvCxnSpPr>
          <p:nvPr/>
        </p:nvCxnSpPr>
        <p:spPr>
          <a:xfrm flipH="1">
            <a:off x="5410200" y="2362200"/>
            <a:ext cx="1143000" cy="1333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D9E3619-2B19-4336-BB7B-BFD59150B6F0}"/>
              </a:ext>
            </a:extLst>
          </p:cNvPr>
          <p:cNvCxnSpPr>
            <a:cxnSpLocks/>
          </p:cNvCxnSpPr>
          <p:nvPr/>
        </p:nvCxnSpPr>
        <p:spPr>
          <a:xfrm flipH="1">
            <a:off x="5029202" y="2667000"/>
            <a:ext cx="1523998" cy="1504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84EE40D-CC55-4004-AB5F-7B32E2B3D206}"/>
              </a:ext>
            </a:extLst>
          </p:cNvPr>
          <p:cNvSpPr txBox="1"/>
          <p:nvPr/>
        </p:nvSpPr>
        <p:spPr>
          <a:xfrm>
            <a:off x="919822" y="1606858"/>
            <a:ext cx="8899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70C0"/>
                </a:solidFill>
              </a:rPr>
              <a:t>Line B</a:t>
            </a:r>
          </a:p>
          <a:p>
            <a:pPr algn="r"/>
            <a:r>
              <a:rPr lang="en-US" b="1" dirty="0">
                <a:solidFill>
                  <a:srgbClr val="0070C0"/>
                </a:solidFill>
              </a:rPr>
              <a:t>Line H</a:t>
            </a:r>
          </a:p>
          <a:p>
            <a:pPr algn="r"/>
            <a:r>
              <a:rPr lang="en-US" b="1" dirty="0">
                <a:solidFill>
                  <a:srgbClr val="0070C0"/>
                </a:solidFill>
              </a:rPr>
              <a:t>Line F</a:t>
            </a:r>
          </a:p>
          <a:p>
            <a:pPr algn="r"/>
            <a:r>
              <a:rPr lang="en-US" b="1" dirty="0">
                <a:solidFill>
                  <a:srgbClr val="0070C0"/>
                </a:solidFill>
              </a:rPr>
              <a:t>Line D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D64D1AC-63B8-4CF5-8FFB-8CA87361B7F3}"/>
              </a:ext>
            </a:extLst>
          </p:cNvPr>
          <p:cNvCxnSpPr>
            <a:cxnSpLocks/>
          </p:cNvCxnSpPr>
          <p:nvPr/>
        </p:nvCxnSpPr>
        <p:spPr>
          <a:xfrm>
            <a:off x="1809810" y="1752600"/>
            <a:ext cx="2581184" cy="1854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163F4C0-8838-47C4-AF18-ABDECC25A057}"/>
              </a:ext>
            </a:extLst>
          </p:cNvPr>
          <p:cNvCxnSpPr>
            <a:cxnSpLocks/>
          </p:cNvCxnSpPr>
          <p:nvPr/>
        </p:nvCxnSpPr>
        <p:spPr>
          <a:xfrm>
            <a:off x="1809503" y="2356094"/>
            <a:ext cx="1390897" cy="13015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F82F86F-A84B-4210-A14C-41124E95670F}"/>
              </a:ext>
            </a:extLst>
          </p:cNvPr>
          <p:cNvCxnSpPr>
            <a:cxnSpLocks/>
          </p:cNvCxnSpPr>
          <p:nvPr/>
        </p:nvCxnSpPr>
        <p:spPr>
          <a:xfrm>
            <a:off x="1809503" y="2596722"/>
            <a:ext cx="1759442" cy="1441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4C7FA5D-6DD1-4F2C-B6D6-379F26B0963A}"/>
              </a:ext>
            </a:extLst>
          </p:cNvPr>
          <p:cNvCxnSpPr>
            <a:cxnSpLocks/>
          </p:cNvCxnSpPr>
          <p:nvPr/>
        </p:nvCxnSpPr>
        <p:spPr>
          <a:xfrm>
            <a:off x="1809810" y="2057400"/>
            <a:ext cx="2028798" cy="2057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1EA812-558E-4369-99D1-4E3660016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DED8CF-9877-4265-A307-83277F18C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22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531517845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A725C-1249-41DF-B814-44B352205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ILC CM cryogenic piping sizes</a:t>
            </a:r>
          </a:p>
        </p:txBody>
      </p:sp>
      <p:pic>
        <p:nvPicPr>
          <p:cNvPr id="6" name="Content Placeholder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0EC7DCBA-C384-4F68-8948-42FA56D85E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219200"/>
            <a:ext cx="6019800" cy="4833791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265E07-C4B3-4DE6-9402-9863B87BE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B69812-EF08-44B1-8F56-D5CB5258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23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502343691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TESLA-style cryomodules compared - 1</a:t>
            </a:r>
          </a:p>
        </p:txBody>
      </p:sp>
      <p:pic>
        <p:nvPicPr>
          <p:cNvPr id="6" name="Picture 5" descr="CryomodulePipeSize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07" y="990600"/>
            <a:ext cx="7248593" cy="52451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EA7678-5E63-4764-8C3A-8D0F271EDBF5}"/>
              </a:ext>
            </a:extLst>
          </p:cNvPr>
          <p:cNvSpPr txBox="1"/>
          <p:nvPr/>
        </p:nvSpPr>
        <p:spPr>
          <a:xfrm>
            <a:off x="1066800" y="5934670"/>
            <a:ext cx="51634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  <a:t>Yuriy Orlov and Tom Peterson for the LCLS-II Team</a:t>
            </a:r>
            <a:b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</a:br>
            <a: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  <a:t>LCLS-II CM Assembly Meeting</a:t>
            </a:r>
            <a:b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</a:br>
            <a: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  <a:t>17July 2014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64C1FE-5807-4E08-8CBE-45033AF955CA}"/>
              </a:ext>
            </a:extLst>
          </p:cNvPr>
          <p:cNvSpPr txBox="1"/>
          <p:nvPr/>
        </p:nvSpPr>
        <p:spPr>
          <a:xfrm>
            <a:off x="6553200" y="5862909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(38.9)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231044-4FBF-4F55-94B8-64F6E84EF866}"/>
              </a:ext>
            </a:extLst>
          </p:cNvPr>
          <p:cNvSpPr txBox="1"/>
          <p:nvPr/>
        </p:nvSpPr>
        <p:spPr>
          <a:xfrm>
            <a:off x="6548383" y="4916321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(68.9)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041FF6-30B2-4A42-88AF-F0967963262D}"/>
              </a:ext>
            </a:extLst>
          </p:cNvPr>
          <p:cNvSpPr txBox="1"/>
          <p:nvPr/>
        </p:nvSpPr>
        <p:spPr>
          <a:xfrm>
            <a:off x="6548383" y="4443027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(76.2)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47EE50-90FA-4F8B-B2A9-8AD9FEAE5667}"/>
              </a:ext>
            </a:extLst>
          </p:cNvPr>
          <p:cNvSpPr txBox="1"/>
          <p:nvPr/>
        </p:nvSpPr>
        <p:spPr>
          <a:xfrm>
            <a:off x="6561700" y="3518988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(76.2)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CE96BF-16DA-44E0-BCDB-78A2CE15D869}"/>
              </a:ext>
            </a:extLst>
          </p:cNvPr>
          <p:cNvSpPr txBox="1"/>
          <p:nvPr/>
        </p:nvSpPr>
        <p:spPr>
          <a:xfrm>
            <a:off x="6561700" y="3997075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(72.0)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125EA1-8F49-4CCE-BFDD-9EBE30E6F8F1}"/>
              </a:ext>
            </a:extLst>
          </p:cNvPr>
          <p:cNvSpPr txBox="1"/>
          <p:nvPr/>
        </p:nvSpPr>
        <p:spPr>
          <a:xfrm>
            <a:off x="6561700" y="3069104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(57.0)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971940-53C0-432E-9A80-26CCB99DAA91}"/>
              </a:ext>
            </a:extLst>
          </p:cNvPr>
          <p:cNvSpPr txBox="1"/>
          <p:nvPr/>
        </p:nvSpPr>
        <p:spPr>
          <a:xfrm>
            <a:off x="6561700" y="2095188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(60.2)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51A558-C0DA-4C50-B004-D5CEC9AF71DD}"/>
              </a:ext>
            </a:extLst>
          </p:cNvPr>
          <p:cNvSpPr txBox="1"/>
          <p:nvPr/>
        </p:nvSpPr>
        <p:spPr>
          <a:xfrm>
            <a:off x="6561700" y="2577203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(300)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79BC3B-FCF0-412A-8FF9-3566BB23A711}"/>
              </a:ext>
            </a:extLst>
          </p:cNvPr>
          <p:cNvSpPr txBox="1"/>
          <p:nvPr/>
        </p:nvSpPr>
        <p:spPr>
          <a:xfrm>
            <a:off x="6564092" y="5418789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(57.0)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CAF779-6BA2-42F7-99BB-93D901B3DDEA}"/>
              </a:ext>
            </a:extLst>
          </p:cNvPr>
          <p:cNvSpPr txBox="1"/>
          <p:nvPr/>
        </p:nvSpPr>
        <p:spPr>
          <a:xfrm>
            <a:off x="5141679" y="6390469"/>
            <a:ext cx="248016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BLUE for ILC 2021CM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72827A-F510-4D19-9E17-0ECEBE12A3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F65093-9474-794E-BCB6-D6B53E7F143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7167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TESLA-style cryomodules compared - 2</a:t>
            </a:r>
          </a:p>
        </p:txBody>
      </p:sp>
      <p:pic>
        <p:nvPicPr>
          <p:cNvPr id="4" name="Picture 3" descr="CryomodulesCompared-Feature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66800"/>
            <a:ext cx="8354141" cy="47013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58D0B9C-A32B-4EED-9809-2470F1B31DD6}"/>
              </a:ext>
            </a:extLst>
          </p:cNvPr>
          <p:cNvSpPr txBox="1"/>
          <p:nvPr/>
        </p:nvSpPr>
        <p:spPr>
          <a:xfrm>
            <a:off x="1752600" y="6019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91B755-1E89-44F2-937B-61F58CE28C81}"/>
              </a:ext>
            </a:extLst>
          </p:cNvPr>
          <p:cNvSpPr txBox="1"/>
          <p:nvPr/>
        </p:nvSpPr>
        <p:spPr>
          <a:xfrm>
            <a:off x="685800" y="5791200"/>
            <a:ext cx="51634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  <a:t>Yuriy Orlov and Tom Peterson for the LCLS-II Team</a:t>
            </a:r>
            <a:b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</a:br>
            <a: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  <a:t>LCLS-II CM Assembly Meeting</a:t>
            </a:r>
            <a:b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</a:br>
            <a: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  <a:t>17July 2014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332BFB-1AA1-450D-ADAE-D8E9647DA2B7}"/>
              </a:ext>
            </a:extLst>
          </p:cNvPr>
          <p:cNvSpPr txBox="1"/>
          <p:nvPr/>
        </p:nvSpPr>
        <p:spPr>
          <a:xfrm>
            <a:off x="6098621" y="4419600"/>
            <a:ext cx="1048685" cy="7386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    </a:t>
            </a:r>
            <a:r>
              <a:rPr lang="en-US" sz="14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NO,</a:t>
            </a:r>
          </a:p>
          <a:p>
            <a:r>
              <a:rPr lang="en-US" sz="14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but retain</a:t>
            </a:r>
          </a:p>
          <a:p>
            <a:r>
              <a:rPr lang="en-US" sz="14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intercepts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A8E803-8F18-4E38-B8F7-0EB5C2D6EC5D}"/>
              </a:ext>
            </a:extLst>
          </p:cNvPr>
          <p:cNvSpPr txBox="1"/>
          <p:nvPr/>
        </p:nvSpPr>
        <p:spPr>
          <a:xfrm>
            <a:off x="5321203" y="6201454"/>
            <a:ext cx="25442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BLUE for ILC 2021 CM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32B704-C45A-4F69-9637-0E4BD4D51E85}"/>
              </a:ext>
            </a:extLst>
          </p:cNvPr>
          <p:cNvSpPr txBox="1"/>
          <p:nvPr/>
        </p:nvSpPr>
        <p:spPr>
          <a:xfrm>
            <a:off x="6257318" y="1749623"/>
            <a:ext cx="73129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1326.7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48FDF6-E14E-470E-BED5-71F8416BAB1C}"/>
              </a:ext>
            </a:extLst>
          </p:cNvPr>
          <p:cNvSpPr txBox="1"/>
          <p:nvPr/>
        </p:nvSpPr>
        <p:spPr>
          <a:xfrm>
            <a:off x="6257318" y="2274858"/>
            <a:ext cx="681597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12804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268206-25C5-4504-B3B7-3A024A3165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F65093-9474-794E-BCB6-D6B53E7F143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7776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FCBC9-D446-4218-B315-8F4651798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Typical 45’ container</a:t>
            </a:r>
          </a:p>
        </p:txBody>
      </p:sp>
      <p:pic>
        <p:nvPicPr>
          <p:cNvPr id="8" name="Content Placeholder 7" descr="A close-up of a computer chip&#10;&#10;Description automatically generated with low confidence">
            <a:extLst>
              <a:ext uri="{FF2B5EF4-FFF2-40B4-BE49-F238E27FC236}">
                <a16:creationId xmlns:a16="http://schemas.microsoft.com/office/drawing/2014/main" id="{1747BD89-D9BF-48F4-B20E-127FF37024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22" y="1219200"/>
            <a:ext cx="2824546" cy="1786758"/>
          </a:xfrm>
        </p:spPr>
      </p:pic>
      <p:pic>
        <p:nvPicPr>
          <p:cNvPr id="10" name="Picture 9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AA948D95-E1BA-4983-908F-980B6E3BBC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995" y="1393669"/>
            <a:ext cx="6039438" cy="2452668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1A7356DF-E12A-4D55-9E00-FC20226934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952699"/>
            <a:ext cx="3581400" cy="1804063"/>
          </a:xfrm>
          <a:prstGeom prst="rect">
            <a:avLst/>
          </a:prstGeom>
        </p:spPr>
      </p:pic>
      <p:pic>
        <p:nvPicPr>
          <p:cNvPr id="14" name="Picture 13" descr="Application, table&#10;&#10;Description automatically generated">
            <a:extLst>
              <a:ext uri="{FF2B5EF4-FFF2-40B4-BE49-F238E27FC236}">
                <a16:creationId xmlns:a16="http://schemas.microsoft.com/office/drawing/2014/main" id="{69F28AB4-F522-4DF3-BBD9-0F407EA43E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856694"/>
            <a:ext cx="4800600" cy="2030552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00521E-613D-4DD6-9A59-3935D9AAC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611BA0-5568-4987-82FB-243EB2D78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26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575909976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92CE9-9459-463F-9450-C89F57CF5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/>
              <a:t>Transportation of 1.3 GHz CM</a:t>
            </a:r>
          </a:p>
        </p:txBody>
      </p:sp>
      <p:pic>
        <p:nvPicPr>
          <p:cNvPr id="8" name="Content Placeholder 7" descr="A picture containing sky&#10;&#10;Description automatically generated">
            <a:extLst>
              <a:ext uri="{FF2B5EF4-FFF2-40B4-BE49-F238E27FC236}">
                <a16:creationId xmlns:a16="http://schemas.microsoft.com/office/drawing/2014/main" id="{2F8E511F-3E95-42BC-B234-24BCBD09B6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036" y="1295400"/>
            <a:ext cx="7303927" cy="4525963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826B8C9-7C2C-4940-B911-71E09DB734BE}"/>
              </a:ext>
            </a:extLst>
          </p:cNvPr>
          <p:cNvSpPr txBox="1"/>
          <p:nvPr/>
        </p:nvSpPr>
        <p:spPr>
          <a:xfrm>
            <a:off x="1371600" y="1447800"/>
            <a:ext cx="3241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Inside volume of 45’ container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D6888F9-17E5-40D6-BD1D-C6738EE0A6DF}"/>
              </a:ext>
            </a:extLst>
          </p:cNvPr>
          <p:cNvCxnSpPr>
            <a:stCxn id="9" idx="3"/>
          </p:cNvCxnSpPr>
          <p:nvPr/>
        </p:nvCxnSpPr>
        <p:spPr>
          <a:xfrm>
            <a:off x="4612615" y="1632466"/>
            <a:ext cx="187985" cy="5773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F379077-8370-42DD-BAA0-AB323A9ABA8B}"/>
              </a:ext>
            </a:extLst>
          </p:cNvPr>
          <p:cNvSpPr txBox="1"/>
          <p:nvPr/>
        </p:nvSpPr>
        <p:spPr>
          <a:xfrm>
            <a:off x="5048548" y="4876800"/>
            <a:ext cx="27200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Transportation platforms</a:t>
            </a:r>
          </a:p>
          <a:p>
            <a:r>
              <a:rPr lang="en-US" dirty="0"/>
              <a:t>(proposal)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1E45EA9-AE8B-4BAE-A675-D25C700EE2C2}"/>
              </a:ext>
            </a:extLst>
          </p:cNvPr>
          <p:cNvCxnSpPr>
            <a:stCxn id="12" idx="0"/>
          </p:cNvCxnSpPr>
          <p:nvPr/>
        </p:nvCxnSpPr>
        <p:spPr>
          <a:xfrm flipV="1">
            <a:off x="6408568" y="3657600"/>
            <a:ext cx="144632" cy="12192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BB8AC3E-2419-42EE-9616-51C70AF014AF}"/>
              </a:ext>
            </a:extLst>
          </p:cNvPr>
          <p:cNvCxnSpPr/>
          <p:nvPr/>
        </p:nvCxnSpPr>
        <p:spPr>
          <a:xfrm flipH="1" flipV="1">
            <a:off x="4267200" y="4800600"/>
            <a:ext cx="2199076" cy="762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1C9C5F-C87B-42B4-9BCB-0AB8367E3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04F32E-FC9B-4239-AE6A-22AB2DE10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27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08983536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6892E-03DC-4C3A-8D9C-8D6FE9661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0"/>
            <a:ext cx="8991600" cy="1143000"/>
          </a:xfrm>
        </p:spPr>
        <p:txBody>
          <a:bodyPr/>
          <a:lstStyle/>
          <a:p>
            <a:r>
              <a:rPr lang="en-US" sz="4000" dirty="0"/>
              <a:t>Transportation of 1.3 CM</a:t>
            </a:r>
          </a:p>
        </p:txBody>
      </p:sp>
      <p:pic>
        <p:nvPicPr>
          <p:cNvPr id="8" name="Content Placeholder 7" descr="Diagram, engineering drawing&#10;&#10;Description automatically generated">
            <a:extLst>
              <a:ext uri="{FF2B5EF4-FFF2-40B4-BE49-F238E27FC236}">
                <a16:creationId xmlns:a16="http://schemas.microsoft.com/office/drawing/2014/main" id="{18F31D69-B712-4A23-A0FE-4232EAAA8A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0"/>
            <a:ext cx="8229600" cy="4148363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2F69D46-B620-4B7A-B930-E69299B71A15}"/>
              </a:ext>
            </a:extLst>
          </p:cNvPr>
          <p:cNvSpPr/>
          <p:nvPr/>
        </p:nvSpPr>
        <p:spPr>
          <a:xfrm>
            <a:off x="609600" y="4002200"/>
            <a:ext cx="685800" cy="1219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0A5DB2-5C58-4124-A951-EBC96233DC50}"/>
              </a:ext>
            </a:extLst>
          </p:cNvPr>
          <p:cNvSpPr/>
          <p:nvPr/>
        </p:nvSpPr>
        <p:spPr>
          <a:xfrm>
            <a:off x="8001000" y="4002200"/>
            <a:ext cx="609600" cy="1219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D08C4D-6FD7-4FF4-AE09-D7331D0DE6A6}"/>
              </a:ext>
            </a:extLst>
          </p:cNvPr>
          <p:cNvSpPr txBox="1"/>
          <p:nvPr/>
        </p:nvSpPr>
        <p:spPr>
          <a:xfrm>
            <a:off x="344361" y="2770823"/>
            <a:ext cx="2283638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DESY transportation</a:t>
            </a:r>
          </a:p>
          <a:p>
            <a:r>
              <a:rPr lang="en-US" dirty="0"/>
              <a:t>feed cap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EA03F14-1A2C-4231-91F8-69DB8E3E0E02}"/>
              </a:ext>
            </a:extLst>
          </p:cNvPr>
          <p:cNvCxnSpPr>
            <a:stCxn id="11" idx="2"/>
          </p:cNvCxnSpPr>
          <p:nvPr/>
        </p:nvCxnSpPr>
        <p:spPr>
          <a:xfrm flipH="1">
            <a:off x="1066800" y="3417154"/>
            <a:ext cx="419380" cy="585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C85F4D4-71E0-4731-A432-58B2AFCBA04D}"/>
              </a:ext>
            </a:extLst>
          </p:cNvPr>
          <p:cNvSpPr txBox="1"/>
          <p:nvPr/>
        </p:nvSpPr>
        <p:spPr>
          <a:xfrm>
            <a:off x="6437402" y="2706800"/>
            <a:ext cx="2283638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DESY transportation</a:t>
            </a:r>
          </a:p>
          <a:p>
            <a:r>
              <a:rPr lang="en-US" dirty="0"/>
              <a:t>end cap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421AC23-F7FF-4EA5-827E-0D0F4B7A0DFC}"/>
              </a:ext>
            </a:extLst>
          </p:cNvPr>
          <p:cNvCxnSpPr/>
          <p:nvPr/>
        </p:nvCxnSpPr>
        <p:spPr>
          <a:xfrm>
            <a:off x="7562101" y="3353131"/>
            <a:ext cx="515099" cy="649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84EC61-5496-4F6A-AD07-6CCA960D5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3DB954-964E-40B5-8B52-CCBD1ECBCEC1}"/>
              </a:ext>
            </a:extLst>
          </p:cNvPr>
          <p:cNvSpPr txBox="1"/>
          <p:nvPr/>
        </p:nvSpPr>
        <p:spPr>
          <a:xfrm>
            <a:off x="114300" y="4767371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(~7cm)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E64163-F920-4386-8192-E98E86AD60E2}"/>
              </a:ext>
            </a:extLst>
          </p:cNvPr>
          <p:cNvSpPr txBox="1"/>
          <p:nvPr/>
        </p:nvSpPr>
        <p:spPr>
          <a:xfrm>
            <a:off x="8610600" y="4793820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(~8cm)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18EAD2-DFBA-49F0-884A-4B9DC4445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28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97562808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A picture containing diagram&#10;&#10;Description automatically generated">
            <a:extLst>
              <a:ext uri="{FF2B5EF4-FFF2-40B4-BE49-F238E27FC236}">
                <a16:creationId xmlns:a16="http://schemas.microsoft.com/office/drawing/2014/main" id="{011F2B9D-483C-4C94-AD55-FA91D82D52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53" y="1338500"/>
            <a:ext cx="7573661" cy="452596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C64BC7-E2AA-4585-8F6F-08866BBD9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/>
              <a:t>1.3 GHz CM’s interconnection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71751D-0DB2-4B2C-B068-5DA09FF18205}"/>
              </a:ext>
            </a:extLst>
          </p:cNvPr>
          <p:cNvSpPr txBox="1"/>
          <p:nvPr/>
        </p:nvSpPr>
        <p:spPr>
          <a:xfrm>
            <a:off x="2514600" y="5365750"/>
            <a:ext cx="169790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HOM absorber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C5B113C-5BB8-41FB-AB4C-AEC9ADF0A34A}"/>
              </a:ext>
            </a:extLst>
          </p:cNvPr>
          <p:cNvCxnSpPr>
            <a:stCxn id="11" idx="0"/>
          </p:cNvCxnSpPr>
          <p:nvPr/>
        </p:nvCxnSpPr>
        <p:spPr>
          <a:xfrm flipV="1">
            <a:off x="3363551" y="4572238"/>
            <a:ext cx="6444" cy="7935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8B5B3B7-7221-484F-9326-3BCDFFD351FA}"/>
              </a:ext>
            </a:extLst>
          </p:cNvPr>
          <p:cNvSpPr txBox="1"/>
          <p:nvPr/>
        </p:nvSpPr>
        <p:spPr>
          <a:xfrm>
            <a:off x="3200400" y="1707396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700 mm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0FC79D6-C6F3-4630-80B7-8842533A1EDE}"/>
              </a:ext>
            </a:extLst>
          </p:cNvPr>
          <p:cNvCxnSpPr>
            <a:stCxn id="14" idx="3"/>
          </p:cNvCxnSpPr>
          <p:nvPr/>
        </p:nvCxnSpPr>
        <p:spPr>
          <a:xfrm>
            <a:off x="4218627" y="1892062"/>
            <a:ext cx="50577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0244BFA-ECD3-4BC1-8EF7-652EFF7293AE}"/>
              </a:ext>
            </a:extLst>
          </p:cNvPr>
          <p:cNvCxnSpPr/>
          <p:nvPr/>
        </p:nvCxnSpPr>
        <p:spPr>
          <a:xfrm flipH="1">
            <a:off x="2438400" y="1892062"/>
            <a:ext cx="762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25631F1-C89F-4512-BFD0-3CA55A50C6AF}"/>
              </a:ext>
            </a:extLst>
          </p:cNvPr>
          <p:cNvSpPr txBox="1"/>
          <p:nvPr/>
        </p:nvSpPr>
        <p:spPr>
          <a:xfrm>
            <a:off x="7620000" y="3179411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 mm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6579188-C222-46AC-BE9C-09D23AA871FF}"/>
              </a:ext>
            </a:extLst>
          </p:cNvPr>
          <p:cNvCxnSpPr>
            <a:cxnSpLocks/>
          </p:cNvCxnSpPr>
          <p:nvPr/>
        </p:nvCxnSpPr>
        <p:spPr>
          <a:xfrm flipH="1">
            <a:off x="7643037" y="3499366"/>
            <a:ext cx="228600" cy="2725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A2C7E6B-7237-475B-B7B9-B47F96A29C7C}"/>
              </a:ext>
            </a:extLst>
          </p:cNvPr>
          <p:cNvSpPr txBox="1"/>
          <p:nvPr/>
        </p:nvSpPr>
        <p:spPr>
          <a:xfrm>
            <a:off x="1371600" y="3232150"/>
            <a:ext cx="872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 mm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FB2DBEF-9060-48EB-900B-1BD35C0685DD}"/>
              </a:ext>
            </a:extLst>
          </p:cNvPr>
          <p:cNvCxnSpPr>
            <a:cxnSpLocks/>
          </p:cNvCxnSpPr>
          <p:nvPr/>
        </p:nvCxnSpPr>
        <p:spPr>
          <a:xfrm>
            <a:off x="1981200" y="3548743"/>
            <a:ext cx="304800" cy="2168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FAF372-8138-466F-A136-D1773C5D1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121B47-26F2-42AF-891E-D0B5C00DA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29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08494056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BF7924B-A20B-4754-B90C-E7FF83BBA0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790" y="4108974"/>
            <a:ext cx="2281503" cy="2041345"/>
          </a:xfrm>
          <a:prstGeom prst="rect">
            <a:avLst/>
          </a:prstGeom>
        </p:spPr>
      </p:pic>
      <p:pic>
        <p:nvPicPr>
          <p:cNvPr id="21" name="Picture 20" descr="Schematic&#10;&#10;Description automatically generated with medium confidence">
            <a:extLst>
              <a:ext uri="{FF2B5EF4-FFF2-40B4-BE49-F238E27FC236}">
                <a16:creationId xmlns:a16="http://schemas.microsoft.com/office/drawing/2014/main" id="{08B06150-D62D-4444-A8F3-DA834F2497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314291"/>
            <a:ext cx="2895600" cy="1822355"/>
          </a:xfrm>
          <a:prstGeom prst="rect">
            <a:avLst/>
          </a:prstGeom>
        </p:spPr>
      </p:pic>
      <p:pic>
        <p:nvPicPr>
          <p:cNvPr id="11" name="Content Placeholder 10" descr="A close-up of a microscope&#10;&#10;Description automatically generated with medium confidence">
            <a:extLst>
              <a:ext uri="{FF2B5EF4-FFF2-40B4-BE49-F238E27FC236}">
                <a16:creationId xmlns:a16="http://schemas.microsoft.com/office/drawing/2014/main" id="{BB707A40-A87B-4DFE-B455-D6E37EE6AB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365" y="1109856"/>
            <a:ext cx="4309501" cy="299246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354FC6-1ECE-4A89-9B0A-0F8B764C4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8056" y="138822"/>
            <a:ext cx="7367088" cy="618466"/>
          </a:xfrm>
        </p:spPr>
        <p:txBody>
          <a:bodyPr/>
          <a:lstStyle/>
          <a:p>
            <a:r>
              <a:rPr lang="en-US" sz="4000" dirty="0"/>
              <a:t>1.3 GHz ILC cavity (short-short)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3A1B6B-A5C5-4218-9802-93ED95F4898D}"/>
              </a:ext>
            </a:extLst>
          </p:cNvPr>
          <p:cNvSpPr txBox="1"/>
          <p:nvPr/>
        </p:nvSpPr>
        <p:spPr>
          <a:xfrm>
            <a:off x="316477" y="1253489"/>
            <a:ext cx="374974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9-cell cavity, TESLA style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1247.4mm, flange to flange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Support lugs - LCLS-II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 vessel material: Ti Gr2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2-phase pipe material: SS316L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Ti-SS transition joins used:</a:t>
            </a:r>
          </a:p>
          <a:p>
            <a:r>
              <a:rPr lang="en-US" dirty="0"/>
              <a:t>	- warm up nozzle</a:t>
            </a:r>
          </a:p>
          <a:p>
            <a:r>
              <a:rPr lang="en-US" dirty="0"/>
              <a:t>	- 2 phase pipe connection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FAB4AC-BD67-4495-9016-C6186814641F}"/>
              </a:ext>
            </a:extLst>
          </p:cNvPr>
          <p:cNvSpPr txBox="1"/>
          <p:nvPr/>
        </p:nvSpPr>
        <p:spPr>
          <a:xfrm>
            <a:off x="7080068" y="1061244"/>
            <a:ext cx="1753429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Ti</a:t>
            </a:r>
            <a:r>
              <a:rPr lang="en-US" dirty="0"/>
              <a:t>-SS transition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A3DF169-6644-41EC-ADCD-6B48E892C7C4}"/>
              </a:ext>
            </a:extLst>
          </p:cNvPr>
          <p:cNvCxnSpPr>
            <a:cxnSpLocks/>
          </p:cNvCxnSpPr>
          <p:nvPr/>
        </p:nvCxnSpPr>
        <p:spPr>
          <a:xfrm flipH="1">
            <a:off x="6019800" y="1243101"/>
            <a:ext cx="1060268" cy="6161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8179D86-D394-4E97-8B87-CF3ECDAAC984}"/>
              </a:ext>
            </a:extLst>
          </p:cNvPr>
          <p:cNvSpPr txBox="1"/>
          <p:nvPr/>
        </p:nvSpPr>
        <p:spPr>
          <a:xfrm>
            <a:off x="4197569" y="1061244"/>
            <a:ext cx="492443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86B502D-5B16-44BF-A83C-82B98E2CA791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4443791" y="1430576"/>
            <a:ext cx="737809" cy="5018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FFDD79A-8153-4DAA-96AF-223D4B911923}"/>
              </a:ext>
            </a:extLst>
          </p:cNvPr>
          <p:cNvSpPr txBox="1"/>
          <p:nvPr/>
        </p:nvSpPr>
        <p:spPr>
          <a:xfrm>
            <a:off x="7824288" y="2863172"/>
            <a:ext cx="817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 Gr2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972574C-4888-4B9B-BC2E-E84C05561577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6553200" y="2863172"/>
            <a:ext cx="1271088" cy="1846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9702148-02F4-4FC0-871C-9F98111A63D9}"/>
              </a:ext>
            </a:extLst>
          </p:cNvPr>
          <p:cNvSpPr txBox="1"/>
          <p:nvPr/>
        </p:nvSpPr>
        <p:spPr>
          <a:xfrm>
            <a:off x="6676089" y="5943468"/>
            <a:ext cx="144142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support lugs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F81C5A3-E43F-4DAC-B4FB-D03C57BB6C16}"/>
              </a:ext>
            </a:extLst>
          </p:cNvPr>
          <p:cNvCxnSpPr>
            <a:cxnSpLocks/>
            <a:stCxn id="20" idx="0"/>
          </p:cNvCxnSpPr>
          <p:nvPr/>
        </p:nvCxnSpPr>
        <p:spPr>
          <a:xfrm flipH="1" flipV="1">
            <a:off x="7209111" y="5512010"/>
            <a:ext cx="187688" cy="4314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C542CA8-B036-4770-B1A7-F9CAAE9092C8}"/>
              </a:ext>
            </a:extLst>
          </p:cNvPr>
          <p:cNvSpPr txBox="1"/>
          <p:nvPr/>
        </p:nvSpPr>
        <p:spPr>
          <a:xfrm>
            <a:off x="555037" y="5955268"/>
            <a:ext cx="1753429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Ti</a:t>
            </a:r>
            <a:r>
              <a:rPr lang="en-US" dirty="0"/>
              <a:t>-SS transition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FAB3AA6-FD57-48E8-A9BE-E11D5123F580}"/>
              </a:ext>
            </a:extLst>
          </p:cNvPr>
          <p:cNvCxnSpPr>
            <a:cxnSpLocks/>
            <a:stCxn id="30" idx="3"/>
          </p:cNvCxnSpPr>
          <p:nvPr/>
        </p:nvCxnSpPr>
        <p:spPr>
          <a:xfrm flipV="1">
            <a:off x="2308466" y="5780988"/>
            <a:ext cx="636859" cy="3589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8B118E8-FF29-4A5E-B28F-C2C68D0C210E}"/>
              </a:ext>
            </a:extLst>
          </p:cNvPr>
          <p:cNvCxnSpPr>
            <a:stCxn id="20" idx="0"/>
          </p:cNvCxnSpPr>
          <p:nvPr/>
        </p:nvCxnSpPr>
        <p:spPr>
          <a:xfrm flipH="1" flipV="1">
            <a:off x="5806147" y="5407412"/>
            <a:ext cx="1590652" cy="5360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9EF39A5-0163-4208-B62B-88159804954A}"/>
              </a:ext>
            </a:extLst>
          </p:cNvPr>
          <p:cNvSpPr txBox="1"/>
          <p:nvPr/>
        </p:nvSpPr>
        <p:spPr>
          <a:xfrm>
            <a:off x="6268506" y="416444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342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330DD24-B928-4CA2-8002-979D05E5C156}"/>
              </a:ext>
            </a:extLst>
          </p:cNvPr>
          <p:cNvCxnSpPr>
            <a:cxnSpLocks/>
          </p:cNvCxnSpPr>
          <p:nvPr/>
        </p:nvCxnSpPr>
        <p:spPr>
          <a:xfrm flipV="1">
            <a:off x="5638800" y="4264411"/>
            <a:ext cx="0" cy="1066801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E86505C-D3C9-484D-B74B-A8BD774C51B6}"/>
              </a:ext>
            </a:extLst>
          </p:cNvPr>
          <p:cNvCxnSpPr>
            <a:cxnSpLocks/>
          </p:cNvCxnSpPr>
          <p:nvPr/>
        </p:nvCxnSpPr>
        <p:spPr>
          <a:xfrm flipV="1">
            <a:off x="7331808" y="4264411"/>
            <a:ext cx="0" cy="1066801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25B3F9F-2BC9-41D0-B12A-0D035782821B}"/>
              </a:ext>
            </a:extLst>
          </p:cNvPr>
          <p:cNvCxnSpPr>
            <a:cxnSpLocks/>
          </p:cNvCxnSpPr>
          <p:nvPr/>
        </p:nvCxnSpPr>
        <p:spPr>
          <a:xfrm>
            <a:off x="6837893" y="4349108"/>
            <a:ext cx="4939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1277115-0A35-4178-84FE-6470B00D6CC4}"/>
              </a:ext>
            </a:extLst>
          </p:cNvPr>
          <p:cNvCxnSpPr/>
          <p:nvPr/>
        </p:nvCxnSpPr>
        <p:spPr>
          <a:xfrm flipH="1">
            <a:off x="5638800" y="4349108"/>
            <a:ext cx="6297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BB11A1C-91DA-424C-B104-14B6AB55122C}"/>
              </a:ext>
            </a:extLst>
          </p:cNvPr>
          <p:cNvCxnSpPr/>
          <p:nvPr/>
        </p:nvCxnSpPr>
        <p:spPr>
          <a:xfrm flipH="1">
            <a:off x="5029200" y="5331212"/>
            <a:ext cx="60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0B2E84D-4487-4001-839E-7481FA38B1AB}"/>
              </a:ext>
            </a:extLst>
          </p:cNvPr>
          <p:cNvCxnSpPr>
            <a:cxnSpLocks/>
          </p:cNvCxnSpPr>
          <p:nvPr/>
        </p:nvCxnSpPr>
        <p:spPr>
          <a:xfrm flipH="1">
            <a:off x="5029200" y="5512010"/>
            <a:ext cx="60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2A6CDC5-BDF4-4F32-B593-9EE1F65D0B47}"/>
              </a:ext>
            </a:extLst>
          </p:cNvPr>
          <p:cNvCxnSpPr/>
          <p:nvPr/>
        </p:nvCxnSpPr>
        <p:spPr>
          <a:xfrm>
            <a:off x="5181600" y="4874011"/>
            <a:ext cx="0" cy="457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ED460719-6A56-4828-AB04-097224D07C9A}"/>
              </a:ext>
            </a:extLst>
          </p:cNvPr>
          <p:cNvCxnSpPr/>
          <p:nvPr/>
        </p:nvCxnSpPr>
        <p:spPr>
          <a:xfrm flipV="1">
            <a:off x="5181600" y="5512010"/>
            <a:ext cx="0" cy="3171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F8D8F7D6-EEC3-4843-9559-37CD3873BBC2}"/>
              </a:ext>
            </a:extLst>
          </p:cNvPr>
          <p:cNvSpPr txBox="1"/>
          <p:nvPr/>
        </p:nvSpPr>
        <p:spPr>
          <a:xfrm>
            <a:off x="4714070" y="478493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2C6774-CD5C-4F66-9103-495EAC98E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A8A0D7-38DB-491E-A3EA-5389F5CF4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3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10639277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Diagram&#10;&#10;Description automatically generated">
            <a:extLst>
              <a:ext uri="{FF2B5EF4-FFF2-40B4-BE49-F238E27FC236}">
                <a16:creationId xmlns:a16="http://schemas.microsoft.com/office/drawing/2014/main" id="{E8FB5234-19C7-4CAD-9CC6-983BA02B85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073" y="1371600"/>
            <a:ext cx="5637853" cy="452596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167E2D-48AF-493A-AAE9-506D9FAC0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/>
          <a:lstStyle/>
          <a:p>
            <a:r>
              <a:rPr lang="en-US" sz="4000" dirty="0"/>
              <a:t>1.3 GHz CM’s interconnection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F346CE-840A-4E35-AD55-052CAF94A732}"/>
              </a:ext>
            </a:extLst>
          </p:cNvPr>
          <p:cNvSpPr txBox="1"/>
          <p:nvPr/>
        </p:nvSpPr>
        <p:spPr>
          <a:xfrm>
            <a:off x="6705600" y="144780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373F98-3FC0-473A-AA43-83BAB886A645}"/>
              </a:ext>
            </a:extLst>
          </p:cNvPr>
          <p:cNvSpPr txBox="1"/>
          <p:nvPr/>
        </p:nvSpPr>
        <p:spPr>
          <a:xfrm>
            <a:off x="1766422" y="144780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CM1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501A42F-FD00-46F5-8EB4-3C880097974D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2102412" y="1817132"/>
            <a:ext cx="259788" cy="5450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52A3F79-8EC8-44F6-BC75-C5B3399FDE6F}"/>
              </a:ext>
            </a:extLst>
          </p:cNvPr>
          <p:cNvCxnSpPr/>
          <p:nvPr/>
        </p:nvCxnSpPr>
        <p:spPr>
          <a:xfrm>
            <a:off x="7041589" y="1817132"/>
            <a:ext cx="121211" cy="8498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6EC56E4-8163-49FC-A1FE-92E8FF343CFB}"/>
              </a:ext>
            </a:extLst>
          </p:cNvPr>
          <p:cNvSpPr txBox="1"/>
          <p:nvPr/>
        </p:nvSpPr>
        <p:spPr>
          <a:xfrm>
            <a:off x="6019800" y="5638800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interconnection bellows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218F2CE-5519-4897-9929-A324FE38AECB}"/>
              </a:ext>
            </a:extLst>
          </p:cNvPr>
          <p:cNvCxnSpPr>
            <a:stCxn id="20" idx="0"/>
          </p:cNvCxnSpPr>
          <p:nvPr/>
        </p:nvCxnSpPr>
        <p:spPr>
          <a:xfrm flipH="1" flipV="1">
            <a:off x="6781801" y="5181600"/>
            <a:ext cx="529378" cy="4572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94EAE12-E606-41D5-B27A-57CF83F446D1}"/>
              </a:ext>
            </a:extLst>
          </p:cNvPr>
          <p:cNvSpPr txBox="1"/>
          <p:nvPr/>
        </p:nvSpPr>
        <p:spPr>
          <a:xfrm>
            <a:off x="2232306" y="570339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HOM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F43FE82-0359-4A10-B0B4-BAB9EDE6741F}"/>
              </a:ext>
            </a:extLst>
          </p:cNvPr>
          <p:cNvCxnSpPr/>
          <p:nvPr/>
        </p:nvCxnSpPr>
        <p:spPr>
          <a:xfrm flipV="1">
            <a:off x="2590800" y="4419600"/>
            <a:ext cx="1447800" cy="12837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AA6D99-2D42-45A8-A3FD-CE4D531CD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E42FD6-6D16-4FF8-9AC6-2D5ACE881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30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3284631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A3754-8419-4948-9637-4F1950755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B1881-54CA-4A09-A806-59D023D0B6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C3327-0D83-41C4-8E9C-74A60DCAC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9A6CA9-ADE3-4C8B-B174-72271E416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31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94800925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8478"/>
            <a:ext cx="4889501" cy="544512"/>
          </a:xfrm>
          <a:noFill/>
        </p:spPr>
        <p:txBody>
          <a:bodyPr anchor="ctr"/>
          <a:lstStyle/>
          <a:p>
            <a:pPr>
              <a:defRPr/>
            </a:pPr>
            <a:r>
              <a:rPr lang="en-GB" b="1" dirty="0">
                <a:latin typeface="+mn-lt"/>
                <a:ea typeface="+mj-ea"/>
              </a:rPr>
              <a:t>ILC TDR </a:t>
            </a:r>
            <a:r>
              <a:rPr lang="en-US" b="1" dirty="0">
                <a:latin typeface="+mn-lt"/>
              </a:rPr>
              <a:t>Layout</a:t>
            </a:r>
            <a:endParaRPr lang="en-GB" b="1" dirty="0">
              <a:latin typeface="+mn-lt"/>
              <a:ea typeface="+mj-ea"/>
            </a:endParaRPr>
          </a:p>
        </p:txBody>
      </p:sp>
      <p:pic>
        <p:nvPicPr>
          <p:cNvPr id="24580" name="Picture 5" descr="OT0105H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13" y="969887"/>
            <a:ext cx="8715375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3119651" y="969887"/>
            <a:ext cx="17627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Damping Rings</a:t>
            </a:r>
          </a:p>
        </p:txBody>
      </p:sp>
      <p:sp>
        <p:nvSpPr>
          <p:cNvPr id="24582" name="TextBox 9"/>
          <p:cNvSpPr txBox="1">
            <a:spLocks noChangeArrowheads="1"/>
          </p:cNvSpPr>
          <p:nvPr/>
        </p:nvSpPr>
        <p:spPr bwMode="auto">
          <a:xfrm>
            <a:off x="5335800" y="984174"/>
            <a:ext cx="213995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Polarised electron source</a:t>
            </a:r>
          </a:p>
        </p:txBody>
      </p:sp>
      <p:cxnSp>
        <p:nvCxnSpPr>
          <p:cNvPr id="24583" name="Straight Arrow Connector 11"/>
          <p:cNvCxnSpPr>
            <a:cxnSpLocks noChangeShapeType="1"/>
          </p:cNvCxnSpPr>
          <p:nvPr/>
        </p:nvCxnSpPr>
        <p:spPr bwMode="auto">
          <a:xfrm>
            <a:off x="5746962" y="1338187"/>
            <a:ext cx="0" cy="13604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4584" name="TextBox 15"/>
          <p:cNvSpPr txBox="1">
            <a:spLocks noChangeArrowheads="1"/>
          </p:cNvSpPr>
          <p:nvPr/>
        </p:nvSpPr>
        <p:spPr bwMode="auto">
          <a:xfrm>
            <a:off x="2503303" y="3958441"/>
            <a:ext cx="127952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E+ source</a:t>
            </a:r>
          </a:p>
        </p:txBody>
      </p:sp>
      <p:cxnSp>
        <p:nvCxnSpPr>
          <p:cNvPr id="24586" name="Straight Arrow Connector 17"/>
          <p:cNvCxnSpPr>
            <a:cxnSpLocks noChangeShapeType="1"/>
          </p:cNvCxnSpPr>
          <p:nvPr/>
        </p:nvCxnSpPr>
        <p:spPr bwMode="auto">
          <a:xfrm flipH="1" flipV="1">
            <a:off x="3212792" y="3825256"/>
            <a:ext cx="257599" cy="2469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4588" name="Rectangle 22"/>
          <p:cNvSpPr>
            <a:spLocks noChangeArrowheads="1"/>
          </p:cNvSpPr>
          <p:nvPr/>
        </p:nvSpPr>
        <p:spPr bwMode="auto">
          <a:xfrm>
            <a:off x="3653050" y="1995411"/>
            <a:ext cx="565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GB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 Unicode MS" charset="0"/>
            </a:endParaRPr>
          </a:p>
        </p:txBody>
      </p:sp>
      <p:cxnSp>
        <p:nvCxnSpPr>
          <p:cNvPr id="24589" name="Straight Arrow Connector 8"/>
          <p:cNvCxnSpPr>
            <a:cxnSpLocks noChangeShapeType="1"/>
          </p:cNvCxnSpPr>
          <p:nvPr/>
        </p:nvCxnSpPr>
        <p:spPr bwMode="auto">
          <a:xfrm>
            <a:off x="3927687" y="1384223"/>
            <a:ext cx="0" cy="977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4590" name="Rectangle 23"/>
          <p:cNvSpPr>
            <a:spLocks noChangeArrowheads="1"/>
          </p:cNvSpPr>
          <p:nvPr/>
        </p:nvSpPr>
        <p:spPr bwMode="auto">
          <a:xfrm>
            <a:off x="341526" y="3097137"/>
            <a:ext cx="5667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GB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 Unicode MS" charset="0"/>
            </a:endParaRPr>
          </a:p>
        </p:txBody>
      </p:sp>
      <p:cxnSp>
        <p:nvCxnSpPr>
          <p:cNvPr id="24591" name="Straight Arrow Connector 24"/>
          <p:cNvCxnSpPr>
            <a:cxnSpLocks noChangeShapeType="1"/>
          </p:cNvCxnSpPr>
          <p:nvPr/>
        </p:nvCxnSpPr>
        <p:spPr bwMode="auto">
          <a:xfrm>
            <a:off x="616162" y="2360458"/>
            <a:ext cx="0" cy="1555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4592" name="TextBox 26"/>
          <p:cNvSpPr txBox="1">
            <a:spLocks noChangeArrowheads="1"/>
          </p:cNvSpPr>
          <p:nvPr/>
        </p:nvSpPr>
        <p:spPr bwMode="auto">
          <a:xfrm>
            <a:off x="40195" y="1447030"/>
            <a:ext cx="30940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Ring to Main </a:t>
            </a:r>
            <a:r>
              <a:rPr kumimoji="1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Linac</a:t>
            </a:r>
            <a:r>
              <a:rPr kumimoji="1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(RTML)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(including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bunch compressors)</a:t>
            </a:r>
          </a:p>
        </p:txBody>
      </p:sp>
      <p:sp>
        <p:nvSpPr>
          <p:cNvPr id="24593" name="TextBox 25"/>
          <p:cNvSpPr txBox="1">
            <a:spLocks noChangeArrowheads="1"/>
          </p:cNvSpPr>
          <p:nvPr/>
        </p:nvSpPr>
        <p:spPr bwMode="auto">
          <a:xfrm>
            <a:off x="891706" y="3022697"/>
            <a:ext cx="1871662" cy="369332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e- Main </a:t>
            </a:r>
            <a:r>
              <a:rPr kumimoji="1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Linac</a:t>
            </a:r>
            <a:endParaRPr kumimoji="1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cxnSp>
        <p:nvCxnSpPr>
          <p:cNvPr id="24594" name="Straight Arrow Connector 29"/>
          <p:cNvCxnSpPr>
            <a:cxnSpLocks noChangeShapeType="1"/>
          </p:cNvCxnSpPr>
          <p:nvPr/>
        </p:nvCxnSpPr>
        <p:spPr bwMode="auto">
          <a:xfrm>
            <a:off x="2602125" y="2400562"/>
            <a:ext cx="365664" cy="9429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4598" name="TextBox 32"/>
          <p:cNvSpPr txBox="1">
            <a:spLocks noChangeArrowheads="1"/>
          </p:cNvSpPr>
          <p:nvPr/>
        </p:nvSpPr>
        <p:spPr bwMode="auto">
          <a:xfrm>
            <a:off x="6942559" y="1430480"/>
            <a:ext cx="1865312" cy="40005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e+ Main </a:t>
            </a:r>
            <a:r>
              <a:rPr kumimoji="1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Linac</a:t>
            </a:r>
            <a:endParaRPr kumimoji="1" lang="en-GB" sz="20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aphicFrame>
        <p:nvGraphicFramePr>
          <p:cNvPr id="32" name="コンテンツ プレースホルダ 9"/>
          <p:cNvGraphicFramePr>
            <a:graphicFrameLocks/>
          </p:cNvGraphicFramePr>
          <p:nvPr/>
        </p:nvGraphicFramePr>
        <p:xfrm>
          <a:off x="5533777" y="3653070"/>
          <a:ext cx="3435300" cy="2616805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16379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7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Parameters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C.M.  Energy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500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GeV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Peak luminosity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1.8 x10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cm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Beam Rep. rate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897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 duration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0.73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1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Average current 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5.8 mA (in pulse)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E gradient in SCRF acc. cavity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31.5 MV/m +/-20%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Q</a:t>
                      </a:r>
                      <a:r>
                        <a:rPr kumimoji="1" lang="en-US" altLang="ja-JP" sz="1400" u="none" strike="noStrike" cap="none" normalizeH="0" baseline="-25000" dirty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= 1E10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26" name="Picture 8" descr="ILDhall2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440" y="4315677"/>
            <a:ext cx="2899066" cy="2320028"/>
          </a:xfrm>
          <a:prstGeom prst="rect">
            <a:avLst/>
          </a:prstGeom>
          <a:noFill/>
          <a:ln w="12700" cmpd="sng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線矢印コネクタ 3"/>
          <p:cNvCxnSpPr/>
          <p:nvPr/>
        </p:nvCxnSpPr>
        <p:spPr bwMode="auto">
          <a:xfrm flipV="1">
            <a:off x="3927688" y="3463850"/>
            <a:ext cx="524019" cy="125000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E8EBA9-9CF7-40C1-B9DF-066C7FBB4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F71690-737F-41F9-BD89-BC334C84A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32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4172385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E49B1-C5E7-44B0-AB7F-7C188BA8E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GHz ILC CM, Section 1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DF78C9-6DD1-498E-814C-F6F948AB0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C7FE8A-82B0-4C29-9B1C-283C461B5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33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382727B-A874-C3EC-1760-328FD66202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662" y="990601"/>
            <a:ext cx="5715538" cy="5348188"/>
          </a:xfrm>
        </p:spPr>
      </p:pic>
    </p:spTree>
    <p:extLst>
      <p:ext uri="{BB962C8B-B14F-4D97-AF65-F5344CB8AC3E}">
        <p14:creationId xmlns:p14="http://schemas.microsoft.com/office/powerpoint/2010/main" val="1657429794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63FB1-850E-4539-8327-74A869472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1.3 GHz ILC CM, Section 2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CC22824-8B12-D719-6307-005F69E791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710" y="990600"/>
            <a:ext cx="5313890" cy="527974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26F58-8094-4565-A662-3A92948F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161D28-436F-4E71-A8B9-ECC2725B7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34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038763970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C139E0E-C2EA-4D2F-9A6A-F3CACFC96D61}"/>
              </a:ext>
            </a:extLst>
          </p:cNvPr>
          <p:cNvSpPr txBox="1">
            <a:spLocks/>
          </p:cNvSpPr>
          <p:nvPr/>
        </p:nvSpPr>
        <p:spPr>
          <a:xfrm>
            <a:off x="431342" y="0"/>
            <a:ext cx="9144000" cy="802481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Tuners</a:t>
            </a:r>
          </a:p>
        </p:txBody>
      </p:sp>
      <p:pic>
        <p:nvPicPr>
          <p:cNvPr id="8" name="Content Placeholder 7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AA903448-F14E-4FC8-BA23-711D819626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461" y="2289455"/>
            <a:ext cx="2636105" cy="2167953"/>
          </a:xfrm>
          <a:prstGeom prst="rect">
            <a:avLst/>
          </a:prstGeom>
        </p:spPr>
      </p:pic>
      <p:pic>
        <p:nvPicPr>
          <p:cNvPr id="9" name="Picture 9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63AF8361-5756-42C1-A7E0-613B154228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8" y="2289456"/>
            <a:ext cx="2802253" cy="1585433"/>
          </a:xfrm>
          <a:prstGeom prst="rect">
            <a:avLst/>
          </a:prstGeom>
        </p:spPr>
      </p:pic>
      <p:pic>
        <p:nvPicPr>
          <p:cNvPr id="10" name="Picture 11">
            <a:extLst>
              <a:ext uri="{FF2B5EF4-FFF2-40B4-BE49-F238E27FC236}">
                <a16:creationId xmlns:a16="http://schemas.microsoft.com/office/drawing/2014/main" id="{B5976F8C-FDA0-4550-9639-1C2EEA581D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198" y="2217775"/>
            <a:ext cx="2636105" cy="2311313"/>
          </a:xfrm>
          <a:prstGeom prst="rect">
            <a:avLst/>
          </a:prstGeom>
        </p:spPr>
      </p:pic>
      <p:sp>
        <p:nvSpPr>
          <p:cNvPr id="11" name="TextBox 12">
            <a:extLst>
              <a:ext uri="{FF2B5EF4-FFF2-40B4-BE49-F238E27FC236}">
                <a16:creationId xmlns:a16="http://schemas.microsoft.com/office/drawing/2014/main" id="{6849F0A4-7016-4C26-A6C8-EED8E360EFA0}"/>
              </a:ext>
            </a:extLst>
          </p:cNvPr>
          <p:cNvSpPr txBox="1"/>
          <p:nvPr/>
        </p:nvSpPr>
        <p:spPr>
          <a:xfrm>
            <a:off x="1191838" y="4902777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XFEL</a:t>
            </a:r>
          </a:p>
        </p:txBody>
      </p:sp>
      <p:sp>
        <p:nvSpPr>
          <p:cNvPr id="12" name="TextBox 13">
            <a:extLst>
              <a:ext uri="{FF2B5EF4-FFF2-40B4-BE49-F238E27FC236}">
                <a16:creationId xmlns:a16="http://schemas.microsoft.com/office/drawing/2014/main" id="{ABB9ECDD-0161-4EB7-AF6E-2E039827CA43}"/>
              </a:ext>
            </a:extLst>
          </p:cNvPr>
          <p:cNvSpPr txBox="1"/>
          <p:nvPr/>
        </p:nvSpPr>
        <p:spPr>
          <a:xfrm>
            <a:off x="4513465" y="4902461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LCLS-II</a:t>
            </a:r>
          </a:p>
        </p:txBody>
      </p:sp>
      <p:sp>
        <p:nvSpPr>
          <p:cNvPr id="13" name="TextBox 14">
            <a:extLst>
              <a:ext uri="{FF2B5EF4-FFF2-40B4-BE49-F238E27FC236}">
                <a16:creationId xmlns:a16="http://schemas.microsoft.com/office/drawing/2014/main" id="{DAC56816-F548-4CB4-AA8C-90C4635CF5E7}"/>
              </a:ext>
            </a:extLst>
          </p:cNvPr>
          <p:cNvSpPr txBox="1"/>
          <p:nvPr/>
        </p:nvSpPr>
        <p:spPr>
          <a:xfrm>
            <a:off x="7440238" y="4909071"/>
            <a:ext cx="884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T4CM</a:t>
            </a:r>
          </a:p>
        </p:txBody>
      </p:sp>
    </p:spTree>
    <p:extLst>
      <p:ext uri="{BB962C8B-B14F-4D97-AF65-F5344CB8AC3E}">
        <p14:creationId xmlns:p14="http://schemas.microsoft.com/office/powerpoint/2010/main" val="3923217022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B14EF1B2-73C9-423C-A9E2-3DB1E7C0B7C8}"/>
              </a:ext>
            </a:extLst>
          </p:cNvPr>
          <p:cNvSpPr txBox="1">
            <a:spLocks/>
          </p:cNvSpPr>
          <p:nvPr/>
        </p:nvSpPr>
        <p:spPr>
          <a:xfrm>
            <a:off x="186402" y="35511"/>
            <a:ext cx="9144000" cy="78544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800" fontAlgn="auto">
              <a:spcAft>
                <a:spcPts val="0"/>
              </a:spcAft>
              <a:defRPr/>
            </a:pPr>
            <a:r>
              <a:rPr lang="en-US" sz="36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Packages with BPM</a:t>
            </a:r>
          </a:p>
        </p:txBody>
      </p:sp>
      <p:pic>
        <p:nvPicPr>
          <p:cNvPr id="15" name="Content Placeholder 7">
            <a:extLst>
              <a:ext uri="{FF2B5EF4-FFF2-40B4-BE49-F238E27FC236}">
                <a16:creationId xmlns:a16="http://schemas.microsoft.com/office/drawing/2014/main" id="{DFF22338-C00D-4582-9640-C7D09892A0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1912751"/>
            <a:ext cx="4758401" cy="3079386"/>
          </a:xfrm>
          <a:prstGeom prst="rect">
            <a:avLst/>
          </a:prstGeom>
        </p:spPr>
      </p:pic>
      <p:pic>
        <p:nvPicPr>
          <p:cNvPr id="16" name="Picture 9" descr="A picture containing toy&#10;&#10;Description automatically generated">
            <a:extLst>
              <a:ext uri="{FF2B5EF4-FFF2-40B4-BE49-F238E27FC236}">
                <a16:creationId xmlns:a16="http://schemas.microsoft.com/office/drawing/2014/main" id="{FBF09323-1CC7-4108-895E-C35D50B3FC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9679"/>
            <a:ext cx="2112856" cy="2460856"/>
          </a:xfrm>
          <a:prstGeom prst="rect">
            <a:avLst/>
          </a:prstGeom>
        </p:spPr>
      </p:pic>
      <p:pic>
        <p:nvPicPr>
          <p:cNvPr id="17" name="Picture 11" descr="A picture containing diagram&#10;&#10;Description automatically generated">
            <a:extLst>
              <a:ext uri="{FF2B5EF4-FFF2-40B4-BE49-F238E27FC236}">
                <a16:creationId xmlns:a16="http://schemas.microsoft.com/office/drawing/2014/main" id="{662E8E8E-EC50-40EA-A342-F75BC6FE7F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842" y="2641075"/>
            <a:ext cx="2421173" cy="2239783"/>
          </a:xfrm>
          <a:prstGeom prst="rect">
            <a:avLst/>
          </a:prstGeom>
        </p:spPr>
      </p:pic>
      <p:sp>
        <p:nvSpPr>
          <p:cNvPr id="18" name="TextBox 12">
            <a:extLst>
              <a:ext uri="{FF2B5EF4-FFF2-40B4-BE49-F238E27FC236}">
                <a16:creationId xmlns:a16="http://schemas.microsoft.com/office/drawing/2014/main" id="{A29F4FDA-2CB7-4EBC-86DB-1306E7D66B9A}"/>
              </a:ext>
            </a:extLst>
          </p:cNvPr>
          <p:cNvSpPr txBox="1"/>
          <p:nvPr/>
        </p:nvSpPr>
        <p:spPr>
          <a:xfrm>
            <a:off x="698638" y="495763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XFEL</a:t>
            </a:r>
          </a:p>
        </p:txBody>
      </p:sp>
      <p:sp>
        <p:nvSpPr>
          <p:cNvPr id="19" name="TextBox 13">
            <a:extLst>
              <a:ext uri="{FF2B5EF4-FFF2-40B4-BE49-F238E27FC236}">
                <a16:creationId xmlns:a16="http://schemas.microsoft.com/office/drawing/2014/main" id="{D60C92D3-FA7F-441D-ACD9-383D49E32219}"/>
              </a:ext>
            </a:extLst>
          </p:cNvPr>
          <p:cNvSpPr txBox="1"/>
          <p:nvPr/>
        </p:nvSpPr>
        <p:spPr>
          <a:xfrm>
            <a:off x="2247656" y="5047897"/>
            <a:ext cx="2236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LCLS-II</a:t>
            </a:r>
          </a:p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(BPM before Magnet)</a:t>
            </a:r>
          </a:p>
        </p:txBody>
      </p:sp>
      <p:sp>
        <p:nvSpPr>
          <p:cNvPr id="20" name="TextBox 14">
            <a:extLst>
              <a:ext uri="{FF2B5EF4-FFF2-40B4-BE49-F238E27FC236}">
                <a16:creationId xmlns:a16="http://schemas.microsoft.com/office/drawing/2014/main" id="{2DD6F76A-BBD9-479E-A855-76A17C443AD0}"/>
              </a:ext>
            </a:extLst>
          </p:cNvPr>
          <p:cNvSpPr txBox="1"/>
          <p:nvPr/>
        </p:nvSpPr>
        <p:spPr>
          <a:xfrm>
            <a:off x="7079026" y="5110595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T4CM</a:t>
            </a:r>
          </a:p>
        </p:txBody>
      </p:sp>
    </p:spTree>
    <p:extLst>
      <p:ext uri="{BB962C8B-B14F-4D97-AF65-F5344CB8AC3E}">
        <p14:creationId xmlns:p14="http://schemas.microsoft.com/office/powerpoint/2010/main" val="3753866694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>
            <a:extLst>
              <a:ext uri="{FF2B5EF4-FFF2-40B4-BE49-F238E27FC236}">
                <a16:creationId xmlns:a16="http://schemas.microsoft.com/office/drawing/2014/main" id="{B79E1C61-AB62-4BD2-A314-207853D9AA34}"/>
              </a:ext>
            </a:extLst>
          </p:cNvPr>
          <p:cNvSpPr txBox="1">
            <a:spLocks/>
          </p:cNvSpPr>
          <p:nvPr/>
        </p:nvSpPr>
        <p:spPr>
          <a:xfrm>
            <a:off x="533400" y="33167"/>
            <a:ext cx="9144000" cy="742811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800" fontAlgn="auto">
              <a:spcAft>
                <a:spcPts val="0"/>
              </a:spcAft>
              <a:defRPr/>
            </a:pPr>
            <a:r>
              <a:rPr lang="en-US" sz="36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1.3GHz cavities (9 elliptical cells)</a:t>
            </a:r>
          </a:p>
        </p:txBody>
      </p:sp>
      <p:pic>
        <p:nvPicPr>
          <p:cNvPr id="26" name="Content Placeholder 7" descr="A picture containing text, line&#10;&#10;Description automatically generated">
            <a:extLst>
              <a:ext uri="{FF2B5EF4-FFF2-40B4-BE49-F238E27FC236}">
                <a16:creationId xmlns:a16="http://schemas.microsoft.com/office/drawing/2014/main" id="{6E6238A8-73CE-466E-BA2D-33AFF5BC83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936365" y="4331132"/>
            <a:ext cx="4194042" cy="1537815"/>
          </a:xfrm>
          <a:prstGeom prst="rect">
            <a:avLst/>
          </a:prstGeom>
        </p:spPr>
      </p:pic>
      <p:pic>
        <p:nvPicPr>
          <p:cNvPr id="27" name="Picture 9">
            <a:extLst>
              <a:ext uri="{FF2B5EF4-FFF2-40B4-BE49-F238E27FC236}">
                <a16:creationId xmlns:a16="http://schemas.microsoft.com/office/drawing/2014/main" id="{ACE4DF73-F2EB-4351-82BC-B4FADFC3CE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1" b="10658"/>
          <a:stretch/>
        </p:blipFill>
        <p:spPr>
          <a:xfrm>
            <a:off x="78060" y="1979468"/>
            <a:ext cx="3651239" cy="1073727"/>
          </a:xfrm>
          <a:prstGeom prst="rect">
            <a:avLst/>
          </a:prstGeom>
        </p:spPr>
      </p:pic>
      <p:pic>
        <p:nvPicPr>
          <p:cNvPr id="28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FE72BB90-B4CC-46CE-93C1-034B1E64F3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972" y="3122897"/>
            <a:ext cx="3651239" cy="1246319"/>
          </a:xfrm>
          <a:prstGeom prst="rect">
            <a:avLst/>
          </a:prstGeom>
        </p:spPr>
      </p:pic>
      <p:sp>
        <p:nvSpPr>
          <p:cNvPr id="29" name="TextBox 12">
            <a:extLst>
              <a:ext uri="{FF2B5EF4-FFF2-40B4-BE49-F238E27FC236}">
                <a16:creationId xmlns:a16="http://schemas.microsoft.com/office/drawing/2014/main" id="{6A180657-C1F3-41F0-9997-161144FC6903}"/>
              </a:ext>
            </a:extLst>
          </p:cNvPr>
          <p:cNvSpPr txBox="1"/>
          <p:nvPr/>
        </p:nvSpPr>
        <p:spPr>
          <a:xfrm>
            <a:off x="1530928" y="3152001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XFEL</a:t>
            </a:r>
          </a:p>
        </p:txBody>
      </p:sp>
      <p:sp>
        <p:nvSpPr>
          <p:cNvPr id="30" name="TextBox 13">
            <a:extLst>
              <a:ext uri="{FF2B5EF4-FFF2-40B4-BE49-F238E27FC236}">
                <a16:creationId xmlns:a16="http://schemas.microsoft.com/office/drawing/2014/main" id="{3F8778BD-5BC9-41FE-9FC1-77D4EE0B676F}"/>
              </a:ext>
            </a:extLst>
          </p:cNvPr>
          <p:cNvSpPr txBox="1"/>
          <p:nvPr/>
        </p:nvSpPr>
        <p:spPr>
          <a:xfrm>
            <a:off x="3142394" y="4394099"/>
            <a:ext cx="8467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LCLS-II</a:t>
            </a:r>
          </a:p>
        </p:txBody>
      </p:sp>
      <p:sp>
        <p:nvSpPr>
          <p:cNvPr id="31" name="TextBox 14">
            <a:extLst>
              <a:ext uri="{FF2B5EF4-FFF2-40B4-BE49-F238E27FC236}">
                <a16:creationId xmlns:a16="http://schemas.microsoft.com/office/drawing/2014/main" id="{556897C8-5503-4737-9131-B75286BB9FB8}"/>
              </a:ext>
            </a:extLst>
          </p:cNvPr>
          <p:cNvSpPr txBox="1"/>
          <p:nvPr/>
        </p:nvSpPr>
        <p:spPr>
          <a:xfrm>
            <a:off x="6271094" y="5567625"/>
            <a:ext cx="69762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T4CM</a:t>
            </a:r>
          </a:p>
        </p:txBody>
      </p:sp>
      <p:sp>
        <p:nvSpPr>
          <p:cNvPr id="32" name="TextBox 15">
            <a:extLst>
              <a:ext uri="{FF2B5EF4-FFF2-40B4-BE49-F238E27FC236}">
                <a16:creationId xmlns:a16="http://schemas.microsoft.com/office/drawing/2014/main" id="{A387CC41-C2D8-4610-9232-F28A522117CF}"/>
              </a:ext>
            </a:extLst>
          </p:cNvPr>
          <p:cNvSpPr txBox="1"/>
          <p:nvPr/>
        </p:nvSpPr>
        <p:spPr>
          <a:xfrm>
            <a:off x="3557059" y="2373536"/>
            <a:ext cx="11993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(Long-Short)</a:t>
            </a:r>
          </a:p>
        </p:txBody>
      </p:sp>
      <p:sp>
        <p:nvSpPr>
          <p:cNvPr id="33" name="TextBox 16">
            <a:extLst>
              <a:ext uri="{FF2B5EF4-FFF2-40B4-BE49-F238E27FC236}">
                <a16:creationId xmlns:a16="http://schemas.microsoft.com/office/drawing/2014/main" id="{431B5A36-92BC-481E-8010-C5DB58ED8B3E}"/>
              </a:ext>
            </a:extLst>
          </p:cNvPr>
          <p:cNvSpPr txBox="1"/>
          <p:nvPr/>
        </p:nvSpPr>
        <p:spPr>
          <a:xfrm>
            <a:off x="5675701" y="3726030"/>
            <a:ext cx="11993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(Long-Short)</a:t>
            </a:r>
          </a:p>
        </p:txBody>
      </p:sp>
      <p:sp>
        <p:nvSpPr>
          <p:cNvPr id="34" name="TextBox 17">
            <a:extLst>
              <a:ext uri="{FF2B5EF4-FFF2-40B4-BE49-F238E27FC236}">
                <a16:creationId xmlns:a16="http://schemas.microsoft.com/office/drawing/2014/main" id="{620221DB-B80E-4D4A-BE20-A80B5151A319}"/>
              </a:ext>
            </a:extLst>
          </p:cNvPr>
          <p:cNvSpPr txBox="1"/>
          <p:nvPr/>
        </p:nvSpPr>
        <p:spPr>
          <a:xfrm>
            <a:off x="8086980" y="5034326"/>
            <a:ext cx="121058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(Short-Short)</a:t>
            </a:r>
          </a:p>
        </p:txBody>
      </p:sp>
      <p:sp>
        <p:nvSpPr>
          <p:cNvPr id="35" name="TextBox 18">
            <a:extLst>
              <a:ext uri="{FF2B5EF4-FFF2-40B4-BE49-F238E27FC236}">
                <a16:creationId xmlns:a16="http://schemas.microsoft.com/office/drawing/2014/main" id="{86F51E25-2EAA-4541-A446-047F512D6449}"/>
              </a:ext>
            </a:extLst>
          </p:cNvPr>
          <p:cNvSpPr txBox="1"/>
          <p:nvPr/>
        </p:nvSpPr>
        <p:spPr>
          <a:xfrm>
            <a:off x="7008822" y="5567625"/>
            <a:ext cx="105317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r>
              <a:rPr lang="en-US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 CF</a:t>
            </a:r>
          </a:p>
        </p:txBody>
      </p:sp>
      <p:sp>
        <p:nvSpPr>
          <p:cNvPr id="36" name="TextBox 19">
            <a:extLst>
              <a:ext uri="{FF2B5EF4-FFF2-40B4-BE49-F238E27FC236}">
                <a16:creationId xmlns:a16="http://schemas.microsoft.com/office/drawing/2014/main" id="{521C1880-6B90-4EF0-AC93-2FBCE53A972F}"/>
              </a:ext>
            </a:extLst>
          </p:cNvPr>
          <p:cNvSpPr txBox="1"/>
          <p:nvPr/>
        </p:nvSpPr>
        <p:spPr>
          <a:xfrm>
            <a:off x="1530927" y="4717365"/>
            <a:ext cx="10012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r>
              <a:rPr lang="en-US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-SS Transition</a:t>
            </a:r>
          </a:p>
        </p:txBody>
      </p:sp>
      <p:cxnSp>
        <p:nvCxnSpPr>
          <p:cNvPr id="37" name="Straight Arrow Connector 21">
            <a:extLst>
              <a:ext uri="{FF2B5EF4-FFF2-40B4-BE49-F238E27FC236}">
                <a16:creationId xmlns:a16="http://schemas.microsoft.com/office/drawing/2014/main" id="{8D2274F2-E5BB-4FB7-900B-3A8407DD786F}"/>
              </a:ext>
            </a:extLst>
          </p:cNvPr>
          <p:cNvCxnSpPr>
            <a:stCxn id="36" idx="0"/>
          </p:cNvCxnSpPr>
          <p:nvPr/>
        </p:nvCxnSpPr>
        <p:spPr>
          <a:xfrm flipV="1">
            <a:off x="2031556" y="4321419"/>
            <a:ext cx="1089713" cy="395946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8" name="Straight Arrow Connector 23">
            <a:extLst>
              <a:ext uri="{FF2B5EF4-FFF2-40B4-BE49-F238E27FC236}">
                <a16:creationId xmlns:a16="http://schemas.microsoft.com/office/drawing/2014/main" id="{03150AA7-5FF2-47A0-92B9-89E67F88AECD}"/>
              </a:ext>
            </a:extLst>
          </p:cNvPr>
          <p:cNvCxnSpPr>
            <a:stCxn id="36" idx="0"/>
          </p:cNvCxnSpPr>
          <p:nvPr/>
        </p:nvCxnSpPr>
        <p:spPr>
          <a:xfrm flipV="1">
            <a:off x="2031556" y="3471047"/>
            <a:ext cx="2057400" cy="1246318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9" name="Straight Arrow Connector 25">
            <a:extLst>
              <a:ext uri="{FF2B5EF4-FFF2-40B4-BE49-F238E27FC236}">
                <a16:creationId xmlns:a16="http://schemas.microsoft.com/office/drawing/2014/main" id="{0CFA6032-3990-49C9-9A23-9B9BCC5D5F17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2031556" y="2958613"/>
            <a:ext cx="701922" cy="1758752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0" name="TextBox 27">
            <a:extLst>
              <a:ext uri="{FF2B5EF4-FFF2-40B4-BE49-F238E27FC236}">
                <a16:creationId xmlns:a16="http://schemas.microsoft.com/office/drawing/2014/main" id="{733D2D08-12B1-4139-AE66-AB669A2C1478}"/>
              </a:ext>
            </a:extLst>
          </p:cNvPr>
          <p:cNvSpPr txBox="1"/>
          <p:nvPr/>
        </p:nvSpPr>
        <p:spPr>
          <a:xfrm>
            <a:off x="7095393" y="2958612"/>
            <a:ext cx="16233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Vessel Bellows</a:t>
            </a:r>
          </a:p>
        </p:txBody>
      </p:sp>
      <p:cxnSp>
        <p:nvCxnSpPr>
          <p:cNvPr id="41" name="Straight Arrow Connector 29">
            <a:extLst>
              <a:ext uri="{FF2B5EF4-FFF2-40B4-BE49-F238E27FC236}">
                <a16:creationId xmlns:a16="http://schemas.microsoft.com/office/drawing/2014/main" id="{E26336EC-D4DF-4790-BC27-3A40EE0BA40E}"/>
              </a:ext>
            </a:extLst>
          </p:cNvPr>
          <p:cNvCxnSpPr>
            <a:stCxn id="40" idx="2"/>
          </p:cNvCxnSpPr>
          <p:nvPr/>
        </p:nvCxnSpPr>
        <p:spPr>
          <a:xfrm flipH="1">
            <a:off x="6049110" y="3281777"/>
            <a:ext cx="1857980" cy="1523220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2" name="Straight Arrow Connector 31">
            <a:extLst>
              <a:ext uri="{FF2B5EF4-FFF2-40B4-BE49-F238E27FC236}">
                <a16:creationId xmlns:a16="http://schemas.microsoft.com/office/drawing/2014/main" id="{44F9873F-911A-4A3B-BDB7-6857478E6382}"/>
              </a:ext>
            </a:extLst>
          </p:cNvPr>
          <p:cNvCxnSpPr>
            <a:stCxn id="40" idx="2"/>
          </p:cNvCxnSpPr>
          <p:nvPr/>
        </p:nvCxnSpPr>
        <p:spPr>
          <a:xfrm flipH="1">
            <a:off x="2782090" y="3281777"/>
            <a:ext cx="5125000" cy="306016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492572986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8478"/>
            <a:ext cx="4889501" cy="544512"/>
          </a:xfrm>
          <a:noFill/>
        </p:spPr>
        <p:txBody>
          <a:bodyPr anchor="ctr"/>
          <a:lstStyle/>
          <a:p>
            <a:pPr>
              <a:defRPr/>
            </a:pPr>
            <a:endParaRPr lang="en-GB" b="1" dirty="0">
              <a:latin typeface="+mn-lt"/>
              <a:ea typeface="+mj-ea"/>
            </a:endParaRPr>
          </a:p>
        </p:txBody>
      </p:sp>
      <p:sp>
        <p:nvSpPr>
          <p:cNvPr id="24588" name="Rectangle 22"/>
          <p:cNvSpPr>
            <a:spLocks noChangeArrowheads="1"/>
          </p:cNvSpPr>
          <p:nvPr/>
        </p:nvSpPr>
        <p:spPr bwMode="auto">
          <a:xfrm>
            <a:off x="3653050" y="1995411"/>
            <a:ext cx="565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GB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 Unicode MS" charset="0"/>
            </a:endParaRPr>
          </a:p>
        </p:txBody>
      </p:sp>
      <p:sp>
        <p:nvSpPr>
          <p:cNvPr id="24590" name="Rectangle 23"/>
          <p:cNvSpPr>
            <a:spLocks noChangeArrowheads="1"/>
          </p:cNvSpPr>
          <p:nvPr/>
        </p:nvSpPr>
        <p:spPr bwMode="auto">
          <a:xfrm>
            <a:off x="341526" y="3097137"/>
            <a:ext cx="5667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GB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 Unicode MS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6F425B-3494-4224-B0BA-5AB0A4D83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FE93F7-3163-4F30-B9A8-C97F6D083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38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019450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74B94-1C80-48BB-A307-971FE1E3A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Cavity Mag. Shielding</a:t>
            </a:r>
            <a:br>
              <a:rPr lang="en-US" dirty="0"/>
            </a:br>
            <a:r>
              <a:rPr lang="en-US" dirty="0"/>
              <a:t>(one layer)</a:t>
            </a:r>
          </a:p>
        </p:txBody>
      </p:sp>
      <p:pic>
        <p:nvPicPr>
          <p:cNvPr id="7" name="Content Placeholder 6" descr="A picture containing telescope&#10;&#10;Description automatically generated">
            <a:extLst>
              <a:ext uri="{FF2B5EF4-FFF2-40B4-BE49-F238E27FC236}">
                <a16:creationId xmlns:a16="http://schemas.microsoft.com/office/drawing/2014/main" id="{D1F8CC63-DA98-4511-8E6C-64301911FF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78524"/>
            <a:ext cx="3698363" cy="225047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96937-ECC0-45C2-845F-C97BDD064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5C1B44-D634-40DC-A81A-FA02C5AA7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4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9" name="Picture 8" descr="A picture containing telescope&#10;&#10;Description automatically generated">
            <a:extLst>
              <a:ext uri="{FF2B5EF4-FFF2-40B4-BE49-F238E27FC236}">
                <a16:creationId xmlns:a16="http://schemas.microsoft.com/office/drawing/2014/main" id="{ADBFF7C7-8270-405F-8FB0-3322381BFC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1"/>
          <a:stretch/>
        </p:blipFill>
        <p:spPr>
          <a:xfrm>
            <a:off x="4627135" y="1178524"/>
            <a:ext cx="3933088" cy="2347014"/>
          </a:xfrm>
          <a:prstGeom prst="rect">
            <a:avLst/>
          </a:prstGeom>
        </p:spPr>
      </p:pic>
      <p:pic>
        <p:nvPicPr>
          <p:cNvPr id="11" name="Picture 10" descr="A close-up of a space shuttle&#10;&#10;Description automatically generated with low confidence">
            <a:extLst>
              <a:ext uri="{FF2B5EF4-FFF2-40B4-BE49-F238E27FC236}">
                <a16:creationId xmlns:a16="http://schemas.microsoft.com/office/drawing/2014/main" id="{D4099771-61D2-475E-9405-BDD062C82D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30" y="3516660"/>
            <a:ext cx="4905412" cy="26449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2BDA6D6-F6B8-47EF-8021-B00DA991C82F}"/>
              </a:ext>
            </a:extLst>
          </p:cNvPr>
          <p:cNvSpPr txBox="1"/>
          <p:nvPr/>
        </p:nvSpPr>
        <p:spPr>
          <a:xfrm>
            <a:off x="2286000" y="5911860"/>
            <a:ext cx="339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1.3GHz Cavity with Mag. shield</a:t>
            </a:r>
          </a:p>
        </p:txBody>
      </p:sp>
    </p:spTree>
    <p:extLst>
      <p:ext uri="{BB962C8B-B14F-4D97-AF65-F5344CB8AC3E}">
        <p14:creationId xmlns:p14="http://schemas.microsoft.com/office/powerpoint/2010/main" val="29668469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E932B02-D54F-4521-A4D5-C6E0E9B975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53275"/>
            <a:ext cx="8229600" cy="441981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56B7B7-8787-4A62-8EBF-D9F2ED800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458200" cy="1066800"/>
          </a:xfrm>
        </p:spPr>
        <p:txBody>
          <a:bodyPr/>
          <a:lstStyle/>
          <a:p>
            <a:r>
              <a:rPr lang="en-US" sz="4000" dirty="0"/>
              <a:t>1.3 GHz cavity #1 (with tuner, magnetic shielding and GV)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CB23B3-0205-4781-ADA6-502FBCE9E1D1}"/>
              </a:ext>
            </a:extLst>
          </p:cNvPr>
          <p:cNvSpPr txBox="1"/>
          <p:nvPr/>
        </p:nvSpPr>
        <p:spPr>
          <a:xfrm>
            <a:off x="3048000" y="5096470"/>
            <a:ext cx="571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LCLS-II style tuner will be used</a:t>
            </a:r>
          </a:p>
          <a:p>
            <a:pPr marL="342900" lvl="1"/>
            <a:r>
              <a:rPr lang="en-US" dirty="0"/>
              <a:t>(cavity #1 – tuner with extended arms)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One-layer external magnetic shieled (LCLS-II style)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467987-1D2D-49E2-A926-032D5170B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2B5842-63BD-4418-8125-F720D9416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5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950637353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F4D5-F1E8-461A-A62D-54A7625B5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76200"/>
            <a:ext cx="7620000" cy="914400"/>
          </a:xfrm>
        </p:spPr>
        <p:txBody>
          <a:bodyPr/>
          <a:lstStyle/>
          <a:p>
            <a:r>
              <a:rPr lang="en-US" dirty="0"/>
              <a:t>1.3GHz Dressed Cavity with Tuner</a:t>
            </a:r>
          </a:p>
        </p:txBody>
      </p:sp>
      <p:pic>
        <p:nvPicPr>
          <p:cNvPr id="7" name="Content Placeholder 6" descr="A close-up of a toy&#10;&#10;Description automatically generated with low confidence">
            <a:extLst>
              <a:ext uri="{FF2B5EF4-FFF2-40B4-BE49-F238E27FC236}">
                <a16:creationId xmlns:a16="http://schemas.microsoft.com/office/drawing/2014/main" id="{28537088-7A3C-4D06-BE8E-5E9DF9AA5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94666"/>
            <a:ext cx="4434094" cy="309003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8D8A4-44DB-48EF-BCCD-B305F79A4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BC3CBE-D47F-4E27-BD99-E4662017A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6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9" name="Picture 8" descr="A close-up of a toy&#10;&#10;Description automatically generated with low confidence">
            <a:extLst>
              <a:ext uri="{FF2B5EF4-FFF2-40B4-BE49-F238E27FC236}">
                <a16:creationId xmlns:a16="http://schemas.microsoft.com/office/drawing/2014/main" id="{3BC9175A-F6AD-4502-88D0-DB2D96E60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767" y="3276600"/>
            <a:ext cx="4449422" cy="2971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2A8653A-7B38-4841-9FF4-79F4ECF453AB}"/>
              </a:ext>
            </a:extLst>
          </p:cNvPr>
          <p:cNvSpPr txBox="1"/>
          <p:nvPr/>
        </p:nvSpPr>
        <p:spPr>
          <a:xfrm>
            <a:off x="6523608" y="5715000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Mag. Shield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778E35-4530-499E-A2BB-FA55DE88220D}"/>
              </a:ext>
            </a:extLst>
          </p:cNvPr>
          <p:cNvSpPr txBox="1"/>
          <p:nvPr/>
        </p:nvSpPr>
        <p:spPr>
          <a:xfrm>
            <a:off x="1295400" y="4724400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Mag. Shield</a:t>
            </a:r>
          </a:p>
        </p:txBody>
      </p:sp>
      <p:pic>
        <p:nvPicPr>
          <p:cNvPr id="13" name="Picture 12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3CFF59CE-E20F-4F59-9088-DD37D72D28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032" y="1009173"/>
            <a:ext cx="3492368" cy="227038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35CA3A3-83EF-46C5-8CA1-2597C6601EA8}"/>
              </a:ext>
            </a:extLst>
          </p:cNvPr>
          <p:cNvSpPr txBox="1"/>
          <p:nvPr/>
        </p:nvSpPr>
        <p:spPr>
          <a:xfrm>
            <a:off x="5660237" y="2747166"/>
            <a:ext cx="778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Tuner</a:t>
            </a:r>
          </a:p>
        </p:txBody>
      </p:sp>
    </p:spTree>
    <p:extLst>
      <p:ext uri="{BB962C8B-B14F-4D97-AF65-F5344CB8AC3E}">
        <p14:creationId xmlns:p14="http://schemas.microsoft.com/office/powerpoint/2010/main" val="252324968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FA077F1-6141-45C8-851F-184DCE7335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1" y="2204335"/>
            <a:ext cx="3808966" cy="245681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BA094EF-002A-413C-BB28-38EA617D8CFF}"/>
              </a:ext>
            </a:extLst>
          </p:cNvPr>
          <p:cNvSpPr txBox="1">
            <a:spLocks/>
          </p:cNvSpPr>
          <p:nvPr/>
        </p:nvSpPr>
        <p:spPr>
          <a:xfrm>
            <a:off x="0" y="107129"/>
            <a:ext cx="9144000" cy="657417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800" fontAlgn="auto">
              <a:spcAft>
                <a:spcPts val="0"/>
              </a:spcAft>
              <a:defRPr/>
            </a:pPr>
            <a:r>
              <a:rPr lang="en-US" sz="36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Bellows and Magnetic shield</a:t>
            </a:r>
          </a:p>
        </p:txBody>
      </p:sp>
      <p:pic>
        <p:nvPicPr>
          <p:cNvPr id="8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F992F3-A28F-457F-B017-507E189233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486" y="2627899"/>
            <a:ext cx="4693844" cy="1602203"/>
          </a:xfrm>
          <a:prstGeom prst="rect">
            <a:avLst/>
          </a:prstGeom>
        </p:spPr>
      </p:pic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FD223ABA-232D-4441-A6B6-4880E7ABDA99}"/>
              </a:ext>
            </a:extLst>
          </p:cNvPr>
          <p:cNvSpPr/>
          <p:nvPr/>
        </p:nvSpPr>
        <p:spPr>
          <a:xfrm>
            <a:off x="685800" y="1479315"/>
            <a:ext cx="4191000" cy="487821"/>
          </a:xfrm>
          <a:prstGeom prst="wedgeRoundRectCallout">
            <a:avLst>
              <a:gd name="adj1" fmla="val -28149"/>
              <a:gd name="adj2" fmla="val 262231"/>
              <a:gd name="adj3" fmla="val 16667"/>
            </a:avLst>
          </a:prstGeom>
          <a:solidFill>
            <a:srgbClr val="FFFF00">
              <a:alpha val="20000"/>
            </a:srgb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rgbClr val="0000FF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Mag. Shield inside helium tank as suggested in TDR (KEK)</a:t>
            </a:r>
            <a:endParaRPr kumimoji="1" lang="ja-JP" altLang="en-US" b="1" dirty="0">
              <a:solidFill>
                <a:srgbClr val="0000FF"/>
              </a:solidFill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E0DFBE4-FD20-4B7D-8812-89ACE0A0DA2D}"/>
              </a:ext>
            </a:extLst>
          </p:cNvPr>
          <p:cNvSpPr/>
          <p:nvPr/>
        </p:nvSpPr>
        <p:spPr>
          <a:xfrm>
            <a:off x="4724400" y="3062287"/>
            <a:ext cx="690563" cy="442913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A5A06B32-4141-4D89-87AB-0427B0CFF8DA}"/>
              </a:ext>
            </a:extLst>
          </p:cNvPr>
          <p:cNvSpPr/>
          <p:nvPr/>
        </p:nvSpPr>
        <p:spPr>
          <a:xfrm>
            <a:off x="882912" y="5143646"/>
            <a:ext cx="5916571" cy="620463"/>
          </a:xfrm>
          <a:prstGeom prst="wedgeRoundRectCallout">
            <a:avLst>
              <a:gd name="adj1" fmla="val -35626"/>
              <a:gd name="adj2" fmla="val -175302"/>
              <a:gd name="adj3" fmla="val 16667"/>
            </a:avLst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This cross-sectional view is confidential? KEK got from the FNAL document.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64DA2386-A65B-4B15-ACCC-5F766E44291F}"/>
              </a:ext>
            </a:extLst>
          </p:cNvPr>
          <p:cNvCxnSpPr/>
          <p:nvPr/>
        </p:nvCxnSpPr>
        <p:spPr>
          <a:xfrm flipH="1">
            <a:off x="3904636" y="3505201"/>
            <a:ext cx="819764" cy="115594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楕円 16">
            <a:extLst>
              <a:ext uri="{FF2B5EF4-FFF2-40B4-BE49-F238E27FC236}">
                <a16:creationId xmlns:a16="http://schemas.microsoft.com/office/drawing/2014/main" id="{21F5A911-79AF-44B7-BF6F-4C618CCC31D4}"/>
              </a:ext>
            </a:extLst>
          </p:cNvPr>
          <p:cNvSpPr/>
          <p:nvPr/>
        </p:nvSpPr>
        <p:spPr>
          <a:xfrm>
            <a:off x="919162" y="3842815"/>
            <a:ext cx="300038" cy="30056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9403FC5F-68F4-4464-A900-69CC945B22B3}"/>
              </a:ext>
            </a:extLst>
          </p:cNvPr>
          <p:cNvSpPr/>
          <p:nvPr/>
        </p:nvSpPr>
        <p:spPr>
          <a:xfrm>
            <a:off x="1068779" y="2919104"/>
            <a:ext cx="659081" cy="961901"/>
          </a:xfrm>
          <a:custGeom>
            <a:avLst/>
            <a:gdLst>
              <a:gd name="connsiteX0" fmla="*/ 0 w 878774"/>
              <a:gd name="connsiteY0" fmla="*/ 1282535 h 1282535"/>
              <a:gd name="connsiteX1" fmla="*/ 178130 w 878774"/>
              <a:gd name="connsiteY1" fmla="*/ 872836 h 1282535"/>
              <a:gd name="connsiteX2" fmla="*/ 356260 w 878774"/>
              <a:gd name="connsiteY2" fmla="*/ 486888 h 1282535"/>
              <a:gd name="connsiteX3" fmla="*/ 570016 w 878774"/>
              <a:gd name="connsiteY3" fmla="*/ 207818 h 1282535"/>
              <a:gd name="connsiteX4" fmla="*/ 878774 w 878774"/>
              <a:gd name="connsiteY4" fmla="*/ 0 h 1282535"/>
              <a:gd name="connsiteX5" fmla="*/ 878774 w 878774"/>
              <a:gd name="connsiteY5" fmla="*/ 0 h 128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8774" h="1282535">
                <a:moveTo>
                  <a:pt x="0" y="1282535"/>
                </a:moveTo>
                <a:cubicBezTo>
                  <a:pt x="59376" y="1143989"/>
                  <a:pt x="118753" y="1005444"/>
                  <a:pt x="178130" y="872836"/>
                </a:cubicBezTo>
                <a:cubicBezTo>
                  <a:pt x="237507" y="740228"/>
                  <a:pt x="290946" y="597724"/>
                  <a:pt x="356260" y="486888"/>
                </a:cubicBezTo>
                <a:cubicBezTo>
                  <a:pt x="421574" y="376052"/>
                  <a:pt x="482930" y="288966"/>
                  <a:pt x="570016" y="207818"/>
                </a:cubicBezTo>
                <a:cubicBezTo>
                  <a:pt x="657102" y="126670"/>
                  <a:pt x="878774" y="0"/>
                  <a:pt x="878774" y="0"/>
                </a:cubicBezTo>
                <a:lnTo>
                  <a:pt x="878774" y="0"/>
                </a:lnTo>
              </a:path>
            </a:pathLst>
          </a:cu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82650E-091A-449F-BA55-362B20E16EBF}"/>
              </a:ext>
            </a:extLst>
          </p:cNvPr>
          <p:cNvSpPr txBox="1"/>
          <p:nvPr/>
        </p:nvSpPr>
        <p:spPr>
          <a:xfrm>
            <a:off x="6144169" y="5768922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(From Kirk presentation)</a:t>
            </a:r>
          </a:p>
        </p:txBody>
      </p:sp>
    </p:spTree>
    <p:extLst>
      <p:ext uri="{BB962C8B-B14F-4D97-AF65-F5344CB8AC3E}">
        <p14:creationId xmlns:p14="http://schemas.microsoft.com/office/powerpoint/2010/main" val="3062008128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FF9F2-1D51-42B6-923B-255A689A4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1.3GHz ILC Cavity with Mag shielding (for discussion)</a:t>
            </a:r>
          </a:p>
        </p:txBody>
      </p:sp>
      <p:pic>
        <p:nvPicPr>
          <p:cNvPr id="8" name="Content Placeholder 7" descr="A picture containing logo&#10;&#10;Description automatically generated">
            <a:extLst>
              <a:ext uri="{FF2B5EF4-FFF2-40B4-BE49-F238E27FC236}">
                <a16:creationId xmlns:a16="http://schemas.microsoft.com/office/drawing/2014/main" id="{18D2D01A-479B-42E2-918A-A302C50384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053" y="2743200"/>
            <a:ext cx="4190294" cy="157500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06F9B-AA3E-4EB4-9473-B419F2086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pic>
        <p:nvPicPr>
          <p:cNvPr id="10" name="Picture 9" descr="A picture containing diagram&#10;&#10;Description automatically generated">
            <a:extLst>
              <a:ext uri="{FF2B5EF4-FFF2-40B4-BE49-F238E27FC236}">
                <a16:creationId xmlns:a16="http://schemas.microsoft.com/office/drawing/2014/main" id="{A2C522AE-DB09-4716-A823-0E07747890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178607"/>
            <a:ext cx="2851862" cy="2367186"/>
          </a:xfrm>
          <a:prstGeom prst="rect">
            <a:avLst/>
          </a:prstGeom>
        </p:spPr>
      </p:pic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DCE09AEF-A339-4C39-B8D3-FAB9C6D0D9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815425"/>
            <a:ext cx="2851862" cy="23157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2446D38-A06C-401F-B2F9-734C4ADE0010}"/>
              </a:ext>
            </a:extLst>
          </p:cNvPr>
          <p:cNvSpPr txBox="1"/>
          <p:nvPr/>
        </p:nvSpPr>
        <p:spPr>
          <a:xfrm>
            <a:off x="4458053" y="1524000"/>
            <a:ext cx="3608680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External Mag. Shielding (LCLS II)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A06674F-5440-44FA-85D4-FB16B9E1558E}"/>
              </a:ext>
            </a:extLst>
          </p:cNvPr>
          <p:cNvCxnSpPr>
            <a:stCxn id="14" idx="1"/>
          </p:cNvCxnSpPr>
          <p:nvPr/>
        </p:nvCxnSpPr>
        <p:spPr bwMode="auto">
          <a:xfrm flipH="1" flipV="1">
            <a:off x="3200400" y="1524000"/>
            <a:ext cx="1257653" cy="1846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889ADE5-0EAA-47C0-9B63-4A68A1DDFF80}"/>
              </a:ext>
            </a:extLst>
          </p:cNvPr>
          <p:cNvSpPr txBox="1"/>
          <p:nvPr/>
        </p:nvSpPr>
        <p:spPr>
          <a:xfrm>
            <a:off x="4455834" y="5128736"/>
            <a:ext cx="3223959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Internal Mag. Shielding (KEK)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9AF00C9-8D00-4F95-9412-84158EEE662E}"/>
              </a:ext>
            </a:extLst>
          </p:cNvPr>
          <p:cNvCxnSpPr>
            <a:cxnSpLocks/>
            <a:stCxn id="17" idx="1"/>
          </p:cNvCxnSpPr>
          <p:nvPr/>
        </p:nvCxnSpPr>
        <p:spPr bwMode="auto">
          <a:xfrm flipH="1" flipV="1">
            <a:off x="3352800" y="4037971"/>
            <a:ext cx="1103034" cy="12754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163E6B-6B94-4B8F-8FDB-A06B095A3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8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51918586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7E7AC52A-206C-4C50-8FB4-1A745A3814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99" y="4036243"/>
            <a:ext cx="5414192" cy="1929601"/>
          </a:xfrm>
          <a:prstGeom prst="rect">
            <a:avLst/>
          </a:prstGeom>
        </p:spPr>
      </p:pic>
      <p:pic>
        <p:nvPicPr>
          <p:cNvPr id="6" name="Content Placeholder 5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4EBBA2AE-FDEE-42A3-9B35-FD6E91666E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858" y="1477046"/>
            <a:ext cx="3138636" cy="2449116"/>
          </a:xfrm>
        </p:spPr>
      </p:pic>
      <p:pic>
        <p:nvPicPr>
          <p:cNvPr id="27" name="Picture 26" descr="A picture containing text, clock, sign&#10;&#10;Description automatically generated">
            <a:extLst>
              <a:ext uri="{FF2B5EF4-FFF2-40B4-BE49-F238E27FC236}">
                <a16:creationId xmlns:a16="http://schemas.microsoft.com/office/drawing/2014/main" id="{74C8D1DA-ADF1-4950-AE07-7A4FF40F7D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600" y="1297348"/>
            <a:ext cx="3422869" cy="28605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B5F699-D158-4F35-94B8-F79D2C56D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/>
              <a:t>1.3 GHz ILC magnet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30C940-9FA0-492F-B526-35D7B00730A3}"/>
              </a:ext>
            </a:extLst>
          </p:cNvPr>
          <p:cNvSpPr txBox="1"/>
          <p:nvPr/>
        </p:nvSpPr>
        <p:spPr>
          <a:xfrm>
            <a:off x="5641933" y="4572000"/>
            <a:ext cx="33496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ILC conduction cooled </a:t>
            </a:r>
            <a:r>
              <a:rPr lang="en-US" sz="1600" dirty="0" err="1"/>
              <a:t>splittable</a:t>
            </a:r>
            <a:r>
              <a:rPr lang="en-US" sz="1600" dirty="0"/>
              <a:t> quad, ~1 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Magnet 2-phase pipe have extra volume for 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Optional: Magnet 2phase pipe from Al (Al-SS transition?)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99068CC-C501-4CDC-A217-936ACB74E9D9}"/>
              </a:ext>
            </a:extLst>
          </p:cNvPr>
          <p:cNvCxnSpPr>
            <a:cxnSpLocks/>
          </p:cNvCxnSpPr>
          <p:nvPr/>
        </p:nvCxnSpPr>
        <p:spPr>
          <a:xfrm flipH="1">
            <a:off x="1981200" y="2579132"/>
            <a:ext cx="1376715" cy="6974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E5D49C2-4B2E-4DA5-9D8F-884670501DFB}"/>
              </a:ext>
            </a:extLst>
          </p:cNvPr>
          <p:cNvCxnSpPr/>
          <p:nvPr/>
        </p:nvCxnSpPr>
        <p:spPr>
          <a:xfrm>
            <a:off x="5867400" y="3064133"/>
            <a:ext cx="0" cy="15078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D87294-97A8-4110-BAB0-AD2CC06A3879}"/>
              </a:ext>
            </a:extLst>
          </p:cNvPr>
          <p:cNvCxnSpPr/>
          <p:nvPr/>
        </p:nvCxnSpPr>
        <p:spPr>
          <a:xfrm>
            <a:off x="8534400" y="3064133"/>
            <a:ext cx="0" cy="15078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489B5F9-E9E7-4545-BBC9-2F4EF382E66B}"/>
              </a:ext>
            </a:extLst>
          </p:cNvPr>
          <p:cNvSpPr txBox="1"/>
          <p:nvPr/>
        </p:nvSpPr>
        <p:spPr>
          <a:xfrm>
            <a:off x="6932791" y="429150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342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EEFBC58-4956-4224-8F01-7C57A980D347}"/>
              </a:ext>
            </a:extLst>
          </p:cNvPr>
          <p:cNvCxnSpPr>
            <a:cxnSpLocks/>
            <a:stCxn id="32" idx="3"/>
          </p:cNvCxnSpPr>
          <p:nvPr/>
        </p:nvCxnSpPr>
        <p:spPr>
          <a:xfrm>
            <a:off x="7502178" y="4476170"/>
            <a:ext cx="10322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C220F0F-3760-4736-80E7-0FD3FB4160E3}"/>
              </a:ext>
            </a:extLst>
          </p:cNvPr>
          <p:cNvCxnSpPr>
            <a:cxnSpLocks/>
            <a:stCxn id="32" idx="1"/>
          </p:cNvCxnSpPr>
          <p:nvPr/>
        </p:nvCxnSpPr>
        <p:spPr>
          <a:xfrm flipH="1" flipV="1">
            <a:off x="5867399" y="4463096"/>
            <a:ext cx="1065392" cy="13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E8EB401-0168-4550-9467-628C1AED51DA}"/>
              </a:ext>
            </a:extLst>
          </p:cNvPr>
          <p:cNvCxnSpPr/>
          <p:nvPr/>
        </p:nvCxnSpPr>
        <p:spPr>
          <a:xfrm flipH="1">
            <a:off x="5365136" y="2879467"/>
            <a:ext cx="58613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CA251B-D9C9-41E2-B7FC-3E8F41D0624B}"/>
              </a:ext>
            </a:extLst>
          </p:cNvPr>
          <p:cNvCxnSpPr/>
          <p:nvPr/>
        </p:nvCxnSpPr>
        <p:spPr>
          <a:xfrm flipH="1">
            <a:off x="5334000" y="3064133"/>
            <a:ext cx="5333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51B77CD4-78A2-4067-90B1-C3BD7D6AF095}"/>
              </a:ext>
            </a:extLst>
          </p:cNvPr>
          <p:cNvSpPr txBox="1"/>
          <p:nvPr/>
        </p:nvSpPr>
        <p:spPr>
          <a:xfrm>
            <a:off x="4814776" y="276336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6AC5B17-5EEF-464B-A1D1-B6B5E0A5A4D0}"/>
              </a:ext>
            </a:extLst>
          </p:cNvPr>
          <p:cNvCxnSpPr/>
          <p:nvPr/>
        </p:nvCxnSpPr>
        <p:spPr>
          <a:xfrm>
            <a:off x="5460163" y="2523823"/>
            <a:ext cx="0" cy="3556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E529073E-1084-4A01-9F96-71BF2F0E9476}"/>
              </a:ext>
            </a:extLst>
          </p:cNvPr>
          <p:cNvCxnSpPr/>
          <p:nvPr/>
        </p:nvCxnSpPr>
        <p:spPr>
          <a:xfrm flipV="1">
            <a:off x="5460163" y="3064133"/>
            <a:ext cx="0" cy="258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31CCB4B-3BDC-417D-A96F-886AC65B3656}"/>
              </a:ext>
            </a:extLst>
          </p:cNvPr>
          <p:cNvCxnSpPr/>
          <p:nvPr/>
        </p:nvCxnSpPr>
        <p:spPr>
          <a:xfrm>
            <a:off x="6248400" y="2667000"/>
            <a:ext cx="914400" cy="914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F427850-8EE7-4894-A8AB-6F9E902A67F1}"/>
              </a:ext>
            </a:extLst>
          </p:cNvPr>
          <p:cNvCxnSpPr/>
          <p:nvPr/>
        </p:nvCxnSpPr>
        <p:spPr>
          <a:xfrm flipV="1">
            <a:off x="6248400" y="1524000"/>
            <a:ext cx="0" cy="1143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D4729C1-E3B8-489A-B88A-2DAD60C913E1}"/>
              </a:ext>
            </a:extLst>
          </p:cNvPr>
          <p:cNvCxnSpPr/>
          <p:nvPr/>
        </p:nvCxnSpPr>
        <p:spPr>
          <a:xfrm flipV="1">
            <a:off x="8229600" y="1524000"/>
            <a:ext cx="0" cy="10551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04A3F458-FD4F-4CE8-A3BA-3962EBE42E2D}"/>
              </a:ext>
            </a:extLst>
          </p:cNvPr>
          <p:cNvSpPr txBox="1"/>
          <p:nvPr/>
        </p:nvSpPr>
        <p:spPr>
          <a:xfrm>
            <a:off x="7017507" y="145215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250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6492714A-EE07-432F-99CB-780AAD360069}"/>
              </a:ext>
            </a:extLst>
          </p:cNvPr>
          <p:cNvCxnSpPr>
            <a:cxnSpLocks/>
            <a:stCxn id="57" idx="3"/>
          </p:cNvCxnSpPr>
          <p:nvPr/>
        </p:nvCxnSpPr>
        <p:spPr>
          <a:xfrm>
            <a:off x="7586894" y="1636820"/>
            <a:ext cx="6427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E0A5263-8994-4C12-9581-2D2BCFDABA2C}"/>
              </a:ext>
            </a:extLst>
          </p:cNvPr>
          <p:cNvCxnSpPr>
            <a:stCxn id="57" idx="1"/>
          </p:cNvCxnSpPr>
          <p:nvPr/>
        </p:nvCxnSpPr>
        <p:spPr>
          <a:xfrm flipH="1">
            <a:off x="6248400" y="1636820"/>
            <a:ext cx="7691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C077F38-69F5-48F2-A2CB-5110AD57A7B0}"/>
              </a:ext>
            </a:extLst>
          </p:cNvPr>
          <p:cNvCxnSpPr/>
          <p:nvPr/>
        </p:nvCxnSpPr>
        <p:spPr>
          <a:xfrm>
            <a:off x="457200" y="5562600"/>
            <a:ext cx="0" cy="6826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FC56D9ED-A4E9-4915-B701-B6938C31FF08}"/>
              </a:ext>
            </a:extLst>
          </p:cNvPr>
          <p:cNvCxnSpPr/>
          <p:nvPr/>
        </p:nvCxnSpPr>
        <p:spPr>
          <a:xfrm>
            <a:off x="4876800" y="5562600"/>
            <a:ext cx="0" cy="609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9D5FE5A8-1657-4578-A65B-B4F251622180}"/>
              </a:ext>
            </a:extLst>
          </p:cNvPr>
          <p:cNvSpPr txBox="1"/>
          <p:nvPr/>
        </p:nvSpPr>
        <p:spPr>
          <a:xfrm>
            <a:off x="2043016" y="593965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1000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69A9893F-A687-4C8D-91E1-A962C8D03678}"/>
              </a:ext>
            </a:extLst>
          </p:cNvPr>
          <p:cNvCxnSpPr>
            <a:stCxn id="69" idx="3"/>
          </p:cNvCxnSpPr>
          <p:nvPr/>
        </p:nvCxnSpPr>
        <p:spPr>
          <a:xfrm>
            <a:off x="2740643" y="6124325"/>
            <a:ext cx="21361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A401CD09-7FFF-41BC-BA71-2F3C1D66AECF}"/>
              </a:ext>
            </a:extLst>
          </p:cNvPr>
          <p:cNvCxnSpPr>
            <a:stCxn id="69" idx="1"/>
          </p:cNvCxnSpPr>
          <p:nvPr/>
        </p:nvCxnSpPr>
        <p:spPr>
          <a:xfrm flipH="1">
            <a:off x="457200" y="6124325"/>
            <a:ext cx="15858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60D7C3A5-F76B-40C7-A83A-669AD475528C}"/>
              </a:ext>
            </a:extLst>
          </p:cNvPr>
          <p:cNvSpPr txBox="1"/>
          <p:nvPr/>
        </p:nvSpPr>
        <p:spPr>
          <a:xfrm>
            <a:off x="54330" y="1059805"/>
            <a:ext cx="1915909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Al thermal straps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79B6EA0-DC03-4EB5-B63B-B1CF7FDB997E}"/>
              </a:ext>
            </a:extLst>
          </p:cNvPr>
          <p:cNvCxnSpPr>
            <a:cxnSpLocks/>
            <a:stCxn id="74" idx="3"/>
          </p:cNvCxnSpPr>
          <p:nvPr/>
        </p:nvCxnSpPr>
        <p:spPr>
          <a:xfrm>
            <a:off x="1970239" y="1244471"/>
            <a:ext cx="735777" cy="521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8A2331A8-0BE2-4206-8EE8-AC93CA71E17B}"/>
              </a:ext>
            </a:extLst>
          </p:cNvPr>
          <p:cNvCxnSpPr>
            <a:cxnSpLocks/>
            <a:stCxn id="74" idx="2"/>
          </p:cNvCxnSpPr>
          <p:nvPr/>
        </p:nvCxnSpPr>
        <p:spPr>
          <a:xfrm>
            <a:off x="1012285" y="1429137"/>
            <a:ext cx="1304623" cy="443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A8839AD6-7528-48AE-B594-B43F01BF8B6F}"/>
              </a:ext>
            </a:extLst>
          </p:cNvPr>
          <p:cNvCxnSpPr>
            <a:cxnSpLocks/>
            <a:stCxn id="74" idx="2"/>
          </p:cNvCxnSpPr>
          <p:nvPr/>
        </p:nvCxnSpPr>
        <p:spPr>
          <a:xfrm>
            <a:off x="1012285" y="1429137"/>
            <a:ext cx="968915" cy="5826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DAFA02A7-8B90-47D8-9066-E078FC8B9897}"/>
              </a:ext>
            </a:extLst>
          </p:cNvPr>
          <p:cNvCxnSpPr>
            <a:cxnSpLocks/>
            <a:stCxn id="74" idx="2"/>
          </p:cNvCxnSpPr>
          <p:nvPr/>
        </p:nvCxnSpPr>
        <p:spPr>
          <a:xfrm>
            <a:off x="1012285" y="1429137"/>
            <a:ext cx="544821" cy="785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592F2B0-C109-45DE-9DDA-577C1BA87582}"/>
              </a:ext>
            </a:extLst>
          </p:cNvPr>
          <p:cNvSpPr txBox="1"/>
          <p:nvPr/>
        </p:nvSpPr>
        <p:spPr>
          <a:xfrm>
            <a:off x="3769333" y="3412074"/>
            <a:ext cx="1441420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support rails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1D2820D-7258-4CC9-B536-408CA0BE758A}"/>
              </a:ext>
            </a:extLst>
          </p:cNvPr>
          <p:cNvCxnSpPr>
            <a:stCxn id="16" idx="3"/>
          </p:cNvCxnSpPr>
          <p:nvPr/>
        </p:nvCxnSpPr>
        <p:spPr>
          <a:xfrm flipV="1">
            <a:off x="5210753" y="3064134"/>
            <a:ext cx="809047" cy="5326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CDF8E5D-DBD3-40BB-9372-BF74522E56DC}"/>
              </a:ext>
            </a:extLst>
          </p:cNvPr>
          <p:cNvCxnSpPr/>
          <p:nvPr/>
        </p:nvCxnSpPr>
        <p:spPr>
          <a:xfrm flipH="1" flipV="1">
            <a:off x="3048000" y="2971800"/>
            <a:ext cx="721333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B1F26-01CC-4731-A7D2-65DECC9E2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11/16/22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C0D719-DF0F-4924-BF73-680C2BA0B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9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83652334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2_Factory">
  <a:themeElements>
    <a:clrScheme name="Factory 1">
      <a:dk1>
        <a:srgbClr val="000054"/>
      </a:dk1>
      <a:lt1>
        <a:srgbClr val="EAEAEA"/>
      </a:lt1>
      <a:dk2>
        <a:srgbClr val="00007A"/>
      </a:dk2>
      <a:lt2>
        <a:srgbClr val="EBD189"/>
      </a:lt2>
      <a:accent1>
        <a:srgbClr val="FCAB40"/>
      </a:accent1>
      <a:accent2>
        <a:srgbClr val="555BAD"/>
      </a:accent2>
      <a:accent3>
        <a:srgbClr val="AAAABE"/>
      </a:accent3>
      <a:accent4>
        <a:srgbClr val="C8C8C8"/>
      </a:accent4>
      <a:accent5>
        <a:srgbClr val="FDD2AF"/>
      </a:accent5>
      <a:accent6>
        <a:srgbClr val="4C529C"/>
      </a:accent6>
      <a:hlink>
        <a:srgbClr val="B97C01"/>
      </a:hlink>
      <a:folHlink>
        <a:srgbClr val="CCFF33"/>
      </a:folHlink>
    </a:clrScheme>
    <a:fontScheme name="2_Factory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ctory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rgbClr val="800000"/>
          </a:solidFill>
        </a:ln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22220</TotalTime>
  <Words>872</Words>
  <Application>Microsoft Office PowerPoint</Application>
  <PresentationFormat>画面に合わせる (4:3)</PresentationFormat>
  <Paragraphs>274</Paragraphs>
  <Slides>38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38</vt:i4>
      </vt:variant>
    </vt:vector>
  </HeadingPairs>
  <TitlesOfParts>
    <vt:vector size="46" baseType="lpstr">
      <vt:lpstr>Arial</vt:lpstr>
      <vt:lpstr>Arial Narrow</vt:lpstr>
      <vt:lpstr>Calibri</vt:lpstr>
      <vt:lpstr>Helvetica</vt:lpstr>
      <vt:lpstr>Times New Roman</vt:lpstr>
      <vt:lpstr>Wingdings</vt:lpstr>
      <vt:lpstr>2_Factory</vt:lpstr>
      <vt:lpstr>1_Default Theme</vt:lpstr>
      <vt:lpstr>ILC 1.3 GHz CM, 2022</vt:lpstr>
      <vt:lpstr>Outline</vt:lpstr>
      <vt:lpstr>1.3 GHz ILC cavity (short-short)</vt:lpstr>
      <vt:lpstr>1.3 Cavity Mag. Shielding (one layer)</vt:lpstr>
      <vt:lpstr>1.3 GHz cavity #1 (with tuner, magnetic shielding and GV)</vt:lpstr>
      <vt:lpstr>1.3GHz Dressed Cavity with Tuner</vt:lpstr>
      <vt:lpstr>PowerPoint プレゼンテーション</vt:lpstr>
      <vt:lpstr>1.3GHz ILC Cavity with Mag shielding (for discussion)</vt:lpstr>
      <vt:lpstr>1.3 GHz ILC magnet </vt:lpstr>
      <vt:lpstr>From IPAC2021 paper</vt:lpstr>
      <vt:lpstr>1.3 GHz cavity string-A</vt:lpstr>
      <vt:lpstr>1.3 GHz cavity string-B</vt:lpstr>
      <vt:lpstr>1.3 GHz cold mass upper</vt:lpstr>
      <vt:lpstr>1.3 GHz cold mass – ILC</vt:lpstr>
      <vt:lpstr>1.3 GHz ILC CM-B</vt:lpstr>
      <vt:lpstr>1.3 GHz ILC CM-B</vt:lpstr>
      <vt:lpstr>LCLS-II tuner access port</vt:lpstr>
      <vt:lpstr>KEK SC magnet CL</vt:lpstr>
      <vt:lpstr>1.3 GHz ILC CM-A, layout</vt:lpstr>
      <vt:lpstr>1.3 GHz ILC CM-B, layout</vt:lpstr>
      <vt:lpstr>1.3GHz ILC CM-B, layout</vt:lpstr>
      <vt:lpstr>ILC CM cryo line designation</vt:lpstr>
      <vt:lpstr>ILC CM cryogenic piping sizes</vt:lpstr>
      <vt:lpstr>TESLA-style cryomodules compared - 1</vt:lpstr>
      <vt:lpstr>TESLA-style cryomodules compared - 2</vt:lpstr>
      <vt:lpstr>Typical 45’ container</vt:lpstr>
      <vt:lpstr>Transportation of 1.3 GHz CM</vt:lpstr>
      <vt:lpstr>Transportation of 1.3 CM</vt:lpstr>
      <vt:lpstr>1.3 GHz CM’s interconnection</vt:lpstr>
      <vt:lpstr>1.3 GHz CM’s interconnection</vt:lpstr>
      <vt:lpstr>PowerPoint プレゼンテーション</vt:lpstr>
      <vt:lpstr>ILC TDR Layout</vt:lpstr>
      <vt:lpstr>1.3 GHz ILC CM, Section 1</vt:lpstr>
      <vt:lpstr>1.3 GHz ILC CM, Section 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orlov</dc:creator>
  <cp:lastModifiedBy>YAMAMOTO Yasuchika</cp:lastModifiedBy>
  <cp:revision>133</cp:revision>
  <dcterms:created xsi:type="dcterms:W3CDTF">2009-02-10T14:31:17Z</dcterms:created>
  <dcterms:modified xsi:type="dcterms:W3CDTF">2022-12-06T05:27:05Z</dcterms:modified>
</cp:coreProperties>
</file>