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6" d="100"/>
          <a:sy n="136" d="100"/>
        </p:scale>
        <p:origin x="-1664" y="-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78586" name="Rectangle 58"/>
          <p:cNvSpPr>
            <a:spLocks noChangeArrowheads="1"/>
          </p:cNvSpPr>
          <p:nvPr/>
        </p:nvSpPr>
        <p:spPr bwMode="auto">
          <a:xfrm>
            <a:off x="4060825" y="3017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defTabSz="914400" fontAlgn="base">
              <a:spcBef>
                <a:spcPct val="20000"/>
              </a:spcBef>
              <a:spcAft>
                <a:spcPct val="0"/>
              </a:spcAft>
              <a:buClr>
                <a:srgbClr val="00007D"/>
              </a:buClr>
              <a:buSzPct val="75000"/>
              <a:buFont typeface="Wingdings" charset="0"/>
              <a:buChar char="n"/>
            </a:pPr>
            <a:endParaRPr lang="en-US" sz="2400">
              <a:solidFill>
                <a:srgbClr val="000000"/>
              </a:solidFill>
              <a:latin typeface="Baskerville" charset="0"/>
              <a:ea typeface="ＭＳ Ｐゴシック" charset="0"/>
            </a:endParaRPr>
          </a:p>
        </p:txBody>
      </p:sp>
      <p:sp>
        <p:nvSpPr>
          <p:cNvPr id="278587" name="Rectangle 59"/>
          <p:cNvSpPr>
            <a:spLocks noChangeArrowheads="1"/>
          </p:cNvSpPr>
          <p:nvPr/>
        </p:nvSpPr>
        <p:spPr bwMode="auto">
          <a:xfrm>
            <a:off x="3678238" y="2630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defTabSz="914400" fontAlgn="base">
              <a:spcBef>
                <a:spcPct val="20000"/>
              </a:spcBef>
              <a:spcAft>
                <a:spcPct val="0"/>
              </a:spcAft>
              <a:buClr>
                <a:srgbClr val="00007D"/>
              </a:buClr>
              <a:buSzPct val="75000"/>
              <a:buFont typeface="Wingdings" charset="0"/>
              <a:buChar char="n"/>
            </a:pPr>
            <a:endParaRPr lang="en-US" sz="2400">
              <a:solidFill>
                <a:srgbClr val="000000"/>
              </a:solidFill>
              <a:latin typeface="Baskerville" charset="0"/>
              <a:ea typeface="ＭＳ Ｐゴシック" charset="0"/>
            </a:endParaRPr>
          </a:p>
        </p:txBody>
      </p:sp>
      <p:sp>
        <p:nvSpPr>
          <p:cNvPr id="278591" name="Rectangle 63"/>
          <p:cNvSpPr>
            <a:spLocks noChangeArrowheads="1"/>
          </p:cNvSpPr>
          <p:nvPr/>
        </p:nvSpPr>
        <p:spPr bwMode="auto">
          <a:xfrm>
            <a:off x="0" y="685800"/>
            <a:ext cx="228600" cy="61722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defTabSz="914400" fontAlgn="base">
              <a:spcBef>
                <a:spcPct val="20000"/>
              </a:spcBef>
              <a:spcAft>
                <a:spcPct val="0"/>
              </a:spcAft>
              <a:buClr>
                <a:srgbClr val="00007D"/>
              </a:buClr>
              <a:buSzPct val="75000"/>
              <a:buFont typeface="Wingdings" charset="0"/>
              <a:buChar char="n"/>
            </a:pPr>
            <a:endParaRPr lang="en-US" sz="2400">
              <a:solidFill>
                <a:srgbClr val="000000"/>
              </a:solidFill>
              <a:latin typeface="Baskerville" charset="0"/>
              <a:ea typeface="ＭＳ Ｐゴシック" charset="0"/>
            </a:endParaRPr>
          </a:p>
        </p:txBody>
      </p:sp>
      <p:sp>
        <p:nvSpPr>
          <p:cNvPr id="278592" name="Rectangle 64"/>
          <p:cNvSpPr>
            <a:spLocks noChangeArrowheads="1"/>
          </p:cNvSpPr>
          <p:nvPr/>
        </p:nvSpPr>
        <p:spPr bwMode="auto">
          <a:xfrm>
            <a:off x="0" y="0"/>
            <a:ext cx="9144000" cy="685800"/>
          </a:xfrm>
          <a:prstGeom prst="rect">
            <a:avLst/>
          </a:prstGeom>
          <a:gradFill rotWithShape="1">
            <a:gsLst>
              <a:gs pos="0">
                <a:srgbClr val="003368">
                  <a:alpha val="67999"/>
                </a:srgbClr>
              </a:gs>
              <a:gs pos="100000">
                <a:srgbClr val="003368">
                  <a:gamma/>
                  <a:tint val="15686"/>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5" tIns="45718" rIns="91435" bIns="45718" anchor="ctr"/>
          <a:lstStyle/>
          <a:p>
            <a:pPr defTabSz="914400" fontAlgn="base">
              <a:spcBef>
                <a:spcPct val="0"/>
              </a:spcBef>
              <a:spcAft>
                <a:spcPct val="0"/>
              </a:spcAft>
            </a:pPr>
            <a:endParaRPr lang="en-GB" sz="2400">
              <a:solidFill>
                <a:srgbClr val="FFFFFF"/>
              </a:solidFill>
              <a:latin typeface="Palatino" charset="0"/>
              <a:ea typeface="ＭＳ Ｐゴシック" charset="0"/>
            </a:endParaRPr>
          </a:p>
        </p:txBody>
      </p:sp>
      <p:sp>
        <p:nvSpPr>
          <p:cNvPr id="278593" name="Rectangle 65"/>
          <p:cNvSpPr>
            <a:spLocks noGrp="1" noChangeArrowheads="1"/>
          </p:cNvSpPr>
          <p:nvPr>
            <p:ph type="ctrTitle"/>
          </p:nvPr>
        </p:nvSpPr>
        <p:spPr>
          <a:xfrm>
            <a:off x="725488" y="2286000"/>
            <a:ext cx="7772400" cy="1143000"/>
          </a:xfrm>
        </p:spPr>
        <p:txBody>
          <a:bodyPr/>
          <a:lstStyle>
            <a:lvl1pPr>
              <a:defRPr sz="4400">
                <a:solidFill>
                  <a:srgbClr val="FFFFFF"/>
                </a:solidFill>
              </a:defRPr>
            </a:lvl1pPr>
          </a:lstStyle>
          <a:p>
            <a:pPr lvl="0"/>
            <a:r>
              <a:rPr lang="en-GB" noProof="0" smtClean="0"/>
              <a:t>Click to edit Master title style</a:t>
            </a:r>
          </a:p>
        </p:txBody>
      </p:sp>
      <p:sp>
        <p:nvSpPr>
          <p:cNvPr id="278594" name="Rectangle 66"/>
          <p:cNvSpPr>
            <a:spLocks noGrp="1" noChangeArrowheads="1"/>
          </p:cNvSpPr>
          <p:nvPr>
            <p:ph type="subTitle" idx="1"/>
          </p:nvPr>
        </p:nvSpPr>
        <p:spPr>
          <a:xfrm>
            <a:off x="1411288" y="3886200"/>
            <a:ext cx="6400800" cy="1752600"/>
          </a:xfrm>
        </p:spPr>
        <p:txBody>
          <a:bodyPr/>
          <a:lstStyle>
            <a:lvl1pPr marL="0" indent="0" algn="ctr">
              <a:buFont typeface="Wingdings" charset="0"/>
              <a:buNone/>
              <a:defRPr sz="2000"/>
            </a:lvl1pPr>
          </a:lstStyle>
          <a:p>
            <a:pPr lvl="0"/>
            <a:r>
              <a:rPr lang="en-US" noProof="0" smtClean="0"/>
              <a:t>Click to edit Master subtitle style</a:t>
            </a:r>
          </a:p>
        </p:txBody>
      </p:sp>
      <p:pic>
        <p:nvPicPr>
          <p:cNvPr id="278595" name="Picture 67" descr="Logo CERN width=144,      height=1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8200" y="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96" name="Rectangle 68"/>
          <p:cNvSpPr>
            <a:spLocks noChangeArrowheads="1"/>
          </p:cNvSpPr>
          <p:nvPr/>
        </p:nvSpPr>
        <p:spPr bwMode="auto">
          <a:xfrm rot="-5400000">
            <a:off x="-2831306" y="3593306"/>
            <a:ext cx="5943600" cy="2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5" tIns="45718" rIns="91435" bIns="45718" anchor="ctr"/>
          <a:lstStyle/>
          <a:p>
            <a:pPr defTabSz="914400" eaLnBrk="0" fontAlgn="base" hangingPunct="0">
              <a:spcBef>
                <a:spcPct val="0"/>
              </a:spcBef>
              <a:spcAft>
                <a:spcPct val="0"/>
              </a:spcAft>
            </a:pPr>
            <a:r>
              <a:rPr lang="en-US" sz="1100" dirty="0">
                <a:solidFill>
                  <a:srgbClr val="00007D"/>
                </a:solidFill>
                <a:latin typeface="Palatino" charset="0"/>
                <a:ea typeface="ＭＳ Ｐゴシック" charset="0"/>
              </a:rPr>
              <a:t>Damping rings, Linear Collider School 2013</a:t>
            </a:r>
          </a:p>
        </p:txBody>
      </p:sp>
      <p:sp>
        <p:nvSpPr>
          <p:cNvPr id="278597" name="Rectangle 69"/>
          <p:cNvSpPr>
            <a:spLocks noChangeArrowheads="1"/>
          </p:cNvSpPr>
          <p:nvPr/>
        </p:nvSpPr>
        <p:spPr bwMode="auto">
          <a:xfrm>
            <a:off x="8116888" y="6477000"/>
            <a:ext cx="1020762" cy="265113"/>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6223" tIns="48111" rIns="96223" bIns="48111"/>
          <a:lstStyle/>
          <a:p>
            <a:pPr algn="r" defTabSz="962025" eaLnBrk="0" fontAlgn="base" hangingPunct="0">
              <a:spcBef>
                <a:spcPct val="0"/>
              </a:spcBef>
              <a:spcAft>
                <a:spcPct val="0"/>
              </a:spcAft>
            </a:pPr>
            <a:fld id="{935B4C45-FA1F-724F-908B-420FE95A4415}" type="slidenum">
              <a:rPr lang="de-DE" sz="1200">
                <a:solidFill>
                  <a:srgbClr val="808080"/>
                </a:solidFill>
                <a:latin typeface="Palatino" charset="0"/>
                <a:ea typeface="ＭＳ Ｐゴシック" charset="0"/>
              </a:rPr>
              <a:pPr algn="r" defTabSz="962025" eaLnBrk="0" fontAlgn="base" hangingPunct="0">
                <a:spcBef>
                  <a:spcPct val="0"/>
                </a:spcBef>
                <a:spcAft>
                  <a:spcPct val="0"/>
                </a:spcAft>
              </a:pPr>
              <a:t>‹#›</a:t>
            </a:fld>
            <a:endParaRPr lang="de-DE" sz="1200">
              <a:solidFill>
                <a:srgbClr val="808080"/>
              </a:solidFill>
              <a:latin typeface="Palatino" charset="0"/>
              <a:ea typeface="ＭＳ Ｐゴシック" charset="0"/>
            </a:endParaRPr>
          </a:p>
        </p:txBody>
      </p:sp>
      <p:pic>
        <p:nvPicPr>
          <p:cNvPr id="12" name="Picture 11"/>
          <p:cNvPicPr>
            <a:picLocks noChangeAspect="1"/>
          </p:cNvPicPr>
          <p:nvPr userDrawn="1"/>
        </p:nvPicPr>
        <p:blipFill>
          <a:blip r:embed="rId3"/>
          <a:stretch>
            <a:fillRect/>
          </a:stretch>
        </p:blipFill>
        <p:spPr>
          <a:xfrm>
            <a:off x="0" y="0"/>
            <a:ext cx="692696" cy="692696"/>
          </a:xfrm>
          <a:prstGeom prst="rect">
            <a:avLst/>
          </a:prstGeom>
        </p:spPr>
      </p:pic>
    </p:spTree>
    <p:extLst>
      <p:ext uri="{BB962C8B-B14F-4D97-AF65-F5344CB8AC3E}">
        <p14:creationId xmlns:p14="http://schemas.microsoft.com/office/powerpoint/2010/main" val="3722189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9962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8557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33488" y="0"/>
            <a:ext cx="6919912"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73088" y="1143000"/>
            <a:ext cx="8229600" cy="5135563"/>
          </a:xfrm>
        </p:spPr>
        <p:txBody>
          <a:bodyPr/>
          <a:lstStyle/>
          <a:p>
            <a:endParaRPr lang="en-US"/>
          </a:p>
        </p:txBody>
      </p:sp>
    </p:spTree>
    <p:extLst>
      <p:ext uri="{BB962C8B-B14F-4D97-AF65-F5344CB8AC3E}">
        <p14:creationId xmlns:p14="http://schemas.microsoft.com/office/powerpoint/2010/main" val="2669251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33488" y="0"/>
            <a:ext cx="6919912" cy="6858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573088" y="1143000"/>
            <a:ext cx="4038600" cy="5135563"/>
          </a:xfrm>
        </p:spPr>
        <p:txBody>
          <a:bodyPr/>
          <a:lstStyle/>
          <a:p>
            <a:endParaRPr lang="en-US"/>
          </a:p>
        </p:txBody>
      </p:sp>
      <p:sp>
        <p:nvSpPr>
          <p:cNvPr id="4" name="Text Placeholder 3"/>
          <p:cNvSpPr>
            <a:spLocks noGrp="1"/>
          </p:cNvSpPr>
          <p:nvPr>
            <p:ph type="body" sz="half" idx="2"/>
          </p:nvPr>
        </p:nvSpPr>
        <p:spPr>
          <a:xfrm>
            <a:off x="4764088"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99182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Footer Placeholder 5"/>
          <p:cNvSpPr>
            <a:spLocks noGrp="1"/>
          </p:cNvSpPr>
          <p:nvPr>
            <p:ph type="ftr" sz="quarter" idx="11"/>
          </p:nvPr>
        </p:nvSpPr>
        <p:spPr>
          <a:xfrm rot="16200000">
            <a:off x="-1535933" y="3679049"/>
            <a:ext cx="3286148" cy="214282"/>
          </a:xfrm>
          <a:prstGeom prst="rect">
            <a:avLst/>
          </a:prstGeom>
        </p:spPr>
        <p:txBody>
          <a:bodyPr/>
          <a:lstStyle/>
          <a:p>
            <a:pPr algn="ctr" defTabSz="914400" fontAlgn="base">
              <a:spcBef>
                <a:spcPct val="20000"/>
              </a:spcBef>
              <a:spcAft>
                <a:spcPct val="0"/>
              </a:spcAft>
              <a:buClr>
                <a:srgbClr val="00007D"/>
              </a:buClr>
              <a:buSzPct val="75000"/>
              <a:buFont typeface="Wingdings" charset="0"/>
              <a:buChar char="n"/>
            </a:pPr>
            <a:r>
              <a:rPr lang="en-US" sz="2400">
                <a:solidFill>
                  <a:srgbClr val="000000"/>
                </a:solidFill>
                <a:latin typeface="Baskerville" charset="0"/>
                <a:ea typeface="ＭＳ Ｐゴシック" charset="0"/>
              </a:rPr>
              <a:t>F. Antoniou - PhD thesis defense</a:t>
            </a:r>
            <a:endParaRPr lang="en-US" sz="2400">
              <a:solidFill>
                <a:srgbClr val="000000"/>
              </a:solidFill>
              <a:latin typeface="Baskerville" charset="0"/>
              <a:ea typeface="ＭＳ Ｐゴシック" charset="0"/>
            </a:endParaRPr>
          </a:p>
        </p:txBody>
      </p:sp>
      <p:sp>
        <p:nvSpPr>
          <p:cNvPr id="7" name="Slide Number Placeholder 6"/>
          <p:cNvSpPr>
            <a:spLocks noGrp="1"/>
          </p:cNvSpPr>
          <p:nvPr>
            <p:ph type="sldNum" sz="quarter" idx="12"/>
          </p:nvPr>
        </p:nvSpPr>
        <p:spPr>
          <a:xfrm>
            <a:off x="0" y="6643710"/>
            <a:ext cx="785786" cy="214290"/>
          </a:xfrm>
          <a:prstGeom prst="rect">
            <a:avLst/>
          </a:prstGeom>
        </p:spPr>
        <p:txBody>
          <a:bodyPr/>
          <a:lstStyle/>
          <a:p>
            <a:pPr algn="ctr" defTabSz="914400" fontAlgn="base">
              <a:spcBef>
                <a:spcPct val="20000"/>
              </a:spcBef>
              <a:spcAft>
                <a:spcPct val="0"/>
              </a:spcAft>
              <a:buClr>
                <a:srgbClr val="00007D"/>
              </a:buClr>
              <a:buSzPct val="75000"/>
              <a:buFont typeface="Wingdings" charset="0"/>
              <a:buChar char="n"/>
            </a:pPr>
            <a:fld id="{2C89A6D4-4701-4CA6-A3DF-5F1A5AF4873E}" type="slidenum">
              <a:rPr lang="en-US" sz="2400">
                <a:solidFill>
                  <a:srgbClr val="000000"/>
                </a:solidFill>
                <a:latin typeface="Baskerville" charset="0"/>
                <a:ea typeface="ＭＳ Ｐゴシック" charset="0"/>
              </a:rPr>
              <a:pPr algn="ctr" defTabSz="914400" fontAlgn="base">
                <a:spcBef>
                  <a:spcPct val="20000"/>
                </a:spcBef>
                <a:spcAft>
                  <a:spcPct val="0"/>
                </a:spcAft>
                <a:buClr>
                  <a:srgbClr val="00007D"/>
                </a:buClr>
                <a:buSzPct val="75000"/>
                <a:buFont typeface="Wingdings" charset="0"/>
                <a:buChar char="n"/>
              </a:pPr>
              <a:t>‹#›</a:t>
            </a:fld>
            <a:endParaRPr lang="en-US" sz="2400">
              <a:solidFill>
                <a:srgbClr val="000000"/>
              </a:solidFill>
              <a:latin typeface="Baskerville" charset="0"/>
              <a:ea typeface="ＭＳ Ｐゴシック" charset="0"/>
            </a:endParaRPr>
          </a:p>
        </p:txBody>
      </p:sp>
      <p:sp>
        <p:nvSpPr>
          <p:cNvPr id="8" name="Content Placeholder 2"/>
          <p:cNvSpPr>
            <a:spLocks noGrp="1"/>
          </p:cNvSpPr>
          <p:nvPr>
            <p:ph sz="half" idx="13"/>
          </p:nvPr>
        </p:nvSpPr>
        <p:spPr>
          <a:xfrm>
            <a:off x="530514" y="1183966"/>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2"/>
          <p:cNvSpPr>
            <a:spLocks noGrp="1"/>
          </p:cNvSpPr>
          <p:nvPr>
            <p:ph sz="half" idx="14"/>
          </p:nvPr>
        </p:nvSpPr>
        <p:spPr>
          <a:xfrm>
            <a:off x="533400" y="3929066"/>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2"/>
          <p:cNvSpPr>
            <a:spLocks noGrp="1"/>
          </p:cNvSpPr>
          <p:nvPr>
            <p:ph sz="half" idx="15"/>
          </p:nvPr>
        </p:nvSpPr>
        <p:spPr>
          <a:xfrm>
            <a:off x="4714876" y="1214422"/>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2"/>
          <p:cNvSpPr>
            <a:spLocks noGrp="1"/>
          </p:cNvSpPr>
          <p:nvPr>
            <p:ph sz="half" idx="16"/>
          </p:nvPr>
        </p:nvSpPr>
        <p:spPr>
          <a:xfrm>
            <a:off x="4717762" y="3959522"/>
            <a:ext cx="4038600" cy="2602224"/>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179799774"/>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214422"/>
            <a:ext cx="8229600" cy="207170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a:xfrm rot="16200000">
            <a:off x="-1535949" y="3679033"/>
            <a:ext cx="3286148" cy="214313"/>
          </a:xfrm>
          <a:prstGeom prst="rect">
            <a:avLst/>
          </a:prstGeom>
        </p:spPr>
        <p:txBody>
          <a:bodyPr/>
          <a:lstStyle>
            <a:lvl1pPr>
              <a:defRPr sz="1400" b="0"/>
            </a:lvl1pPr>
          </a:lstStyle>
          <a:p>
            <a:pPr algn="ctr" defTabSz="914400" fontAlgn="base">
              <a:spcBef>
                <a:spcPct val="20000"/>
              </a:spcBef>
              <a:spcAft>
                <a:spcPct val="0"/>
              </a:spcAft>
              <a:buClr>
                <a:srgbClr val="00007D"/>
              </a:buClr>
              <a:buSzPct val="75000"/>
              <a:buFont typeface="Wingdings" charset="0"/>
              <a:buChar char="n"/>
            </a:pPr>
            <a:r>
              <a:rPr lang="en-US" dirty="0" smtClean="0">
                <a:solidFill>
                  <a:srgbClr val="000000"/>
                </a:solidFill>
                <a:latin typeface="Baskerville" charset="0"/>
                <a:ea typeface="ＭＳ Ｐゴシック" charset="0"/>
              </a:rPr>
              <a:t>F. Antoniou - PhD thesis defense</a:t>
            </a:r>
            <a:endParaRPr lang="en-US" dirty="0">
              <a:solidFill>
                <a:srgbClr val="000000"/>
              </a:solidFill>
              <a:latin typeface="Baskerville" charset="0"/>
              <a:ea typeface="ＭＳ Ｐゴシック" charset="0"/>
            </a:endParaRPr>
          </a:p>
        </p:txBody>
      </p:sp>
      <p:sp>
        <p:nvSpPr>
          <p:cNvPr id="6" name="Slide Number Placeholder 5"/>
          <p:cNvSpPr>
            <a:spLocks noGrp="1"/>
          </p:cNvSpPr>
          <p:nvPr>
            <p:ph type="sldNum" sz="quarter" idx="12"/>
          </p:nvPr>
        </p:nvSpPr>
        <p:spPr>
          <a:xfrm>
            <a:off x="0" y="6643710"/>
            <a:ext cx="785786" cy="214290"/>
          </a:xfrm>
          <a:prstGeom prst="rect">
            <a:avLst/>
          </a:prstGeom>
        </p:spPr>
        <p:txBody>
          <a:bodyPr/>
          <a:lstStyle/>
          <a:p>
            <a:pPr algn="ctr" defTabSz="914400" fontAlgn="base">
              <a:spcBef>
                <a:spcPct val="20000"/>
              </a:spcBef>
              <a:spcAft>
                <a:spcPct val="0"/>
              </a:spcAft>
              <a:buClr>
                <a:srgbClr val="00007D"/>
              </a:buClr>
              <a:buSzPct val="75000"/>
              <a:buFont typeface="Wingdings" charset="0"/>
              <a:buChar char="n"/>
            </a:pPr>
            <a:fld id="{2C89A6D4-4701-4CA6-A3DF-5F1A5AF4873E}" type="slidenum">
              <a:rPr lang="en-US" sz="2400">
                <a:solidFill>
                  <a:srgbClr val="000000"/>
                </a:solidFill>
                <a:latin typeface="Baskerville" charset="0"/>
                <a:ea typeface="ＭＳ Ｐゴシック" charset="0"/>
              </a:rPr>
              <a:pPr algn="ctr" defTabSz="914400" fontAlgn="base">
                <a:spcBef>
                  <a:spcPct val="20000"/>
                </a:spcBef>
                <a:spcAft>
                  <a:spcPct val="0"/>
                </a:spcAft>
                <a:buClr>
                  <a:srgbClr val="00007D"/>
                </a:buClr>
                <a:buSzPct val="75000"/>
                <a:buFont typeface="Wingdings" charset="0"/>
                <a:buChar char="n"/>
              </a:pPr>
              <a:t>‹#›</a:t>
            </a:fld>
            <a:endParaRPr lang="en-US" sz="2400">
              <a:solidFill>
                <a:srgbClr val="000000"/>
              </a:solidFill>
              <a:latin typeface="Baskerville" charset="0"/>
              <a:ea typeface="ＭＳ Ｐゴシック" charset="0"/>
            </a:endParaRPr>
          </a:p>
        </p:txBody>
      </p:sp>
      <p:sp>
        <p:nvSpPr>
          <p:cNvPr id="7" name="Content Placeholder 2"/>
          <p:cNvSpPr>
            <a:spLocks noGrp="1"/>
          </p:cNvSpPr>
          <p:nvPr>
            <p:ph idx="13"/>
          </p:nvPr>
        </p:nvSpPr>
        <p:spPr>
          <a:xfrm>
            <a:off x="485804" y="4286256"/>
            <a:ext cx="8229600" cy="207170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801590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618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51194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3321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1724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95011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1491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5985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996083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7558" name="Rectangle 54"/>
          <p:cNvSpPr>
            <a:spLocks noChangeArrowheads="1"/>
          </p:cNvSpPr>
          <p:nvPr/>
        </p:nvSpPr>
        <p:spPr bwMode="auto">
          <a:xfrm>
            <a:off x="4060825" y="3017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defTabSz="914400" fontAlgn="base">
              <a:spcBef>
                <a:spcPct val="20000"/>
              </a:spcBef>
              <a:spcAft>
                <a:spcPct val="0"/>
              </a:spcAft>
              <a:buClr>
                <a:srgbClr val="00007D"/>
              </a:buClr>
              <a:buSzPct val="75000"/>
              <a:buFont typeface="Wingdings" charset="0"/>
              <a:buChar char="n"/>
            </a:pPr>
            <a:endParaRPr lang="en-US" sz="2400">
              <a:solidFill>
                <a:srgbClr val="000000"/>
              </a:solidFill>
              <a:latin typeface="Baskerville" charset="0"/>
              <a:ea typeface="ＭＳ Ｐゴシック" charset="0"/>
            </a:endParaRPr>
          </a:p>
        </p:txBody>
      </p:sp>
      <p:sp>
        <p:nvSpPr>
          <p:cNvPr id="277559" name="Rectangle 55"/>
          <p:cNvSpPr>
            <a:spLocks noChangeArrowheads="1"/>
          </p:cNvSpPr>
          <p:nvPr/>
        </p:nvSpPr>
        <p:spPr bwMode="auto">
          <a:xfrm>
            <a:off x="3678238" y="2630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defTabSz="914400" fontAlgn="base">
              <a:spcBef>
                <a:spcPct val="20000"/>
              </a:spcBef>
              <a:spcAft>
                <a:spcPct val="0"/>
              </a:spcAft>
              <a:buClr>
                <a:srgbClr val="00007D"/>
              </a:buClr>
              <a:buSzPct val="75000"/>
              <a:buFont typeface="Wingdings" charset="0"/>
              <a:buChar char="n"/>
            </a:pPr>
            <a:endParaRPr lang="en-US" sz="2400">
              <a:solidFill>
                <a:srgbClr val="000000"/>
              </a:solidFill>
              <a:latin typeface="Baskerville" charset="0"/>
              <a:ea typeface="ＭＳ Ｐゴシック" charset="0"/>
            </a:endParaRPr>
          </a:p>
        </p:txBody>
      </p:sp>
      <p:sp>
        <p:nvSpPr>
          <p:cNvPr id="277564" name="Rectangle 60"/>
          <p:cNvSpPr>
            <a:spLocks noChangeArrowheads="1"/>
          </p:cNvSpPr>
          <p:nvPr/>
        </p:nvSpPr>
        <p:spPr bwMode="auto">
          <a:xfrm>
            <a:off x="0" y="685800"/>
            <a:ext cx="228600" cy="61722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defTabSz="914400" fontAlgn="base">
              <a:spcBef>
                <a:spcPct val="20000"/>
              </a:spcBef>
              <a:spcAft>
                <a:spcPct val="0"/>
              </a:spcAft>
              <a:buClr>
                <a:srgbClr val="00007D"/>
              </a:buClr>
              <a:buSzPct val="75000"/>
              <a:buFont typeface="Wingdings" charset="0"/>
              <a:buChar char="n"/>
            </a:pPr>
            <a:endParaRPr lang="en-US" sz="2400">
              <a:solidFill>
                <a:srgbClr val="000000"/>
              </a:solidFill>
              <a:latin typeface="Baskerville" charset="0"/>
              <a:ea typeface="ＭＳ Ｐゴシック" charset="0"/>
            </a:endParaRPr>
          </a:p>
        </p:txBody>
      </p:sp>
      <p:sp>
        <p:nvSpPr>
          <p:cNvPr id="277565" name="Rectangle 61"/>
          <p:cNvSpPr>
            <a:spLocks noChangeArrowheads="1"/>
          </p:cNvSpPr>
          <p:nvPr/>
        </p:nvSpPr>
        <p:spPr bwMode="auto">
          <a:xfrm>
            <a:off x="0" y="0"/>
            <a:ext cx="9144000" cy="685800"/>
          </a:xfrm>
          <a:prstGeom prst="rect">
            <a:avLst/>
          </a:prstGeom>
          <a:gradFill rotWithShape="1">
            <a:gsLst>
              <a:gs pos="0">
                <a:srgbClr val="003368">
                  <a:alpha val="67999"/>
                </a:srgbClr>
              </a:gs>
              <a:gs pos="100000">
                <a:srgbClr val="003368">
                  <a:gamma/>
                  <a:tint val="15686"/>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5" tIns="45718" rIns="91435" bIns="45718" anchor="ctr"/>
          <a:lstStyle/>
          <a:p>
            <a:pPr defTabSz="914400" fontAlgn="base">
              <a:spcBef>
                <a:spcPct val="0"/>
              </a:spcBef>
              <a:spcAft>
                <a:spcPct val="0"/>
              </a:spcAft>
            </a:pPr>
            <a:endParaRPr lang="en-GB" sz="2400">
              <a:solidFill>
                <a:srgbClr val="000000"/>
              </a:solidFill>
              <a:latin typeface="Palatino" charset="0"/>
              <a:ea typeface="ＭＳ Ｐゴシック" charset="0"/>
            </a:endParaRPr>
          </a:p>
        </p:txBody>
      </p:sp>
      <p:sp>
        <p:nvSpPr>
          <p:cNvPr id="277566" name="Rectangle 62"/>
          <p:cNvSpPr>
            <a:spLocks noGrp="1" noChangeArrowheads="1"/>
          </p:cNvSpPr>
          <p:nvPr>
            <p:ph type="title"/>
          </p:nvPr>
        </p:nvSpPr>
        <p:spPr bwMode="auto">
          <a:xfrm>
            <a:off x="1233488" y="0"/>
            <a:ext cx="6919912" cy="685800"/>
          </a:xfrm>
          <a:prstGeom prst="rect">
            <a:avLst/>
          </a:prstGeom>
          <a:noFill/>
          <a:ln>
            <a:noFill/>
          </a:ln>
          <a:effectLst/>
          <a:extLst>
            <a:ext uri="{909E8E84-426E-40dd-AFC4-6F175D3DCCD1}">
              <a14:hiddenFill xmlns:a14="http://schemas.microsoft.com/office/drawing/2010/main">
                <a:solidFill>
                  <a:srgbClr val="183D8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86360" tIns="43181" rIns="86360" bIns="43181" numCol="1" anchor="ctr" anchorCtr="0" compatLnSpc="1">
            <a:prstTxWarp prst="textNoShape">
              <a:avLst/>
            </a:prstTxWarp>
          </a:bodyPr>
          <a:lstStyle/>
          <a:p>
            <a:pPr lvl="0"/>
            <a:r>
              <a:rPr lang="en-US"/>
              <a:t>Click to edit Master title style</a:t>
            </a:r>
          </a:p>
        </p:txBody>
      </p:sp>
      <p:sp>
        <p:nvSpPr>
          <p:cNvPr id="277567" name="Rectangle 63"/>
          <p:cNvSpPr>
            <a:spLocks noGrp="1" noChangeArrowheads="1"/>
          </p:cNvSpPr>
          <p:nvPr>
            <p:ph type="body" idx="1"/>
          </p:nvPr>
        </p:nvSpPr>
        <p:spPr bwMode="auto">
          <a:xfrm>
            <a:off x="573088" y="1143000"/>
            <a:ext cx="8229600" cy="5135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77568" name="Picture 64" descr="Logo CERN width=144,      height=14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460432" y="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7569" name="Rectangle 65"/>
          <p:cNvSpPr>
            <a:spLocks noChangeArrowheads="1"/>
          </p:cNvSpPr>
          <p:nvPr/>
        </p:nvSpPr>
        <p:spPr bwMode="auto">
          <a:xfrm rot="-5400000">
            <a:off x="-2831306" y="3593306"/>
            <a:ext cx="5943600" cy="2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5" tIns="45718" rIns="91435" bIns="45718" anchor="ctr"/>
          <a:lstStyle/>
          <a:p>
            <a:pPr defTabSz="914400" eaLnBrk="0" fontAlgn="base" hangingPunct="0">
              <a:spcBef>
                <a:spcPct val="0"/>
              </a:spcBef>
              <a:spcAft>
                <a:spcPct val="0"/>
              </a:spcAft>
            </a:pPr>
            <a:r>
              <a:rPr lang="en-US" sz="1100" dirty="0">
                <a:solidFill>
                  <a:srgbClr val="00007D"/>
                </a:solidFill>
                <a:latin typeface="Palatino" charset="0"/>
                <a:ea typeface="ＭＳ Ｐゴシック" charset="0"/>
              </a:rPr>
              <a:t>Damping rings, Linear Collider School 2013</a:t>
            </a:r>
            <a:endParaRPr lang="en-US" sz="1200" dirty="0">
              <a:solidFill>
                <a:srgbClr val="00007D"/>
              </a:solidFill>
              <a:latin typeface="Palatino" charset="0"/>
              <a:ea typeface="ＭＳ Ｐゴシック" charset="0"/>
            </a:endParaRPr>
          </a:p>
        </p:txBody>
      </p:sp>
      <p:sp>
        <p:nvSpPr>
          <p:cNvPr id="277570" name="Rectangle 66"/>
          <p:cNvSpPr>
            <a:spLocks noChangeArrowheads="1"/>
          </p:cNvSpPr>
          <p:nvPr/>
        </p:nvSpPr>
        <p:spPr bwMode="auto">
          <a:xfrm>
            <a:off x="8116888" y="6477000"/>
            <a:ext cx="1020762" cy="265113"/>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6223" tIns="48111" rIns="96223" bIns="48111"/>
          <a:lstStyle/>
          <a:p>
            <a:pPr algn="r" defTabSz="962025" eaLnBrk="0" fontAlgn="base" hangingPunct="0">
              <a:spcBef>
                <a:spcPct val="0"/>
              </a:spcBef>
              <a:spcAft>
                <a:spcPct val="0"/>
              </a:spcAft>
            </a:pPr>
            <a:fld id="{BE9FC312-A829-8642-99B2-B74DDAC717AB}" type="slidenum">
              <a:rPr lang="de-DE" sz="1200">
                <a:solidFill>
                  <a:srgbClr val="000000"/>
                </a:solidFill>
                <a:latin typeface="Palatino" charset="0"/>
                <a:ea typeface="ＭＳ Ｐゴシック" charset="0"/>
              </a:rPr>
              <a:pPr algn="r" defTabSz="962025" eaLnBrk="0" fontAlgn="base" hangingPunct="0">
                <a:spcBef>
                  <a:spcPct val="0"/>
                </a:spcBef>
                <a:spcAft>
                  <a:spcPct val="0"/>
                </a:spcAft>
              </a:pPr>
              <a:t>‹#›</a:t>
            </a:fld>
            <a:endParaRPr lang="de-DE" sz="1200">
              <a:solidFill>
                <a:srgbClr val="000000"/>
              </a:solidFill>
              <a:latin typeface="Palatino" charset="0"/>
              <a:ea typeface="ＭＳ Ｐゴシック" charset="0"/>
            </a:endParaRPr>
          </a:p>
        </p:txBody>
      </p:sp>
      <p:pic>
        <p:nvPicPr>
          <p:cNvPr id="2" name="Picture 1"/>
          <p:cNvPicPr>
            <a:picLocks noChangeAspect="1"/>
          </p:cNvPicPr>
          <p:nvPr userDrawn="1"/>
        </p:nvPicPr>
        <p:blipFill>
          <a:blip r:embed="rId18"/>
          <a:stretch>
            <a:fillRect/>
          </a:stretch>
        </p:blipFill>
        <p:spPr>
          <a:xfrm>
            <a:off x="0" y="0"/>
            <a:ext cx="692696" cy="692696"/>
          </a:xfrm>
          <a:prstGeom prst="rect">
            <a:avLst/>
          </a:prstGeom>
        </p:spPr>
      </p:pic>
    </p:spTree>
    <p:extLst>
      <p:ext uri="{BB962C8B-B14F-4D97-AF65-F5344CB8AC3E}">
        <p14:creationId xmlns:p14="http://schemas.microsoft.com/office/powerpoint/2010/main" val="3035394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rtl="0" fontAlgn="base">
        <a:spcBef>
          <a:spcPct val="0"/>
        </a:spcBef>
        <a:spcAft>
          <a:spcPct val="0"/>
        </a:spcAft>
        <a:defRPr sz="3200">
          <a:solidFill>
            <a:schemeClr val="bg1"/>
          </a:solidFill>
          <a:latin typeface="+mj-lt"/>
          <a:ea typeface="+mj-ea"/>
          <a:cs typeface="+mj-cs"/>
        </a:defRPr>
      </a:lvl1pPr>
      <a:lvl2pPr algn="l" rtl="0" fontAlgn="base">
        <a:spcBef>
          <a:spcPct val="0"/>
        </a:spcBef>
        <a:spcAft>
          <a:spcPct val="0"/>
        </a:spcAft>
        <a:defRPr sz="3200">
          <a:solidFill>
            <a:schemeClr val="bg1"/>
          </a:solidFill>
          <a:latin typeface="Palatino" charset="0"/>
          <a:ea typeface="ＭＳ Ｐゴシック" charset="0"/>
        </a:defRPr>
      </a:lvl2pPr>
      <a:lvl3pPr algn="l" rtl="0" fontAlgn="base">
        <a:spcBef>
          <a:spcPct val="0"/>
        </a:spcBef>
        <a:spcAft>
          <a:spcPct val="0"/>
        </a:spcAft>
        <a:defRPr sz="3200">
          <a:solidFill>
            <a:schemeClr val="bg1"/>
          </a:solidFill>
          <a:latin typeface="Palatino" charset="0"/>
          <a:ea typeface="ＭＳ Ｐゴシック" charset="0"/>
        </a:defRPr>
      </a:lvl3pPr>
      <a:lvl4pPr algn="l" rtl="0" fontAlgn="base">
        <a:spcBef>
          <a:spcPct val="0"/>
        </a:spcBef>
        <a:spcAft>
          <a:spcPct val="0"/>
        </a:spcAft>
        <a:defRPr sz="3200">
          <a:solidFill>
            <a:schemeClr val="bg1"/>
          </a:solidFill>
          <a:latin typeface="Palatino" charset="0"/>
          <a:ea typeface="ＭＳ Ｐゴシック" charset="0"/>
        </a:defRPr>
      </a:lvl4pPr>
      <a:lvl5pPr algn="l" rtl="0" fontAlgn="base">
        <a:spcBef>
          <a:spcPct val="0"/>
        </a:spcBef>
        <a:spcAft>
          <a:spcPct val="0"/>
        </a:spcAft>
        <a:defRPr sz="3200">
          <a:solidFill>
            <a:schemeClr val="bg1"/>
          </a:solidFill>
          <a:latin typeface="Palatino" charset="0"/>
          <a:ea typeface="ＭＳ Ｐゴシック" charset="0"/>
        </a:defRPr>
      </a:lvl5pPr>
      <a:lvl6pPr marL="457200" algn="l" rtl="0" fontAlgn="base">
        <a:spcBef>
          <a:spcPct val="0"/>
        </a:spcBef>
        <a:spcAft>
          <a:spcPct val="0"/>
        </a:spcAft>
        <a:defRPr sz="3200">
          <a:solidFill>
            <a:schemeClr val="bg1"/>
          </a:solidFill>
          <a:latin typeface="Palatino" charset="0"/>
          <a:ea typeface="ＭＳ Ｐゴシック" charset="0"/>
        </a:defRPr>
      </a:lvl6pPr>
      <a:lvl7pPr marL="914400" algn="l" rtl="0" fontAlgn="base">
        <a:spcBef>
          <a:spcPct val="0"/>
        </a:spcBef>
        <a:spcAft>
          <a:spcPct val="0"/>
        </a:spcAft>
        <a:defRPr sz="3200">
          <a:solidFill>
            <a:schemeClr val="bg1"/>
          </a:solidFill>
          <a:latin typeface="Palatino" charset="0"/>
          <a:ea typeface="ＭＳ Ｐゴシック" charset="0"/>
        </a:defRPr>
      </a:lvl7pPr>
      <a:lvl8pPr marL="1371600" algn="l" rtl="0" fontAlgn="base">
        <a:spcBef>
          <a:spcPct val="0"/>
        </a:spcBef>
        <a:spcAft>
          <a:spcPct val="0"/>
        </a:spcAft>
        <a:defRPr sz="3200">
          <a:solidFill>
            <a:schemeClr val="bg1"/>
          </a:solidFill>
          <a:latin typeface="Palatino" charset="0"/>
          <a:ea typeface="ＭＳ Ｐゴシック" charset="0"/>
        </a:defRPr>
      </a:lvl8pPr>
      <a:lvl9pPr marL="1828800" algn="l" rtl="0" fontAlgn="base">
        <a:spcBef>
          <a:spcPct val="0"/>
        </a:spcBef>
        <a:spcAft>
          <a:spcPct val="0"/>
        </a:spcAft>
        <a:defRPr sz="3200">
          <a:solidFill>
            <a:schemeClr val="bg1"/>
          </a:solidFill>
          <a:latin typeface="Palatino" charset="0"/>
          <a:ea typeface="ＭＳ Ｐゴシック" charset="0"/>
        </a:defRPr>
      </a:lvl9pPr>
    </p:titleStyle>
    <p:bodyStyle>
      <a:lvl1pPr marL="342900" indent="-342900" algn="l" rtl="0" fontAlgn="base">
        <a:spcBef>
          <a:spcPct val="20000"/>
        </a:spcBef>
        <a:spcAft>
          <a:spcPct val="0"/>
        </a:spcAft>
        <a:buClr>
          <a:schemeClr val="bg2"/>
        </a:buClr>
        <a:buFont typeface="Wingdings" charset="0"/>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charset="0"/>
        <a:buChar char="q"/>
        <a:defRPr sz="2800">
          <a:solidFill>
            <a:schemeClr val="tx1"/>
          </a:solidFill>
          <a:latin typeface="+mn-lt"/>
          <a:ea typeface="+mn-ea"/>
        </a:defRPr>
      </a:lvl2pPr>
      <a:lvl3pPr marL="1143000" indent="-228600" algn="l" rtl="0" fontAlgn="base">
        <a:spcBef>
          <a:spcPct val="20000"/>
        </a:spcBef>
        <a:spcAft>
          <a:spcPct val="0"/>
        </a:spcAft>
        <a:buClr>
          <a:schemeClr val="bg2"/>
        </a:buClr>
        <a:buFont typeface="Wingdings" charset="0"/>
        <a:buChar char="n"/>
        <a:defRPr sz="2400">
          <a:solidFill>
            <a:schemeClr val="tx1"/>
          </a:solidFill>
          <a:latin typeface="+mn-lt"/>
          <a:ea typeface="+mn-ea"/>
        </a:defRPr>
      </a:lvl3pPr>
      <a:lvl4pPr marL="1600200" indent="-228600" algn="l" rtl="0" fontAlgn="base">
        <a:spcBef>
          <a:spcPct val="20000"/>
        </a:spcBef>
        <a:spcAft>
          <a:spcPct val="0"/>
        </a:spcAft>
        <a:buClr>
          <a:schemeClr val="accent2"/>
        </a:buClr>
        <a:buFont typeface="Wingdings" charset="0"/>
        <a:buChar char="q"/>
        <a:defRPr sz="2000">
          <a:solidFill>
            <a:schemeClr val="tx1"/>
          </a:solidFill>
          <a:latin typeface="+mn-lt"/>
          <a:ea typeface="+mn-ea"/>
        </a:defRPr>
      </a:lvl4pPr>
      <a:lvl5pPr marL="20574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8" name="Rectangle 2"/>
          <p:cNvSpPr>
            <a:spLocks noGrp="1" noChangeArrowheads="1"/>
          </p:cNvSpPr>
          <p:nvPr>
            <p:ph type="title"/>
          </p:nvPr>
        </p:nvSpPr>
        <p:spPr>
          <a:xfrm>
            <a:off x="681656" y="-39601"/>
            <a:ext cx="7776544" cy="609600"/>
          </a:xfrm>
        </p:spPr>
        <p:txBody>
          <a:bodyPr/>
          <a:lstStyle/>
          <a:p>
            <a:r>
              <a:rPr lang="en-US" sz="4400" dirty="0" smtClean="0"/>
              <a:t>Damping Rings - Homework I</a:t>
            </a:r>
            <a:endParaRPr lang="en-US" dirty="0"/>
          </a:p>
        </p:txBody>
      </p:sp>
      <p:sp>
        <p:nvSpPr>
          <p:cNvPr id="5" name="Rectangle 3"/>
          <p:cNvSpPr txBox="1">
            <a:spLocks noGrp="1" noChangeArrowheads="1"/>
          </p:cNvSpPr>
          <p:nvPr>
            <p:ph idx="1"/>
          </p:nvPr>
        </p:nvSpPr>
        <p:spPr bwMode="auto">
          <a:xfrm>
            <a:off x="233444" y="592360"/>
            <a:ext cx="8910556" cy="6336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lnSpcReduction="10000"/>
          </a:bodyPr>
          <a:lstStyle>
            <a:lvl1pPr marL="342900" indent="-342900" algn="l" rtl="0" fontAlgn="base">
              <a:spcBef>
                <a:spcPct val="20000"/>
              </a:spcBef>
              <a:spcAft>
                <a:spcPct val="0"/>
              </a:spcAft>
              <a:buClr>
                <a:schemeClr val="bg2"/>
              </a:buClr>
              <a:buFont typeface="Wingdings" charset="0"/>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charset="0"/>
              <a:buChar char="q"/>
              <a:defRPr sz="2800">
                <a:solidFill>
                  <a:schemeClr val="tx1"/>
                </a:solidFill>
                <a:latin typeface="+mn-lt"/>
                <a:ea typeface="+mn-ea"/>
              </a:defRPr>
            </a:lvl2pPr>
            <a:lvl3pPr marL="1143000" indent="-228600" algn="l" rtl="0" fontAlgn="base">
              <a:spcBef>
                <a:spcPct val="20000"/>
              </a:spcBef>
              <a:spcAft>
                <a:spcPct val="0"/>
              </a:spcAft>
              <a:buClr>
                <a:schemeClr val="bg2"/>
              </a:buClr>
              <a:buFont typeface="Wingdings" charset="0"/>
              <a:buChar char="n"/>
              <a:defRPr sz="2400">
                <a:solidFill>
                  <a:schemeClr val="tx1"/>
                </a:solidFill>
                <a:latin typeface="+mn-lt"/>
                <a:ea typeface="+mn-ea"/>
              </a:defRPr>
            </a:lvl3pPr>
            <a:lvl4pPr marL="1600200" indent="-228600" algn="l" rtl="0" fontAlgn="base">
              <a:spcBef>
                <a:spcPct val="20000"/>
              </a:spcBef>
              <a:spcAft>
                <a:spcPct val="0"/>
              </a:spcAft>
              <a:buClr>
                <a:schemeClr val="accent2"/>
              </a:buClr>
              <a:buFont typeface="Wingdings" charset="0"/>
              <a:buChar char="q"/>
              <a:defRPr sz="2000">
                <a:solidFill>
                  <a:schemeClr val="tx1"/>
                </a:solidFill>
                <a:latin typeface="+mn-lt"/>
                <a:ea typeface="+mn-ea"/>
              </a:defRPr>
            </a:lvl4pPr>
            <a:lvl5pPr marL="20574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charset="0"/>
              <a:buChar char="n"/>
              <a:defRPr sz="2000">
                <a:solidFill>
                  <a:schemeClr val="tx1"/>
                </a:solidFill>
                <a:latin typeface="+mn-lt"/>
                <a:ea typeface="+mn-ea"/>
              </a:defRPr>
            </a:lvl9pPr>
          </a:lstStyle>
          <a:p>
            <a:pPr marL="457200" indent="-457200">
              <a:buClrTx/>
              <a:buSzPct val="100000"/>
              <a:buFont typeface="+mj-lt"/>
              <a:buAutoNum type="arabicParenR"/>
            </a:pPr>
            <a:r>
              <a:rPr lang="en-US" sz="2200" dirty="0" smtClean="0"/>
              <a:t>Discuss the impact in Luminosity for raising the ILC machine repetition rate to 10Hz. What would be the impact on the damping times? Do the same for CLIC for running at 10Hz. In the case of CLIC, propose ways to recover the lost luminosity and the associated challenges.</a:t>
            </a:r>
          </a:p>
          <a:p>
            <a:pPr marL="457200" indent="-457200">
              <a:buClrTx/>
              <a:buSzPct val="100000"/>
              <a:buFont typeface="+mj-lt"/>
              <a:buAutoNum type="arabicParenR"/>
            </a:pPr>
            <a:r>
              <a:rPr lang="en-US" sz="2200" dirty="0" smtClean="0"/>
              <a:t>Discuss the impact of doubling the number of bunches in the ILC and CLIC DRs</a:t>
            </a:r>
          </a:p>
          <a:p>
            <a:pPr marL="457200" indent="-457200">
              <a:buClrTx/>
              <a:buSzPct val="100000"/>
              <a:buFont typeface="+mj-lt"/>
              <a:buAutoNum type="arabicParenR"/>
            </a:pPr>
            <a:r>
              <a:rPr lang="en-US" sz="2200" dirty="0" smtClean="0"/>
              <a:t>Show that – in thin lens approximation – the </a:t>
            </a:r>
            <a:r>
              <a:rPr lang="en-US" sz="2200" i="1" dirty="0" smtClean="0">
                <a:latin typeface="Lucida Grande" charset="0"/>
              </a:rPr>
              <a:t>β</a:t>
            </a:r>
            <a:r>
              <a:rPr lang="en-US" sz="2200" dirty="0" smtClean="0"/>
              <a:t> function in the quadrupoles of a symmetric FODO structure is given by 																					</a:t>
            </a:r>
            <a:r>
              <a:rPr lang="en-US" sz="2200" dirty="0"/>
              <a:t>	</a:t>
            </a:r>
            <a:r>
              <a:rPr lang="en-US" sz="2200" dirty="0" smtClean="0"/>
              <a:t>			          								             		            where </a:t>
            </a:r>
            <a:r>
              <a:rPr lang="en-US" sz="2200" i="1" dirty="0" smtClean="0">
                <a:latin typeface="Lucida Grande" charset="0"/>
              </a:rPr>
              <a:t>μ</a:t>
            </a:r>
            <a:r>
              <a:rPr lang="en-US" sz="2200" dirty="0" smtClean="0"/>
              <a:t> is the phase advance of the cell and </a:t>
            </a:r>
            <a:r>
              <a:rPr lang="en-US" sz="2200" i="1" dirty="0" smtClean="0"/>
              <a:t>L</a:t>
            </a:r>
            <a:r>
              <a:rPr lang="en-US" sz="2200" dirty="0" smtClean="0"/>
              <a:t> its length.</a:t>
            </a:r>
          </a:p>
          <a:p>
            <a:pPr marL="457200" indent="-457200">
              <a:buClrTx/>
              <a:buSzPct val="100000"/>
              <a:buFont typeface="+mj-lt"/>
              <a:buAutoNum type="arabicParenR"/>
            </a:pPr>
            <a:r>
              <a:rPr lang="en-US" sz="2200" dirty="0" smtClean="0"/>
              <a:t>In </a:t>
            </a:r>
            <a:r>
              <a:rPr lang="en-US" sz="2200" dirty="0"/>
              <a:t>the case of a proton beam one usually can assume equal betatron emittances (round beams). The aperture of a proton storage ring has in general a circular shape. What would be the ideal phase advance of a FODO </a:t>
            </a:r>
            <a:r>
              <a:rPr lang="en-US" sz="2200" dirty="0" smtClean="0"/>
              <a:t>cell, </a:t>
            </a:r>
            <a:r>
              <a:rPr lang="en-US" sz="2200" dirty="0"/>
              <a:t>if smallest aperture is desired? Any ideas about electron rings where the vertical emittance is much smaller than the horizontal one </a:t>
            </a:r>
            <a:r>
              <a:rPr lang="en-US" sz="2200" dirty="0" smtClean="0"/>
              <a:t>?</a:t>
            </a:r>
            <a:endParaRPr lang="en-US" sz="2200"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451" y="3661379"/>
            <a:ext cx="5324066" cy="970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587585460"/>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ＭＳ Ｐゴシック"/>
        <a:cs typeface=""/>
      </a:majorFont>
      <a:minorFont>
        <a:latin typeface="Palatino"/>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charset="0"/>
          <a:buChar char="n"/>
          <a:tabLst/>
          <a:defRPr kumimoji="0" lang="en-US" sz="200" b="0" i="0" u="none" strike="noStrike" cap="none" normalizeH="0" baseline="0">
            <a:ln>
              <a:noFill/>
            </a:ln>
            <a:solidFill>
              <a:srgbClr val="000000"/>
            </a:solidFill>
            <a:effectLst/>
            <a:latin typeface="Baskerville"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charset="0"/>
          <a:buChar char="n"/>
          <a:tabLst/>
          <a:defRPr kumimoji="0" lang="en-US" sz="200" b="0" i="0" u="none" strike="noStrike" cap="none" normalizeH="0" baseline="0">
            <a:ln>
              <a:noFill/>
            </a:ln>
            <a:solidFill>
              <a:srgbClr val="000000"/>
            </a:solidFill>
            <a:effectLst/>
            <a:latin typeface="Baskerville" charset="0"/>
            <a:ea typeface="ＭＳ Ｐゴシック"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33</TotalTime>
  <Words>95</Words>
  <Application>Microsoft Macintosh PowerPoint</Application>
  <PresentationFormat>On-screen Show (4:3)</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Pixel</vt:lpstr>
      <vt:lpstr>Damping Rings - Homework I</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DR lattice</dc:title>
  <dc:creator>Ioannis Papapaphilippou</dc:creator>
  <cp:lastModifiedBy>Ioannis Papapaphilippou</cp:lastModifiedBy>
  <cp:revision>6</cp:revision>
  <dcterms:created xsi:type="dcterms:W3CDTF">2013-12-09T20:32:31Z</dcterms:created>
  <dcterms:modified xsi:type="dcterms:W3CDTF">2013-12-09T21:06:26Z</dcterms:modified>
</cp:coreProperties>
</file>